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7" r:id="rId2"/>
    <p:sldId id="273" r:id="rId3"/>
    <p:sldId id="285" r:id="rId4"/>
    <p:sldId id="286" r:id="rId5"/>
    <p:sldId id="287" r:id="rId6"/>
    <p:sldId id="291" r:id="rId7"/>
    <p:sldId id="288" r:id="rId8"/>
    <p:sldId id="292" r:id="rId9"/>
    <p:sldId id="289" r:id="rId10"/>
    <p:sldId id="290" r:id="rId11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686" userDrawn="1">
          <p15:clr>
            <a:srgbClr val="A4A3A4"/>
          </p15:clr>
        </p15:guide>
        <p15:guide id="2" pos="4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CDBF"/>
    <a:srgbClr val="FF6600"/>
    <a:srgbClr val="D15C06"/>
    <a:srgbClr val="73CBC3"/>
    <a:srgbClr val="FEC422"/>
    <a:srgbClr val="F73863"/>
    <a:srgbClr val="F9F9F9"/>
    <a:srgbClr val="D0D1D1"/>
    <a:srgbClr val="22A0FF"/>
    <a:srgbClr val="0ED3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76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-786" y="-102"/>
      </p:cViewPr>
      <p:guideLst>
        <p:guide orient="horz" pos="2686"/>
        <p:guide pos="49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0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BD3682-BA92-4F63-84D9-927A88501457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07D0D-14E5-4623-B9F9-19D5F1CF33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007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341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878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217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002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22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329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220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972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222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302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677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66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343" y="0"/>
            <a:ext cx="9144000" cy="51435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2569666" y="-114300"/>
            <a:ext cx="7108825" cy="5348288"/>
            <a:chOff x="-72" y="-72"/>
            <a:chExt cx="4478" cy="3369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923" y="1088"/>
              <a:ext cx="364" cy="275"/>
            </a:xfrm>
            <a:custGeom>
              <a:avLst/>
              <a:gdLst>
                <a:gd name="T0" fmla="*/ 8 w 364"/>
                <a:gd name="T1" fmla="*/ 275 h 275"/>
                <a:gd name="T2" fmla="*/ 0 w 364"/>
                <a:gd name="T3" fmla="*/ 264 h 275"/>
                <a:gd name="T4" fmla="*/ 356 w 364"/>
                <a:gd name="T5" fmla="*/ 0 h 275"/>
                <a:gd name="T6" fmla="*/ 364 w 364"/>
                <a:gd name="T7" fmla="*/ 11 h 275"/>
                <a:gd name="T8" fmla="*/ 8 w 364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75">
                  <a:moveTo>
                    <a:pt x="8" y="275"/>
                  </a:moveTo>
                  <a:lnTo>
                    <a:pt x="0" y="264"/>
                  </a:lnTo>
                  <a:lnTo>
                    <a:pt x="356" y="0"/>
                  </a:lnTo>
                  <a:lnTo>
                    <a:pt x="364" y="11"/>
                  </a:lnTo>
                  <a:lnTo>
                    <a:pt x="8" y="2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34" y="1378"/>
              <a:ext cx="361" cy="274"/>
            </a:xfrm>
            <a:custGeom>
              <a:avLst/>
              <a:gdLst>
                <a:gd name="T0" fmla="*/ 8 w 361"/>
                <a:gd name="T1" fmla="*/ 274 h 274"/>
                <a:gd name="T2" fmla="*/ 0 w 361"/>
                <a:gd name="T3" fmla="*/ 261 h 274"/>
                <a:gd name="T4" fmla="*/ 351 w 361"/>
                <a:gd name="T5" fmla="*/ 0 h 274"/>
                <a:gd name="T6" fmla="*/ 361 w 361"/>
                <a:gd name="T7" fmla="*/ 13 h 274"/>
                <a:gd name="T8" fmla="*/ 8 w 361"/>
                <a:gd name="T9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274">
                  <a:moveTo>
                    <a:pt x="8" y="274"/>
                  </a:moveTo>
                  <a:lnTo>
                    <a:pt x="0" y="261"/>
                  </a:lnTo>
                  <a:lnTo>
                    <a:pt x="351" y="0"/>
                  </a:lnTo>
                  <a:lnTo>
                    <a:pt x="361" y="13"/>
                  </a:lnTo>
                  <a:lnTo>
                    <a:pt x="8" y="2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372" y="1675"/>
              <a:ext cx="123" cy="97"/>
            </a:xfrm>
            <a:custGeom>
              <a:avLst/>
              <a:gdLst>
                <a:gd name="T0" fmla="*/ 9 w 123"/>
                <a:gd name="T1" fmla="*/ 97 h 97"/>
                <a:gd name="T2" fmla="*/ 0 w 123"/>
                <a:gd name="T3" fmla="*/ 84 h 97"/>
                <a:gd name="T4" fmla="*/ 115 w 123"/>
                <a:gd name="T5" fmla="*/ 0 h 97"/>
                <a:gd name="T6" fmla="*/ 123 w 123"/>
                <a:gd name="T7" fmla="*/ 11 h 97"/>
                <a:gd name="T8" fmla="*/ 9 w 123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7">
                  <a:moveTo>
                    <a:pt x="9" y="97"/>
                  </a:moveTo>
                  <a:lnTo>
                    <a:pt x="0" y="84"/>
                  </a:lnTo>
                  <a:lnTo>
                    <a:pt x="115" y="0"/>
                  </a:lnTo>
                  <a:lnTo>
                    <a:pt x="123" y="11"/>
                  </a:lnTo>
                  <a:lnTo>
                    <a:pt x="9" y="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99" y="1786"/>
              <a:ext cx="47" cy="41"/>
            </a:xfrm>
            <a:custGeom>
              <a:avLst/>
              <a:gdLst>
                <a:gd name="T0" fmla="*/ 8 w 47"/>
                <a:gd name="T1" fmla="*/ 41 h 41"/>
                <a:gd name="T2" fmla="*/ 0 w 47"/>
                <a:gd name="T3" fmla="*/ 28 h 41"/>
                <a:gd name="T4" fmla="*/ 37 w 47"/>
                <a:gd name="T5" fmla="*/ 0 h 41"/>
                <a:gd name="T6" fmla="*/ 47 w 47"/>
                <a:gd name="T7" fmla="*/ 12 h 41"/>
                <a:gd name="T8" fmla="*/ 8 w 47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1">
                  <a:moveTo>
                    <a:pt x="8" y="41"/>
                  </a:moveTo>
                  <a:lnTo>
                    <a:pt x="0" y="28"/>
                  </a:lnTo>
                  <a:lnTo>
                    <a:pt x="37" y="0"/>
                  </a:lnTo>
                  <a:lnTo>
                    <a:pt x="47" y="12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253" y="1077"/>
              <a:ext cx="46" cy="45"/>
            </a:xfrm>
            <a:custGeom>
              <a:avLst/>
              <a:gdLst>
                <a:gd name="T0" fmla="*/ 44 w 46"/>
                <a:gd name="T1" fmla="*/ 45 h 45"/>
                <a:gd name="T2" fmla="*/ 29 w 46"/>
                <a:gd name="T3" fmla="*/ 45 h 45"/>
                <a:gd name="T4" fmla="*/ 29 w 46"/>
                <a:gd name="T5" fmla="*/ 14 h 45"/>
                <a:gd name="T6" fmla="*/ 0 w 46"/>
                <a:gd name="T7" fmla="*/ 14 h 45"/>
                <a:gd name="T8" fmla="*/ 0 w 46"/>
                <a:gd name="T9" fmla="*/ 0 h 45"/>
                <a:gd name="T10" fmla="*/ 46 w 46"/>
                <a:gd name="T11" fmla="*/ 0 h 45"/>
                <a:gd name="T12" fmla="*/ 44 w 46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5">
                  <a:moveTo>
                    <a:pt x="44" y="45"/>
                  </a:moveTo>
                  <a:lnTo>
                    <a:pt x="29" y="45"/>
                  </a:lnTo>
                  <a:lnTo>
                    <a:pt x="29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46" y="0"/>
                  </a:lnTo>
                  <a:lnTo>
                    <a:pt x="44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598" y="2439"/>
              <a:ext cx="329" cy="318"/>
            </a:xfrm>
            <a:custGeom>
              <a:avLst/>
              <a:gdLst>
                <a:gd name="T0" fmla="*/ 10 w 329"/>
                <a:gd name="T1" fmla="*/ 318 h 318"/>
                <a:gd name="T2" fmla="*/ 0 w 329"/>
                <a:gd name="T3" fmla="*/ 308 h 318"/>
                <a:gd name="T4" fmla="*/ 319 w 329"/>
                <a:gd name="T5" fmla="*/ 0 h 318"/>
                <a:gd name="T6" fmla="*/ 329 w 329"/>
                <a:gd name="T7" fmla="*/ 10 h 318"/>
                <a:gd name="T8" fmla="*/ 10 w 329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318">
                  <a:moveTo>
                    <a:pt x="10" y="318"/>
                  </a:moveTo>
                  <a:lnTo>
                    <a:pt x="0" y="308"/>
                  </a:lnTo>
                  <a:lnTo>
                    <a:pt x="319" y="0"/>
                  </a:lnTo>
                  <a:lnTo>
                    <a:pt x="329" y="10"/>
                  </a:lnTo>
                  <a:lnTo>
                    <a:pt x="10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250" y="2778"/>
              <a:ext cx="325" cy="315"/>
            </a:xfrm>
            <a:custGeom>
              <a:avLst/>
              <a:gdLst>
                <a:gd name="T0" fmla="*/ 9 w 325"/>
                <a:gd name="T1" fmla="*/ 315 h 315"/>
                <a:gd name="T2" fmla="*/ 0 w 325"/>
                <a:gd name="T3" fmla="*/ 305 h 315"/>
                <a:gd name="T4" fmla="*/ 316 w 325"/>
                <a:gd name="T5" fmla="*/ 0 h 315"/>
                <a:gd name="T6" fmla="*/ 325 w 325"/>
                <a:gd name="T7" fmla="*/ 10 h 315"/>
                <a:gd name="T8" fmla="*/ 9 w 325"/>
                <a:gd name="T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15">
                  <a:moveTo>
                    <a:pt x="9" y="315"/>
                  </a:moveTo>
                  <a:lnTo>
                    <a:pt x="0" y="305"/>
                  </a:lnTo>
                  <a:lnTo>
                    <a:pt x="316" y="0"/>
                  </a:lnTo>
                  <a:lnTo>
                    <a:pt x="325" y="10"/>
                  </a:lnTo>
                  <a:lnTo>
                    <a:pt x="9" y="3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105" y="3123"/>
              <a:ext cx="112" cy="109"/>
            </a:xfrm>
            <a:custGeom>
              <a:avLst/>
              <a:gdLst>
                <a:gd name="T0" fmla="*/ 10 w 112"/>
                <a:gd name="T1" fmla="*/ 109 h 109"/>
                <a:gd name="T2" fmla="*/ 0 w 112"/>
                <a:gd name="T3" fmla="*/ 99 h 109"/>
                <a:gd name="T4" fmla="*/ 103 w 112"/>
                <a:gd name="T5" fmla="*/ 0 h 109"/>
                <a:gd name="T6" fmla="*/ 112 w 112"/>
                <a:gd name="T7" fmla="*/ 10 h 109"/>
                <a:gd name="T8" fmla="*/ 10 w 112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09">
                  <a:moveTo>
                    <a:pt x="10" y="109"/>
                  </a:moveTo>
                  <a:lnTo>
                    <a:pt x="0" y="99"/>
                  </a:lnTo>
                  <a:lnTo>
                    <a:pt x="103" y="0"/>
                  </a:lnTo>
                  <a:lnTo>
                    <a:pt x="112" y="10"/>
                  </a:lnTo>
                  <a:lnTo>
                    <a:pt x="10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039" y="3253"/>
              <a:ext cx="44" cy="44"/>
            </a:xfrm>
            <a:custGeom>
              <a:avLst/>
              <a:gdLst>
                <a:gd name="T0" fmla="*/ 10 w 44"/>
                <a:gd name="T1" fmla="*/ 44 h 44"/>
                <a:gd name="T2" fmla="*/ 0 w 44"/>
                <a:gd name="T3" fmla="*/ 32 h 44"/>
                <a:gd name="T4" fmla="*/ 34 w 44"/>
                <a:gd name="T5" fmla="*/ 0 h 44"/>
                <a:gd name="T6" fmla="*/ 44 w 44"/>
                <a:gd name="T7" fmla="*/ 11 h 44"/>
                <a:gd name="T8" fmla="*/ 10 w 44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10" y="44"/>
                  </a:moveTo>
                  <a:lnTo>
                    <a:pt x="0" y="32"/>
                  </a:lnTo>
                  <a:lnTo>
                    <a:pt x="34" y="0"/>
                  </a:lnTo>
                  <a:lnTo>
                    <a:pt x="44" y="11"/>
                  </a:lnTo>
                  <a:lnTo>
                    <a:pt x="10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890" y="2426"/>
              <a:ext cx="50" cy="47"/>
            </a:xfrm>
            <a:custGeom>
              <a:avLst/>
              <a:gdLst>
                <a:gd name="T0" fmla="*/ 35 w 50"/>
                <a:gd name="T1" fmla="*/ 47 h 47"/>
                <a:gd name="T2" fmla="*/ 32 w 50"/>
                <a:gd name="T3" fmla="*/ 17 h 47"/>
                <a:gd name="T4" fmla="*/ 1 w 50"/>
                <a:gd name="T5" fmla="*/ 20 h 47"/>
                <a:gd name="T6" fmla="*/ 0 w 50"/>
                <a:gd name="T7" fmla="*/ 5 h 47"/>
                <a:gd name="T8" fmla="*/ 45 w 50"/>
                <a:gd name="T9" fmla="*/ 0 h 47"/>
                <a:gd name="T10" fmla="*/ 50 w 50"/>
                <a:gd name="T11" fmla="*/ 46 h 47"/>
                <a:gd name="T12" fmla="*/ 35 w 50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7">
                  <a:moveTo>
                    <a:pt x="35" y="47"/>
                  </a:moveTo>
                  <a:lnTo>
                    <a:pt x="32" y="17"/>
                  </a:lnTo>
                  <a:lnTo>
                    <a:pt x="1" y="20"/>
                  </a:lnTo>
                  <a:lnTo>
                    <a:pt x="0" y="5"/>
                  </a:lnTo>
                  <a:lnTo>
                    <a:pt x="45" y="0"/>
                  </a:lnTo>
                  <a:lnTo>
                    <a:pt x="50" y="46"/>
                  </a:lnTo>
                  <a:lnTo>
                    <a:pt x="35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1362" y="1385"/>
              <a:ext cx="53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1467" y="1385"/>
              <a:ext cx="36" cy="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1339" y="1540"/>
              <a:ext cx="31" cy="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1222" y="1488"/>
              <a:ext cx="23" cy="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1887" y="2467"/>
              <a:ext cx="48" cy="5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1840" y="2146"/>
              <a:ext cx="21" cy="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1896" y="2169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2235" y="2708"/>
              <a:ext cx="76" cy="8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2272" y="2542"/>
              <a:ext cx="62" cy="6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1977" y="2396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991" y="1346"/>
              <a:ext cx="105" cy="111"/>
            </a:xfrm>
            <a:custGeom>
              <a:avLst/>
              <a:gdLst>
                <a:gd name="T0" fmla="*/ 22 w 65"/>
                <a:gd name="T1" fmla="*/ 49 h 69"/>
                <a:gd name="T2" fmla="*/ 31 w 65"/>
                <a:gd name="T3" fmla="*/ 47 h 69"/>
                <a:gd name="T4" fmla="*/ 31 w 65"/>
                <a:gd name="T5" fmla="*/ 50 h 69"/>
                <a:gd name="T6" fmla="*/ 48 w 65"/>
                <a:gd name="T7" fmla="*/ 69 h 69"/>
                <a:gd name="T8" fmla="*/ 65 w 65"/>
                <a:gd name="T9" fmla="*/ 50 h 69"/>
                <a:gd name="T10" fmla="*/ 48 w 65"/>
                <a:gd name="T11" fmla="*/ 31 h 69"/>
                <a:gd name="T12" fmla="*/ 44 w 65"/>
                <a:gd name="T13" fmla="*/ 32 h 69"/>
                <a:gd name="T14" fmla="*/ 45 w 65"/>
                <a:gd name="T15" fmla="*/ 24 h 69"/>
                <a:gd name="T16" fmla="*/ 22 w 65"/>
                <a:gd name="T17" fmla="*/ 0 h 69"/>
                <a:gd name="T18" fmla="*/ 0 w 65"/>
                <a:gd name="T19" fmla="*/ 24 h 69"/>
                <a:gd name="T20" fmla="*/ 22 w 65"/>
                <a:gd name="T21" fmla="*/ 4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" h="69">
                  <a:moveTo>
                    <a:pt x="22" y="49"/>
                  </a:moveTo>
                  <a:cubicBezTo>
                    <a:pt x="26" y="49"/>
                    <a:pt x="29" y="48"/>
                    <a:pt x="31" y="47"/>
                  </a:cubicBezTo>
                  <a:cubicBezTo>
                    <a:pt x="31" y="48"/>
                    <a:pt x="31" y="49"/>
                    <a:pt x="31" y="50"/>
                  </a:cubicBezTo>
                  <a:cubicBezTo>
                    <a:pt x="31" y="60"/>
                    <a:pt x="39" y="69"/>
                    <a:pt x="48" y="69"/>
                  </a:cubicBezTo>
                  <a:cubicBezTo>
                    <a:pt x="57" y="69"/>
                    <a:pt x="65" y="60"/>
                    <a:pt x="65" y="50"/>
                  </a:cubicBezTo>
                  <a:cubicBezTo>
                    <a:pt x="65" y="40"/>
                    <a:pt x="57" y="31"/>
                    <a:pt x="48" y="31"/>
                  </a:cubicBezTo>
                  <a:cubicBezTo>
                    <a:pt x="47" y="31"/>
                    <a:pt x="45" y="32"/>
                    <a:pt x="44" y="32"/>
                  </a:cubicBezTo>
                  <a:cubicBezTo>
                    <a:pt x="44" y="30"/>
                    <a:pt x="45" y="27"/>
                    <a:pt x="45" y="24"/>
                  </a:cubicBezTo>
                  <a:cubicBezTo>
                    <a:pt x="45" y="11"/>
                    <a:pt x="35" y="0"/>
                    <a:pt x="22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38"/>
                    <a:pt x="10" y="49"/>
                    <a:pt x="22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824" y="1480"/>
              <a:ext cx="87" cy="60"/>
            </a:xfrm>
            <a:custGeom>
              <a:avLst/>
              <a:gdLst>
                <a:gd name="T0" fmla="*/ 20 w 54"/>
                <a:gd name="T1" fmla="*/ 37 h 37"/>
                <a:gd name="T2" fmla="*/ 36 w 54"/>
                <a:gd name="T3" fmla="*/ 28 h 37"/>
                <a:gd name="T4" fmla="*/ 38 w 54"/>
                <a:gd name="T5" fmla="*/ 29 h 37"/>
                <a:gd name="T6" fmla="*/ 54 w 54"/>
                <a:gd name="T7" fmla="*/ 20 h 37"/>
                <a:gd name="T8" fmla="*/ 38 w 54"/>
                <a:gd name="T9" fmla="*/ 12 h 37"/>
                <a:gd name="T10" fmla="*/ 38 w 54"/>
                <a:gd name="T11" fmla="*/ 12 h 37"/>
                <a:gd name="T12" fmla="*/ 20 w 54"/>
                <a:gd name="T13" fmla="*/ 0 h 37"/>
                <a:gd name="T14" fmla="*/ 0 w 54"/>
                <a:gd name="T15" fmla="*/ 19 h 37"/>
                <a:gd name="T16" fmla="*/ 20 w 54"/>
                <a:gd name="T1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37">
                  <a:moveTo>
                    <a:pt x="20" y="37"/>
                  </a:moveTo>
                  <a:cubicBezTo>
                    <a:pt x="27" y="37"/>
                    <a:pt x="33" y="34"/>
                    <a:pt x="36" y="28"/>
                  </a:cubicBezTo>
                  <a:cubicBezTo>
                    <a:pt x="37" y="29"/>
                    <a:pt x="38" y="29"/>
                    <a:pt x="38" y="29"/>
                  </a:cubicBezTo>
                  <a:cubicBezTo>
                    <a:pt x="47" y="29"/>
                    <a:pt x="54" y="25"/>
                    <a:pt x="54" y="20"/>
                  </a:cubicBezTo>
                  <a:cubicBezTo>
                    <a:pt x="54" y="16"/>
                    <a:pt x="47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5" y="5"/>
                    <a:pt x="28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20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798" y="2345"/>
              <a:ext cx="89" cy="130"/>
            </a:xfrm>
            <a:custGeom>
              <a:avLst/>
              <a:gdLst>
                <a:gd name="T0" fmla="*/ 20 w 55"/>
                <a:gd name="T1" fmla="*/ 80 h 80"/>
                <a:gd name="T2" fmla="*/ 33 w 55"/>
                <a:gd name="T3" fmla="*/ 56 h 80"/>
                <a:gd name="T4" fmla="*/ 35 w 55"/>
                <a:gd name="T5" fmla="*/ 56 h 80"/>
                <a:gd name="T6" fmla="*/ 53 w 55"/>
                <a:gd name="T7" fmla="*/ 41 h 80"/>
                <a:gd name="T8" fmla="*/ 55 w 55"/>
                <a:gd name="T9" fmla="*/ 28 h 80"/>
                <a:gd name="T10" fmla="*/ 35 w 55"/>
                <a:gd name="T11" fmla="*/ 0 h 80"/>
                <a:gd name="T12" fmla="*/ 20 w 55"/>
                <a:gd name="T13" fmla="*/ 9 h 80"/>
                <a:gd name="T14" fmla="*/ 17 w 55"/>
                <a:gd name="T15" fmla="*/ 9 h 80"/>
                <a:gd name="T16" fmla="*/ 0 w 55"/>
                <a:gd name="T17" fmla="*/ 32 h 80"/>
                <a:gd name="T18" fmla="*/ 8 w 55"/>
                <a:gd name="T19" fmla="*/ 53 h 80"/>
                <a:gd name="T20" fmla="*/ 8 w 55"/>
                <a:gd name="T21" fmla="*/ 56 h 80"/>
                <a:gd name="T22" fmla="*/ 20 w 55"/>
                <a:gd name="T2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80">
                  <a:moveTo>
                    <a:pt x="20" y="80"/>
                  </a:moveTo>
                  <a:cubicBezTo>
                    <a:pt x="27" y="80"/>
                    <a:pt x="33" y="69"/>
                    <a:pt x="33" y="56"/>
                  </a:cubicBezTo>
                  <a:cubicBezTo>
                    <a:pt x="33" y="56"/>
                    <a:pt x="34" y="56"/>
                    <a:pt x="35" y="56"/>
                  </a:cubicBezTo>
                  <a:cubicBezTo>
                    <a:pt x="43" y="56"/>
                    <a:pt x="49" y="50"/>
                    <a:pt x="53" y="41"/>
                  </a:cubicBezTo>
                  <a:cubicBezTo>
                    <a:pt x="54" y="37"/>
                    <a:pt x="55" y="32"/>
                    <a:pt x="55" y="28"/>
                  </a:cubicBezTo>
                  <a:cubicBezTo>
                    <a:pt x="55" y="12"/>
                    <a:pt x="46" y="0"/>
                    <a:pt x="35" y="0"/>
                  </a:cubicBezTo>
                  <a:cubicBezTo>
                    <a:pt x="29" y="0"/>
                    <a:pt x="23" y="3"/>
                    <a:pt x="20" y="9"/>
                  </a:cubicBezTo>
                  <a:cubicBezTo>
                    <a:pt x="19" y="9"/>
                    <a:pt x="18" y="9"/>
                    <a:pt x="17" y="9"/>
                  </a:cubicBezTo>
                  <a:cubicBezTo>
                    <a:pt x="8" y="9"/>
                    <a:pt x="0" y="19"/>
                    <a:pt x="0" y="32"/>
                  </a:cubicBezTo>
                  <a:cubicBezTo>
                    <a:pt x="0" y="41"/>
                    <a:pt x="3" y="48"/>
                    <a:pt x="8" y="53"/>
                  </a:cubicBezTo>
                  <a:cubicBezTo>
                    <a:pt x="8" y="53"/>
                    <a:pt x="8" y="55"/>
                    <a:pt x="8" y="56"/>
                  </a:cubicBezTo>
                  <a:cubicBezTo>
                    <a:pt x="8" y="69"/>
                    <a:pt x="14" y="80"/>
                    <a:pt x="20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32"/>
            <p:cNvSpPr>
              <a:spLocks noChangeArrowheads="1"/>
            </p:cNvSpPr>
            <p:nvPr/>
          </p:nvSpPr>
          <p:spPr bwMode="auto">
            <a:xfrm>
              <a:off x="2324" y="2935"/>
              <a:ext cx="18" cy="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Oval 33"/>
            <p:cNvSpPr>
              <a:spLocks noChangeArrowheads="1"/>
            </p:cNvSpPr>
            <p:nvPr/>
          </p:nvSpPr>
          <p:spPr bwMode="auto">
            <a:xfrm>
              <a:off x="2360" y="2913"/>
              <a:ext cx="21" cy="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738" y="1760"/>
              <a:ext cx="6" cy="12"/>
            </a:xfrm>
            <a:custGeom>
              <a:avLst/>
              <a:gdLst>
                <a:gd name="T0" fmla="*/ 1 w 4"/>
                <a:gd name="T1" fmla="*/ 1 h 7"/>
                <a:gd name="T2" fmla="*/ 1 w 4"/>
                <a:gd name="T3" fmla="*/ 0 h 7"/>
                <a:gd name="T4" fmla="*/ 0 w 4"/>
                <a:gd name="T5" fmla="*/ 2 h 7"/>
                <a:gd name="T6" fmla="*/ 4 w 4"/>
                <a:gd name="T7" fmla="*/ 7 h 7"/>
                <a:gd name="T8" fmla="*/ 2 w 4"/>
                <a:gd name="T9" fmla="*/ 4 h 7"/>
                <a:gd name="T10" fmla="*/ 1 w 4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4"/>
                    <a:pt x="2" y="5"/>
                    <a:pt x="4" y="7"/>
                  </a:cubicBezTo>
                  <a:cubicBezTo>
                    <a:pt x="3" y="6"/>
                    <a:pt x="3" y="5"/>
                    <a:pt x="2" y="4"/>
                  </a:cubicBezTo>
                  <a:cubicBezTo>
                    <a:pt x="2" y="3"/>
                    <a:pt x="2" y="2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2131" y="1838"/>
              <a:ext cx="5" cy="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901" y="1843"/>
              <a:ext cx="230" cy="287"/>
            </a:xfrm>
            <a:custGeom>
              <a:avLst/>
              <a:gdLst>
                <a:gd name="T0" fmla="*/ 142 w 142"/>
                <a:gd name="T1" fmla="*/ 0 h 177"/>
                <a:gd name="T2" fmla="*/ 62 w 142"/>
                <a:gd name="T3" fmla="*/ 71 h 177"/>
                <a:gd name="T4" fmla="*/ 6 w 142"/>
                <a:gd name="T5" fmla="*/ 177 h 177"/>
                <a:gd name="T6" fmla="*/ 27 w 142"/>
                <a:gd name="T7" fmla="*/ 165 h 177"/>
                <a:gd name="T8" fmla="*/ 36 w 142"/>
                <a:gd name="T9" fmla="*/ 167 h 177"/>
                <a:gd name="T10" fmla="*/ 56 w 142"/>
                <a:gd name="T11" fmla="*/ 146 h 177"/>
                <a:gd name="T12" fmla="*/ 54 w 142"/>
                <a:gd name="T13" fmla="*/ 137 h 177"/>
                <a:gd name="T14" fmla="*/ 56 w 142"/>
                <a:gd name="T15" fmla="*/ 126 h 177"/>
                <a:gd name="T16" fmla="*/ 56 w 142"/>
                <a:gd name="T17" fmla="*/ 125 h 177"/>
                <a:gd name="T18" fmla="*/ 65 w 142"/>
                <a:gd name="T19" fmla="*/ 107 h 177"/>
                <a:gd name="T20" fmla="*/ 63 w 142"/>
                <a:gd name="T21" fmla="*/ 97 h 177"/>
                <a:gd name="T22" fmla="*/ 142 w 142"/>
                <a:gd name="T2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2" h="177">
                  <a:moveTo>
                    <a:pt x="142" y="0"/>
                  </a:moveTo>
                  <a:cubicBezTo>
                    <a:pt x="134" y="7"/>
                    <a:pt x="111" y="29"/>
                    <a:pt x="62" y="71"/>
                  </a:cubicBezTo>
                  <a:cubicBezTo>
                    <a:pt x="0" y="125"/>
                    <a:pt x="6" y="177"/>
                    <a:pt x="6" y="177"/>
                  </a:cubicBezTo>
                  <a:cubicBezTo>
                    <a:pt x="15" y="160"/>
                    <a:pt x="27" y="165"/>
                    <a:pt x="27" y="165"/>
                  </a:cubicBezTo>
                  <a:cubicBezTo>
                    <a:pt x="30" y="166"/>
                    <a:pt x="32" y="167"/>
                    <a:pt x="36" y="167"/>
                  </a:cubicBezTo>
                  <a:cubicBezTo>
                    <a:pt x="47" y="167"/>
                    <a:pt x="56" y="158"/>
                    <a:pt x="56" y="146"/>
                  </a:cubicBezTo>
                  <a:cubicBezTo>
                    <a:pt x="56" y="143"/>
                    <a:pt x="55" y="140"/>
                    <a:pt x="54" y="137"/>
                  </a:cubicBezTo>
                  <a:cubicBezTo>
                    <a:pt x="55" y="134"/>
                    <a:pt x="56" y="130"/>
                    <a:pt x="56" y="126"/>
                  </a:cubicBezTo>
                  <a:cubicBezTo>
                    <a:pt x="56" y="126"/>
                    <a:pt x="56" y="125"/>
                    <a:pt x="56" y="125"/>
                  </a:cubicBezTo>
                  <a:cubicBezTo>
                    <a:pt x="61" y="123"/>
                    <a:pt x="65" y="116"/>
                    <a:pt x="65" y="107"/>
                  </a:cubicBezTo>
                  <a:cubicBezTo>
                    <a:pt x="65" y="103"/>
                    <a:pt x="65" y="100"/>
                    <a:pt x="63" y="97"/>
                  </a:cubicBezTo>
                  <a:cubicBezTo>
                    <a:pt x="72" y="72"/>
                    <a:pt x="128" y="13"/>
                    <a:pt x="1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712" y="1626"/>
              <a:ext cx="5" cy="3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478" y="1629"/>
              <a:ext cx="234" cy="106"/>
            </a:xfrm>
            <a:custGeom>
              <a:avLst/>
              <a:gdLst>
                <a:gd name="T0" fmla="*/ 13 w 144"/>
                <a:gd name="T1" fmla="*/ 34 h 65"/>
                <a:gd name="T2" fmla="*/ 0 w 144"/>
                <a:gd name="T3" fmla="*/ 45 h 65"/>
                <a:gd name="T4" fmla="*/ 78 w 144"/>
                <a:gd name="T5" fmla="*/ 36 h 65"/>
                <a:gd name="T6" fmla="*/ 144 w 144"/>
                <a:gd name="T7" fmla="*/ 0 h 65"/>
                <a:gd name="T8" fmla="*/ 64 w 144"/>
                <a:gd name="T9" fmla="*/ 28 h 65"/>
                <a:gd name="T10" fmla="*/ 58 w 144"/>
                <a:gd name="T11" fmla="*/ 23 h 65"/>
                <a:gd name="T12" fmla="*/ 45 w 144"/>
                <a:gd name="T13" fmla="*/ 25 h 65"/>
                <a:gd name="T14" fmla="*/ 44 w 144"/>
                <a:gd name="T15" fmla="*/ 24 h 65"/>
                <a:gd name="T16" fmla="*/ 37 w 144"/>
                <a:gd name="T17" fmla="*/ 23 h 65"/>
                <a:gd name="T18" fmla="*/ 32 w 144"/>
                <a:gd name="T19" fmla="*/ 18 h 65"/>
                <a:gd name="T20" fmla="*/ 14 w 144"/>
                <a:gd name="T21" fmla="*/ 27 h 65"/>
                <a:gd name="T22" fmla="*/ 13 w 144"/>
                <a:gd name="T23" fmla="*/ 3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65">
                  <a:moveTo>
                    <a:pt x="13" y="34"/>
                  </a:moveTo>
                  <a:cubicBezTo>
                    <a:pt x="13" y="34"/>
                    <a:pt x="12" y="44"/>
                    <a:pt x="0" y="45"/>
                  </a:cubicBezTo>
                  <a:cubicBezTo>
                    <a:pt x="0" y="45"/>
                    <a:pt x="29" y="65"/>
                    <a:pt x="78" y="36"/>
                  </a:cubicBezTo>
                  <a:cubicBezTo>
                    <a:pt x="118" y="13"/>
                    <a:pt x="138" y="3"/>
                    <a:pt x="144" y="0"/>
                  </a:cubicBezTo>
                  <a:cubicBezTo>
                    <a:pt x="132" y="5"/>
                    <a:pt x="81" y="29"/>
                    <a:pt x="64" y="28"/>
                  </a:cubicBezTo>
                  <a:cubicBezTo>
                    <a:pt x="62" y="26"/>
                    <a:pt x="61" y="24"/>
                    <a:pt x="58" y="23"/>
                  </a:cubicBezTo>
                  <a:cubicBezTo>
                    <a:pt x="53" y="21"/>
                    <a:pt x="48" y="21"/>
                    <a:pt x="45" y="25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3"/>
                    <a:pt x="40" y="23"/>
                    <a:pt x="37" y="23"/>
                  </a:cubicBezTo>
                  <a:cubicBezTo>
                    <a:pt x="36" y="21"/>
                    <a:pt x="34" y="19"/>
                    <a:pt x="32" y="18"/>
                  </a:cubicBezTo>
                  <a:cubicBezTo>
                    <a:pt x="26" y="15"/>
                    <a:pt x="17" y="19"/>
                    <a:pt x="14" y="27"/>
                  </a:cubicBezTo>
                  <a:cubicBezTo>
                    <a:pt x="13" y="29"/>
                    <a:pt x="13" y="32"/>
                    <a:pt x="1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2000" y="1717"/>
              <a:ext cx="217" cy="199"/>
            </a:xfrm>
            <a:custGeom>
              <a:avLst/>
              <a:gdLst>
                <a:gd name="T0" fmla="*/ 134 w 134"/>
                <a:gd name="T1" fmla="*/ 0 h 123"/>
                <a:gd name="T2" fmla="*/ 111 w 134"/>
                <a:gd name="T3" fmla="*/ 14 h 123"/>
                <a:gd name="T4" fmla="*/ 61 w 134"/>
                <a:gd name="T5" fmla="*/ 54 h 123"/>
                <a:gd name="T6" fmla="*/ 35 w 134"/>
                <a:gd name="T7" fmla="*/ 79 h 123"/>
                <a:gd name="T8" fmla="*/ 25 w 134"/>
                <a:gd name="T9" fmla="*/ 90 h 123"/>
                <a:gd name="T10" fmla="*/ 20 w 134"/>
                <a:gd name="T11" fmla="*/ 96 h 123"/>
                <a:gd name="T12" fmla="*/ 16 w 134"/>
                <a:gd name="T13" fmla="*/ 101 h 123"/>
                <a:gd name="T14" fmla="*/ 9 w 134"/>
                <a:gd name="T15" fmla="*/ 110 h 123"/>
                <a:gd name="T16" fmla="*/ 6 w 134"/>
                <a:gd name="T17" fmla="*/ 114 h 123"/>
                <a:gd name="T18" fmla="*/ 4 w 134"/>
                <a:gd name="T19" fmla="*/ 117 h 123"/>
                <a:gd name="T20" fmla="*/ 0 w 134"/>
                <a:gd name="T21" fmla="*/ 123 h 123"/>
                <a:gd name="T22" fmla="*/ 5 w 134"/>
                <a:gd name="T23" fmla="*/ 118 h 123"/>
                <a:gd name="T24" fmla="*/ 8 w 134"/>
                <a:gd name="T25" fmla="*/ 116 h 123"/>
                <a:gd name="T26" fmla="*/ 12 w 134"/>
                <a:gd name="T27" fmla="*/ 113 h 123"/>
                <a:gd name="T28" fmla="*/ 20 w 134"/>
                <a:gd name="T29" fmla="*/ 106 h 123"/>
                <a:gd name="T30" fmla="*/ 30 w 134"/>
                <a:gd name="T31" fmla="*/ 97 h 123"/>
                <a:gd name="T32" fmla="*/ 42 w 134"/>
                <a:gd name="T33" fmla="*/ 87 h 123"/>
                <a:gd name="T34" fmla="*/ 68 w 134"/>
                <a:gd name="T35" fmla="*/ 64 h 123"/>
                <a:gd name="T36" fmla="*/ 115 w 134"/>
                <a:gd name="T37" fmla="*/ 19 h 123"/>
                <a:gd name="T38" fmla="*/ 134 w 134"/>
                <a:gd name="T3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4" h="123">
                  <a:moveTo>
                    <a:pt x="134" y="0"/>
                  </a:moveTo>
                  <a:cubicBezTo>
                    <a:pt x="134" y="0"/>
                    <a:pt x="98" y="23"/>
                    <a:pt x="111" y="14"/>
                  </a:cubicBezTo>
                  <a:cubicBezTo>
                    <a:pt x="119" y="9"/>
                    <a:pt x="80" y="37"/>
                    <a:pt x="61" y="54"/>
                  </a:cubicBezTo>
                  <a:cubicBezTo>
                    <a:pt x="52" y="62"/>
                    <a:pt x="43" y="71"/>
                    <a:pt x="35" y="79"/>
                  </a:cubicBezTo>
                  <a:cubicBezTo>
                    <a:pt x="32" y="83"/>
                    <a:pt x="28" y="87"/>
                    <a:pt x="25" y="90"/>
                  </a:cubicBezTo>
                  <a:cubicBezTo>
                    <a:pt x="23" y="92"/>
                    <a:pt x="22" y="94"/>
                    <a:pt x="20" y="96"/>
                  </a:cubicBezTo>
                  <a:cubicBezTo>
                    <a:pt x="19" y="98"/>
                    <a:pt x="17" y="99"/>
                    <a:pt x="16" y="101"/>
                  </a:cubicBezTo>
                  <a:cubicBezTo>
                    <a:pt x="13" y="104"/>
                    <a:pt x="11" y="107"/>
                    <a:pt x="9" y="110"/>
                  </a:cubicBezTo>
                  <a:cubicBezTo>
                    <a:pt x="8" y="111"/>
                    <a:pt x="7" y="113"/>
                    <a:pt x="6" y="114"/>
                  </a:cubicBezTo>
                  <a:cubicBezTo>
                    <a:pt x="5" y="115"/>
                    <a:pt x="5" y="116"/>
                    <a:pt x="4" y="117"/>
                  </a:cubicBezTo>
                  <a:cubicBezTo>
                    <a:pt x="1" y="121"/>
                    <a:pt x="0" y="123"/>
                    <a:pt x="0" y="123"/>
                  </a:cubicBezTo>
                  <a:cubicBezTo>
                    <a:pt x="0" y="123"/>
                    <a:pt x="2" y="121"/>
                    <a:pt x="5" y="118"/>
                  </a:cubicBezTo>
                  <a:cubicBezTo>
                    <a:pt x="6" y="118"/>
                    <a:pt x="7" y="117"/>
                    <a:pt x="8" y="116"/>
                  </a:cubicBezTo>
                  <a:cubicBezTo>
                    <a:pt x="9" y="115"/>
                    <a:pt x="10" y="114"/>
                    <a:pt x="12" y="113"/>
                  </a:cubicBezTo>
                  <a:cubicBezTo>
                    <a:pt x="14" y="111"/>
                    <a:pt x="17" y="108"/>
                    <a:pt x="20" y="106"/>
                  </a:cubicBezTo>
                  <a:cubicBezTo>
                    <a:pt x="23" y="103"/>
                    <a:pt x="27" y="100"/>
                    <a:pt x="30" y="97"/>
                  </a:cubicBezTo>
                  <a:cubicBezTo>
                    <a:pt x="34" y="94"/>
                    <a:pt x="38" y="91"/>
                    <a:pt x="42" y="87"/>
                  </a:cubicBezTo>
                  <a:cubicBezTo>
                    <a:pt x="50" y="80"/>
                    <a:pt x="59" y="72"/>
                    <a:pt x="68" y="64"/>
                  </a:cubicBezTo>
                  <a:cubicBezTo>
                    <a:pt x="87" y="47"/>
                    <a:pt x="103" y="31"/>
                    <a:pt x="115" y="19"/>
                  </a:cubicBezTo>
                  <a:cubicBezTo>
                    <a:pt x="127" y="7"/>
                    <a:pt x="134" y="0"/>
                    <a:pt x="1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550" y="1579"/>
              <a:ext cx="384" cy="181"/>
            </a:xfrm>
            <a:custGeom>
              <a:avLst/>
              <a:gdLst>
                <a:gd name="T0" fmla="*/ 96 w 237"/>
                <a:gd name="T1" fmla="*/ 71 h 112"/>
                <a:gd name="T2" fmla="*/ 84 w 237"/>
                <a:gd name="T3" fmla="*/ 77 h 112"/>
                <a:gd name="T4" fmla="*/ 74 w 237"/>
                <a:gd name="T5" fmla="*/ 82 h 112"/>
                <a:gd name="T6" fmla="*/ 53 w 237"/>
                <a:gd name="T7" fmla="*/ 92 h 112"/>
                <a:gd name="T8" fmla="*/ 36 w 237"/>
                <a:gd name="T9" fmla="*/ 100 h 112"/>
                <a:gd name="T10" fmla="*/ 28 w 237"/>
                <a:gd name="T11" fmla="*/ 103 h 112"/>
                <a:gd name="T12" fmla="*/ 21 w 237"/>
                <a:gd name="T13" fmla="*/ 106 h 112"/>
                <a:gd name="T14" fmla="*/ 10 w 237"/>
                <a:gd name="T15" fmla="*/ 109 h 112"/>
                <a:gd name="T16" fmla="*/ 2 w 237"/>
                <a:gd name="T17" fmla="*/ 111 h 112"/>
                <a:gd name="T18" fmla="*/ 0 w 237"/>
                <a:gd name="T19" fmla="*/ 112 h 112"/>
                <a:gd name="T20" fmla="*/ 2 w 237"/>
                <a:gd name="T21" fmla="*/ 112 h 112"/>
                <a:gd name="T22" fmla="*/ 10 w 237"/>
                <a:gd name="T23" fmla="*/ 112 h 112"/>
                <a:gd name="T24" fmla="*/ 22 w 237"/>
                <a:gd name="T25" fmla="*/ 111 h 112"/>
                <a:gd name="T26" fmla="*/ 30 w 237"/>
                <a:gd name="T27" fmla="*/ 110 h 112"/>
                <a:gd name="T28" fmla="*/ 38 w 237"/>
                <a:gd name="T29" fmla="*/ 108 h 112"/>
                <a:gd name="T30" fmla="*/ 57 w 237"/>
                <a:gd name="T31" fmla="*/ 103 h 112"/>
                <a:gd name="T32" fmla="*/ 67 w 237"/>
                <a:gd name="T33" fmla="*/ 100 h 112"/>
                <a:gd name="T34" fmla="*/ 78 w 237"/>
                <a:gd name="T35" fmla="*/ 96 h 112"/>
                <a:gd name="T36" fmla="*/ 90 w 237"/>
                <a:gd name="T37" fmla="*/ 91 h 112"/>
                <a:gd name="T38" fmla="*/ 101 w 237"/>
                <a:gd name="T39" fmla="*/ 86 h 112"/>
                <a:gd name="T40" fmla="*/ 113 w 237"/>
                <a:gd name="T41" fmla="*/ 81 h 112"/>
                <a:gd name="T42" fmla="*/ 126 w 237"/>
                <a:gd name="T43" fmla="*/ 75 h 112"/>
                <a:gd name="T44" fmla="*/ 149 w 237"/>
                <a:gd name="T45" fmla="*/ 62 h 112"/>
                <a:gd name="T46" fmla="*/ 160 w 237"/>
                <a:gd name="T47" fmla="*/ 56 h 112"/>
                <a:gd name="T48" fmla="*/ 171 w 237"/>
                <a:gd name="T49" fmla="*/ 49 h 112"/>
                <a:gd name="T50" fmla="*/ 181 w 237"/>
                <a:gd name="T51" fmla="*/ 43 h 112"/>
                <a:gd name="T52" fmla="*/ 190 w 237"/>
                <a:gd name="T53" fmla="*/ 37 h 112"/>
                <a:gd name="T54" fmla="*/ 198 w 237"/>
                <a:gd name="T55" fmla="*/ 31 h 112"/>
                <a:gd name="T56" fmla="*/ 200 w 237"/>
                <a:gd name="T57" fmla="*/ 30 h 112"/>
                <a:gd name="T58" fmla="*/ 202 w 237"/>
                <a:gd name="T59" fmla="*/ 28 h 112"/>
                <a:gd name="T60" fmla="*/ 206 w 237"/>
                <a:gd name="T61" fmla="*/ 25 h 112"/>
                <a:gd name="T62" fmla="*/ 219 w 237"/>
                <a:gd name="T63" fmla="*/ 15 h 112"/>
                <a:gd name="T64" fmla="*/ 229 w 237"/>
                <a:gd name="T65" fmla="*/ 7 h 112"/>
                <a:gd name="T66" fmla="*/ 237 w 237"/>
                <a:gd name="T67" fmla="*/ 0 h 112"/>
                <a:gd name="T68" fmla="*/ 228 w 237"/>
                <a:gd name="T69" fmla="*/ 5 h 112"/>
                <a:gd name="T70" fmla="*/ 217 w 237"/>
                <a:gd name="T71" fmla="*/ 11 h 112"/>
                <a:gd name="T72" fmla="*/ 202 w 237"/>
                <a:gd name="T73" fmla="*/ 18 h 112"/>
                <a:gd name="T74" fmla="*/ 198 w 237"/>
                <a:gd name="T75" fmla="*/ 20 h 112"/>
                <a:gd name="T76" fmla="*/ 196 w 237"/>
                <a:gd name="T77" fmla="*/ 21 h 112"/>
                <a:gd name="T78" fmla="*/ 194 w 237"/>
                <a:gd name="T79" fmla="*/ 22 h 112"/>
                <a:gd name="T80" fmla="*/ 185 w 237"/>
                <a:gd name="T81" fmla="*/ 27 h 112"/>
                <a:gd name="T82" fmla="*/ 175 w 237"/>
                <a:gd name="T83" fmla="*/ 32 h 112"/>
                <a:gd name="T84" fmla="*/ 165 w 237"/>
                <a:gd name="T85" fmla="*/ 37 h 112"/>
                <a:gd name="T86" fmla="*/ 154 w 237"/>
                <a:gd name="T87" fmla="*/ 42 h 112"/>
                <a:gd name="T88" fmla="*/ 143 w 237"/>
                <a:gd name="T89" fmla="*/ 48 h 112"/>
                <a:gd name="T90" fmla="*/ 119 w 237"/>
                <a:gd name="T91" fmla="*/ 59 h 112"/>
                <a:gd name="T92" fmla="*/ 107 w 237"/>
                <a:gd name="T93" fmla="*/ 65 h 112"/>
                <a:gd name="T94" fmla="*/ 96 w 237"/>
                <a:gd name="T95" fmla="*/ 7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112">
                  <a:moveTo>
                    <a:pt x="96" y="71"/>
                  </a:moveTo>
                  <a:cubicBezTo>
                    <a:pt x="92" y="73"/>
                    <a:pt x="88" y="75"/>
                    <a:pt x="84" y="77"/>
                  </a:cubicBezTo>
                  <a:cubicBezTo>
                    <a:pt x="81" y="79"/>
                    <a:pt x="77" y="81"/>
                    <a:pt x="74" y="82"/>
                  </a:cubicBezTo>
                  <a:cubicBezTo>
                    <a:pt x="66" y="86"/>
                    <a:pt x="60" y="89"/>
                    <a:pt x="53" y="92"/>
                  </a:cubicBezTo>
                  <a:cubicBezTo>
                    <a:pt x="47" y="95"/>
                    <a:pt x="41" y="98"/>
                    <a:pt x="36" y="100"/>
                  </a:cubicBezTo>
                  <a:cubicBezTo>
                    <a:pt x="33" y="101"/>
                    <a:pt x="31" y="102"/>
                    <a:pt x="28" y="103"/>
                  </a:cubicBezTo>
                  <a:cubicBezTo>
                    <a:pt x="26" y="104"/>
                    <a:pt x="23" y="105"/>
                    <a:pt x="21" y="106"/>
                  </a:cubicBezTo>
                  <a:cubicBezTo>
                    <a:pt x="17" y="107"/>
                    <a:pt x="13" y="108"/>
                    <a:pt x="10" y="109"/>
                  </a:cubicBezTo>
                  <a:cubicBezTo>
                    <a:pt x="7" y="110"/>
                    <a:pt x="4" y="111"/>
                    <a:pt x="2" y="111"/>
                  </a:cubicBezTo>
                  <a:cubicBezTo>
                    <a:pt x="1" y="112"/>
                    <a:pt x="0" y="112"/>
                    <a:pt x="0" y="112"/>
                  </a:cubicBezTo>
                  <a:cubicBezTo>
                    <a:pt x="0" y="112"/>
                    <a:pt x="1" y="112"/>
                    <a:pt x="2" y="112"/>
                  </a:cubicBezTo>
                  <a:cubicBezTo>
                    <a:pt x="4" y="112"/>
                    <a:pt x="7" y="112"/>
                    <a:pt x="10" y="112"/>
                  </a:cubicBezTo>
                  <a:cubicBezTo>
                    <a:pt x="13" y="112"/>
                    <a:pt x="17" y="112"/>
                    <a:pt x="22" y="111"/>
                  </a:cubicBezTo>
                  <a:cubicBezTo>
                    <a:pt x="25" y="111"/>
                    <a:pt x="27" y="110"/>
                    <a:pt x="30" y="110"/>
                  </a:cubicBezTo>
                  <a:cubicBezTo>
                    <a:pt x="32" y="109"/>
                    <a:pt x="35" y="109"/>
                    <a:pt x="38" y="108"/>
                  </a:cubicBezTo>
                  <a:cubicBezTo>
                    <a:pt x="44" y="107"/>
                    <a:pt x="50" y="105"/>
                    <a:pt x="57" y="103"/>
                  </a:cubicBezTo>
                  <a:cubicBezTo>
                    <a:pt x="60" y="102"/>
                    <a:pt x="64" y="101"/>
                    <a:pt x="67" y="100"/>
                  </a:cubicBezTo>
                  <a:cubicBezTo>
                    <a:pt x="71" y="98"/>
                    <a:pt x="75" y="97"/>
                    <a:pt x="78" y="96"/>
                  </a:cubicBezTo>
                  <a:cubicBezTo>
                    <a:pt x="82" y="94"/>
                    <a:pt x="86" y="93"/>
                    <a:pt x="90" y="91"/>
                  </a:cubicBezTo>
                  <a:cubicBezTo>
                    <a:pt x="93" y="90"/>
                    <a:pt x="97" y="88"/>
                    <a:pt x="101" y="86"/>
                  </a:cubicBezTo>
                  <a:cubicBezTo>
                    <a:pt x="105" y="84"/>
                    <a:pt x="109" y="83"/>
                    <a:pt x="113" y="81"/>
                  </a:cubicBezTo>
                  <a:cubicBezTo>
                    <a:pt x="117" y="79"/>
                    <a:pt x="121" y="77"/>
                    <a:pt x="126" y="75"/>
                  </a:cubicBezTo>
                  <a:cubicBezTo>
                    <a:pt x="134" y="71"/>
                    <a:pt x="142" y="67"/>
                    <a:pt x="149" y="62"/>
                  </a:cubicBezTo>
                  <a:cubicBezTo>
                    <a:pt x="153" y="60"/>
                    <a:pt x="157" y="58"/>
                    <a:pt x="160" y="56"/>
                  </a:cubicBezTo>
                  <a:cubicBezTo>
                    <a:pt x="164" y="54"/>
                    <a:pt x="167" y="52"/>
                    <a:pt x="171" y="49"/>
                  </a:cubicBezTo>
                  <a:cubicBezTo>
                    <a:pt x="174" y="47"/>
                    <a:pt x="178" y="45"/>
                    <a:pt x="181" y="43"/>
                  </a:cubicBezTo>
                  <a:cubicBezTo>
                    <a:pt x="184" y="41"/>
                    <a:pt x="187" y="39"/>
                    <a:pt x="190" y="37"/>
                  </a:cubicBezTo>
                  <a:cubicBezTo>
                    <a:pt x="193" y="35"/>
                    <a:pt x="196" y="33"/>
                    <a:pt x="198" y="31"/>
                  </a:cubicBezTo>
                  <a:cubicBezTo>
                    <a:pt x="199" y="30"/>
                    <a:pt x="200" y="30"/>
                    <a:pt x="200" y="30"/>
                  </a:cubicBezTo>
                  <a:cubicBezTo>
                    <a:pt x="201" y="29"/>
                    <a:pt x="202" y="29"/>
                    <a:pt x="202" y="28"/>
                  </a:cubicBezTo>
                  <a:cubicBezTo>
                    <a:pt x="204" y="27"/>
                    <a:pt x="205" y="26"/>
                    <a:pt x="206" y="25"/>
                  </a:cubicBezTo>
                  <a:cubicBezTo>
                    <a:pt x="211" y="22"/>
                    <a:pt x="215" y="18"/>
                    <a:pt x="219" y="15"/>
                  </a:cubicBezTo>
                  <a:cubicBezTo>
                    <a:pt x="223" y="12"/>
                    <a:pt x="226" y="9"/>
                    <a:pt x="229" y="7"/>
                  </a:cubicBezTo>
                  <a:cubicBezTo>
                    <a:pt x="234" y="3"/>
                    <a:pt x="237" y="0"/>
                    <a:pt x="237" y="0"/>
                  </a:cubicBezTo>
                  <a:cubicBezTo>
                    <a:pt x="237" y="0"/>
                    <a:pt x="234" y="2"/>
                    <a:pt x="228" y="5"/>
                  </a:cubicBezTo>
                  <a:cubicBezTo>
                    <a:pt x="225" y="6"/>
                    <a:pt x="221" y="8"/>
                    <a:pt x="217" y="11"/>
                  </a:cubicBezTo>
                  <a:cubicBezTo>
                    <a:pt x="212" y="13"/>
                    <a:pt x="208" y="15"/>
                    <a:pt x="202" y="18"/>
                  </a:cubicBezTo>
                  <a:cubicBezTo>
                    <a:pt x="201" y="19"/>
                    <a:pt x="200" y="19"/>
                    <a:pt x="198" y="20"/>
                  </a:cubicBezTo>
                  <a:cubicBezTo>
                    <a:pt x="198" y="20"/>
                    <a:pt x="197" y="21"/>
                    <a:pt x="196" y="21"/>
                  </a:cubicBezTo>
                  <a:cubicBezTo>
                    <a:pt x="195" y="21"/>
                    <a:pt x="195" y="22"/>
                    <a:pt x="194" y="22"/>
                  </a:cubicBezTo>
                  <a:cubicBezTo>
                    <a:pt x="191" y="24"/>
                    <a:pt x="188" y="25"/>
                    <a:pt x="185" y="27"/>
                  </a:cubicBezTo>
                  <a:cubicBezTo>
                    <a:pt x="182" y="28"/>
                    <a:pt x="179" y="30"/>
                    <a:pt x="175" y="32"/>
                  </a:cubicBezTo>
                  <a:cubicBezTo>
                    <a:pt x="172" y="33"/>
                    <a:pt x="168" y="35"/>
                    <a:pt x="165" y="37"/>
                  </a:cubicBezTo>
                  <a:cubicBezTo>
                    <a:pt x="161" y="38"/>
                    <a:pt x="158" y="40"/>
                    <a:pt x="154" y="42"/>
                  </a:cubicBezTo>
                  <a:cubicBezTo>
                    <a:pt x="150" y="44"/>
                    <a:pt x="147" y="46"/>
                    <a:pt x="143" y="48"/>
                  </a:cubicBezTo>
                  <a:cubicBezTo>
                    <a:pt x="135" y="52"/>
                    <a:pt x="127" y="55"/>
                    <a:pt x="119" y="59"/>
                  </a:cubicBezTo>
                  <a:cubicBezTo>
                    <a:pt x="115" y="61"/>
                    <a:pt x="111" y="63"/>
                    <a:pt x="107" y="65"/>
                  </a:cubicBezTo>
                  <a:cubicBezTo>
                    <a:pt x="103" y="67"/>
                    <a:pt x="99" y="69"/>
                    <a:pt x="96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auto">
            <a:xfrm>
              <a:off x="446" y="464"/>
              <a:ext cx="63" cy="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auto">
            <a:xfrm>
              <a:off x="616" y="566"/>
              <a:ext cx="26" cy="2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auto">
            <a:xfrm>
              <a:off x="850" y="782"/>
              <a:ext cx="48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313" y="890"/>
              <a:ext cx="81" cy="89"/>
            </a:xfrm>
            <a:custGeom>
              <a:avLst/>
              <a:gdLst>
                <a:gd name="T0" fmla="*/ 17 w 50"/>
                <a:gd name="T1" fmla="*/ 38 h 55"/>
                <a:gd name="T2" fmla="*/ 17 w 50"/>
                <a:gd name="T3" fmla="*/ 38 h 55"/>
                <a:gd name="T4" fmla="*/ 34 w 50"/>
                <a:gd name="T5" fmla="*/ 55 h 55"/>
                <a:gd name="T6" fmla="*/ 50 w 50"/>
                <a:gd name="T7" fmla="*/ 37 h 55"/>
                <a:gd name="T8" fmla="*/ 34 w 50"/>
                <a:gd name="T9" fmla="*/ 19 h 55"/>
                <a:gd name="T10" fmla="*/ 34 w 50"/>
                <a:gd name="T11" fmla="*/ 19 h 55"/>
                <a:gd name="T12" fmla="*/ 17 w 50"/>
                <a:gd name="T13" fmla="*/ 0 h 55"/>
                <a:gd name="T14" fmla="*/ 0 w 50"/>
                <a:gd name="T15" fmla="*/ 19 h 55"/>
                <a:gd name="T16" fmla="*/ 17 w 50"/>
                <a:gd name="T17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5"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8" y="48"/>
                    <a:pt x="25" y="55"/>
                    <a:pt x="34" y="55"/>
                  </a:cubicBezTo>
                  <a:cubicBezTo>
                    <a:pt x="43" y="55"/>
                    <a:pt x="50" y="47"/>
                    <a:pt x="50" y="37"/>
                  </a:cubicBezTo>
                  <a:cubicBezTo>
                    <a:pt x="50" y="27"/>
                    <a:pt x="43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9"/>
                    <a:pt x="27" y="0"/>
                    <a:pt x="17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8"/>
                    <a:pt x="17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5"/>
            <p:cNvSpPr>
              <a:spLocks noEditPoints="1"/>
            </p:cNvSpPr>
            <p:nvPr/>
          </p:nvSpPr>
          <p:spPr bwMode="auto">
            <a:xfrm>
              <a:off x="57" y="-72"/>
              <a:ext cx="3003" cy="3340"/>
            </a:xfrm>
            <a:custGeom>
              <a:avLst/>
              <a:gdLst>
                <a:gd name="T0" fmla="*/ 1536 w 1853"/>
                <a:gd name="T1" fmla="*/ 1859 h 2061"/>
                <a:gd name="T2" fmla="*/ 1399 w 1853"/>
                <a:gd name="T3" fmla="*/ 1887 h 2061"/>
                <a:gd name="T4" fmla="*/ 1108 w 1853"/>
                <a:gd name="T5" fmla="*/ 1779 h 2061"/>
                <a:gd name="T6" fmla="*/ 990 w 1853"/>
                <a:gd name="T7" fmla="*/ 1541 h 2061"/>
                <a:gd name="T8" fmla="*/ 1082 w 1853"/>
                <a:gd name="T9" fmla="*/ 1108 h 2061"/>
                <a:gd name="T10" fmla="*/ 526 w 1853"/>
                <a:gd name="T11" fmla="*/ 1005 h 2061"/>
                <a:gd name="T12" fmla="*/ 423 w 1853"/>
                <a:gd name="T13" fmla="*/ 515 h 2061"/>
                <a:gd name="T14" fmla="*/ 30 w 1853"/>
                <a:gd name="T15" fmla="*/ 280 h 2061"/>
                <a:gd name="T16" fmla="*/ 222 w 1853"/>
                <a:gd name="T17" fmla="*/ 590 h 2061"/>
                <a:gd name="T18" fmla="*/ 234 w 1853"/>
                <a:gd name="T19" fmla="*/ 591 h 2061"/>
                <a:gd name="T20" fmla="*/ 250 w 1853"/>
                <a:gd name="T21" fmla="*/ 595 h 2061"/>
                <a:gd name="T22" fmla="*/ 261 w 1853"/>
                <a:gd name="T23" fmla="*/ 600 h 2061"/>
                <a:gd name="T24" fmla="*/ 274 w 1853"/>
                <a:gd name="T25" fmla="*/ 607 h 2061"/>
                <a:gd name="T26" fmla="*/ 284 w 1853"/>
                <a:gd name="T27" fmla="*/ 616 h 2061"/>
                <a:gd name="T28" fmla="*/ 307 w 1853"/>
                <a:gd name="T29" fmla="*/ 647 h 2061"/>
                <a:gd name="T30" fmla="*/ 317 w 1853"/>
                <a:gd name="T31" fmla="*/ 694 h 2061"/>
                <a:gd name="T32" fmla="*/ 448 w 1853"/>
                <a:gd name="T33" fmla="*/ 776 h 2061"/>
                <a:gd name="T34" fmla="*/ 430 w 1853"/>
                <a:gd name="T35" fmla="*/ 1103 h 2061"/>
                <a:gd name="T36" fmla="*/ 518 w 1853"/>
                <a:gd name="T37" fmla="*/ 1135 h 2061"/>
                <a:gd name="T38" fmla="*/ 459 w 1853"/>
                <a:gd name="T39" fmla="*/ 1257 h 2061"/>
                <a:gd name="T40" fmla="*/ 459 w 1853"/>
                <a:gd name="T41" fmla="*/ 1294 h 2061"/>
                <a:gd name="T42" fmla="*/ 500 w 1853"/>
                <a:gd name="T43" fmla="*/ 1338 h 2061"/>
                <a:gd name="T44" fmla="*/ 575 w 1853"/>
                <a:gd name="T45" fmla="*/ 1337 h 2061"/>
                <a:gd name="T46" fmla="*/ 557 w 1853"/>
                <a:gd name="T47" fmla="*/ 1424 h 2061"/>
                <a:gd name="T48" fmla="*/ 676 w 1853"/>
                <a:gd name="T49" fmla="*/ 1468 h 2061"/>
                <a:gd name="T50" fmla="*/ 678 w 1853"/>
                <a:gd name="T51" fmla="*/ 1473 h 2061"/>
                <a:gd name="T52" fmla="*/ 754 w 1853"/>
                <a:gd name="T53" fmla="*/ 1454 h 2061"/>
                <a:gd name="T54" fmla="*/ 862 w 1853"/>
                <a:gd name="T55" fmla="*/ 1488 h 2061"/>
                <a:gd name="T56" fmla="*/ 835 w 1853"/>
                <a:gd name="T57" fmla="*/ 1551 h 2061"/>
                <a:gd name="T58" fmla="*/ 812 w 1853"/>
                <a:gd name="T59" fmla="*/ 1628 h 2061"/>
                <a:gd name="T60" fmla="*/ 852 w 1853"/>
                <a:gd name="T61" fmla="*/ 1673 h 2061"/>
                <a:gd name="T62" fmla="*/ 938 w 1853"/>
                <a:gd name="T63" fmla="*/ 1762 h 2061"/>
                <a:gd name="T64" fmla="*/ 1006 w 1853"/>
                <a:gd name="T65" fmla="*/ 1838 h 2061"/>
                <a:gd name="T66" fmla="*/ 1056 w 1853"/>
                <a:gd name="T67" fmla="*/ 1857 h 2061"/>
                <a:gd name="T68" fmla="*/ 1041 w 1853"/>
                <a:gd name="T69" fmla="*/ 1863 h 2061"/>
                <a:gd name="T70" fmla="*/ 1223 w 1853"/>
                <a:gd name="T71" fmla="*/ 1911 h 2061"/>
                <a:gd name="T72" fmla="*/ 1305 w 1853"/>
                <a:gd name="T73" fmla="*/ 1916 h 2061"/>
                <a:gd name="T74" fmla="*/ 1362 w 1853"/>
                <a:gd name="T75" fmla="*/ 1964 h 2061"/>
                <a:gd name="T76" fmla="*/ 336 w 1853"/>
                <a:gd name="T77" fmla="*/ 563 h 2061"/>
                <a:gd name="T78" fmla="*/ 1028 w 1853"/>
                <a:gd name="T79" fmla="*/ 1667 h 2061"/>
                <a:gd name="T80" fmla="*/ 987 w 1853"/>
                <a:gd name="T81" fmla="*/ 1411 h 2061"/>
                <a:gd name="T82" fmla="*/ 1374 w 1853"/>
                <a:gd name="T83" fmla="*/ 917 h 2061"/>
                <a:gd name="T84" fmla="*/ 875 w 1853"/>
                <a:gd name="T85" fmla="*/ 1231 h 2061"/>
                <a:gd name="T86" fmla="*/ 853 w 1853"/>
                <a:gd name="T87" fmla="*/ 1254 h 2061"/>
                <a:gd name="T88" fmla="*/ 804 w 1853"/>
                <a:gd name="T89" fmla="*/ 1202 h 2061"/>
                <a:gd name="T90" fmla="*/ 787 w 1853"/>
                <a:gd name="T91" fmla="*/ 1235 h 2061"/>
                <a:gd name="T92" fmla="*/ 651 w 1853"/>
                <a:gd name="T93" fmla="*/ 1202 h 2061"/>
                <a:gd name="T94" fmla="*/ 473 w 1853"/>
                <a:gd name="T95" fmla="*/ 885 h 2061"/>
                <a:gd name="T96" fmla="*/ 530 w 1853"/>
                <a:gd name="T97" fmla="*/ 1033 h 2061"/>
                <a:gd name="T98" fmla="*/ 700 w 1853"/>
                <a:gd name="T99" fmla="*/ 1318 h 2061"/>
                <a:gd name="T100" fmla="*/ 644 w 1853"/>
                <a:gd name="T101" fmla="*/ 1256 h 2061"/>
                <a:gd name="T102" fmla="*/ 756 w 1853"/>
                <a:gd name="T103" fmla="*/ 1285 h 2061"/>
                <a:gd name="T104" fmla="*/ 771 w 1853"/>
                <a:gd name="T105" fmla="*/ 1342 h 2061"/>
                <a:gd name="T106" fmla="*/ 854 w 1853"/>
                <a:gd name="T107" fmla="*/ 1300 h 2061"/>
                <a:gd name="T108" fmla="*/ 1321 w 1853"/>
                <a:gd name="T109" fmla="*/ 1035 h 2061"/>
                <a:gd name="T110" fmla="*/ 951 w 1853"/>
                <a:gd name="T111" fmla="*/ 1384 h 2061"/>
                <a:gd name="T112" fmla="*/ 971 w 1853"/>
                <a:gd name="T113" fmla="*/ 1382 h 2061"/>
                <a:gd name="T114" fmla="*/ 942 w 1853"/>
                <a:gd name="T115" fmla="*/ 1443 h 2061"/>
                <a:gd name="T116" fmla="*/ 924 w 1853"/>
                <a:gd name="T117" fmla="*/ 1622 h 2061"/>
                <a:gd name="T118" fmla="*/ 951 w 1853"/>
                <a:gd name="T119" fmla="*/ 1581 h 2061"/>
                <a:gd name="T120" fmla="*/ 1044 w 1853"/>
                <a:gd name="T121" fmla="*/ 1780 h 2061"/>
                <a:gd name="T122" fmla="*/ 985 w 1853"/>
                <a:gd name="T123" fmla="*/ 1739 h 2061"/>
                <a:gd name="T124" fmla="*/ 1025 w 1853"/>
                <a:gd name="T125" fmla="*/ 1707 h 2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53" h="2061">
                  <a:moveTo>
                    <a:pt x="1673" y="1941"/>
                  </a:moveTo>
                  <a:cubicBezTo>
                    <a:pt x="1669" y="1926"/>
                    <a:pt x="1640" y="1915"/>
                    <a:pt x="1605" y="1915"/>
                  </a:cubicBezTo>
                  <a:cubicBezTo>
                    <a:pt x="1596" y="1915"/>
                    <a:pt x="1587" y="1915"/>
                    <a:pt x="1578" y="1917"/>
                  </a:cubicBezTo>
                  <a:cubicBezTo>
                    <a:pt x="1579" y="1916"/>
                    <a:pt x="1579" y="1916"/>
                    <a:pt x="1579" y="1916"/>
                  </a:cubicBezTo>
                  <a:cubicBezTo>
                    <a:pt x="1579" y="1908"/>
                    <a:pt x="1568" y="1902"/>
                    <a:pt x="1555" y="1901"/>
                  </a:cubicBezTo>
                  <a:cubicBezTo>
                    <a:pt x="1553" y="1891"/>
                    <a:pt x="1544" y="1884"/>
                    <a:pt x="1535" y="1884"/>
                  </a:cubicBezTo>
                  <a:cubicBezTo>
                    <a:pt x="1532" y="1884"/>
                    <a:pt x="1530" y="1884"/>
                    <a:pt x="1528" y="1885"/>
                  </a:cubicBezTo>
                  <a:cubicBezTo>
                    <a:pt x="1527" y="1880"/>
                    <a:pt x="1526" y="1875"/>
                    <a:pt x="1524" y="1871"/>
                  </a:cubicBezTo>
                  <a:cubicBezTo>
                    <a:pt x="1525" y="1870"/>
                    <a:pt x="1526" y="1869"/>
                    <a:pt x="1526" y="1868"/>
                  </a:cubicBezTo>
                  <a:cubicBezTo>
                    <a:pt x="1527" y="1868"/>
                    <a:pt x="1527" y="1868"/>
                    <a:pt x="1528" y="1868"/>
                  </a:cubicBezTo>
                  <a:cubicBezTo>
                    <a:pt x="1532" y="1868"/>
                    <a:pt x="1536" y="1864"/>
                    <a:pt x="1536" y="1859"/>
                  </a:cubicBezTo>
                  <a:cubicBezTo>
                    <a:pt x="1536" y="1853"/>
                    <a:pt x="1532" y="1849"/>
                    <a:pt x="1528" y="1849"/>
                  </a:cubicBezTo>
                  <a:cubicBezTo>
                    <a:pt x="1527" y="1849"/>
                    <a:pt x="1526" y="1849"/>
                    <a:pt x="1526" y="1850"/>
                  </a:cubicBezTo>
                  <a:cubicBezTo>
                    <a:pt x="1523" y="1845"/>
                    <a:pt x="1518" y="1842"/>
                    <a:pt x="1513" y="1842"/>
                  </a:cubicBezTo>
                  <a:cubicBezTo>
                    <a:pt x="1509" y="1842"/>
                    <a:pt x="1506" y="1844"/>
                    <a:pt x="1503" y="1847"/>
                  </a:cubicBezTo>
                  <a:cubicBezTo>
                    <a:pt x="1498" y="1844"/>
                    <a:pt x="1493" y="1843"/>
                    <a:pt x="1487" y="1843"/>
                  </a:cubicBezTo>
                  <a:cubicBezTo>
                    <a:pt x="1464" y="1843"/>
                    <a:pt x="1445" y="1865"/>
                    <a:pt x="1445" y="1894"/>
                  </a:cubicBezTo>
                  <a:cubicBezTo>
                    <a:pt x="1445" y="1894"/>
                    <a:pt x="1444" y="1894"/>
                    <a:pt x="1444" y="1894"/>
                  </a:cubicBezTo>
                  <a:cubicBezTo>
                    <a:pt x="1443" y="1893"/>
                    <a:pt x="1443" y="1892"/>
                    <a:pt x="1442" y="1891"/>
                  </a:cubicBezTo>
                  <a:cubicBezTo>
                    <a:pt x="1431" y="1876"/>
                    <a:pt x="1412" y="1878"/>
                    <a:pt x="1413" y="1900"/>
                  </a:cubicBezTo>
                  <a:cubicBezTo>
                    <a:pt x="1413" y="1899"/>
                    <a:pt x="1412" y="1899"/>
                    <a:pt x="1412" y="1899"/>
                  </a:cubicBezTo>
                  <a:cubicBezTo>
                    <a:pt x="1411" y="1892"/>
                    <a:pt x="1405" y="1887"/>
                    <a:pt x="1399" y="1887"/>
                  </a:cubicBezTo>
                  <a:cubicBezTo>
                    <a:pt x="1398" y="1887"/>
                    <a:pt x="1396" y="1888"/>
                    <a:pt x="1395" y="1888"/>
                  </a:cubicBezTo>
                  <a:cubicBezTo>
                    <a:pt x="1392" y="1882"/>
                    <a:pt x="1387" y="1879"/>
                    <a:pt x="1381" y="1879"/>
                  </a:cubicBezTo>
                  <a:cubicBezTo>
                    <a:pt x="1373" y="1879"/>
                    <a:pt x="1367" y="1884"/>
                    <a:pt x="1365" y="1891"/>
                  </a:cubicBezTo>
                  <a:cubicBezTo>
                    <a:pt x="1359" y="1884"/>
                    <a:pt x="1350" y="1879"/>
                    <a:pt x="1341" y="1880"/>
                  </a:cubicBezTo>
                  <a:cubicBezTo>
                    <a:pt x="1336" y="1881"/>
                    <a:pt x="1328" y="1884"/>
                    <a:pt x="1321" y="1889"/>
                  </a:cubicBezTo>
                  <a:cubicBezTo>
                    <a:pt x="1308" y="1870"/>
                    <a:pt x="1282" y="1857"/>
                    <a:pt x="1254" y="1857"/>
                  </a:cubicBezTo>
                  <a:cubicBezTo>
                    <a:pt x="1241" y="1857"/>
                    <a:pt x="1230" y="1859"/>
                    <a:pt x="1219" y="1863"/>
                  </a:cubicBezTo>
                  <a:cubicBezTo>
                    <a:pt x="1211" y="1830"/>
                    <a:pt x="1175" y="1805"/>
                    <a:pt x="1133" y="1805"/>
                  </a:cubicBezTo>
                  <a:cubicBezTo>
                    <a:pt x="1127" y="1805"/>
                    <a:pt x="1121" y="1806"/>
                    <a:pt x="1116" y="1806"/>
                  </a:cubicBezTo>
                  <a:cubicBezTo>
                    <a:pt x="1116" y="1805"/>
                    <a:pt x="1116" y="1803"/>
                    <a:pt x="1116" y="1801"/>
                  </a:cubicBezTo>
                  <a:cubicBezTo>
                    <a:pt x="1116" y="1792"/>
                    <a:pt x="1113" y="1785"/>
                    <a:pt x="1108" y="1779"/>
                  </a:cubicBezTo>
                  <a:cubicBezTo>
                    <a:pt x="1110" y="1776"/>
                    <a:pt x="1111" y="1772"/>
                    <a:pt x="1111" y="1767"/>
                  </a:cubicBezTo>
                  <a:cubicBezTo>
                    <a:pt x="1111" y="1754"/>
                    <a:pt x="1101" y="1742"/>
                    <a:pt x="1088" y="1742"/>
                  </a:cubicBezTo>
                  <a:cubicBezTo>
                    <a:pt x="1082" y="1742"/>
                    <a:pt x="1077" y="1745"/>
                    <a:pt x="1073" y="1749"/>
                  </a:cubicBezTo>
                  <a:cubicBezTo>
                    <a:pt x="1063" y="1739"/>
                    <a:pt x="1051" y="1733"/>
                    <a:pt x="1038" y="1731"/>
                  </a:cubicBezTo>
                  <a:cubicBezTo>
                    <a:pt x="1045" y="1719"/>
                    <a:pt x="1050" y="1705"/>
                    <a:pt x="1050" y="1690"/>
                  </a:cubicBezTo>
                  <a:cubicBezTo>
                    <a:pt x="1050" y="1681"/>
                    <a:pt x="1048" y="1674"/>
                    <a:pt x="1046" y="1666"/>
                  </a:cubicBezTo>
                  <a:cubicBezTo>
                    <a:pt x="1050" y="1661"/>
                    <a:pt x="1052" y="1655"/>
                    <a:pt x="1052" y="1648"/>
                  </a:cubicBezTo>
                  <a:cubicBezTo>
                    <a:pt x="1052" y="1633"/>
                    <a:pt x="1042" y="1621"/>
                    <a:pt x="1029" y="1620"/>
                  </a:cubicBezTo>
                  <a:cubicBezTo>
                    <a:pt x="1029" y="1619"/>
                    <a:pt x="1029" y="1619"/>
                    <a:pt x="1029" y="1619"/>
                  </a:cubicBezTo>
                  <a:cubicBezTo>
                    <a:pt x="1029" y="1592"/>
                    <a:pt x="1010" y="1570"/>
                    <a:pt x="986" y="1567"/>
                  </a:cubicBezTo>
                  <a:cubicBezTo>
                    <a:pt x="989" y="1559"/>
                    <a:pt x="990" y="1550"/>
                    <a:pt x="990" y="1541"/>
                  </a:cubicBezTo>
                  <a:cubicBezTo>
                    <a:pt x="1000" y="1537"/>
                    <a:pt x="1007" y="1527"/>
                    <a:pt x="1007" y="1515"/>
                  </a:cubicBezTo>
                  <a:cubicBezTo>
                    <a:pt x="1007" y="1499"/>
                    <a:pt x="995" y="1487"/>
                    <a:pt x="981" y="1487"/>
                  </a:cubicBezTo>
                  <a:cubicBezTo>
                    <a:pt x="980" y="1487"/>
                    <a:pt x="979" y="1487"/>
                    <a:pt x="978" y="1487"/>
                  </a:cubicBezTo>
                  <a:cubicBezTo>
                    <a:pt x="977" y="1485"/>
                    <a:pt x="975" y="1483"/>
                    <a:pt x="974" y="1480"/>
                  </a:cubicBezTo>
                  <a:cubicBezTo>
                    <a:pt x="974" y="1480"/>
                    <a:pt x="974" y="1480"/>
                    <a:pt x="974" y="1480"/>
                  </a:cubicBezTo>
                  <a:cubicBezTo>
                    <a:pt x="997" y="1480"/>
                    <a:pt x="1015" y="1460"/>
                    <a:pt x="1015" y="1435"/>
                  </a:cubicBezTo>
                  <a:cubicBezTo>
                    <a:pt x="1015" y="1422"/>
                    <a:pt x="1010" y="1409"/>
                    <a:pt x="1001" y="1401"/>
                  </a:cubicBezTo>
                  <a:cubicBezTo>
                    <a:pt x="1069" y="1315"/>
                    <a:pt x="1223" y="1166"/>
                    <a:pt x="1279" y="1110"/>
                  </a:cubicBezTo>
                  <a:cubicBezTo>
                    <a:pt x="1359" y="1028"/>
                    <a:pt x="1841" y="655"/>
                    <a:pt x="1853" y="638"/>
                  </a:cubicBezTo>
                  <a:cubicBezTo>
                    <a:pt x="1790" y="672"/>
                    <a:pt x="1765" y="545"/>
                    <a:pt x="1765" y="545"/>
                  </a:cubicBezTo>
                  <a:cubicBezTo>
                    <a:pt x="1765" y="545"/>
                    <a:pt x="1241" y="1011"/>
                    <a:pt x="1082" y="1108"/>
                  </a:cubicBezTo>
                  <a:cubicBezTo>
                    <a:pt x="965" y="1179"/>
                    <a:pt x="870" y="1186"/>
                    <a:pt x="828" y="1185"/>
                  </a:cubicBezTo>
                  <a:cubicBezTo>
                    <a:pt x="822" y="1154"/>
                    <a:pt x="786" y="1131"/>
                    <a:pt x="743" y="1131"/>
                  </a:cubicBezTo>
                  <a:cubicBezTo>
                    <a:pt x="734" y="1131"/>
                    <a:pt x="726" y="1132"/>
                    <a:pt x="718" y="1134"/>
                  </a:cubicBezTo>
                  <a:cubicBezTo>
                    <a:pt x="716" y="1120"/>
                    <a:pt x="705" y="1110"/>
                    <a:pt x="692" y="1110"/>
                  </a:cubicBezTo>
                  <a:cubicBezTo>
                    <a:pt x="678" y="1110"/>
                    <a:pt x="667" y="1122"/>
                    <a:pt x="665" y="1137"/>
                  </a:cubicBezTo>
                  <a:cubicBezTo>
                    <a:pt x="663" y="1137"/>
                    <a:pt x="661" y="1138"/>
                    <a:pt x="659" y="1139"/>
                  </a:cubicBezTo>
                  <a:cubicBezTo>
                    <a:pt x="648" y="1122"/>
                    <a:pt x="629" y="1110"/>
                    <a:pt x="607" y="1110"/>
                  </a:cubicBezTo>
                  <a:cubicBezTo>
                    <a:pt x="605" y="1110"/>
                    <a:pt x="602" y="1110"/>
                    <a:pt x="600" y="1111"/>
                  </a:cubicBezTo>
                  <a:cubicBezTo>
                    <a:pt x="605" y="1100"/>
                    <a:pt x="608" y="1088"/>
                    <a:pt x="608" y="1075"/>
                  </a:cubicBezTo>
                  <a:cubicBezTo>
                    <a:pt x="608" y="1035"/>
                    <a:pt x="579" y="1002"/>
                    <a:pt x="542" y="1002"/>
                  </a:cubicBezTo>
                  <a:cubicBezTo>
                    <a:pt x="536" y="1002"/>
                    <a:pt x="531" y="1003"/>
                    <a:pt x="526" y="1005"/>
                  </a:cubicBezTo>
                  <a:cubicBezTo>
                    <a:pt x="520" y="992"/>
                    <a:pt x="509" y="983"/>
                    <a:pt x="496" y="980"/>
                  </a:cubicBezTo>
                  <a:cubicBezTo>
                    <a:pt x="502" y="969"/>
                    <a:pt x="506" y="957"/>
                    <a:pt x="506" y="944"/>
                  </a:cubicBezTo>
                  <a:cubicBezTo>
                    <a:pt x="506" y="925"/>
                    <a:pt x="499" y="909"/>
                    <a:pt x="489" y="896"/>
                  </a:cubicBezTo>
                  <a:cubicBezTo>
                    <a:pt x="492" y="891"/>
                    <a:pt x="494" y="884"/>
                    <a:pt x="494" y="878"/>
                  </a:cubicBezTo>
                  <a:cubicBezTo>
                    <a:pt x="494" y="866"/>
                    <a:pt x="489" y="856"/>
                    <a:pt x="481" y="850"/>
                  </a:cubicBezTo>
                  <a:cubicBezTo>
                    <a:pt x="491" y="826"/>
                    <a:pt x="497" y="799"/>
                    <a:pt x="497" y="770"/>
                  </a:cubicBezTo>
                  <a:cubicBezTo>
                    <a:pt x="497" y="692"/>
                    <a:pt x="456" y="625"/>
                    <a:pt x="396" y="592"/>
                  </a:cubicBezTo>
                  <a:cubicBezTo>
                    <a:pt x="396" y="591"/>
                    <a:pt x="396" y="590"/>
                    <a:pt x="396" y="589"/>
                  </a:cubicBezTo>
                  <a:cubicBezTo>
                    <a:pt x="396" y="578"/>
                    <a:pt x="394" y="569"/>
                    <a:pt x="392" y="559"/>
                  </a:cubicBezTo>
                  <a:cubicBezTo>
                    <a:pt x="398" y="553"/>
                    <a:pt x="403" y="546"/>
                    <a:pt x="406" y="537"/>
                  </a:cubicBezTo>
                  <a:cubicBezTo>
                    <a:pt x="416" y="534"/>
                    <a:pt x="423" y="525"/>
                    <a:pt x="423" y="515"/>
                  </a:cubicBezTo>
                  <a:cubicBezTo>
                    <a:pt x="423" y="503"/>
                    <a:pt x="414" y="493"/>
                    <a:pt x="402" y="492"/>
                  </a:cubicBezTo>
                  <a:cubicBezTo>
                    <a:pt x="393" y="477"/>
                    <a:pt x="378" y="468"/>
                    <a:pt x="362" y="468"/>
                  </a:cubicBezTo>
                  <a:cubicBezTo>
                    <a:pt x="347" y="468"/>
                    <a:pt x="334" y="475"/>
                    <a:pt x="325" y="487"/>
                  </a:cubicBezTo>
                  <a:cubicBezTo>
                    <a:pt x="310" y="481"/>
                    <a:pt x="294" y="478"/>
                    <a:pt x="277" y="478"/>
                  </a:cubicBezTo>
                  <a:cubicBezTo>
                    <a:pt x="264" y="478"/>
                    <a:pt x="252" y="480"/>
                    <a:pt x="240" y="483"/>
                  </a:cubicBezTo>
                  <a:cubicBezTo>
                    <a:pt x="239" y="444"/>
                    <a:pt x="221" y="411"/>
                    <a:pt x="197" y="399"/>
                  </a:cubicBezTo>
                  <a:cubicBezTo>
                    <a:pt x="194" y="319"/>
                    <a:pt x="164" y="253"/>
                    <a:pt x="123" y="234"/>
                  </a:cubicBezTo>
                  <a:cubicBezTo>
                    <a:pt x="126" y="213"/>
                    <a:pt x="128" y="190"/>
                    <a:pt x="128" y="165"/>
                  </a:cubicBezTo>
                  <a:cubicBezTo>
                    <a:pt x="128" y="74"/>
                    <a:pt x="103" y="0"/>
                    <a:pt x="71" y="0"/>
                  </a:cubicBezTo>
                  <a:cubicBezTo>
                    <a:pt x="40" y="0"/>
                    <a:pt x="14" y="74"/>
                    <a:pt x="14" y="165"/>
                  </a:cubicBezTo>
                  <a:cubicBezTo>
                    <a:pt x="14" y="210"/>
                    <a:pt x="20" y="250"/>
                    <a:pt x="30" y="280"/>
                  </a:cubicBezTo>
                  <a:cubicBezTo>
                    <a:pt x="12" y="313"/>
                    <a:pt x="0" y="360"/>
                    <a:pt x="0" y="411"/>
                  </a:cubicBezTo>
                  <a:cubicBezTo>
                    <a:pt x="0" y="496"/>
                    <a:pt x="32" y="568"/>
                    <a:pt x="74" y="588"/>
                  </a:cubicBezTo>
                  <a:cubicBezTo>
                    <a:pt x="74" y="599"/>
                    <a:pt x="74" y="599"/>
                    <a:pt x="74" y="599"/>
                  </a:cubicBezTo>
                  <a:cubicBezTo>
                    <a:pt x="76" y="596"/>
                    <a:pt x="79" y="594"/>
                    <a:pt x="81" y="591"/>
                  </a:cubicBezTo>
                  <a:cubicBezTo>
                    <a:pt x="87" y="593"/>
                    <a:pt x="93" y="594"/>
                    <a:pt x="99" y="594"/>
                  </a:cubicBezTo>
                  <a:cubicBezTo>
                    <a:pt x="110" y="594"/>
                    <a:pt x="121" y="591"/>
                    <a:pt x="132" y="584"/>
                  </a:cubicBezTo>
                  <a:cubicBezTo>
                    <a:pt x="143" y="590"/>
                    <a:pt x="154" y="600"/>
                    <a:pt x="162" y="615"/>
                  </a:cubicBezTo>
                  <a:cubicBezTo>
                    <a:pt x="177" y="600"/>
                    <a:pt x="197" y="592"/>
                    <a:pt x="218" y="591"/>
                  </a:cubicBezTo>
                  <a:cubicBezTo>
                    <a:pt x="219" y="591"/>
                    <a:pt x="219" y="591"/>
                    <a:pt x="219" y="591"/>
                  </a:cubicBezTo>
                  <a:cubicBezTo>
                    <a:pt x="220" y="591"/>
                    <a:pt x="221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3" y="591"/>
                    <a:pt x="223" y="591"/>
                    <a:pt x="223" y="591"/>
                  </a:cubicBezTo>
                  <a:cubicBezTo>
                    <a:pt x="224" y="591"/>
                    <a:pt x="224" y="591"/>
                    <a:pt x="225" y="591"/>
                  </a:cubicBezTo>
                  <a:cubicBezTo>
                    <a:pt x="226" y="591"/>
                    <a:pt x="226" y="591"/>
                    <a:pt x="226" y="591"/>
                  </a:cubicBezTo>
                  <a:cubicBezTo>
                    <a:pt x="226" y="591"/>
                    <a:pt x="227" y="591"/>
                    <a:pt x="227" y="591"/>
                  </a:cubicBezTo>
                  <a:cubicBezTo>
                    <a:pt x="228" y="591"/>
                    <a:pt x="229" y="591"/>
                    <a:pt x="229" y="591"/>
                  </a:cubicBezTo>
                  <a:cubicBezTo>
                    <a:pt x="230" y="591"/>
                    <a:pt x="230" y="591"/>
                    <a:pt x="230" y="591"/>
                  </a:cubicBezTo>
                  <a:cubicBezTo>
                    <a:pt x="230" y="591"/>
                    <a:pt x="231" y="591"/>
                    <a:pt x="231" y="591"/>
                  </a:cubicBezTo>
                  <a:cubicBezTo>
                    <a:pt x="232" y="591"/>
                    <a:pt x="232" y="591"/>
                    <a:pt x="232" y="591"/>
                  </a:cubicBezTo>
                  <a:cubicBezTo>
                    <a:pt x="233" y="591"/>
                    <a:pt x="233" y="591"/>
                    <a:pt x="233" y="591"/>
                  </a:cubicBezTo>
                  <a:cubicBezTo>
                    <a:pt x="233" y="591"/>
                    <a:pt x="234" y="591"/>
                    <a:pt x="234" y="591"/>
                  </a:cubicBezTo>
                  <a:cubicBezTo>
                    <a:pt x="235" y="591"/>
                    <a:pt x="235" y="591"/>
                    <a:pt x="235" y="591"/>
                  </a:cubicBezTo>
                  <a:cubicBezTo>
                    <a:pt x="236" y="592"/>
                    <a:pt x="236" y="592"/>
                    <a:pt x="237" y="592"/>
                  </a:cubicBezTo>
                  <a:cubicBezTo>
                    <a:pt x="238" y="592"/>
                    <a:pt x="240" y="592"/>
                    <a:pt x="241" y="592"/>
                  </a:cubicBezTo>
                  <a:cubicBezTo>
                    <a:pt x="242" y="593"/>
                    <a:pt x="242" y="593"/>
                    <a:pt x="242" y="593"/>
                  </a:cubicBezTo>
                  <a:cubicBezTo>
                    <a:pt x="242" y="593"/>
                    <a:pt x="242" y="593"/>
                    <a:pt x="243" y="593"/>
                  </a:cubicBezTo>
                  <a:cubicBezTo>
                    <a:pt x="243" y="593"/>
                    <a:pt x="243" y="593"/>
                    <a:pt x="244" y="593"/>
                  </a:cubicBezTo>
                  <a:cubicBezTo>
                    <a:pt x="244" y="593"/>
                    <a:pt x="245" y="593"/>
                    <a:pt x="245" y="593"/>
                  </a:cubicBezTo>
                  <a:cubicBezTo>
                    <a:pt x="246" y="594"/>
                    <a:pt x="246" y="594"/>
                    <a:pt x="246" y="594"/>
                  </a:cubicBezTo>
                  <a:cubicBezTo>
                    <a:pt x="247" y="594"/>
                    <a:pt x="247" y="594"/>
                    <a:pt x="247" y="594"/>
                  </a:cubicBezTo>
                  <a:cubicBezTo>
                    <a:pt x="248" y="594"/>
                    <a:pt x="248" y="594"/>
                    <a:pt x="248" y="594"/>
                  </a:cubicBezTo>
                  <a:cubicBezTo>
                    <a:pt x="249" y="595"/>
                    <a:pt x="249" y="595"/>
                    <a:pt x="250" y="595"/>
                  </a:cubicBezTo>
                  <a:cubicBezTo>
                    <a:pt x="251" y="595"/>
                    <a:pt x="251" y="595"/>
                    <a:pt x="251" y="595"/>
                  </a:cubicBezTo>
                  <a:cubicBezTo>
                    <a:pt x="252" y="595"/>
                    <a:pt x="252" y="595"/>
                    <a:pt x="252" y="595"/>
                  </a:cubicBezTo>
                  <a:cubicBezTo>
                    <a:pt x="252" y="596"/>
                    <a:pt x="252" y="596"/>
                    <a:pt x="253" y="596"/>
                  </a:cubicBezTo>
                  <a:cubicBezTo>
                    <a:pt x="253" y="596"/>
                    <a:pt x="254" y="596"/>
                    <a:pt x="254" y="597"/>
                  </a:cubicBezTo>
                  <a:cubicBezTo>
                    <a:pt x="255" y="597"/>
                    <a:pt x="255" y="597"/>
                    <a:pt x="255" y="597"/>
                  </a:cubicBezTo>
                  <a:cubicBezTo>
                    <a:pt x="256" y="597"/>
                    <a:pt x="256" y="597"/>
                    <a:pt x="257" y="598"/>
                  </a:cubicBezTo>
                  <a:cubicBezTo>
                    <a:pt x="257" y="598"/>
                    <a:pt x="257" y="598"/>
                    <a:pt x="257" y="598"/>
                  </a:cubicBezTo>
                  <a:cubicBezTo>
                    <a:pt x="257" y="598"/>
                    <a:pt x="258" y="598"/>
                    <a:pt x="258" y="598"/>
                  </a:cubicBezTo>
                  <a:cubicBezTo>
                    <a:pt x="259" y="599"/>
                    <a:pt x="259" y="599"/>
                    <a:pt x="259" y="599"/>
                  </a:cubicBezTo>
                  <a:cubicBezTo>
                    <a:pt x="260" y="599"/>
                    <a:pt x="260" y="599"/>
                    <a:pt x="260" y="599"/>
                  </a:cubicBezTo>
                  <a:cubicBezTo>
                    <a:pt x="261" y="599"/>
                    <a:pt x="261" y="599"/>
                    <a:pt x="261" y="600"/>
                  </a:cubicBezTo>
                  <a:cubicBezTo>
                    <a:pt x="262" y="600"/>
                    <a:pt x="262" y="600"/>
                    <a:pt x="262" y="600"/>
                  </a:cubicBezTo>
                  <a:cubicBezTo>
                    <a:pt x="263" y="600"/>
                    <a:pt x="263" y="601"/>
                    <a:pt x="263" y="601"/>
                  </a:cubicBezTo>
                  <a:cubicBezTo>
                    <a:pt x="264" y="601"/>
                    <a:pt x="264" y="601"/>
                    <a:pt x="265" y="602"/>
                  </a:cubicBezTo>
                  <a:cubicBezTo>
                    <a:pt x="265" y="602"/>
                    <a:pt x="265" y="602"/>
                    <a:pt x="265" y="602"/>
                  </a:cubicBezTo>
                  <a:cubicBezTo>
                    <a:pt x="266" y="602"/>
                    <a:pt x="266" y="602"/>
                    <a:pt x="267" y="603"/>
                  </a:cubicBezTo>
                  <a:cubicBezTo>
                    <a:pt x="268" y="603"/>
                    <a:pt x="268" y="603"/>
                    <a:pt x="268" y="603"/>
                  </a:cubicBezTo>
                  <a:cubicBezTo>
                    <a:pt x="268" y="603"/>
                    <a:pt x="268" y="603"/>
                    <a:pt x="269" y="604"/>
                  </a:cubicBezTo>
                  <a:cubicBezTo>
                    <a:pt x="270" y="604"/>
                    <a:pt x="270" y="604"/>
                    <a:pt x="270" y="604"/>
                  </a:cubicBezTo>
                  <a:cubicBezTo>
                    <a:pt x="271" y="605"/>
                    <a:pt x="272" y="606"/>
                    <a:pt x="273" y="606"/>
                  </a:cubicBezTo>
                  <a:cubicBezTo>
                    <a:pt x="273" y="607"/>
                    <a:pt x="273" y="607"/>
                    <a:pt x="273" y="607"/>
                  </a:cubicBezTo>
                  <a:cubicBezTo>
                    <a:pt x="274" y="607"/>
                    <a:pt x="274" y="607"/>
                    <a:pt x="274" y="607"/>
                  </a:cubicBezTo>
                  <a:cubicBezTo>
                    <a:pt x="274" y="607"/>
                    <a:pt x="275" y="608"/>
                    <a:pt x="275" y="608"/>
                  </a:cubicBezTo>
                  <a:cubicBezTo>
                    <a:pt x="276" y="609"/>
                    <a:pt x="276" y="609"/>
                    <a:pt x="277" y="609"/>
                  </a:cubicBezTo>
                  <a:cubicBezTo>
                    <a:pt x="277" y="610"/>
                    <a:pt x="277" y="610"/>
                    <a:pt x="277" y="610"/>
                  </a:cubicBezTo>
                  <a:cubicBezTo>
                    <a:pt x="278" y="610"/>
                    <a:pt x="278" y="610"/>
                    <a:pt x="278" y="611"/>
                  </a:cubicBezTo>
                  <a:cubicBezTo>
                    <a:pt x="279" y="611"/>
                    <a:pt x="279" y="611"/>
                    <a:pt x="279" y="611"/>
                  </a:cubicBezTo>
                  <a:cubicBezTo>
                    <a:pt x="279" y="611"/>
                    <a:pt x="280" y="612"/>
                    <a:pt x="280" y="612"/>
                  </a:cubicBezTo>
                  <a:cubicBezTo>
                    <a:pt x="281" y="613"/>
                    <a:pt x="281" y="613"/>
                    <a:pt x="281" y="613"/>
                  </a:cubicBezTo>
                  <a:cubicBezTo>
                    <a:pt x="281" y="613"/>
                    <a:pt x="282" y="614"/>
                    <a:pt x="282" y="614"/>
                  </a:cubicBezTo>
                  <a:cubicBezTo>
                    <a:pt x="283" y="614"/>
                    <a:pt x="283" y="614"/>
                    <a:pt x="283" y="614"/>
                  </a:cubicBezTo>
                  <a:cubicBezTo>
                    <a:pt x="284" y="615"/>
                    <a:pt x="284" y="615"/>
                    <a:pt x="284" y="615"/>
                  </a:cubicBezTo>
                  <a:cubicBezTo>
                    <a:pt x="284" y="616"/>
                    <a:pt x="284" y="616"/>
                    <a:pt x="284" y="616"/>
                  </a:cubicBezTo>
                  <a:cubicBezTo>
                    <a:pt x="285" y="617"/>
                    <a:pt x="286" y="618"/>
                    <a:pt x="287" y="619"/>
                  </a:cubicBezTo>
                  <a:cubicBezTo>
                    <a:pt x="288" y="619"/>
                    <a:pt x="288" y="619"/>
                    <a:pt x="288" y="619"/>
                  </a:cubicBezTo>
                  <a:cubicBezTo>
                    <a:pt x="288" y="620"/>
                    <a:pt x="288" y="620"/>
                    <a:pt x="288" y="620"/>
                  </a:cubicBezTo>
                  <a:cubicBezTo>
                    <a:pt x="289" y="621"/>
                    <a:pt x="289" y="621"/>
                    <a:pt x="289" y="621"/>
                  </a:cubicBezTo>
                  <a:cubicBezTo>
                    <a:pt x="290" y="622"/>
                    <a:pt x="290" y="622"/>
                    <a:pt x="290" y="622"/>
                  </a:cubicBezTo>
                  <a:cubicBezTo>
                    <a:pt x="291" y="623"/>
                    <a:pt x="291" y="623"/>
                    <a:pt x="291" y="623"/>
                  </a:cubicBezTo>
                  <a:cubicBezTo>
                    <a:pt x="292" y="624"/>
                    <a:pt x="293" y="626"/>
                    <a:pt x="295" y="627"/>
                  </a:cubicBezTo>
                  <a:cubicBezTo>
                    <a:pt x="298" y="632"/>
                    <a:pt x="302" y="637"/>
                    <a:pt x="304" y="643"/>
                  </a:cubicBezTo>
                  <a:cubicBezTo>
                    <a:pt x="305" y="644"/>
                    <a:pt x="306" y="645"/>
                    <a:pt x="306" y="646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8" y="649"/>
                    <a:pt x="309" y="652"/>
                    <a:pt x="310" y="654"/>
                  </a:cubicBezTo>
                  <a:cubicBezTo>
                    <a:pt x="310" y="654"/>
                    <a:pt x="310" y="655"/>
                    <a:pt x="310" y="655"/>
                  </a:cubicBezTo>
                  <a:cubicBezTo>
                    <a:pt x="310" y="655"/>
                    <a:pt x="310" y="656"/>
                    <a:pt x="310" y="656"/>
                  </a:cubicBezTo>
                  <a:cubicBezTo>
                    <a:pt x="310" y="656"/>
                    <a:pt x="310" y="656"/>
                    <a:pt x="310" y="656"/>
                  </a:cubicBezTo>
                  <a:cubicBezTo>
                    <a:pt x="311" y="658"/>
                    <a:pt x="311" y="659"/>
                    <a:pt x="312" y="660"/>
                  </a:cubicBezTo>
                  <a:cubicBezTo>
                    <a:pt x="312" y="661"/>
                    <a:pt x="312" y="661"/>
                    <a:pt x="312" y="662"/>
                  </a:cubicBezTo>
                  <a:cubicBezTo>
                    <a:pt x="313" y="663"/>
                    <a:pt x="313" y="664"/>
                    <a:pt x="313" y="666"/>
                  </a:cubicBezTo>
                  <a:cubicBezTo>
                    <a:pt x="314" y="670"/>
                    <a:pt x="315" y="675"/>
                    <a:pt x="316" y="679"/>
                  </a:cubicBezTo>
                  <a:cubicBezTo>
                    <a:pt x="316" y="681"/>
                    <a:pt x="316" y="683"/>
                    <a:pt x="317" y="684"/>
                  </a:cubicBezTo>
                  <a:cubicBezTo>
                    <a:pt x="317" y="686"/>
                    <a:pt x="317" y="687"/>
                    <a:pt x="317" y="688"/>
                  </a:cubicBezTo>
                  <a:cubicBezTo>
                    <a:pt x="317" y="690"/>
                    <a:pt x="317" y="692"/>
                    <a:pt x="317" y="694"/>
                  </a:cubicBezTo>
                  <a:cubicBezTo>
                    <a:pt x="317" y="709"/>
                    <a:pt x="314" y="723"/>
                    <a:pt x="309" y="735"/>
                  </a:cubicBezTo>
                  <a:cubicBezTo>
                    <a:pt x="312" y="735"/>
                    <a:pt x="316" y="735"/>
                    <a:pt x="319" y="735"/>
                  </a:cubicBezTo>
                  <a:cubicBezTo>
                    <a:pt x="328" y="735"/>
                    <a:pt x="336" y="736"/>
                    <a:pt x="344" y="740"/>
                  </a:cubicBezTo>
                  <a:cubicBezTo>
                    <a:pt x="344" y="733"/>
                    <a:pt x="347" y="728"/>
                    <a:pt x="350" y="723"/>
                  </a:cubicBezTo>
                  <a:cubicBezTo>
                    <a:pt x="346" y="717"/>
                    <a:pt x="344" y="711"/>
                    <a:pt x="344" y="704"/>
                  </a:cubicBezTo>
                  <a:cubicBezTo>
                    <a:pt x="344" y="686"/>
                    <a:pt x="357" y="672"/>
                    <a:pt x="373" y="672"/>
                  </a:cubicBezTo>
                  <a:cubicBezTo>
                    <a:pt x="389" y="672"/>
                    <a:pt x="402" y="686"/>
                    <a:pt x="402" y="704"/>
                  </a:cubicBezTo>
                  <a:cubicBezTo>
                    <a:pt x="402" y="710"/>
                    <a:pt x="400" y="716"/>
                    <a:pt x="397" y="721"/>
                  </a:cubicBezTo>
                  <a:cubicBezTo>
                    <a:pt x="401" y="725"/>
                    <a:pt x="403" y="731"/>
                    <a:pt x="404" y="736"/>
                  </a:cubicBezTo>
                  <a:cubicBezTo>
                    <a:pt x="406" y="736"/>
                    <a:pt x="409" y="735"/>
                    <a:pt x="411" y="735"/>
                  </a:cubicBezTo>
                  <a:cubicBezTo>
                    <a:pt x="432" y="735"/>
                    <a:pt x="448" y="753"/>
                    <a:pt x="448" y="776"/>
                  </a:cubicBezTo>
                  <a:cubicBezTo>
                    <a:pt x="448" y="798"/>
                    <a:pt x="432" y="816"/>
                    <a:pt x="411" y="816"/>
                  </a:cubicBezTo>
                  <a:cubicBezTo>
                    <a:pt x="403" y="816"/>
                    <a:pt x="396" y="813"/>
                    <a:pt x="389" y="808"/>
                  </a:cubicBezTo>
                  <a:cubicBezTo>
                    <a:pt x="390" y="809"/>
                    <a:pt x="390" y="811"/>
                    <a:pt x="390" y="812"/>
                  </a:cubicBezTo>
                  <a:cubicBezTo>
                    <a:pt x="390" y="826"/>
                    <a:pt x="386" y="840"/>
                    <a:pt x="380" y="851"/>
                  </a:cubicBezTo>
                  <a:cubicBezTo>
                    <a:pt x="393" y="868"/>
                    <a:pt x="400" y="890"/>
                    <a:pt x="400" y="914"/>
                  </a:cubicBezTo>
                  <a:cubicBezTo>
                    <a:pt x="400" y="944"/>
                    <a:pt x="388" y="972"/>
                    <a:pt x="369" y="991"/>
                  </a:cubicBezTo>
                  <a:cubicBezTo>
                    <a:pt x="374" y="1000"/>
                    <a:pt x="377" y="1011"/>
                    <a:pt x="377" y="1022"/>
                  </a:cubicBezTo>
                  <a:cubicBezTo>
                    <a:pt x="377" y="1028"/>
                    <a:pt x="376" y="1034"/>
                    <a:pt x="375" y="1039"/>
                  </a:cubicBezTo>
                  <a:cubicBezTo>
                    <a:pt x="376" y="1045"/>
                    <a:pt x="377" y="1052"/>
                    <a:pt x="377" y="1058"/>
                  </a:cubicBezTo>
                  <a:cubicBezTo>
                    <a:pt x="379" y="1058"/>
                    <a:pt x="381" y="1058"/>
                    <a:pt x="383" y="1058"/>
                  </a:cubicBezTo>
                  <a:cubicBezTo>
                    <a:pt x="409" y="1058"/>
                    <a:pt x="430" y="1078"/>
                    <a:pt x="430" y="1103"/>
                  </a:cubicBezTo>
                  <a:cubicBezTo>
                    <a:pt x="430" y="1108"/>
                    <a:pt x="430" y="1112"/>
                    <a:pt x="429" y="1116"/>
                  </a:cubicBezTo>
                  <a:cubicBezTo>
                    <a:pt x="429" y="1116"/>
                    <a:pt x="429" y="1116"/>
                    <a:pt x="430" y="1117"/>
                  </a:cubicBezTo>
                  <a:cubicBezTo>
                    <a:pt x="431" y="1118"/>
                    <a:pt x="432" y="1120"/>
                    <a:pt x="433" y="1122"/>
                  </a:cubicBezTo>
                  <a:cubicBezTo>
                    <a:pt x="433" y="1123"/>
                    <a:pt x="434" y="1123"/>
                    <a:pt x="434" y="1124"/>
                  </a:cubicBezTo>
                  <a:cubicBezTo>
                    <a:pt x="435" y="1125"/>
                    <a:pt x="435" y="1126"/>
                    <a:pt x="436" y="1127"/>
                  </a:cubicBezTo>
                  <a:cubicBezTo>
                    <a:pt x="437" y="1129"/>
                    <a:pt x="438" y="1130"/>
                    <a:pt x="439" y="1132"/>
                  </a:cubicBezTo>
                  <a:cubicBezTo>
                    <a:pt x="440" y="1134"/>
                    <a:pt x="441" y="1136"/>
                    <a:pt x="442" y="1138"/>
                  </a:cubicBezTo>
                  <a:cubicBezTo>
                    <a:pt x="443" y="1140"/>
                    <a:pt x="444" y="1141"/>
                    <a:pt x="444" y="1143"/>
                  </a:cubicBezTo>
                  <a:cubicBezTo>
                    <a:pt x="453" y="1138"/>
                    <a:pt x="462" y="1135"/>
                    <a:pt x="473" y="1135"/>
                  </a:cubicBezTo>
                  <a:cubicBezTo>
                    <a:pt x="484" y="1135"/>
                    <a:pt x="494" y="1138"/>
                    <a:pt x="502" y="1144"/>
                  </a:cubicBezTo>
                  <a:cubicBezTo>
                    <a:pt x="506" y="1139"/>
                    <a:pt x="511" y="1135"/>
                    <a:pt x="518" y="1135"/>
                  </a:cubicBezTo>
                  <a:cubicBezTo>
                    <a:pt x="528" y="1135"/>
                    <a:pt x="537" y="1146"/>
                    <a:pt x="537" y="1159"/>
                  </a:cubicBezTo>
                  <a:cubicBezTo>
                    <a:pt x="537" y="1164"/>
                    <a:pt x="536" y="1168"/>
                    <a:pt x="534" y="1172"/>
                  </a:cubicBezTo>
                  <a:cubicBezTo>
                    <a:pt x="536" y="1175"/>
                    <a:pt x="537" y="1178"/>
                    <a:pt x="537" y="1181"/>
                  </a:cubicBezTo>
                  <a:cubicBezTo>
                    <a:pt x="537" y="1185"/>
                    <a:pt x="534" y="1189"/>
                    <a:pt x="531" y="1192"/>
                  </a:cubicBezTo>
                  <a:cubicBezTo>
                    <a:pt x="537" y="1194"/>
                    <a:pt x="541" y="1200"/>
                    <a:pt x="541" y="1207"/>
                  </a:cubicBezTo>
                  <a:cubicBezTo>
                    <a:pt x="541" y="1216"/>
                    <a:pt x="535" y="1223"/>
                    <a:pt x="527" y="1223"/>
                  </a:cubicBezTo>
                  <a:cubicBezTo>
                    <a:pt x="520" y="1223"/>
                    <a:pt x="515" y="1219"/>
                    <a:pt x="513" y="1212"/>
                  </a:cubicBezTo>
                  <a:cubicBezTo>
                    <a:pt x="509" y="1217"/>
                    <a:pt x="504" y="1221"/>
                    <a:pt x="498" y="1224"/>
                  </a:cubicBezTo>
                  <a:cubicBezTo>
                    <a:pt x="498" y="1225"/>
                    <a:pt x="498" y="1226"/>
                    <a:pt x="498" y="1227"/>
                  </a:cubicBezTo>
                  <a:cubicBezTo>
                    <a:pt x="498" y="1245"/>
                    <a:pt x="485" y="1259"/>
                    <a:pt x="469" y="1259"/>
                  </a:cubicBezTo>
                  <a:cubicBezTo>
                    <a:pt x="466" y="1259"/>
                    <a:pt x="462" y="1258"/>
                    <a:pt x="459" y="1257"/>
                  </a:cubicBezTo>
                  <a:cubicBezTo>
                    <a:pt x="459" y="1257"/>
                    <a:pt x="459" y="1257"/>
                    <a:pt x="459" y="1257"/>
                  </a:cubicBezTo>
                  <a:cubicBezTo>
                    <a:pt x="458" y="1259"/>
                    <a:pt x="458" y="1261"/>
                    <a:pt x="457" y="1263"/>
                  </a:cubicBezTo>
                  <a:cubicBezTo>
                    <a:pt x="457" y="1264"/>
                    <a:pt x="457" y="1265"/>
                    <a:pt x="456" y="1266"/>
                  </a:cubicBezTo>
                  <a:cubicBezTo>
                    <a:pt x="456" y="1267"/>
                    <a:pt x="456" y="1268"/>
                    <a:pt x="455" y="1269"/>
                  </a:cubicBezTo>
                  <a:cubicBezTo>
                    <a:pt x="455" y="1271"/>
                    <a:pt x="454" y="1273"/>
                    <a:pt x="453" y="1275"/>
                  </a:cubicBezTo>
                  <a:cubicBezTo>
                    <a:pt x="452" y="1277"/>
                    <a:pt x="452" y="1278"/>
                    <a:pt x="451" y="1280"/>
                  </a:cubicBezTo>
                  <a:cubicBezTo>
                    <a:pt x="451" y="1281"/>
                    <a:pt x="450" y="1282"/>
                    <a:pt x="450" y="1283"/>
                  </a:cubicBezTo>
                  <a:cubicBezTo>
                    <a:pt x="449" y="1283"/>
                    <a:pt x="449" y="1284"/>
                    <a:pt x="449" y="1285"/>
                  </a:cubicBezTo>
                  <a:cubicBezTo>
                    <a:pt x="450" y="1285"/>
                    <a:pt x="451" y="1286"/>
                    <a:pt x="452" y="1287"/>
                  </a:cubicBezTo>
                  <a:cubicBezTo>
                    <a:pt x="454" y="1288"/>
                    <a:pt x="456" y="1290"/>
                    <a:pt x="458" y="1292"/>
                  </a:cubicBezTo>
                  <a:cubicBezTo>
                    <a:pt x="458" y="1292"/>
                    <a:pt x="459" y="1293"/>
                    <a:pt x="459" y="1294"/>
                  </a:cubicBezTo>
                  <a:cubicBezTo>
                    <a:pt x="460" y="1294"/>
                    <a:pt x="460" y="1295"/>
                    <a:pt x="461" y="1295"/>
                  </a:cubicBezTo>
                  <a:cubicBezTo>
                    <a:pt x="461" y="1296"/>
                    <a:pt x="462" y="1296"/>
                    <a:pt x="462" y="1297"/>
                  </a:cubicBezTo>
                  <a:cubicBezTo>
                    <a:pt x="463" y="1298"/>
                    <a:pt x="463" y="1298"/>
                    <a:pt x="464" y="1299"/>
                  </a:cubicBezTo>
                  <a:cubicBezTo>
                    <a:pt x="467" y="1304"/>
                    <a:pt x="470" y="1309"/>
                    <a:pt x="471" y="1315"/>
                  </a:cubicBezTo>
                  <a:cubicBezTo>
                    <a:pt x="472" y="1317"/>
                    <a:pt x="472" y="1318"/>
                    <a:pt x="473" y="1320"/>
                  </a:cubicBezTo>
                  <a:cubicBezTo>
                    <a:pt x="474" y="1321"/>
                    <a:pt x="476" y="1321"/>
                    <a:pt x="478" y="1322"/>
                  </a:cubicBezTo>
                  <a:cubicBezTo>
                    <a:pt x="481" y="1324"/>
                    <a:pt x="484" y="1326"/>
                    <a:pt x="487" y="1328"/>
                  </a:cubicBezTo>
                  <a:cubicBezTo>
                    <a:pt x="490" y="1331"/>
                    <a:pt x="492" y="1334"/>
                    <a:pt x="494" y="1336"/>
                  </a:cubicBezTo>
                  <a:cubicBezTo>
                    <a:pt x="494" y="1337"/>
                    <a:pt x="495" y="1337"/>
                    <a:pt x="495" y="1337"/>
                  </a:cubicBezTo>
                  <a:cubicBezTo>
                    <a:pt x="496" y="1337"/>
                    <a:pt x="497" y="1337"/>
                    <a:pt x="497" y="1337"/>
                  </a:cubicBezTo>
                  <a:cubicBezTo>
                    <a:pt x="498" y="1338"/>
                    <a:pt x="499" y="1338"/>
                    <a:pt x="500" y="1338"/>
                  </a:cubicBezTo>
                  <a:cubicBezTo>
                    <a:pt x="501" y="1338"/>
                    <a:pt x="502" y="1338"/>
                    <a:pt x="503" y="1338"/>
                  </a:cubicBezTo>
                  <a:cubicBezTo>
                    <a:pt x="508" y="1339"/>
                    <a:pt x="513" y="1340"/>
                    <a:pt x="518" y="1340"/>
                  </a:cubicBezTo>
                  <a:cubicBezTo>
                    <a:pt x="524" y="1341"/>
                    <a:pt x="530" y="1341"/>
                    <a:pt x="536" y="1341"/>
                  </a:cubicBezTo>
                  <a:cubicBezTo>
                    <a:pt x="542" y="1340"/>
                    <a:pt x="548" y="1340"/>
                    <a:pt x="553" y="1339"/>
                  </a:cubicBezTo>
                  <a:cubicBezTo>
                    <a:pt x="559" y="1339"/>
                    <a:pt x="564" y="1338"/>
                    <a:pt x="569" y="1337"/>
                  </a:cubicBezTo>
                  <a:cubicBezTo>
                    <a:pt x="570" y="1337"/>
                    <a:pt x="571" y="1336"/>
                    <a:pt x="572" y="1336"/>
                  </a:cubicBezTo>
                  <a:cubicBezTo>
                    <a:pt x="573" y="1336"/>
                    <a:pt x="574" y="1336"/>
                    <a:pt x="575" y="1336"/>
                  </a:cubicBezTo>
                  <a:cubicBezTo>
                    <a:pt x="577" y="1335"/>
                    <a:pt x="578" y="1335"/>
                    <a:pt x="580" y="1334"/>
                  </a:cubicBezTo>
                  <a:cubicBezTo>
                    <a:pt x="582" y="1334"/>
                    <a:pt x="584" y="1333"/>
                    <a:pt x="584" y="1333"/>
                  </a:cubicBezTo>
                  <a:cubicBezTo>
                    <a:pt x="584" y="1333"/>
                    <a:pt x="582" y="1334"/>
                    <a:pt x="580" y="1335"/>
                  </a:cubicBezTo>
                  <a:cubicBezTo>
                    <a:pt x="579" y="1336"/>
                    <a:pt x="577" y="1336"/>
                    <a:pt x="575" y="1337"/>
                  </a:cubicBezTo>
                  <a:cubicBezTo>
                    <a:pt x="574" y="1338"/>
                    <a:pt x="574" y="1338"/>
                    <a:pt x="573" y="1338"/>
                  </a:cubicBezTo>
                  <a:cubicBezTo>
                    <a:pt x="572" y="1339"/>
                    <a:pt x="571" y="1339"/>
                    <a:pt x="569" y="1340"/>
                  </a:cubicBezTo>
                  <a:cubicBezTo>
                    <a:pt x="565" y="1341"/>
                    <a:pt x="560" y="1343"/>
                    <a:pt x="554" y="1345"/>
                  </a:cubicBezTo>
                  <a:cubicBezTo>
                    <a:pt x="550" y="1346"/>
                    <a:pt x="546" y="1347"/>
                    <a:pt x="542" y="1349"/>
                  </a:cubicBezTo>
                  <a:cubicBezTo>
                    <a:pt x="537" y="1351"/>
                    <a:pt x="532" y="1354"/>
                    <a:pt x="527" y="1357"/>
                  </a:cubicBezTo>
                  <a:cubicBezTo>
                    <a:pt x="520" y="1361"/>
                    <a:pt x="508" y="1367"/>
                    <a:pt x="498" y="1374"/>
                  </a:cubicBezTo>
                  <a:cubicBezTo>
                    <a:pt x="498" y="1374"/>
                    <a:pt x="498" y="1375"/>
                    <a:pt x="498" y="1375"/>
                  </a:cubicBezTo>
                  <a:cubicBezTo>
                    <a:pt x="498" y="1378"/>
                    <a:pt x="497" y="1382"/>
                    <a:pt x="496" y="1385"/>
                  </a:cubicBezTo>
                  <a:cubicBezTo>
                    <a:pt x="500" y="1388"/>
                    <a:pt x="504" y="1392"/>
                    <a:pt x="508" y="1396"/>
                  </a:cubicBezTo>
                  <a:cubicBezTo>
                    <a:pt x="513" y="1394"/>
                    <a:pt x="518" y="1393"/>
                    <a:pt x="523" y="1393"/>
                  </a:cubicBezTo>
                  <a:cubicBezTo>
                    <a:pt x="542" y="1393"/>
                    <a:pt x="557" y="1407"/>
                    <a:pt x="557" y="1424"/>
                  </a:cubicBezTo>
                  <a:cubicBezTo>
                    <a:pt x="557" y="1436"/>
                    <a:pt x="550" y="1446"/>
                    <a:pt x="540" y="1452"/>
                  </a:cubicBezTo>
                  <a:cubicBezTo>
                    <a:pt x="557" y="1458"/>
                    <a:pt x="569" y="1479"/>
                    <a:pt x="569" y="1502"/>
                  </a:cubicBezTo>
                  <a:cubicBezTo>
                    <a:pt x="569" y="1510"/>
                    <a:pt x="568" y="1517"/>
                    <a:pt x="566" y="1523"/>
                  </a:cubicBezTo>
                  <a:cubicBezTo>
                    <a:pt x="567" y="1523"/>
                    <a:pt x="569" y="1523"/>
                    <a:pt x="570" y="1523"/>
                  </a:cubicBezTo>
                  <a:cubicBezTo>
                    <a:pt x="575" y="1523"/>
                    <a:pt x="579" y="1524"/>
                    <a:pt x="583" y="1526"/>
                  </a:cubicBezTo>
                  <a:cubicBezTo>
                    <a:pt x="590" y="1523"/>
                    <a:pt x="597" y="1521"/>
                    <a:pt x="604" y="1521"/>
                  </a:cubicBezTo>
                  <a:cubicBezTo>
                    <a:pt x="607" y="1521"/>
                    <a:pt x="610" y="1521"/>
                    <a:pt x="613" y="1522"/>
                  </a:cubicBezTo>
                  <a:cubicBezTo>
                    <a:pt x="613" y="1517"/>
                    <a:pt x="614" y="1513"/>
                    <a:pt x="615" y="1509"/>
                  </a:cubicBezTo>
                  <a:cubicBezTo>
                    <a:pt x="600" y="1504"/>
                    <a:pt x="590" y="1489"/>
                    <a:pt x="590" y="1471"/>
                  </a:cubicBezTo>
                  <a:cubicBezTo>
                    <a:pt x="590" y="1461"/>
                    <a:pt x="596" y="1447"/>
                    <a:pt x="602" y="1440"/>
                  </a:cubicBezTo>
                  <a:cubicBezTo>
                    <a:pt x="627" y="1414"/>
                    <a:pt x="665" y="1440"/>
                    <a:pt x="676" y="1468"/>
                  </a:cubicBezTo>
                  <a:cubicBezTo>
                    <a:pt x="676" y="1469"/>
                    <a:pt x="676" y="1470"/>
                    <a:pt x="677" y="1472"/>
                  </a:cubicBezTo>
                  <a:cubicBezTo>
                    <a:pt x="677" y="1472"/>
                    <a:pt x="677" y="1472"/>
                    <a:pt x="677" y="1472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80" y="1472"/>
                    <a:pt x="680" y="1472"/>
                    <a:pt x="680" y="1472"/>
                  </a:cubicBezTo>
                  <a:cubicBezTo>
                    <a:pt x="681" y="1472"/>
                    <a:pt x="681" y="1472"/>
                    <a:pt x="681" y="1472"/>
                  </a:cubicBezTo>
                  <a:cubicBezTo>
                    <a:pt x="682" y="1472"/>
                    <a:pt x="683" y="1471"/>
                    <a:pt x="685" y="1471"/>
                  </a:cubicBezTo>
                  <a:cubicBezTo>
                    <a:pt x="691" y="1469"/>
                    <a:pt x="697" y="1467"/>
                    <a:pt x="704" y="1464"/>
                  </a:cubicBezTo>
                  <a:cubicBezTo>
                    <a:pt x="721" y="1456"/>
                    <a:pt x="736" y="1447"/>
                    <a:pt x="750" y="1437"/>
                  </a:cubicBezTo>
                  <a:cubicBezTo>
                    <a:pt x="764" y="1427"/>
                    <a:pt x="776" y="1418"/>
                    <a:pt x="786" y="1410"/>
                  </a:cubicBezTo>
                  <a:cubicBezTo>
                    <a:pt x="796" y="1402"/>
                    <a:pt x="819" y="1383"/>
                    <a:pt x="819" y="1383"/>
                  </a:cubicBezTo>
                  <a:cubicBezTo>
                    <a:pt x="819" y="1383"/>
                    <a:pt x="785" y="1418"/>
                    <a:pt x="754" y="1454"/>
                  </a:cubicBezTo>
                  <a:cubicBezTo>
                    <a:pt x="755" y="1454"/>
                    <a:pt x="756" y="1455"/>
                    <a:pt x="756" y="1455"/>
                  </a:cubicBezTo>
                  <a:cubicBezTo>
                    <a:pt x="762" y="1461"/>
                    <a:pt x="752" y="1484"/>
                    <a:pt x="734" y="1507"/>
                  </a:cubicBezTo>
                  <a:cubicBezTo>
                    <a:pt x="730" y="1511"/>
                    <a:pt x="726" y="1515"/>
                    <a:pt x="723" y="1519"/>
                  </a:cubicBezTo>
                  <a:cubicBezTo>
                    <a:pt x="728" y="1521"/>
                    <a:pt x="734" y="1524"/>
                    <a:pt x="739" y="1528"/>
                  </a:cubicBezTo>
                  <a:cubicBezTo>
                    <a:pt x="750" y="1537"/>
                    <a:pt x="759" y="1551"/>
                    <a:pt x="761" y="1567"/>
                  </a:cubicBezTo>
                  <a:cubicBezTo>
                    <a:pt x="761" y="1568"/>
                    <a:pt x="761" y="1569"/>
                    <a:pt x="761" y="1570"/>
                  </a:cubicBezTo>
                  <a:cubicBezTo>
                    <a:pt x="772" y="1575"/>
                    <a:pt x="780" y="1583"/>
                    <a:pt x="786" y="1594"/>
                  </a:cubicBezTo>
                  <a:cubicBezTo>
                    <a:pt x="790" y="1590"/>
                    <a:pt x="793" y="1587"/>
                    <a:pt x="795" y="1585"/>
                  </a:cubicBezTo>
                  <a:cubicBezTo>
                    <a:pt x="822" y="1555"/>
                    <a:pt x="843" y="1521"/>
                    <a:pt x="863" y="1485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4" y="1485"/>
                    <a:pt x="865" y="1482"/>
                    <a:pt x="867" y="1480"/>
                  </a:cubicBezTo>
                  <a:cubicBezTo>
                    <a:pt x="869" y="1476"/>
                    <a:pt x="871" y="1473"/>
                    <a:pt x="871" y="1473"/>
                  </a:cubicBezTo>
                  <a:cubicBezTo>
                    <a:pt x="871" y="1473"/>
                    <a:pt x="870" y="1476"/>
                    <a:pt x="867" y="1480"/>
                  </a:cubicBezTo>
                  <a:cubicBezTo>
                    <a:pt x="866" y="1483"/>
                    <a:pt x="864" y="1485"/>
                    <a:pt x="863" y="1489"/>
                  </a:cubicBezTo>
                  <a:cubicBezTo>
                    <a:pt x="861" y="1492"/>
                    <a:pt x="859" y="1495"/>
                    <a:pt x="858" y="1499"/>
                  </a:cubicBezTo>
                  <a:cubicBezTo>
                    <a:pt x="856" y="1503"/>
                    <a:pt x="854" y="1508"/>
                    <a:pt x="851" y="1512"/>
                  </a:cubicBezTo>
                  <a:cubicBezTo>
                    <a:pt x="850" y="1515"/>
                    <a:pt x="849" y="1517"/>
                    <a:pt x="848" y="1520"/>
                  </a:cubicBezTo>
                  <a:cubicBezTo>
                    <a:pt x="847" y="1522"/>
                    <a:pt x="846" y="1524"/>
                    <a:pt x="845" y="1527"/>
                  </a:cubicBezTo>
                  <a:cubicBezTo>
                    <a:pt x="844" y="1530"/>
                    <a:pt x="843" y="1532"/>
                    <a:pt x="842" y="1535"/>
                  </a:cubicBezTo>
                  <a:cubicBezTo>
                    <a:pt x="840" y="1537"/>
                    <a:pt x="839" y="1540"/>
                    <a:pt x="838" y="1543"/>
                  </a:cubicBezTo>
                  <a:cubicBezTo>
                    <a:pt x="837" y="1546"/>
                    <a:pt x="836" y="1548"/>
                    <a:pt x="835" y="1551"/>
                  </a:cubicBezTo>
                  <a:cubicBezTo>
                    <a:pt x="834" y="1554"/>
                    <a:pt x="833" y="1557"/>
                    <a:pt x="832" y="1559"/>
                  </a:cubicBezTo>
                  <a:cubicBezTo>
                    <a:pt x="831" y="1562"/>
                    <a:pt x="830" y="1565"/>
                    <a:pt x="829" y="1568"/>
                  </a:cubicBezTo>
                  <a:cubicBezTo>
                    <a:pt x="828" y="1571"/>
                    <a:pt x="827" y="1573"/>
                    <a:pt x="826" y="1576"/>
                  </a:cubicBezTo>
                  <a:cubicBezTo>
                    <a:pt x="825" y="1579"/>
                    <a:pt x="824" y="1582"/>
                    <a:pt x="824" y="1584"/>
                  </a:cubicBezTo>
                  <a:cubicBezTo>
                    <a:pt x="823" y="1587"/>
                    <a:pt x="822" y="1590"/>
                    <a:pt x="821" y="1593"/>
                  </a:cubicBezTo>
                  <a:cubicBezTo>
                    <a:pt x="820" y="1595"/>
                    <a:pt x="820" y="1598"/>
                    <a:pt x="819" y="1600"/>
                  </a:cubicBezTo>
                  <a:cubicBezTo>
                    <a:pt x="818" y="1603"/>
                    <a:pt x="817" y="1606"/>
                    <a:pt x="817" y="1608"/>
                  </a:cubicBezTo>
                  <a:cubicBezTo>
                    <a:pt x="816" y="1611"/>
                    <a:pt x="815" y="1613"/>
                    <a:pt x="815" y="1615"/>
                  </a:cubicBezTo>
                  <a:cubicBezTo>
                    <a:pt x="814" y="1617"/>
                    <a:pt x="814" y="1620"/>
                    <a:pt x="813" y="1622"/>
                  </a:cubicBezTo>
                  <a:cubicBezTo>
                    <a:pt x="813" y="1623"/>
                    <a:pt x="813" y="1624"/>
                    <a:pt x="813" y="1625"/>
                  </a:cubicBezTo>
                  <a:cubicBezTo>
                    <a:pt x="813" y="1626"/>
                    <a:pt x="812" y="1627"/>
                    <a:pt x="812" y="1628"/>
                  </a:cubicBezTo>
                  <a:cubicBezTo>
                    <a:pt x="812" y="1630"/>
                    <a:pt x="812" y="1632"/>
                    <a:pt x="811" y="1633"/>
                  </a:cubicBezTo>
                  <a:cubicBezTo>
                    <a:pt x="811" y="1635"/>
                    <a:pt x="811" y="1637"/>
                    <a:pt x="811" y="1638"/>
                  </a:cubicBezTo>
                  <a:cubicBezTo>
                    <a:pt x="811" y="1639"/>
                    <a:pt x="811" y="1640"/>
                    <a:pt x="811" y="1640"/>
                  </a:cubicBezTo>
                  <a:cubicBezTo>
                    <a:pt x="813" y="1641"/>
                    <a:pt x="816" y="1641"/>
                    <a:pt x="819" y="1642"/>
                  </a:cubicBezTo>
                  <a:cubicBezTo>
                    <a:pt x="822" y="1644"/>
                    <a:pt x="825" y="1645"/>
                    <a:pt x="829" y="1647"/>
                  </a:cubicBezTo>
                  <a:cubicBezTo>
                    <a:pt x="829" y="1647"/>
                    <a:pt x="830" y="1648"/>
                    <a:pt x="831" y="1648"/>
                  </a:cubicBezTo>
                  <a:cubicBezTo>
                    <a:pt x="832" y="1649"/>
                    <a:pt x="832" y="1650"/>
                    <a:pt x="833" y="1650"/>
                  </a:cubicBezTo>
                  <a:cubicBezTo>
                    <a:pt x="834" y="1651"/>
                    <a:pt x="835" y="1651"/>
                    <a:pt x="835" y="1652"/>
                  </a:cubicBezTo>
                  <a:cubicBezTo>
                    <a:pt x="836" y="1652"/>
                    <a:pt x="837" y="1653"/>
                    <a:pt x="838" y="1654"/>
                  </a:cubicBezTo>
                  <a:cubicBezTo>
                    <a:pt x="840" y="1656"/>
                    <a:pt x="843" y="1660"/>
                    <a:pt x="845" y="1663"/>
                  </a:cubicBezTo>
                  <a:cubicBezTo>
                    <a:pt x="848" y="1666"/>
                    <a:pt x="850" y="1669"/>
                    <a:pt x="852" y="1673"/>
                  </a:cubicBezTo>
                  <a:cubicBezTo>
                    <a:pt x="854" y="1677"/>
                    <a:pt x="855" y="1681"/>
                    <a:pt x="856" y="1685"/>
                  </a:cubicBezTo>
                  <a:cubicBezTo>
                    <a:pt x="858" y="1689"/>
                    <a:pt x="858" y="1693"/>
                    <a:pt x="859" y="1697"/>
                  </a:cubicBezTo>
                  <a:cubicBezTo>
                    <a:pt x="860" y="1703"/>
                    <a:pt x="860" y="1709"/>
                    <a:pt x="859" y="1715"/>
                  </a:cubicBezTo>
                  <a:cubicBezTo>
                    <a:pt x="863" y="1716"/>
                    <a:pt x="866" y="1717"/>
                    <a:pt x="870" y="1718"/>
                  </a:cubicBezTo>
                  <a:cubicBezTo>
                    <a:pt x="871" y="1719"/>
                    <a:pt x="873" y="1719"/>
                    <a:pt x="874" y="1720"/>
                  </a:cubicBezTo>
                  <a:cubicBezTo>
                    <a:pt x="880" y="1716"/>
                    <a:pt x="887" y="1714"/>
                    <a:pt x="895" y="1714"/>
                  </a:cubicBezTo>
                  <a:cubicBezTo>
                    <a:pt x="895" y="1714"/>
                    <a:pt x="896" y="1714"/>
                    <a:pt x="897" y="1714"/>
                  </a:cubicBezTo>
                  <a:cubicBezTo>
                    <a:pt x="899" y="1706"/>
                    <a:pt x="905" y="1701"/>
                    <a:pt x="912" y="1701"/>
                  </a:cubicBezTo>
                  <a:cubicBezTo>
                    <a:pt x="922" y="1701"/>
                    <a:pt x="930" y="1712"/>
                    <a:pt x="930" y="1725"/>
                  </a:cubicBezTo>
                  <a:cubicBezTo>
                    <a:pt x="930" y="1728"/>
                    <a:pt x="930" y="1730"/>
                    <a:pt x="929" y="1733"/>
                  </a:cubicBezTo>
                  <a:cubicBezTo>
                    <a:pt x="935" y="1741"/>
                    <a:pt x="938" y="1751"/>
                    <a:pt x="938" y="1762"/>
                  </a:cubicBezTo>
                  <a:cubicBezTo>
                    <a:pt x="938" y="1788"/>
                    <a:pt x="919" y="1809"/>
                    <a:pt x="895" y="1809"/>
                  </a:cubicBezTo>
                  <a:cubicBezTo>
                    <a:pt x="894" y="1809"/>
                    <a:pt x="894" y="1809"/>
                    <a:pt x="894" y="1809"/>
                  </a:cubicBezTo>
                  <a:cubicBezTo>
                    <a:pt x="896" y="1815"/>
                    <a:pt x="898" y="1821"/>
                    <a:pt x="899" y="1827"/>
                  </a:cubicBezTo>
                  <a:cubicBezTo>
                    <a:pt x="901" y="1827"/>
                    <a:pt x="902" y="1826"/>
                    <a:pt x="904" y="1826"/>
                  </a:cubicBezTo>
                  <a:cubicBezTo>
                    <a:pt x="923" y="1826"/>
                    <a:pt x="938" y="1844"/>
                    <a:pt x="938" y="1865"/>
                  </a:cubicBezTo>
                  <a:cubicBezTo>
                    <a:pt x="938" y="1867"/>
                    <a:pt x="938" y="1868"/>
                    <a:pt x="938" y="1869"/>
                  </a:cubicBezTo>
                  <a:cubicBezTo>
                    <a:pt x="942" y="1867"/>
                    <a:pt x="948" y="1866"/>
                    <a:pt x="953" y="1865"/>
                  </a:cubicBezTo>
                  <a:cubicBezTo>
                    <a:pt x="964" y="1852"/>
                    <a:pt x="979" y="1843"/>
                    <a:pt x="997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1000" y="1842"/>
                    <a:pt x="1003" y="1840"/>
                    <a:pt x="1006" y="1838"/>
                  </a:cubicBezTo>
                  <a:cubicBezTo>
                    <a:pt x="1008" y="1838"/>
                    <a:pt x="1010" y="1837"/>
                    <a:pt x="1011" y="1837"/>
                  </a:cubicBezTo>
                  <a:cubicBezTo>
                    <a:pt x="1013" y="1836"/>
                    <a:pt x="1015" y="1836"/>
                    <a:pt x="1017" y="1836"/>
                  </a:cubicBezTo>
                  <a:cubicBezTo>
                    <a:pt x="1021" y="1835"/>
                    <a:pt x="1025" y="1835"/>
                    <a:pt x="1029" y="1836"/>
                  </a:cubicBezTo>
                  <a:cubicBezTo>
                    <a:pt x="1029" y="1836"/>
                    <a:pt x="1029" y="1836"/>
                    <a:pt x="1029" y="1836"/>
                  </a:cubicBezTo>
                  <a:cubicBezTo>
                    <a:pt x="1036" y="1837"/>
                    <a:pt x="1043" y="1841"/>
                    <a:pt x="1048" y="1846"/>
                  </a:cubicBezTo>
                  <a:cubicBezTo>
                    <a:pt x="1049" y="1847"/>
                    <a:pt x="1050" y="1847"/>
                    <a:pt x="1050" y="1848"/>
                  </a:cubicBezTo>
                  <a:cubicBezTo>
                    <a:pt x="1051" y="1849"/>
                    <a:pt x="1051" y="1849"/>
                    <a:pt x="1051" y="1849"/>
                  </a:cubicBezTo>
                  <a:cubicBezTo>
                    <a:pt x="1052" y="1850"/>
                    <a:pt x="1052" y="1850"/>
                    <a:pt x="1052" y="1851"/>
                  </a:cubicBezTo>
                  <a:cubicBezTo>
                    <a:pt x="1053" y="1851"/>
                    <a:pt x="1053" y="1852"/>
                    <a:pt x="1054" y="1853"/>
                  </a:cubicBezTo>
                  <a:cubicBezTo>
                    <a:pt x="1054" y="1854"/>
                    <a:pt x="1055" y="1855"/>
                    <a:pt x="1055" y="1856"/>
                  </a:cubicBezTo>
                  <a:cubicBezTo>
                    <a:pt x="1055" y="1856"/>
                    <a:pt x="1056" y="1857"/>
                    <a:pt x="1056" y="1857"/>
                  </a:cubicBezTo>
                  <a:cubicBezTo>
                    <a:pt x="1056" y="1857"/>
                    <a:pt x="1056" y="1858"/>
                    <a:pt x="1056" y="1858"/>
                  </a:cubicBezTo>
                  <a:cubicBezTo>
                    <a:pt x="1057" y="1862"/>
                    <a:pt x="1058" y="1865"/>
                    <a:pt x="1058" y="1868"/>
                  </a:cubicBezTo>
                  <a:cubicBezTo>
                    <a:pt x="1059" y="1874"/>
                    <a:pt x="1058" y="1878"/>
                    <a:pt x="1057" y="1881"/>
                  </a:cubicBezTo>
                  <a:cubicBezTo>
                    <a:pt x="1056" y="1884"/>
                    <a:pt x="1055" y="1885"/>
                    <a:pt x="1055" y="1885"/>
                  </a:cubicBezTo>
                  <a:cubicBezTo>
                    <a:pt x="1055" y="1885"/>
                    <a:pt x="1055" y="1884"/>
                    <a:pt x="1054" y="1881"/>
                  </a:cubicBezTo>
                  <a:cubicBezTo>
                    <a:pt x="1053" y="1878"/>
                    <a:pt x="1051" y="1875"/>
                    <a:pt x="1049" y="1871"/>
                  </a:cubicBezTo>
                  <a:cubicBezTo>
                    <a:pt x="1047" y="1870"/>
                    <a:pt x="1046" y="1868"/>
                    <a:pt x="1044" y="1866"/>
                  </a:cubicBezTo>
                  <a:cubicBezTo>
                    <a:pt x="1044" y="1866"/>
                    <a:pt x="1044" y="1866"/>
                    <a:pt x="1044" y="1866"/>
                  </a:cubicBezTo>
                  <a:cubicBezTo>
                    <a:pt x="1043" y="1865"/>
                    <a:pt x="1043" y="1865"/>
                    <a:pt x="1043" y="1865"/>
                  </a:cubicBezTo>
                  <a:cubicBezTo>
                    <a:pt x="1043" y="1865"/>
                    <a:pt x="1042" y="1864"/>
                    <a:pt x="1042" y="1864"/>
                  </a:cubicBezTo>
                  <a:cubicBezTo>
                    <a:pt x="1042" y="1864"/>
                    <a:pt x="1041" y="1864"/>
                    <a:pt x="1041" y="1863"/>
                  </a:cubicBezTo>
                  <a:cubicBezTo>
                    <a:pt x="1040" y="1863"/>
                    <a:pt x="1040" y="1863"/>
                    <a:pt x="1040" y="1863"/>
                  </a:cubicBezTo>
                  <a:cubicBezTo>
                    <a:pt x="1039" y="1862"/>
                    <a:pt x="1039" y="1862"/>
                    <a:pt x="1039" y="1862"/>
                  </a:cubicBezTo>
                  <a:cubicBezTo>
                    <a:pt x="1038" y="1862"/>
                    <a:pt x="1037" y="1861"/>
                    <a:pt x="1036" y="1861"/>
                  </a:cubicBezTo>
                  <a:cubicBezTo>
                    <a:pt x="1036" y="1861"/>
                    <a:pt x="1036" y="1861"/>
                    <a:pt x="1036" y="1861"/>
                  </a:cubicBezTo>
                  <a:cubicBezTo>
                    <a:pt x="1048" y="1873"/>
                    <a:pt x="1056" y="1891"/>
                    <a:pt x="1056" y="1911"/>
                  </a:cubicBezTo>
                  <a:cubicBezTo>
                    <a:pt x="1056" y="1913"/>
                    <a:pt x="1056" y="1914"/>
                    <a:pt x="1056" y="1916"/>
                  </a:cubicBezTo>
                  <a:cubicBezTo>
                    <a:pt x="1059" y="1914"/>
                    <a:pt x="1064" y="1914"/>
                    <a:pt x="1068" y="1914"/>
                  </a:cubicBezTo>
                  <a:cubicBezTo>
                    <a:pt x="1069" y="1914"/>
                    <a:pt x="1071" y="1914"/>
                    <a:pt x="1072" y="1914"/>
                  </a:cubicBezTo>
                  <a:cubicBezTo>
                    <a:pt x="1083" y="1894"/>
                    <a:pt x="1108" y="1880"/>
                    <a:pt x="1137" y="1880"/>
                  </a:cubicBezTo>
                  <a:cubicBezTo>
                    <a:pt x="1167" y="1880"/>
                    <a:pt x="1193" y="1894"/>
                    <a:pt x="1203" y="1915"/>
                  </a:cubicBezTo>
                  <a:cubicBezTo>
                    <a:pt x="1209" y="1912"/>
                    <a:pt x="1216" y="1911"/>
                    <a:pt x="1223" y="1911"/>
                  </a:cubicBezTo>
                  <a:cubicBezTo>
                    <a:pt x="1229" y="1911"/>
                    <a:pt x="1235" y="1912"/>
                    <a:pt x="1240" y="1914"/>
                  </a:cubicBezTo>
                  <a:cubicBezTo>
                    <a:pt x="1247" y="1906"/>
                    <a:pt x="1259" y="1901"/>
                    <a:pt x="1272" y="1901"/>
                  </a:cubicBezTo>
                  <a:cubicBezTo>
                    <a:pt x="1272" y="1901"/>
                    <a:pt x="1273" y="1901"/>
                    <a:pt x="1274" y="1901"/>
                  </a:cubicBezTo>
                  <a:cubicBezTo>
                    <a:pt x="1275" y="1901"/>
                    <a:pt x="1276" y="1901"/>
                    <a:pt x="1278" y="1902"/>
                  </a:cubicBezTo>
                  <a:cubicBezTo>
                    <a:pt x="1278" y="1902"/>
                    <a:pt x="1279" y="1902"/>
                    <a:pt x="1280" y="1902"/>
                  </a:cubicBezTo>
                  <a:cubicBezTo>
                    <a:pt x="1284" y="1902"/>
                    <a:pt x="1288" y="1904"/>
                    <a:pt x="1291" y="1905"/>
                  </a:cubicBezTo>
                  <a:cubicBezTo>
                    <a:pt x="1292" y="1906"/>
                    <a:pt x="1292" y="1906"/>
                    <a:pt x="1293" y="1906"/>
                  </a:cubicBezTo>
                  <a:cubicBezTo>
                    <a:pt x="1294" y="1907"/>
                    <a:pt x="1294" y="1907"/>
                    <a:pt x="1295" y="1907"/>
                  </a:cubicBezTo>
                  <a:cubicBezTo>
                    <a:pt x="1297" y="1909"/>
                    <a:pt x="1299" y="1910"/>
                    <a:pt x="1301" y="1912"/>
                  </a:cubicBezTo>
                  <a:cubicBezTo>
                    <a:pt x="1302" y="1913"/>
                    <a:pt x="1302" y="1913"/>
                    <a:pt x="1303" y="1914"/>
                  </a:cubicBezTo>
                  <a:cubicBezTo>
                    <a:pt x="1304" y="1914"/>
                    <a:pt x="1304" y="1915"/>
                    <a:pt x="1305" y="1916"/>
                  </a:cubicBezTo>
                  <a:cubicBezTo>
                    <a:pt x="1306" y="1917"/>
                    <a:pt x="1306" y="1918"/>
                    <a:pt x="1307" y="1919"/>
                  </a:cubicBezTo>
                  <a:cubicBezTo>
                    <a:pt x="1308" y="1920"/>
                    <a:pt x="1308" y="1921"/>
                    <a:pt x="1309" y="1923"/>
                  </a:cubicBezTo>
                  <a:cubicBezTo>
                    <a:pt x="1310" y="1924"/>
                    <a:pt x="1310" y="1926"/>
                    <a:pt x="1311" y="1928"/>
                  </a:cubicBezTo>
                  <a:cubicBezTo>
                    <a:pt x="1311" y="1930"/>
                    <a:pt x="1311" y="1932"/>
                    <a:pt x="1311" y="1934"/>
                  </a:cubicBezTo>
                  <a:cubicBezTo>
                    <a:pt x="1311" y="1946"/>
                    <a:pt x="1309" y="1964"/>
                    <a:pt x="1304" y="1981"/>
                  </a:cubicBezTo>
                  <a:cubicBezTo>
                    <a:pt x="1307" y="1981"/>
                    <a:pt x="1309" y="1981"/>
                    <a:pt x="1312" y="1981"/>
                  </a:cubicBezTo>
                  <a:cubicBezTo>
                    <a:pt x="1316" y="1976"/>
                    <a:pt x="1324" y="1972"/>
                    <a:pt x="1335" y="1969"/>
                  </a:cubicBezTo>
                  <a:cubicBezTo>
                    <a:pt x="1330" y="1964"/>
                    <a:pt x="1326" y="1956"/>
                    <a:pt x="1326" y="1946"/>
                  </a:cubicBezTo>
                  <a:cubicBezTo>
                    <a:pt x="1326" y="1931"/>
                    <a:pt x="1335" y="1919"/>
                    <a:pt x="1347" y="1919"/>
                  </a:cubicBezTo>
                  <a:cubicBezTo>
                    <a:pt x="1358" y="1919"/>
                    <a:pt x="1367" y="1931"/>
                    <a:pt x="1367" y="1946"/>
                  </a:cubicBezTo>
                  <a:cubicBezTo>
                    <a:pt x="1367" y="1953"/>
                    <a:pt x="1365" y="1959"/>
                    <a:pt x="1362" y="1964"/>
                  </a:cubicBezTo>
                  <a:cubicBezTo>
                    <a:pt x="1369" y="1964"/>
                    <a:pt x="1375" y="1963"/>
                    <a:pt x="1382" y="1963"/>
                  </a:cubicBezTo>
                  <a:cubicBezTo>
                    <a:pt x="1423" y="1963"/>
                    <a:pt x="1456" y="1975"/>
                    <a:pt x="1456" y="1989"/>
                  </a:cubicBezTo>
                  <a:cubicBezTo>
                    <a:pt x="1456" y="1997"/>
                    <a:pt x="1448" y="2004"/>
                    <a:pt x="1434" y="2008"/>
                  </a:cubicBezTo>
                  <a:cubicBezTo>
                    <a:pt x="1433" y="2011"/>
                    <a:pt x="1430" y="2013"/>
                    <a:pt x="1426" y="2016"/>
                  </a:cubicBezTo>
                  <a:cubicBezTo>
                    <a:pt x="1462" y="2016"/>
                    <a:pt x="1462" y="2016"/>
                    <a:pt x="1462" y="2016"/>
                  </a:cubicBezTo>
                  <a:cubicBezTo>
                    <a:pt x="1483" y="2042"/>
                    <a:pt x="1555" y="2061"/>
                    <a:pt x="1641" y="2061"/>
                  </a:cubicBezTo>
                  <a:cubicBezTo>
                    <a:pt x="1742" y="2061"/>
                    <a:pt x="1824" y="2034"/>
                    <a:pt x="1824" y="2001"/>
                  </a:cubicBezTo>
                  <a:cubicBezTo>
                    <a:pt x="1824" y="1971"/>
                    <a:pt x="1759" y="1947"/>
                    <a:pt x="1673" y="1941"/>
                  </a:cubicBezTo>
                  <a:close/>
                  <a:moveTo>
                    <a:pt x="364" y="555"/>
                  </a:moveTo>
                  <a:cubicBezTo>
                    <a:pt x="361" y="555"/>
                    <a:pt x="357" y="555"/>
                    <a:pt x="354" y="553"/>
                  </a:cubicBezTo>
                  <a:cubicBezTo>
                    <a:pt x="350" y="559"/>
                    <a:pt x="343" y="563"/>
                    <a:pt x="336" y="563"/>
                  </a:cubicBezTo>
                  <a:cubicBezTo>
                    <a:pt x="323" y="563"/>
                    <a:pt x="313" y="552"/>
                    <a:pt x="313" y="538"/>
                  </a:cubicBezTo>
                  <a:cubicBezTo>
                    <a:pt x="313" y="524"/>
                    <a:pt x="323" y="513"/>
                    <a:pt x="336" y="513"/>
                  </a:cubicBezTo>
                  <a:cubicBezTo>
                    <a:pt x="336" y="513"/>
                    <a:pt x="336" y="513"/>
                    <a:pt x="336" y="513"/>
                  </a:cubicBezTo>
                  <a:cubicBezTo>
                    <a:pt x="340" y="500"/>
                    <a:pt x="351" y="490"/>
                    <a:pt x="364" y="490"/>
                  </a:cubicBezTo>
                  <a:cubicBezTo>
                    <a:pt x="376" y="490"/>
                    <a:pt x="386" y="497"/>
                    <a:pt x="391" y="507"/>
                  </a:cubicBezTo>
                  <a:cubicBezTo>
                    <a:pt x="396" y="510"/>
                    <a:pt x="400" y="515"/>
                    <a:pt x="400" y="522"/>
                  </a:cubicBezTo>
                  <a:cubicBezTo>
                    <a:pt x="400" y="529"/>
                    <a:pt x="397" y="535"/>
                    <a:pt x="391" y="537"/>
                  </a:cubicBezTo>
                  <a:cubicBezTo>
                    <a:pt x="386" y="548"/>
                    <a:pt x="376" y="555"/>
                    <a:pt x="364" y="555"/>
                  </a:cubicBezTo>
                  <a:close/>
                  <a:moveTo>
                    <a:pt x="1028" y="1632"/>
                  </a:moveTo>
                  <a:cubicBezTo>
                    <a:pt x="1034" y="1632"/>
                    <a:pt x="1039" y="1640"/>
                    <a:pt x="1039" y="1650"/>
                  </a:cubicBezTo>
                  <a:cubicBezTo>
                    <a:pt x="1039" y="1659"/>
                    <a:pt x="1034" y="1667"/>
                    <a:pt x="1028" y="1667"/>
                  </a:cubicBezTo>
                  <a:cubicBezTo>
                    <a:pt x="1026" y="1667"/>
                    <a:pt x="1025" y="1667"/>
                    <a:pt x="1023" y="1666"/>
                  </a:cubicBezTo>
                  <a:cubicBezTo>
                    <a:pt x="1024" y="1662"/>
                    <a:pt x="1025" y="1658"/>
                    <a:pt x="1025" y="1654"/>
                  </a:cubicBezTo>
                  <a:cubicBezTo>
                    <a:pt x="1025" y="1647"/>
                    <a:pt x="1023" y="1641"/>
                    <a:pt x="1020" y="1636"/>
                  </a:cubicBezTo>
                  <a:cubicBezTo>
                    <a:pt x="1022" y="1634"/>
                    <a:pt x="1025" y="1632"/>
                    <a:pt x="1028" y="1632"/>
                  </a:cubicBezTo>
                  <a:close/>
                  <a:moveTo>
                    <a:pt x="1002" y="1432"/>
                  </a:moveTo>
                  <a:cubicBezTo>
                    <a:pt x="1002" y="1444"/>
                    <a:pt x="995" y="1454"/>
                    <a:pt x="987" y="1454"/>
                  </a:cubicBezTo>
                  <a:cubicBezTo>
                    <a:pt x="983" y="1454"/>
                    <a:pt x="979" y="1452"/>
                    <a:pt x="976" y="1448"/>
                  </a:cubicBezTo>
                  <a:cubicBezTo>
                    <a:pt x="975" y="1450"/>
                    <a:pt x="973" y="1451"/>
                    <a:pt x="971" y="1451"/>
                  </a:cubicBezTo>
                  <a:cubicBezTo>
                    <a:pt x="967" y="1451"/>
                    <a:pt x="964" y="1447"/>
                    <a:pt x="964" y="1442"/>
                  </a:cubicBezTo>
                  <a:cubicBezTo>
                    <a:pt x="964" y="1437"/>
                    <a:pt x="967" y="1432"/>
                    <a:pt x="971" y="1432"/>
                  </a:cubicBezTo>
                  <a:cubicBezTo>
                    <a:pt x="971" y="1421"/>
                    <a:pt x="978" y="1411"/>
                    <a:pt x="987" y="1411"/>
                  </a:cubicBezTo>
                  <a:cubicBezTo>
                    <a:pt x="995" y="1411"/>
                    <a:pt x="1002" y="1421"/>
                    <a:pt x="1002" y="1432"/>
                  </a:cubicBezTo>
                  <a:close/>
                  <a:moveTo>
                    <a:pt x="935" y="1222"/>
                  </a:moveTo>
                  <a:cubicBezTo>
                    <a:pt x="932" y="1218"/>
                    <a:pt x="927" y="1217"/>
                    <a:pt x="919" y="1218"/>
                  </a:cubicBezTo>
                  <a:cubicBezTo>
                    <a:pt x="923" y="1212"/>
                    <a:pt x="926" y="1206"/>
                    <a:pt x="926" y="1202"/>
                  </a:cubicBezTo>
                  <a:cubicBezTo>
                    <a:pt x="944" y="1194"/>
                    <a:pt x="961" y="1184"/>
                    <a:pt x="978" y="1174"/>
                  </a:cubicBezTo>
                  <a:cubicBezTo>
                    <a:pt x="987" y="1170"/>
                    <a:pt x="996" y="1165"/>
                    <a:pt x="1004" y="1160"/>
                  </a:cubicBezTo>
                  <a:cubicBezTo>
                    <a:pt x="1001" y="1164"/>
                    <a:pt x="993" y="1170"/>
                    <a:pt x="995" y="1176"/>
                  </a:cubicBezTo>
                  <a:cubicBezTo>
                    <a:pt x="997" y="1181"/>
                    <a:pt x="1003" y="1181"/>
                    <a:pt x="1007" y="1181"/>
                  </a:cubicBezTo>
                  <a:cubicBezTo>
                    <a:pt x="1016" y="1180"/>
                    <a:pt x="1025" y="1172"/>
                    <a:pt x="1032" y="1167"/>
                  </a:cubicBezTo>
                  <a:cubicBezTo>
                    <a:pt x="1086" y="1132"/>
                    <a:pt x="1139" y="1094"/>
                    <a:pt x="1191" y="1055"/>
                  </a:cubicBezTo>
                  <a:cubicBezTo>
                    <a:pt x="1252" y="1010"/>
                    <a:pt x="1313" y="964"/>
                    <a:pt x="1374" y="917"/>
                  </a:cubicBezTo>
                  <a:cubicBezTo>
                    <a:pt x="1416" y="886"/>
                    <a:pt x="1457" y="853"/>
                    <a:pt x="1498" y="822"/>
                  </a:cubicBezTo>
                  <a:cubicBezTo>
                    <a:pt x="1507" y="815"/>
                    <a:pt x="1515" y="809"/>
                    <a:pt x="1523" y="803"/>
                  </a:cubicBezTo>
                  <a:cubicBezTo>
                    <a:pt x="1523" y="803"/>
                    <a:pt x="1522" y="804"/>
                    <a:pt x="1521" y="804"/>
                  </a:cubicBezTo>
                  <a:cubicBezTo>
                    <a:pt x="1507" y="817"/>
                    <a:pt x="1491" y="829"/>
                    <a:pt x="1476" y="841"/>
                  </a:cubicBezTo>
                  <a:cubicBezTo>
                    <a:pt x="1447" y="864"/>
                    <a:pt x="1035" y="1221"/>
                    <a:pt x="919" y="1296"/>
                  </a:cubicBezTo>
                  <a:cubicBezTo>
                    <a:pt x="927" y="1285"/>
                    <a:pt x="931" y="1275"/>
                    <a:pt x="927" y="1269"/>
                  </a:cubicBezTo>
                  <a:cubicBezTo>
                    <a:pt x="924" y="1264"/>
                    <a:pt x="918" y="1263"/>
                    <a:pt x="910" y="1264"/>
                  </a:cubicBezTo>
                  <a:cubicBezTo>
                    <a:pt x="916" y="1259"/>
                    <a:pt x="921" y="1253"/>
                    <a:pt x="925" y="1248"/>
                  </a:cubicBezTo>
                  <a:cubicBezTo>
                    <a:pt x="927" y="1246"/>
                    <a:pt x="929" y="1244"/>
                    <a:pt x="929" y="1242"/>
                  </a:cubicBezTo>
                  <a:cubicBezTo>
                    <a:pt x="935" y="1233"/>
                    <a:pt x="937" y="1226"/>
                    <a:pt x="935" y="1222"/>
                  </a:cubicBezTo>
                  <a:close/>
                  <a:moveTo>
                    <a:pt x="875" y="1231"/>
                  </a:moveTo>
                  <a:cubicBezTo>
                    <a:pt x="876" y="1232"/>
                    <a:pt x="876" y="1234"/>
                    <a:pt x="875" y="1237"/>
                  </a:cubicBezTo>
                  <a:cubicBezTo>
                    <a:pt x="877" y="1236"/>
                    <a:pt x="880" y="1234"/>
                    <a:pt x="882" y="1234"/>
                  </a:cubicBezTo>
                  <a:cubicBezTo>
                    <a:pt x="890" y="1230"/>
                    <a:pt x="898" y="1230"/>
                    <a:pt x="900" y="1234"/>
                  </a:cubicBezTo>
                  <a:cubicBezTo>
                    <a:pt x="901" y="1235"/>
                    <a:pt x="901" y="1237"/>
                    <a:pt x="901" y="1238"/>
                  </a:cubicBezTo>
                  <a:cubicBezTo>
                    <a:pt x="901" y="1244"/>
                    <a:pt x="894" y="1254"/>
                    <a:pt x="884" y="1262"/>
                  </a:cubicBezTo>
                  <a:cubicBezTo>
                    <a:pt x="881" y="1268"/>
                    <a:pt x="875" y="1275"/>
                    <a:pt x="867" y="1281"/>
                  </a:cubicBezTo>
                  <a:cubicBezTo>
                    <a:pt x="854" y="1291"/>
                    <a:pt x="840" y="1293"/>
                    <a:pt x="837" y="1287"/>
                  </a:cubicBezTo>
                  <a:cubicBezTo>
                    <a:pt x="835" y="1285"/>
                    <a:pt x="836" y="1281"/>
                    <a:pt x="837" y="1277"/>
                  </a:cubicBezTo>
                  <a:cubicBezTo>
                    <a:pt x="840" y="1272"/>
                    <a:pt x="846" y="1265"/>
                    <a:pt x="853" y="1260"/>
                  </a:cubicBezTo>
                  <a:cubicBezTo>
                    <a:pt x="854" y="1257"/>
                    <a:pt x="855" y="1255"/>
                    <a:pt x="857" y="1253"/>
                  </a:cubicBezTo>
                  <a:cubicBezTo>
                    <a:pt x="856" y="1254"/>
                    <a:pt x="854" y="1254"/>
                    <a:pt x="853" y="1254"/>
                  </a:cubicBezTo>
                  <a:cubicBezTo>
                    <a:pt x="849" y="1255"/>
                    <a:pt x="846" y="1255"/>
                    <a:pt x="845" y="1253"/>
                  </a:cubicBezTo>
                  <a:cubicBezTo>
                    <a:pt x="842" y="1249"/>
                    <a:pt x="847" y="1241"/>
                    <a:pt x="856" y="1234"/>
                  </a:cubicBezTo>
                  <a:cubicBezTo>
                    <a:pt x="864" y="1228"/>
                    <a:pt x="873" y="1227"/>
                    <a:pt x="875" y="1231"/>
                  </a:cubicBezTo>
                  <a:close/>
                  <a:moveTo>
                    <a:pt x="601" y="1141"/>
                  </a:moveTo>
                  <a:cubicBezTo>
                    <a:pt x="615" y="1141"/>
                    <a:pt x="627" y="1150"/>
                    <a:pt x="631" y="1164"/>
                  </a:cubicBezTo>
                  <a:cubicBezTo>
                    <a:pt x="637" y="1160"/>
                    <a:pt x="644" y="1158"/>
                    <a:pt x="651" y="1158"/>
                  </a:cubicBezTo>
                  <a:cubicBezTo>
                    <a:pt x="658" y="1158"/>
                    <a:pt x="664" y="1160"/>
                    <a:pt x="669" y="1162"/>
                  </a:cubicBezTo>
                  <a:cubicBezTo>
                    <a:pt x="673" y="1153"/>
                    <a:pt x="681" y="1147"/>
                    <a:pt x="690" y="1147"/>
                  </a:cubicBezTo>
                  <a:cubicBezTo>
                    <a:pt x="702" y="1147"/>
                    <a:pt x="712" y="1157"/>
                    <a:pt x="714" y="1171"/>
                  </a:cubicBezTo>
                  <a:cubicBezTo>
                    <a:pt x="723" y="1166"/>
                    <a:pt x="735" y="1163"/>
                    <a:pt x="748" y="1163"/>
                  </a:cubicBezTo>
                  <a:cubicBezTo>
                    <a:pt x="779" y="1163"/>
                    <a:pt x="804" y="1180"/>
                    <a:pt x="804" y="1202"/>
                  </a:cubicBezTo>
                  <a:cubicBezTo>
                    <a:pt x="804" y="1205"/>
                    <a:pt x="803" y="1208"/>
                    <a:pt x="802" y="1211"/>
                  </a:cubicBezTo>
                  <a:cubicBezTo>
                    <a:pt x="803" y="1211"/>
                    <a:pt x="804" y="1211"/>
                    <a:pt x="805" y="1211"/>
                  </a:cubicBezTo>
                  <a:cubicBezTo>
                    <a:pt x="809" y="1210"/>
                    <a:pt x="812" y="1210"/>
                    <a:pt x="816" y="1210"/>
                  </a:cubicBezTo>
                  <a:cubicBezTo>
                    <a:pt x="823" y="1208"/>
                    <a:pt x="829" y="1207"/>
                    <a:pt x="835" y="1207"/>
                  </a:cubicBezTo>
                  <a:cubicBezTo>
                    <a:pt x="846" y="1204"/>
                    <a:pt x="854" y="1203"/>
                    <a:pt x="854" y="1203"/>
                  </a:cubicBezTo>
                  <a:cubicBezTo>
                    <a:pt x="854" y="1203"/>
                    <a:pt x="847" y="1207"/>
                    <a:pt x="837" y="1212"/>
                  </a:cubicBezTo>
                  <a:cubicBezTo>
                    <a:pt x="831" y="1215"/>
                    <a:pt x="825" y="1218"/>
                    <a:pt x="819" y="1221"/>
                  </a:cubicBezTo>
                  <a:cubicBezTo>
                    <a:pt x="815" y="1222"/>
                    <a:pt x="812" y="1224"/>
                    <a:pt x="808" y="1225"/>
                  </a:cubicBezTo>
                  <a:cubicBezTo>
                    <a:pt x="806" y="1226"/>
                    <a:pt x="805" y="1227"/>
                    <a:pt x="803" y="1228"/>
                  </a:cubicBezTo>
                  <a:cubicBezTo>
                    <a:pt x="801" y="1229"/>
                    <a:pt x="799" y="1229"/>
                    <a:pt x="798" y="1230"/>
                  </a:cubicBezTo>
                  <a:cubicBezTo>
                    <a:pt x="794" y="1232"/>
                    <a:pt x="790" y="1233"/>
                    <a:pt x="787" y="1235"/>
                  </a:cubicBezTo>
                  <a:cubicBezTo>
                    <a:pt x="785" y="1235"/>
                    <a:pt x="783" y="1236"/>
                    <a:pt x="781" y="1237"/>
                  </a:cubicBezTo>
                  <a:cubicBezTo>
                    <a:pt x="780" y="1237"/>
                    <a:pt x="779" y="1238"/>
                    <a:pt x="778" y="1238"/>
                  </a:cubicBezTo>
                  <a:cubicBezTo>
                    <a:pt x="777" y="1238"/>
                    <a:pt x="776" y="1239"/>
                    <a:pt x="775" y="1239"/>
                  </a:cubicBezTo>
                  <a:cubicBezTo>
                    <a:pt x="771" y="1240"/>
                    <a:pt x="767" y="1240"/>
                    <a:pt x="764" y="1241"/>
                  </a:cubicBezTo>
                  <a:cubicBezTo>
                    <a:pt x="763" y="1241"/>
                    <a:pt x="762" y="1241"/>
                    <a:pt x="761" y="1241"/>
                  </a:cubicBezTo>
                  <a:cubicBezTo>
                    <a:pt x="756" y="1242"/>
                    <a:pt x="752" y="1242"/>
                    <a:pt x="748" y="1242"/>
                  </a:cubicBezTo>
                  <a:cubicBezTo>
                    <a:pt x="717" y="1242"/>
                    <a:pt x="691" y="1224"/>
                    <a:pt x="691" y="1202"/>
                  </a:cubicBezTo>
                  <a:cubicBezTo>
                    <a:pt x="691" y="1202"/>
                    <a:pt x="691" y="1202"/>
                    <a:pt x="691" y="1202"/>
                  </a:cubicBezTo>
                  <a:cubicBezTo>
                    <a:pt x="691" y="1202"/>
                    <a:pt x="690" y="1202"/>
                    <a:pt x="690" y="1202"/>
                  </a:cubicBezTo>
                  <a:cubicBezTo>
                    <a:pt x="684" y="1202"/>
                    <a:pt x="678" y="1200"/>
                    <a:pt x="674" y="1196"/>
                  </a:cubicBezTo>
                  <a:cubicBezTo>
                    <a:pt x="668" y="1200"/>
                    <a:pt x="660" y="1202"/>
                    <a:pt x="651" y="1202"/>
                  </a:cubicBezTo>
                  <a:cubicBezTo>
                    <a:pt x="641" y="1202"/>
                    <a:pt x="631" y="1199"/>
                    <a:pt x="626" y="1193"/>
                  </a:cubicBezTo>
                  <a:cubicBezTo>
                    <a:pt x="620" y="1200"/>
                    <a:pt x="611" y="1205"/>
                    <a:pt x="601" y="1205"/>
                  </a:cubicBezTo>
                  <a:cubicBezTo>
                    <a:pt x="583" y="1205"/>
                    <a:pt x="569" y="1190"/>
                    <a:pt x="569" y="1173"/>
                  </a:cubicBezTo>
                  <a:cubicBezTo>
                    <a:pt x="569" y="1155"/>
                    <a:pt x="583" y="1141"/>
                    <a:pt x="601" y="1141"/>
                  </a:cubicBezTo>
                  <a:close/>
                  <a:moveTo>
                    <a:pt x="449" y="1003"/>
                  </a:moveTo>
                  <a:cubicBezTo>
                    <a:pt x="414" y="999"/>
                    <a:pt x="410" y="927"/>
                    <a:pt x="432" y="905"/>
                  </a:cubicBezTo>
                  <a:cubicBezTo>
                    <a:pt x="418" y="890"/>
                    <a:pt x="419" y="856"/>
                    <a:pt x="443" y="855"/>
                  </a:cubicBezTo>
                  <a:cubicBezTo>
                    <a:pt x="451" y="855"/>
                    <a:pt x="457" y="859"/>
                    <a:pt x="461" y="866"/>
                  </a:cubicBezTo>
                  <a:cubicBezTo>
                    <a:pt x="462" y="866"/>
                    <a:pt x="463" y="867"/>
                    <a:pt x="464" y="868"/>
                  </a:cubicBezTo>
                  <a:cubicBezTo>
                    <a:pt x="466" y="870"/>
                    <a:pt x="468" y="873"/>
                    <a:pt x="469" y="876"/>
                  </a:cubicBezTo>
                  <a:cubicBezTo>
                    <a:pt x="471" y="879"/>
                    <a:pt x="472" y="882"/>
                    <a:pt x="473" y="885"/>
                  </a:cubicBezTo>
                  <a:cubicBezTo>
                    <a:pt x="474" y="889"/>
                    <a:pt x="474" y="892"/>
                    <a:pt x="474" y="896"/>
                  </a:cubicBezTo>
                  <a:cubicBezTo>
                    <a:pt x="475" y="903"/>
                    <a:pt x="473" y="909"/>
                    <a:pt x="471" y="915"/>
                  </a:cubicBezTo>
                  <a:cubicBezTo>
                    <a:pt x="471" y="917"/>
                    <a:pt x="470" y="918"/>
                    <a:pt x="470" y="919"/>
                  </a:cubicBezTo>
                  <a:cubicBezTo>
                    <a:pt x="471" y="922"/>
                    <a:pt x="472" y="925"/>
                    <a:pt x="475" y="928"/>
                  </a:cubicBezTo>
                  <a:cubicBezTo>
                    <a:pt x="483" y="936"/>
                    <a:pt x="489" y="943"/>
                    <a:pt x="489" y="956"/>
                  </a:cubicBezTo>
                  <a:cubicBezTo>
                    <a:pt x="489" y="978"/>
                    <a:pt x="471" y="1005"/>
                    <a:pt x="449" y="1003"/>
                  </a:cubicBezTo>
                  <a:close/>
                  <a:moveTo>
                    <a:pt x="512" y="1088"/>
                  </a:moveTo>
                  <a:cubicBezTo>
                    <a:pt x="510" y="1088"/>
                    <a:pt x="507" y="1089"/>
                    <a:pt x="505" y="1089"/>
                  </a:cubicBezTo>
                  <a:cubicBezTo>
                    <a:pt x="487" y="1089"/>
                    <a:pt x="473" y="1073"/>
                    <a:pt x="473" y="1054"/>
                  </a:cubicBezTo>
                  <a:cubicBezTo>
                    <a:pt x="473" y="1034"/>
                    <a:pt x="487" y="1019"/>
                    <a:pt x="505" y="1019"/>
                  </a:cubicBezTo>
                  <a:cubicBezTo>
                    <a:pt x="515" y="1019"/>
                    <a:pt x="525" y="1024"/>
                    <a:pt x="530" y="1033"/>
                  </a:cubicBezTo>
                  <a:cubicBezTo>
                    <a:pt x="536" y="1030"/>
                    <a:pt x="542" y="1028"/>
                    <a:pt x="548" y="1028"/>
                  </a:cubicBezTo>
                  <a:cubicBezTo>
                    <a:pt x="570" y="1028"/>
                    <a:pt x="588" y="1048"/>
                    <a:pt x="588" y="1073"/>
                  </a:cubicBezTo>
                  <a:cubicBezTo>
                    <a:pt x="588" y="1087"/>
                    <a:pt x="582" y="1100"/>
                    <a:pt x="573" y="1108"/>
                  </a:cubicBezTo>
                  <a:cubicBezTo>
                    <a:pt x="566" y="1115"/>
                    <a:pt x="557" y="1120"/>
                    <a:pt x="547" y="1120"/>
                  </a:cubicBezTo>
                  <a:cubicBezTo>
                    <a:pt x="529" y="1120"/>
                    <a:pt x="514" y="1106"/>
                    <a:pt x="512" y="1088"/>
                  </a:cubicBezTo>
                  <a:close/>
                  <a:moveTo>
                    <a:pt x="582" y="1403"/>
                  </a:moveTo>
                  <a:cubicBezTo>
                    <a:pt x="575" y="1403"/>
                    <a:pt x="569" y="1397"/>
                    <a:pt x="569" y="1391"/>
                  </a:cubicBezTo>
                  <a:cubicBezTo>
                    <a:pt x="569" y="1384"/>
                    <a:pt x="575" y="1379"/>
                    <a:pt x="582" y="1379"/>
                  </a:cubicBezTo>
                  <a:cubicBezTo>
                    <a:pt x="588" y="1379"/>
                    <a:pt x="594" y="1384"/>
                    <a:pt x="594" y="1391"/>
                  </a:cubicBezTo>
                  <a:cubicBezTo>
                    <a:pt x="594" y="1397"/>
                    <a:pt x="588" y="1403"/>
                    <a:pt x="582" y="1403"/>
                  </a:cubicBezTo>
                  <a:close/>
                  <a:moveTo>
                    <a:pt x="700" y="1318"/>
                  </a:moveTo>
                  <a:cubicBezTo>
                    <a:pt x="697" y="1320"/>
                    <a:pt x="694" y="1321"/>
                    <a:pt x="692" y="1323"/>
                  </a:cubicBezTo>
                  <a:cubicBezTo>
                    <a:pt x="685" y="1328"/>
                    <a:pt x="674" y="1332"/>
                    <a:pt x="662" y="1332"/>
                  </a:cubicBezTo>
                  <a:cubicBezTo>
                    <a:pt x="642" y="1332"/>
                    <a:pt x="625" y="1321"/>
                    <a:pt x="625" y="1308"/>
                  </a:cubicBezTo>
                  <a:cubicBezTo>
                    <a:pt x="625" y="1307"/>
                    <a:pt x="625" y="1306"/>
                    <a:pt x="625" y="1306"/>
                  </a:cubicBezTo>
                  <a:cubicBezTo>
                    <a:pt x="619" y="1307"/>
                    <a:pt x="612" y="1307"/>
                    <a:pt x="605" y="1307"/>
                  </a:cubicBezTo>
                  <a:cubicBezTo>
                    <a:pt x="570" y="1307"/>
                    <a:pt x="543" y="1295"/>
                    <a:pt x="543" y="1279"/>
                  </a:cubicBezTo>
                  <a:cubicBezTo>
                    <a:pt x="543" y="1264"/>
                    <a:pt x="570" y="1251"/>
                    <a:pt x="605" y="1251"/>
                  </a:cubicBezTo>
                  <a:cubicBezTo>
                    <a:pt x="615" y="1251"/>
                    <a:pt x="625" y="1253"/>
                    <a:pt x="634" y="1255"/>
                  </a:cubicBezTo>
                  <a:cubicBezTo>
                    <a:pt x="637" y="1255"/>
                    <a:pt x="641" y="1255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6" y="1256"/>
                    <a:pt x="646" y="1256"/>
                    <a:pt x="646" y="1256"/>
                  </a:cubicBezTo>
                  <a:cubicBezTo>
                    <a:pt x="647" y="1257"/>
                    <a:pt x="647" y="1257"/>
                    <a:pt x="647" y="1257"/>
                  </a:cubicBezTo>
                  <a:cubicBezTo>
                    <a:pt x="648" y="1257"/>
                    <a:pt x="648" y="1257"/>
                    <a:pt x="648" y="1257"/>
                  </a:cubicBezTo>
                  <a:cubicBezTo>
                    <a:pt x="649" y="1258"/>
                    <a:pt x="651" y="1258"/>
                    <a:pt x="652" y="1259"/>
                  </a:cubicBezTo>
                  <a:cubicBezTo>
                    <a:pt x="655" y="1260"/>
                    <a:pt x="658" y="1262"/>
                    <a:pt x="660" y="1264"/>
                  </a:cubicBezTo>
                  <a:cubicBezTo>
                    <a:pt x="662" y="1265"/>
                    <a:pt x="663" y="1267"/>
                    <a:pt x="664" y="1268"/>
                  </a:cubicBezTo>
                  <a:cubicBezTo>
                    <a:pt x="669" y="1269"/>
                    <a:pt x="673" y="1269"/>
                    <a:pt x="678" y="1270"/>
                  </a:cubicBezTo>
                  <a:cubicBezTo>
                    <a:pt x="684" y="1271"/>
                    <a:pt x="689" y="1273"/>
                    <a:pt x="694" y="1276"/>
                  </a:cubicBezTo>
                  <a:cubicBezTo>
                    <a:pt x="697" y="1277"/>
                    <a:pt x="700" y="1278"/>
                    <a:pt x="703" y="1279"/>
                  </a:cubicBezTo>
                  <a:cubicBezTo>
                    <a:pt x="708" y="1281"/>
                    <a:pt x="712" y="1285"/>
                    <a:pt x="716" y="1288"/>
                  </a:cubicBezTo>
                  <a:cubicBezTo>
                    <a:pt x="729" y="1289"/>
                    <a:pt x="745" y="1287"/>
                    <a:pt x="756" y="1285"/>
                  </a:cubicBezTo>
                  <a:cubicBezTo>
                    <a:pt x="768" y="1283"/>
                    <a:pt x="779" y="1279"/>
                    <a:pt x="791" y="1277"/>
                  </a:cubicBezTo>
                  <a:cubicBezTo>
                    <a:pt x="759" y="1287"/>
                    <a:pt x="729" y="1302"/>
                    <a:pt x="700" y="1318"/>
                  </a:cubicBezTo>
                  <a:close/>
                  <a:moveTo>
                    <a:pt x="850" y="1332"/>
                  </a:moveTo>
                  <a:cubicBezTo>
                    <a:pt x="849" y="1332"/>
                    <a:pt x="847" y="1333"/>
                    <a:pt x="846" y="1334"/>
                  </a:cubicBezTo>
                  <a:cubicBezTo>
                    <a:pt x="845" y="1335"/>
                    <a:pt x="844" y="1335"/>
                    <a:pt x="844" y="1336"/>
                  </a:cubicBezTo>
                  <a:cubicBezTo>
                    <a:pt x="843" y="1337"/>
                    <a:pt x="842" y="1337"/>
                    <a:pt x="841" y="1338"/>
                  </a:cubicBezTo>
                  <a:cubicBezTo>
                    <a:pt x="834" y="1343"/>
                    <a:pt x="773" y="1389"/>
                    <a:pt x="744" y="1388"/>
                  </a:cubicBezTo>
                  <a:cubicBezTo>
                    <a:pt x="715" y="1387"/>
                    <a:pt x="712" y="1371"/>
                    <a:pt x="712" y="1364"/>
                  </a:cubicBezTo>
                  <a:cubicBezTo>
                    <a:pt x="711" y="1352"/>
                    <a:pt x="722" y="1342"/>
                    <a:pt x="735" y="1342"/>
                  </a:cubicBezTo>
                  <a:cubicBezTo>
                    <a:pt x="742" y="1341"/>
                    <a:pt x="748" y="1344"/>
                    <a:pt x="753" y="1348"/>
                  </a:cubicBezTo>
                  <a:cubicBezTo>
                    <a:pt x="758" y="1344"/>
                    <a:pt x="764" y="1342"/>
                    <a:pt x="771" y="1342"/>
                  </a:cubicBezTo>
                  <a:cubicBezTo>
                    <a:pt x="780" y="1342"/>
                    <a:pt x="788" y="1345"/>
                    <a:pt x="794" y="1350"/>
                  </a:cubicBezTo>
                  <a:cubicBezTo>
                    <a:pt x="799" y="1349"/>
                    <a:pt x="804" y="1347"/>
                    <a:pt x="809" y="1345"/>
                  </a:cubicBezTo>
                  <a:cubicBezTo>
                    <a:pt x="820" y="1342"/>
                    <a:pt x="831" y="1338"/>
                    <a:pt x="839" y="1335"/>
                  </a:cubicBezTo>
                  <a:cubicBezTo>
                    <a:pt x="840" y="1334"/>
                    <a:pt x="841" y="1334"/>
                    <a:pt x="842" y="1334"/>
                  </a:cubicBezTo>
                  <a:cubicBezTo>
                    <a:pt x="843" y="1333"/>
                    <a:pt x="844" y="1333"/>
                    <a:pt x="845" y="1333"/>
                  </a:cubicBezTo>
                  <a:cubicBezTo>
                    <a:pt x="846" y="1332"/>
                    <a:pt x="848" y="1331"/>
                    <a:pt x="849" y="1331"/>
                  </a:cubicBezTo>
                  <a:cubicBezTo>
                    <a:pt x="851" y="1330"/>
                    <a:pt x="853" y="1329"/>
                    <a:pt x="853" y="1329"/>
                  </a:cubicBezTo>
                  <a:cubicBezTo>
                    <a:pt x="853" y="1329"/>
                    <a:pt x="852" y="1330"/>
                    <a:pt x="850" y="1332"/>
                  </a:cubicBezTo>
                  <a:close/>
                  <a:moveTo>
                    <a:pt x="849" y="1303"/>
                  </a:moveTo>
                  <a:cubicBezTo>
                    <a:pt x="850" y="1302"/>
                    <a:pt x="851" y="1302"/>
                    <a:pt x="852" y="1301"/>
                  </a:cubicBezTo>
                  <a:cubicBezTo>
                    <a:pt x="853" y="1301"/>
                    <a:pt x="854" y="1301"/>
                    <a:pt x="854" y="1300"/>
                  </a:cubicBezTo>
                  <a:cubicBezTo>
                    <a:pt x="853" y="1301"/>
                    <a:pt x="851" y="1302"/>
                    <a:pt x="849" y="1303"/>
                  </a:cubicBezTo>
                  <a:close/>
                  <a:moveTo>
                    <a:pt x="861" y="1394"/>
                  </a:moveTo>
                  <a:cubicBezTo>
                    <a:pt x="862" y="1380"/>
                    <a:pt x="870" y="1367"/>
                    <a:pt x="880" y="1360"/>
                  </a:cubicBezTo>
                  <a:cubicBezTo>
                    <a:pt x="886" y="1367"/>
                    <a:pt x="908" y="1360"/>
                    <a:pt x="931" y="1343"/>
                  </a:cubicBezTo>
                  <a:cubicBezTo>
                    <a:pt x="955" y="1326"/>
                    <a:pt x="970" y="1306"/>
                    <a:pt x="965" y="1298"/>
                  </a:cubicBezTo>
                  <a:cubicBezTo>
                    <a:pt x="965" y="1297"/>
                    <a:pt x="964" y="1297"/>
                    <a:pt x="963" y="1296"/>
                  </a:cubicBezTo>
                  <a:cubicBezTo>
                    <a:pt x="1110" y="1179"/>
                    <a:pt x="1419" y="927"/>
                    <a:pt x="1441" y="908"/>
                  </a:cubicBezTo>
                  <a:cubicBezTo>
                    <a:pt x="1500" y="860"/>
                    <a:pt x="1537" y="831"/>
                    <a:pt x="1537" y="831"/>
                  </a:cubicBezTo>
                  <a:cubicBezTo>
                    <a:pt x="1537" y="831"/>
                    <a:pt x="1503" y="864"/>
                    <a:pt x="1448" y="917"/>
                  </a:cubicBezTo>
                  <a:cubicBezTo>
                    <a:pt x="1420" y="943"/>
                    <a:pt x="1387" y="975"/>
                    <a:pt x="1350" y="1009"/>
                  </a:cubicBezTo>
                  <a:cubicBezTo>
                    <a:pt x="1341" y="1018"/>
                    <a:pt x="1331" y="1026"/>
                    <a:pt x="1321" y="1035"/>
                  </a:cubicBezTo>
                  <a:cubicBezTo>
                    <a:pt x="1312" y="1044"/>
                    <a:pt x="1302" y="1054"/>
                    <a:pt x="1292" y="1063"/>
                  </a:cubicBezTo>
                  <a:cubicBezTo>
                    <a:pt x="1271" y="1081"/>
                    <a:pt x="1250" y="1101"/>
                    <a:pt x="1229" y="1120"/>
                  </a:cubicBezTo>
                  <a:cubicBezTo>
                    <a:pt x="1207" y="1140"/>
                    <a:pt x="1186" y="1158"/>
                    <a:pt x="1165" y="1177"/>
                  </a:cubicBezTo>
                  <a:cubicBezTo>
                    <a:pt x="1145" y="1195"/>
                    <a:pt x="1125" y="1212"/>
                    <a:pt x="1106" y="1229"/>
                  </a:cubicBezTo>
                  <a:cubicBezTo>
                    <a:pt x="1068" y="1262"/>
                    <a:pt x="1034" y="1292"/>
                    <a:pt x="1005" y="1317"/>
                  </a:cubicBezTo>
                  <a:cubicBezTo>
                    <a:pt x="998" y="1323"/>
                    <a:pt x="991" y="1329"/>
                    <a:pt x="984" y="1335"/>
                  </a:cubicBezTo>
                  <a:cubicBezTo>
                    <a:pt x="978" y="1340"/>
                    <a:pt x="972" y="1345"/>
                    <a:pt x="966" y="1350"/>
                  </a:cubicBezTo>
                  <a:cubicBezTo>
                    <a:pt x="964" y="1352"/>
                    <a:pt x="962" y="1353"/>
                    <a:pt x="960" y="1355"/>
                  </a:cubicBezTo>
                  <a:cubicBezTo>
                    <a:pt x="957" y="1358"/>
                    <a:pt x="955" y="1361"/>
                    <a:pt x="953" y="1365"/>
                  </a:cubicBezTo>
                  <a:cubicBezTo>
                    <a:pt x="951" y="1369"/>
                    <a:pt x="950" y="1374"/>
                    <a:pt x="949" y="1378"/>
                  </a:cubicBezTo>
                  <a:cubicBezTo>
                    <a:pt x="950" y="1380"/>
                    <a:pt x="951" y="1382"/>
                    <a:pt x="951" y="1384"/>
                  </a:cubicBezTo>
                  <a:cubicBezTo>
                    <a:pt x="951" y="1384"/>
                    <a:pt x="951" y="1384"/>
                    <a:pt x="951" y="1384"/>
                  </a:cubicBezTo>
                  <a:cubicBezTo>
                    <a:pt x="953" y="1383"/>
                    <a:pt x="955" y="1381"/>
                    <a:pt x="957" y="1379"/>
                  </a:cubicBezTo>
                  <a:cubicBezTo>
                    <a:pt x="957" y="1379"/>
                    <a:pt x="958" y="1378"/>
                    <a:pt x="958" y="1378"/>
                  </a:cubicBezTo>
                  <a:cubicBezTo>
                    <a:pt x="959" y="1377"/>
                    <a:pt x="959" y="1377"/>
                    <a:pt x="960" y="1376"/>
                  </a:cubicBezTo>
                  <a:cubicBezTo>
                    <a:pt x="961" y="1375"/>
                    <a:pt x="962" y="1374"/>
                    <a:pt x="963" y="1373"/>
                  </a:cubicBezTo>
                  <a:cubicBezTo>
                    <a:pt x="968" y="1369"/>
                    <a:pt x="973" y="1365"/>
                    <a:pt x="978" y="1361"/>
                  </a:cubicBezTo>
                  <a:cubicBezTo>
                    <a:pt x="988" y="1353"/>
                    <a:pt x="998" y="1346"/>
                    <a:pt x="1005" y="1340"/>
                  </a:cubicBezTo>
                  <a:cubicBezTo>
                    <a:pt x="1013" y="1335"/>
                    <a:pt x="1018" y="1331"/>
                    <a:pt x="1018" y="1331"/>
                  </a:cubicBezTo>
                  <a:cubicBezTo>
                    <a:pt x="1018" y="1331"/>
                    <a:pt x="1014" y="1336"/>
                    <a:pt x="1007" y="1343"/>
                  </a:cubicBezTo>
                  <a:cubicBezTo>
                    <a:pt x="1000" y="1349"/>
                    <a:pt x="992" y="1359"/>
                    <a:pt x="983" y="1368"/>
                  </a:cubicBezTo>
                  <a:cubicBezTo>
                    <a:pt x="979" y="1373"/>
                    <a:pt x="975" y="1378"/>
                    <a:pt x="971" y="1382"/>
                  </a:cubicBezTo>
                  <a:cubicBezTo>
                    <a:pt x="970" y="1383"/>
                    <a:pt x="969" y="1385"/>
                    <a:pt x="969" y="1386"/>
                  </a:cubicBezTo>
                  <a:cubicBezTo>
                    <a:pt x="968" y="1386"/>
                    <a:pt x="968" y="1387"/>
                    <a:pt x="967" y="1387"/>
                  </a:cubicBezTo>
                  <a:cubicBezTo>
                    <a:pt x="967" y="1388"/>
                    <a:pt x="966" y="1388"/>
                    <a:pt x="966" y="1389"/>
                  </a:cubicBezTo>
                  <a:cubicBezTo>
                    <a:pt x="964" y="1391"/>
                    <a:pt x="963" y="1393"/>
                    <a:pt x="962" y="1395"/>
                  </a:cubicBezTo>
                  <a:cubicBezTo>
                    <a:pt x="961" y="1396"/>
                    <a:pt x="960" y="1397"/>
                    <a:pt x="960" y="1398"/>
                  </a:cubicBezTo>
                  <a:cubicBezTo>
                    <a:pt x="959" y="1399"/>
                    <a:pt x="958" y="1400"/>
                    <a:pt x="958" y="1400"/>
                  </a:cubicBezTo>
                  <a:cubicBezTo>
                    <a:pt x="957" y="1402"/>
                    <a:pt x="956" y="1403"/>
                    <a:pt x="955" y="1404"/>
                  </a:cubicBezTo>
                  <a:cubicBezTo>
                    <a:pt x="955" y="1405"/>
                    <a:pt x="954" y="1406"/>
                    <a:pt x="954" y="1407"/>
                  </a:cubicBezTo>
                  <a:cubicBezTo>
                    <a:pt x="954" y="1411"/>
                    <a:pt x="953" y="1415"/>
                    <a:pt x="952" y="1419"/>
                  </a:cubicBezTo>
                  <a:cubicBezTo>
                    <a:pt x="951" y="1425"/>
                    <a:pt x="949" y="1429"/>
                    <a:pt x="948" y="1434"/>
                  </a:cubicBezTo>
                  <a:cubicBezTo>
                    <a:pt x="946" y="1437"/>
                    <a:pt x="944" y="1440"/>
                    <a:pt x="942" y="1443"/>
                  </a:cubicBezTo>
                  <a:cubicBezTo>
                    <a:pt x="942" y="1444"/>
                    <a:pt x="942" y="1444"/>
                    <a:pt x="942" y="1444"/>
                  </a:cubicBezTo>
                  <a:cubicBezTo>
                    <a:pt x="942" y="1460"/>
                    <a:pt x="931" y="1473"/>
                    <a:pt x="917" y="1473"/>
                  </a:cubicBezTo>
                  <a:cubicBezTo>
                    <a:pt x="916" y="1473"/>
                    <a:pt x="915" y="1473"/>
                    <a:pt x="914" y="1473"/>
                  </a:cubicBezTo>
                  <a:cubicBezTo>
                    <a:pt x="923" y="1467"/>
                    <a:pt x="930" y="1456"/>
                    <a:pt x="930" y="1442"/>
                  </a:cubicBezTo>
                  <a:cubicBezTo>
                    <a:pt x="930" y="1423"/>
                    <a:pt x="918" y="1408"/>
                    <a:pt x="902" y="1408"/>
                  </a:cubicBezTo>
                  <a:cubicBezTo>
                    <a:pt x="897" y="1408"/>
                    <a:pt x="892" y="1410"/>
                    <a:pt x="888" y="1413"/>
                  </a:cubicBezTo>
                  <a:cubicBezTo>
                    <a:pt x="883" y="1401"/>
                    <a:pt x="873" y="1394"/>
                    <a:pt x="861" y="1394"/>
                  </a:cubicBezTo>
                  <a:close/>
                  <a:moveTo>
                    <a:pt x="950" y="1680"/>
                  </a:moveTo>
                  <a:cubicBezTo>
                    <a:pt x="949" y="1680"/>
                    <a:pt x="948" y="1680"/>
                    <a:pt x="947" y="1680"/>
                  </a:cubicBezTo>
                  <a:cubicBezTo>
                    <a:pt x="941" y="1661"/>
                    <a:pt x="928" y="1647"/>
                    <a:pt x="912" y="1645"/>
                  </a:cubicBezTo>
                  <a:cubicBezTo>
                    <a:pt x="914" y="1636"/>
                    <a:pt x="919" y="1628"/>
                    <a:pt x="924" y="1622"/>
                  </a:cubicBezTo>
                  <a:cubicBezTo>
                    <a:pt x="924" y="1621"/>
                    <a:pt x="924" y="1619"/>
                    <a:pt x="924" y="1618"/>
                  </a:cubicBezTo>
                  <a:cubicBezTo>
                    <a:pt x="924" y="1618"/>
                    <a:pt x="924" y="1618"/>
                    <a:pt x="924" y="1618"/>
                  </a:cubicBezTo>
                  <a:cubicBezTo>
                    <a:pt x="923" y="1618"/>
                    <a:pt x="922" y="1618"/>
                    <a:pt x="921" y="1618"/>
                  </a:cubicBezTo>
                  <a:cubicBezTo>
                    <a:pt x="904" y="1618"/>
                    <a:pt x="891" y="1601"/>
                    <a:pt x="891" y="1581"/>
                  </a:cubicBezTo>
                  <a:cubicBezTo>
                    <a:pt x="891" y="1564"/>
                    <a:pt x="899" y="1550"/>
                    <a:pt x="911" y="1545"/>
                  </a:cubicBezTo>
                  <a:cubicBezTo>
                    <a:pt x="910" y="1542"/>
                    <a:pt x="910" y="1538"/>
                    <a:pt x="910" y="1535"/>
                  </a:cubicBezTo>
                  <a:cubicBezTo>
                    <a:pt x="910" y="1518"/>
                    <a:pt x="922" y="1504"/>
                    <a:pt x="938" y="1504"/>
                  </a:cubicBezTo>
                  <a:cubicBezTo>
                    <a:pt x="953" y="1504"/>
                    <a:pt x="965" y="1518"/>
                    <a:pt x="965" y="1535"/>
                  </a:cubicBezTo>
                  <a:cubicBezTo>
                    <a:pt x="965" y="1548"/>
                    <a:pt x="958" y="1559"/>
                    <a:pt x="947" y="1563"/>
                  </a:cubicBezTo>
                  <a:cubicBezTo>
                    <a:pt x="950" y="1568"/>
                    <a:pt x="951" y="1574"/>
                    <a:pt x="951" y="1581"/>
                  </a:cubicBezTo>
                  <a:cubicBezTo>
                    <a:pt x="951" y="1581"/>
                    <a:pt x="951" y="1581"/>
                    <a:pt x="951" y="1581"/>
                  </a:cubicBezTo>
                  <a:cubicBezTo>
                    <a:pt x="954" y="1580"/>
                    <a:pt x="957" y="1579"/>
                    <a:pt x="961" y="1579"/>
                  </a:cubicBezTo>
                  <a:cubicBezTo>
                    <a:pt x="981" y="1579"/>
                    <a:pt x="998" y="1597"/>
                    <a:pt x="998" y="1618"/>
                  </a:cubicBezTo>
                  <a:cubicBezTo>
                    <a:pt x="998" y="1619"/>
                    <a:pt x="998" y="1620"/>
                    <a:pt x="997" y="1621"/>
                  </a:cubicBezTo>
                  <a:cubicBezTo>
                    <a:pt x="995" y="1620"/>
                    <a:pt x="991" y="1619"/>
                    <a:pt x="988" y="1619"/>
                  </a:cubicBezTo>
                  <a:cubicBezTo>
                    <a:pt x="976" y="1619"/>
                    <a:pt x="967" y="1630"/>
                    <a:pt x="967" y="1643"/>
                  </a:cubicBezTo>
                  <a:cubicBezTo>
                    <a:pt x="967" y="1656"/>
                    <a:pt x="976" y="1667"/>
                    <a:pt x="988" y="1667"/>
                  </a:cubicBezTo>
                  <a:cubicBezTo>
                    <a:pt x="988" y="1667"/>
                    <a:pt x="989" y="1667"/>
                    <a:pt x="989" y="1667"/>
                  </a:cubicBezTo>
                  <a:cubicBezTo>
                    <a:pt x="988" y="1681"/>
                    <a:pt x="983" y="1693"/>
                    <a:pt x="976" y="1701"/>
                  </a:cubicBezTo>
                  <a:cubicBezTo>
                    <a:pt x="973" y="1689"/>
                    <a:pt x="962" y="1680"/>
                    <a:pt x="950" y="1680"/>
                  </a:cubicBezTo>
                  <a:close/>
                  <a:moveTo>
                    <a:pt x="1044" y="1778"/>
                  </a:moveTo>
                  <a:cubicBezTo>
                    <a:pt x="1044" y="1779"/>
                    <a:pt x="1044" y="1779"/>
                    <a:pt x="1044" y="1780"/>
                  </a:cubicBezTo>
                  <a:cubicBezTo>
                    <a:pt x="1044" y="1784"/>
                    <a:pt x="1043" y="1787"/>
                    <a:pt x="1042" y="1788"/>
                  </a:cubicBezTo>
                  <a:cubicBezTo>
                    <a:pt x="1042" y="1789"/>
                    <a:pt x="1042" y="1790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36" y="1803"/>
                    <a:pt x="1024" y="1811"/>
                    <a:pt x="1011" y="1811"/>
                  </a:cubicBezTo>
                  <a:cubicBezTo>
                    <a:pt x="1010" y="1811"/>
                    <a:pt x="1009" y="1811"/>
                    <a:pt x="1008" y="1811"/>
                  </a:cubicBezTo>
                  <a:cubicBezTo>
                    <a:pt x="1012" y="1806"/>
                    <a:pt x="1015" y="1800"/>
                    <a:pt x="1015" y="1793"/>
                  </a:cubicBezTo>
                  <a:cubicBezTo>
                    <a:pt x="1015" y="1777"/>
                    <a:pt x="1001" y="1764"/>
                    <a:pt x="985" y="1764"/>
                  </a:cubicBezTo>
                  <a:cubicBezTo>
                    <a:pt x="984" y="1764"/>
                    <a:pt x="982" y="1764"/>
                    <a:pt x="981" y="1764"/>
                  </a:cubicBezTo>
                  <a:cubicBezTo>
                    <a:pt x="983" y="1760"/>
                    <a:pt x="986" y="1756"/>
                    <a:pt x="989" y="1753"/>
                  </a:cubicBezTo>
                  <a:cubicBezTo>
                    <a:pt x="987" y="1749"/>
                    <a:pt x="985" y="1744"/>
                    <a:pt x="985" y="1739"/>
                  </a:cubicBezTo>
                  <a:cubicBezTo>
                    <a:pt x="985" y="1727"/>
                    <a:pt x="994" y="1717"/>
                    <a:pt x="1005" y="1717"/>
                  </a:cubicBezTo>
                  <a:cubicBezTo>
                    <a:pt x="1010" y="1717"/>
                    <a:pt x="1014" y="1719"/>
                    <a:pt x="1017" y="1722"/>
                  </a:cubicBezTo>
                  <a:cubicBezTo>
                    <a:pt x="1018" y="1718"/>
                    <a:pt x="1018" y="1713"/>
                    <a:pt x="1017" y="1710"/>
                  </a:cubicBezTo>
                  <a:cubicBezTo>
                    <a:pt x="1017" y="1704"/>
                    <a:pt x="1016" y="1700"/>
                    <a:pt x="1016" y="1697"/>
                  </a:cubicBezTo>
                  <a:cubicBezTo>
                    <a:pt x="1016" y="1696"/>
                    <a:pt x="1015" y="1696"/>
                    <a:pt x="1015" y="1695"/>
                  </a:cubicBezTo>
                  <a:cubicBezTo>
                    <a:pt x="1015" y="1694"/>
                    <a:pt x="1015" y="1694"/>
                    <a:pt x="1015" y="1694"/>
                  </a:cubicBezTo>
                  <a:cubicBezTo>
                    <a:pt x="1015" y="1693"/>
                    <a:pt x="1015" y="1692"/>
                    <a:pt x="1015" y="1692"/>
                  </a:cubicBezTo>
                  <a:cubicBezTo>
                    <a:pt x="1015" y="1692"/>
                    <a:pt x="1015" y="1693"/>
                    <a:pt x="1016" y="1693"/>
                  </a:cubicBezTo>
                  <a:cubicBezTo>
                    <a:pt x="1016" y="1693"/>
                    <a:pt x="1016" y="1694"/>
                    <a:pt x="1017" y="1694"/>
                  </a:cubicBezTo>
                  <a:cubicBezTo>
                    <a:pt x="1017" y="1695"/>
                    <a:pt x="1017" y="1695"/>
                    <a:pt x="1018" y="1696"/>
                  </a:cubicBezTo>
                  <a:cubicBezTo>
                    <a:pt x="1020" y="1698"/>
                    <a:pt x="1022" y="1702"/>
                    <a:pt x="1025" y="1707"/>
                  </a:cubicBezTo>
                  <a:cubicBezTo>
                    <a:pt x="1027" y="1713"/>
                    <a:pt x="1029" y="1720"/>
                    <a:pt x="1029" y="1728"/>
                  </a:cubicBezTo>
                  <a:cubicBezTo>
                    <a:pt x="1030" y="1734"/>
                    <a:pt x="1029" y="1741"/>
                    <a:pt x="1027" y="1748"/>
                  </a:cubicBezTo>
                  <a:cubicBezTo>
                    <a:pt x="1029" y="1750"/>
                    <a:pt x="1031" y="1751"/>
                    <a:pt x="1033" y="1753"/>
                  </a:cubicBezTo>
                  <a:cubicBezTo>
                    <a:pt x="1034" y="1754"/>
                    <a:pt x="1035" y="1755"/>
                    <a:pt x="1036" y="1756"/>
                  </a:cubicBezTo>
                  <a:cubicBezTo>
                    <a:pt x="1041" y="1762"/>
                    <a:pt x="1044" y="1770"/>
                    <a:pt x="1044" y="17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auto">
            <a:xfrm>
              <a:off x="2593" y="2913"/>
              <a:ext cx="29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501" y="2365"/>
              <a:ext cx="173" cy="319"/>
            </a:xfrm>
            <a:custGeom>
              <a:avLst/>
              <a:gdLst>
                <a:gd name="T0" fmla="*/ 56 w 107"/>
                <a:gd name="T1" fmla="*/ 176 h 197"/>
                <a:gd name="T2" fmla="*/ 59 w 107"/>
                <a:gd name="T3" fmla="*/ 176 h 197"/>
                <a:gd name="T4" fmla="*/ 85 w 107"/>
                <a:gd name="T5" fmla="*/ 197 h 197"/>
                <a:gd name="T6" fmla="*/ 98 w 107"/>
                <a:gd name="T7" fmla="*/ 163 h 197"/>
                <a:gd name="T8" fmla="*/ 97 w 107"/>
                <a:gd name="T9" fmla="*/ 163 h 197"/>
                <a:gd name="T10" fmla="*/ 76 w 107"/>
                <a:gd name="T11" fmla="*/ 139 h 197"/>
                <a:gd name="T12" fmla="*/ 97 w 107"/>
                <a:gd name="T13" fmla="*/ 115 h 197"/>
                <a:gd name="T14" fmla="*/ 106 w 107"/>
                <a:gd name="T15" fmla="*/ 117 h 197"/>
                <a:gd name="T16" fmla="*/ 107 w 107"/>
                <a:gd name="T17" fmla="*/ 114 h 197"/>
                <a:gd name="T18" fmla="*/ 70 w 107"/>
                <a:gd name="T19" fmla="*/ 75 h 197"/>
                <a:gd name="T20" fmla="*/ 60 w 107"/>
                <a:gd name="T21" fmla="*/ 77 h 197"/>
                <a:gd name="T22" fmla="*/ 60 w 107"/>
                <a:gd name="T23" fmla="*/ 77 h 197"/>
                <a:gd name="T24" fmla="*/ 56 w 107"/>
                <a:gd name="T25" fmla="*/ 59 h 197"/>
                <a:gd name="T26" fmla="*/ 74 w 107"/>
                <a:gd name="T27" fmla="*/ 31 h 197"/>
                <a:gd name="T28" fmla="*/ 47 w 107"/>
                <a:gd name="T29" fmla="*/ 0 h 197"/>
                <a:gd name="T30" fmla="*/ 19 w 107"/>
                <a:gd name="T31" fmla="*/ 31 h 197"/>
                <a:gd name="T32" fmla="*/ 20 w 107"/>
                <a:gd name="T33" fmla="*/ 41 h 197"/>
                <a:gd name="T34" fmla="*/ 0 w 107"/>
                <a:gd name="T35" fmla="*/ 77 h 197"/>
                <a:gd name="T36" fmla="*/ 30 w 107"/>
                <a:gd name="T37" fmla="*/ 114 h 197"/>
                <a:gd name="T38" fmla="*/ 33 w 107"/>
                <a:gd name="T39" fmla="*/ 114 h 197"/>
                <a:gd name="T40" fmla="*/ 33 w 107"/>
                <a:gd name="T41" fmla="*/ 114 h 197"/>
                <a:gd name="T42" fmla="*/ 33 w 107"/>
                <a:gd name="T43" fmla="*/ 118 h 197"/>
                <a:gd name="T44" fmla="*/ 21 w 107"/>
                <a:gd name="T45" fmla="*/ 141 h 197"/>
                <a:gd name="T46" fmla="*/ 56 w 107"/>
                <a:gd name="T47" fmla="*/ 17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7" h="197">
                  <a:moveTo>
                    <a:pt x="56" y="176"/>
                  </a:moveTo>
                  <a:cubicBezTo>
                    <a:pt x="57" y="176"/>
                    <a:pt x="58" y="176"/>
                    <a:pt x="59" y="176"/>
                  </a:cubicBezTo>
                  <a:cubicBezTo>
                    <a:pt x="71" y="176"/>
                    <a:pt x="82" y="185"/>
                    <a:pt x="85" y="197"/>
                  </a:cubicBezTo>
                  <a:cubicBezTo>
                    <a:pt x="92" y="189"/>
                    <a:pt x="97" y="177"/>
                    <a:pt x="98" y="163"/>
                  </a:cubicBezTo>
                  <a:cubicBezTo>
                    <a:pt x="98" y="163"/>
                    <a:pt x="97" y="163"/>
                    <a:pt x="97" y="163"/>
                  </a:cubicBezTo>
                  <a:cubicBezTo>
                    <a:pt x="85" y="163"/>
                    <a:pt x="76" y="152"/>
                    <a:pt x="76" y="139"/>
                  </a:cubicBezTo>
                  <a:cubicBezTo>
                    <a:pt x="76" y="126"/>
                    <a:pt x="85" y="115"/>
                    <a:pt x="97" y="115"/>
                  </a:cubicBezTo>
                  <a:cubicBezTo>
                    <a:pt x="100" y="115"/>
                    <a:pt x="104" y="116"/>
                    <a:pt x="106" y="117"/>
                  </a:cubicBezTo>
                  <a:cubicBezTo>
                    <a:pt x="107" y="116"/>
                    <a:pt x="107" y="115"/>
                    <a:pt x="107" y="114"/>
                  </a:cubicBezTo>
                  <a:cubicBezTo>
                    <a:pt x="107" y="93"/>
                    <a:pt x="90" y="75"/>
                    <a:pt x="70" y="75"/>
                  </a:cubicBezTo>
                  <a:cubicBezTo>
                    <a:pt x="66" y="75"/>
                    <a:pt x="63" y="76"/>
                    <a:pt x="60" y="77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0" y="70"/>
                    <a:pt x="59" y="64"/>
                    <a:pt x="56" y="59"/>
                  </a:cubicBezTo>
                  <a:cubicBezTo>
                    <a:pt x="67" y="55"/>
                    <a:pt x="74" y="44"/>
                    <a:pt x="74" y="31"/>
                  </a:cubicBezTo>
                  <a:cubicBezTo>
                    <a:pt x="74" y="14"/>
                    <a:pt x="62" y="0"/>
                    <a:pt x="47" y="0"/>
                  </a:cubicBezTo>
                  <a:cubicBezTo>
                    <a:pt x="31" y="0"/>
                    <a:pt x="19" y="14"/>
                    <a:pt x="19" y="31"/>
                  </a:cubicBezTo>
                  <a:cubicBezTo>
                    <a:pt x="19" y="34"/>
                    <a:pt x="19" y="38"/>
                    <a:pt x="20" y="41"/>
                  </a:cubicBezTo>
                  <a:cubicBezTo>
                    <a:pt x="8" y="46"/>
                    <a:pt x="0" y="60"/>
                    <a:pt x="0" y="77"/>
                  </a:cubicBezTo>
                  <a:cubicBezTo>
                    <a:pt x="0" y="97"/>
                    <a:pt x="13" y="114"/>
                    <a:pt x="30" y="114"/>
                  </a:cubicBezTo>
                  <a:cubicBezTo>
                    <a:pt x="31" y="114"/>
                    <a:pt x="32" y="114"/>
                    <a:pt x="33" y="114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33" y="115"/>
                    <a:pt x="33" y="117"/>
                    <a:pt x="33" y="118"/>
                  </a:cubicBezTo>
                  <a:cubicBezTo>
                    <a:pt x="28" y="124"/>
                    <a:pt x="23" y="132"/>
                    <a:pt x="21" y="141"/>
                  </a:cubicBezTo>
                  <a:cubicBezTo>
                    <a:pt x="37" y="143"/>
                    <a:pt x="50" y="157"/>
                    <a:pt x="56" y="17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710" y="2572"/>
              <a:ext cx="31" cy="57"/>
            </a:xfrm>
            <a:custGeom>
              <a:avLst/>
              <a:gdLst>
                <a:gd name="T0" fmla="*/ 8 w 19"/>
                <a:gd name="T1" fmla="*/ 35 h 35"/>
                <a:gd name="T2" fmla="*/ 19 w 19"/>
                <a:gd name="T3" fmla="*/ 18 h 35"/>
                <a:gd name="T4" fmla="*/ 8 w 19"/>
                <a:gd name="T5" fmla="*/ 0 h 35"/>
                <a:gd name="T6" fmla="*/ 0 w 19"/>
                <a:gd name="T7" fmla="*/ 4 h 35"/>
                <a:gd name="T8" fmla="*/ 5 w 19"/>
                <a:gd name="T9" fmla="*/ 22 h 35"/>
                <a:gd name="T10" fmla="*/ 3 w 19"/>
                <a:gd name="T11" fmla="*/ 34 h 35"/>
                <a:gd name="T12" fmla="*/ 8 w 19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5">
                  <a:moveTo>
                    <a:pt x="8" y="35"/>
                  </a:moveTo>
                  <a:cubicBezTo>
                    <a:pt x="14" y="35"/>
                    <a:pt x="19" y="27"/>
                    <a:pt x="19" y="18"/>
                  </a:cubicBezTo>
                  <a:cubicBezTo>
                    <a:pt x="19" y="8"/>
                    <a:pt x="14" y="0"/>
                    <a:pt x="8" y="0"/>
                  </a:cubicBezTo>
                  <a:cubicBezTo>
                    <a:pt x="5" y="0"/>
                    <a:pt x="2" y="2"/>
                    <a:pt x="0" y="4"/>
                  </a:cubicBezTo>
                  <a:cubicBezTo>
                    <a:pt x="3" y="9"/>
                    <a:pt x="5" y="15"/>
                    <a:pt x="5" y="22"/>
                  </a:cubicBezTo>
                  <a:cubicBezTo>
                    <a:pt x="5" y="26"/>
                    <a:pt x="4" y="30"/>
                    <a:pt x="3" y="34"/>
                  </a:cubicBezTo>
                  <a:cubicBezTo>
                    <a:pt x="5" y="35"/>
                    <a:pt x="6" y="35"/>
                    <a:pt x="8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565" y="722"/>
              <a:ext cx="140" cy="118"/>
            </a:xfrm>
            <a:custGeom>
              <a:avLst/>
              <a:gdLst>
                <a:gd name="T0" fmla="*/ 23 w 87"/>
                <a:gd name="T1" fmla="*/ 73 h 73"/>
                <a:gd name="T2" fmla="*/ 41 w 87"/>
                <a:gd name="T3" fmla="*/ 63 h 73"/>
                <a:gd name="T4" fmla="*/ 51 w 87"/>
                <a:gd name="T5" fmla="*/ 65 h 73"/>
                <a:gd name="T6" fmla="*/ 78 w 87"/>
                <a:gd name="T7" fmla="*/ 47 h 73"/>
                <a:gd name="T8" fmla="*/ 87 w 87"/>
                <a:gd name="T9" fmla="*/ 32 h 73"/>
                <a:gd name="T10" fmla="*/ 78 w 87"/>
                <a:gd name="T11" fmla="*/ 17 h 73"/>
                <a:gd name="T12" fmla="*/ 51 w 87"/>
                <a:gd name="T13" fmla="*/ 0 h 73"/>
                <a:gd name="T14" fmla="*/ 23 w 87"/>
                <a:gd name="T15" fmla="*/ 23 h 73"/>
                <a:gd name="T16" fmla="*/ 23 w 87"/>
                <a:gd name="T17" fmla="*/ 23 h 73"/>
                <a:gd name="T18" fmla="*/ 0 w 87"/>
                <a:gd name="T19" fmla="*/ 48 h 73"/>
                <a:gd name="T20" fmla="*/ 23 w 87"/>
                <a:gd name="T2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73">
                  <a:moveTo>
                    <a:pt x="23" y="73"/>
                  </a:moveTo>
                  <a:cubicBezTo>
                    <a:pt x="30" y="73"/>
                    <a:pt x="37" y="69"/>
                    <a:pt x="41" y="63"/>
                  </a:cubicBezTo>
                  <a:cubicBezTo>
                    <a:pt x="44" y="65"/>
                    <a:pt x="48" y="65"/>
                    <a:pt x="51" y="65"/>
                  </a:cubicBezTo>
                  <a:cubicBezTo>
                    <a:pt x="63" y="65"/>
                    <a:pt x="73" y="58"/>
                    <a:pt x="78" y="47"/>
                  </a:cubicBezTo>
                  <a:cubicBezTo>
                    <a:pt x="84" y="45"/>
                    <a:pt x="87" y="39"/>
                    <a:pt x="87" y="32"/>
                  </a:cubicBezTo>
                  <a:cubicBezTo>
                    <a:pt x="87" y="25"/>
                    <a:pt x="83" y="20"/>
                    <a:pt x="78" y="17"/>
                  </a:cubicBezTo>
                  <a:cubicBezTo>
                    <a:pt x="73" y="7"/>
                    <a:pt x="63" y="0"/>
                    <a:pt x="51" y="0"/>
                  </a:cubicBezTo>
                  <a:cubicBezTo>
                    <a:pt x="38" y="0"/>
                    <a:pt x="27" y="10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10" y="23"/>
                    <a:pt x="0" y="34"/>
                    <a:pt x="0" y="48"/>
                  </a:cubicBezTo>
                  <a:cubicBezTo>
                    <a:pt x="0" y="62"/>
                    <a:pt x="10" y="73"/>
                    <a:pt x="23" y="73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209" y="2081"/>
              <a:ext cx="231" cy="98"/>
            </a:xfrm>
            <a:custGeom>
              <a:avLst/>
              <a:gdLst>
                <a:gd name="T0" fmla="*/ 33 w 142"/>
                <a:gd name="T1" fmla="*/ 59 h 60"/>
                <a:gd name="T2" fmla="*/ 130 w 142"/>
                <a:gd name="T3" fmla="*/ 9 h 60"/>
                <a:gd name="T4" fmla="*/ 133 w 142"/>
                <a:gd name="T5" fmla="*/ 7 h 60"/>
                <a:gd name="T6" fmla="*/ 135 w 142"/>
                <a:gd name="T7" fmla="*/ 5 h 60"/>
                <a:gd name="T8" fmla="*/ 139 w 142"/>
                <a:gd name="T9" fmla="*/ 3 h 60"/>
                <a:gd name="T10" fmla="*/ 142 w 142"/>
                <a:gd name="T11" fmla="*/ 0 h 60"/>
                <a:gd name="T12" fmla="*/ 138 w 142"/>
                <a:gd name="T13" fmla="*/ 2 h 60"/>
                <a:gd name="T14" fmla="*/ 134 w 142"/>
                <a:gd name="T15" fmla="*/ 4 h 60"/>
                <a:gd name="T16" fmla="*/ 131 w 142"/>
                <a:gd name="T17" fmla="*/ 5 h 60"/>
                <a:gd name="T18" fmla="*/ 128 w 142"/>
                <a:gd name="T19" fmla="*/ 6 h 60"/>
                <a:gd name="T20" fmla="*/ 98 w 142"/>
                <a:gd name="T21" fmla="*/ 16 h 60"/>
                <a:gd name="T22" fmla="*/ 83 w 142"/>
                <a:gd name="T23" fmla="*/ 21 h 60"/>
                <a:gd name="T24" fmla="*/ 60 w 142"/>
                <a:gd name="T25" fmla="*/ 13 h 60"/>
                <a:gd name="T26" fmla="*/ 42 w 142"/>
                <a:gd name="T27" fmla="*/ 19 h 60"/>
                <a:gd name="T28" fmla="*/ 24 w 142"/>
                <a:gd name="T29" fmla="*/ 13 h 60"/>
                <a:gd name="T30" fmla="*/ 1 w 142"/>
                <a:gd name="T31" fmla="*/ 35 h 60"/>
                <a:gd name="T32" fmla="*/ 33 w 142"/>
                <a:gd name="T33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60">
                  <a:moveTo>
                    <a:pt x="33" y="59"/>
                  </a:moveTo>
                  <a:cubicBezTo>
                    <a:pt x="62" y="60"/>
                    <a:pt x="123" y="14"/>
                    <a:pt x="130" y="9"/>
                  </a:cubicBezTo>
                  <a:cubicBezTo>
                    <a:pt x="131" y="8"/>
                    <a:pt x="132" y="8"/>
                    <a:pt x="133" y="7"/>
                  </a:cubicBezTo>
                  <a:cubicBezTo>
                    <a:pt x="133" y="6"/>
                    <a:pt x="134" y="6"/>
                    <a:pt x="135" y="5"/>
                  </a:cubicBezTo>
                  <a:cubicBezTo>
                    <a:pt x="136" y="4"/>
                    <a:pt x="138" y="3"/>
                    <a:pt x="139" y="3"/>
                  </a:cubicBezTo>
                  <a:cubicBezTo>
                    <a:pt x="141" y="1"/>
                    <a:pt x="142" y="0"/>
                    <a:pt x="142" y="0"/>
                  </a:cubicBezTo>
                  <a:cubicBezTo>
                    <a:pt x="142" y="0"/>
                    <a:pt x="140" y="1"/>
                    <a:pt x="138" y="2"/>
                  </a:cubicBezTo>
                  <a:cubicBezTo>
                    <a:pt x="137" y="2"/>
                    <a:pt x="135" y="3"/>
                    <a:pt x="134" y="4"/>
                  </a:cubicBezTo>
                  <a:cubicBezTo>
                    <a:pt x="133" y="4"/>
                    <a:pt x="132" y="4"/>
                    <a:pt x="131" y="5"/>
                  </a:cubicBezTo>
                  <a:cubicBezTo>
                    <a:pt x="130" y="5"/>
                    <a:pt x="129" y="5"/>
                    <a:pt x="128" y="6"/>
                  </a:cubicBezTo>
                  <a:cubicBezTo>
                    <a:pt x="120" y="9"/>
                    <a:pt x="109" y="13"/>
                    <a:pt x="98" y="16"/>
                  </a:cubicBezTo>
                  <a:cubicBezTo>
                    <a:pt x="93" y="18"/>
                    <a:pt x="88" y="20"/>
                    <a:pt x="83" y="21"/>
                  </a:cubicBezTo>
                  <a:cubicBezTo>
                    <a:pt x="77" y="16"/>
                    <a:pt x="69" y="13"/>
                    <a:pt x="60" y="13"/>
                  </a:cubicBezTo>
                  <a:cubicBezTo>
                    <a:pt x="53" y="13"/>
                    <a:pt x="47" y="15"/>
                    <a:pt x="42" y="19"/>
                  </a:cubicBezTo>
                  <a:cubicBezTo>
                    <a:pt x="37" y="15"/>
                    <a:pt x="31" y="12"/>
                    <a:pt x="24" y="13"/>
                  </a:cubicBezTo>
                  <a:cubicBezTo>
                    <a:pt x="11" y="13"/>
                    <a:pt x="0" y="23"/>
                    <a:pt x="1" y="35"/>
                  </a:cubicBezTo>
                  <a:cubicBezTo>
                    <a:pt x="1" y="42"/>
                    <a:pt x="4" y="58"/>
                    <a:pt x="33" y="5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979" y="1777"/>
              <a:ext cx="462" cy="163"/>
            </a:xfrm>
            <a:custGeom>
              <a:avLst/>
              <a:gdLst>
                <a:gd name="T0" fmla="*/ 0 w 285"/>
                <a:gd name="T1" fmla="*/ 32 h 101"/>
                <a:gd name="T2" fmla="*/ 32 w 285"/>
                <a:gd name="T3" fmla="*/ 64 h 101"/>
                <a:gd name="T4" fmla="*/ 57 w 285"/>
                <a:gd name="T5" fmla="*/ 52 h 101"/>
                <a:gd name="T6" fmla="*/ 82 w 285"/>
                <a:gd name="T7" fmla="*/ 61 h 101"/>
                <a:gd name="T8" fmla="*/ 105 w 285"/>
                <a:gd name="T9" fmla="*/ 55 h 101"/>
                <a:gd name="T10" fmla="*/ 121 w 285"/>
                <a:gd name="T11" fmla="*/ 61 h 101"/>
                <a:gd name="T12" fmla="*/ 122 w 285"/>
                <a:gd name="T13" fmla="*/ 61 h 101"/>
                <a:gd name="T14" fmla="*/ 122 w 285"/>
                <a:gd name="T15" fmla="*/ 61 h 101"/>
                <a:gd name="T16" fmla="*/ 179 w 285"/>
                <a:gd name="T17" fmla="*/ 101 h 101"/>
                <a:gd name="T18" fmla="*/ 192 w 285"/>
                <a:gd name="T19" fmla="*/ 100 h 101"/>
                <a:gd name="T20" fmla="*/ 195 w 285"/>
                <a:gd name="T21" fmla="*/ 100 h 101"/>
                <a:gd name="T22" fmla="*/ 206 w 285"/>
                <a:gd name="T23" fmla="*/ 98 h 101"/>
                <a:gd name="T24" fmla="*/ 209 w 285"/>
                <a:gd name="T25" fmla="*/ 97 h 101"/>
                <a:gd name="T26" fmla="*/ 212 w 285"/>
                <a:gd name="T27" fmla="*/ 96 h 101"/>
                <a:gd name="T28" fmla="*/ 218 w 285"/>
                <a:gd name="T29" fmla="*/ 94 h 101"/>
                <a:gd name="T30" fmla="*/ 229 w 285"/>
                <a:gd name="T31" fmla="*/ 89 h 101"/>
                <a:gd name="T32" fmla="*/ 234 w 285"/>
                <a:gd name="T33" fmla="*/ 87 h 101"/>
                <a:gd name="T34" fmla="*/ 239 w 285"/>
                <a:gd name="T35" fmla="*/ 84 h 101"/>
                <a:gd name="T36" fmla="*/ 250 w 285"/>
                <a:gd name="T37" fmla="*/ 80 h 101"/>
                <a:gd name="T38" fmla="*/ 268 w 285"/>
                <a:gd name="T39" fmla="*/ 71 h 101"/>
                <a:gd name="T40" fmla="*/ 285 w 285"/>
                <a:gd name="T41" fmla="*/ 62 h 101"/>
                <a:gd name="T42" fmla="*/ 266 w 285"/>
                <a:gd name="T43" fmla="*/ 66 h 101"/>
                <a:gd name="T44" fmla="*/ 247 w 285"/>
                <a:gd name="T45" fmla="*/ 69 h 101"/>
                <a:gd name="T46" fmla="*/ 236 w 285"/>
                <a:gd name="T47" fmla="*/ 70 h 101"/>
                <a:gd name="T48" fmla="*/ 233 w 285"/>
                <a:gd name="T49" fmla="*/ 70 h 101"/>
                <a:gd name="T50" fmla="*/ 235 w 285"/>
                <a:gd name="T51" fmla="*/ 61 h 101"/>
                <a:gd name="T52" fmla="*/ 179 w 285"/>
                <a:gd name="T53" fmla="*/ 22 h 101"/>
                <a:gd name="T54" fmla="*/ 145 w 285"/>
                <a:gd name="T55" fmla="*/ 30 h 101"/>
                <a:gd name="T56" fmla="*/ 121 w 285"/>
                <a:gd name="T57" fmla="*/ 6 h 101"/>
                <a:gd name="T58" fmla="*/ 100 w 285"/>
                <a:gd name="T59" fmla="*/ 21 h 101"/>
                <a:gd name="T60" fmla="*/ 82 w 285"/>
                <a:gd name="T61" fmla="*/ 17 h 101"/>
                <a:gd name="T62" fmla="*/ 62 w 285"/>
                <a:gd name="T63" fmla="*/ 23 h 101"/>
                <a:gd name="T64" fmla="*/ 32 w 285"/>
                <a:gd name="T65" fmla="*/ 0 h 101"/>
                <a:gd name="T66" fmla="*/ 0 w 285"/>
                <a:gd name="T67" fmla="*/ 3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5" h="101">
                  <a:moveTo>
                    <a:pt x="0" y="32"/>
                  </a:moveTo>
                  <a:cubicBezTo>
                    <a:pt x="0" y="49"/>
                    <a:pt x="14" y="64"/>
                    <a:pt x="32" y="64"/>
                  </a:cubicBezTo>
                  <a:cubicBezTo>
                    <a:pt x="42" y="64"/>
                    <a:pt x="51" y="59"/>
                    <a:pt x="57" y="52"/>
                  </a:cubicBezTo>
                  <a:cubicBezTo>
                    <a:pt x="62" y="58"/>
                    <a:pt x="72" y="61"/>
                    <a:pt x="82" y="61"/>
                  </a:cubicBezTo>
                  <a:cubicBezTo>
                    <a:pt x="91" y="61"/>
                    <a:pt x="99" y="59"/>
                    <a:pt x="105" y="55"/>
                  </a:cubicBezTo>
                  <a:cubicBezTo>
                    <a:pt x="109" y="59"/>
                    <a:pt x="115" y="61"/>
                    <a:pt x="121" y="61"/>
                  </a:cubicBezTo>
                  <a:cubicBezTo>
                    <a:pt x="121" y="61"/>
                    <a:pt x="122" y="61"/>
                    <a:pt x="122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2" y="83"/>
                    <a:pt x="148" y="101"/>
                    <a:pt x="179" y="101"/>
                  </a:cubicBezTo>
                  <a:cubicBezTo>
                    <a:pt x="183" y="101"/>
                    <a:pt x="187" y="101"/>
                    <a:pt x="192" y="100"/>
                  </a:cubicBezTo>
                  <a:cubicBezTo>
                    <a:pt x="193" y="100"/>
                    <a:pt x="194" y="100"/>
                    <a:pt x="195" y="100"/>
                  </a:cubicBezTo>
                  <a:cubicBezTo>
                    <a:pt x="198" y="99"/>
                    <a:pt x="202" y="99"/>
                    <a:pt x="206" y="98"/>
                  </a:cubicBezTo>
                  <a:cubicBezTo>
                    <a:pt x="207" y="98"/>
                    <a:pt x="208" y="97"/>
                    <a:pt x="209" y="97"/>
                  </a:cubicBezTo>
                  <a:cubicBezTo>
                    <a:pt x="210" y="97"/>
                    <a:pt x="211" y="96"/>
                    <a:pt x="212" y="96"/>
                  </a:cubicBezTo>
                  <a:cubicBezTo>
                    <a:pt x="214" y="95"/>
                    <a:pt x="216" y="94"/>
                    <a:pt x="218" y="94"/>
                  </a:cubicBezTo>
                  <a:cubicBezTo>
                    <a:pt x="221" y="92"/>
                    <a:pt x="225" y="91"/>
                    <a:pt x="229" y="89"/>
                  </a:cubicBezTo>
                  <a:cubicBezTo>
                    <a:pt x="230" y="88"/>
                    <a:pt x="232" y="88"/>
                    <a:pt x="234" y="87"/>
                  </a:cubicBezTo>
                  <a:cubicBezTo>
                    <a:pt x="236" y="86"/>
                    <a:pt x="237" y="85"/>
                    <a:pt x="239" y="84"/>
                  </a:cubicBezTo>
                  <a:cubicBezTo>
                    <a:pt x="243" y="83"/>
                    <a:pt x="246" y="81"/>
                    <a:pt x="250" y="80"/>
                  </a:cubicBezTo>
                  <a:cubicBezTo>
                    <a:pt x="256" y="77"/>
                    <a:pt x="262" y="74"/>
                    <a:pt x="268" y="71"/>
                  </a:cubicBezTo>
                  <a:cubicBezTo>
                    <a:pt x="278" y="66"/>
                    <a:pt x="285" y="62"/>
                    <a:pt x="285" y="62"/>
                  </a:cubicBezTo>
                  <a:cubicBezTo>
                    <a:pt x="285" y="62"/>
                    <a:pt x="277" y="63"/>
                    <a:pt x="266" y="66"/>
                  </a:cubicBezTo>
                  <a:cubicBezTo>
                    <a:pt x="260" y="66"/>
                    <a:pt x="254" y="67"/>
                    <a:pt x="247" y="69"/>
                  </a:cubicBezTo>
                  <a:cubicBezTo>
                    <a:pt x="243" y="69"/>
                    <a:pt x="240" y="69"/>
                    <a:pt x="236" y="70"/>
                  </a:cubicBezTo>
                  <a:cubicBezTo>
                    <a:pt x="235" y="70"/>
                    <a:pt x="234" y="70"/>
                    <a:pt x="233" y="70"/>
                  </a:cubicBezTo>
                  <a:cubicBezTo>
                    <a:pt x="234" y="67"/>
                    <a:pt x="235" y="64"/>
                    <a:pt x="235" y="61"/>
                  </a:cubicBezTo>
                  <a:cubicBezTo>
                    <a:pt x="235" y="39"/>
                    <a:pt x="210" y="22"/>
                    <a:pt x="179" y="22"/>
                  </a:cubicBezTo>
                  <a:cubicBezTo>
                    <a:pt x="166" y="22"/>
                    <a:pt x="154" y="25"/>
                    <a:pt x="145" y="30"/>
                  </a:cubicBezTo>
                  <a:cubicBezTo>
                    <a:pt x="143" y="16"/>
                    <a:pt x="133" y="6"/>
                    <a:pt x="121" y="6"/>
                  </a:cubicBezTo>
                  <a:cubicBezTo>
                    <a:pt x="112" y="6"/>
                    <a:pt x="104" y="12"/>
                    <a:pt x="100" y="21"/>
                  </a:cubicBezTo>
                  <a:cubicBezTo>
                    <a:pt x="95" y="19"/>
                    <a:pt x="89" y="17"/>
                    <a:pt x="82" y="17"/>
                  </a:cubicBezTo>
                  <a:cubicBezTo>
                    <a:pt x="75" y="17"/>
                    <a:pt x="68" y="19"/>
                    <a:pt x="62" y="23"/>
                  </a:cubicBezTo>
                  <a:cubicBezTo>
                    <a:pt x="58" y="9"/>
                    <a:pt x="46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722" y="1313"/>
              <a:ext cx="128" cy="243"/>
            </a:xfrm>
            <a:custGeom>
              <a:avLst/>
              <a:gdLst>
                <a:gd name="T0" fmla="*/ 22 w 79"/>
                <a:gd name="T1" fmla="*/ 50 h 150"/>
                <a:gd name="T2" fmla="*/ 39 w 79"/>
                <a:gd name="T3" fmla="*/ 148 h 150"/>
                <a:gd name="T4" fmla="*/ 79 w 79"/>
                <a:gd name="T5" fmla="*/ 101 h 150"/>
                <a:gd name="T6" fmla="*/ 65 w 79"/>
                <a:gd name="T7" fmla="*/ 73 h 150"/>
                <a:gd name="T8" fmla="*/ 60 w 79"/>
                <a:gd name="T9" fmla="*/ 64 h 150"/>
                <a:gd name="T10" fmla="*/ 61 w 79"/>
                <a:gd name="T11" fmla="*/ 60 h 150"/>
                <a:gd name="T12" fmla="*/ 64 w 79"/>
                <a:gd name="T13" fmla="*/ 41 h 150"/>
                <a:gd name="T14" fmla="*/ 63 w 79"/>
                <a:gd name="T15" fmla="*/ 30 h 150"/>
                <a:gd name="T16" fmla="*/ 59 w 79"/>
                <a:gd name="T17" fmla="*/ 21 h 150"/>
                <a:gd name="T18" fmla="*/ 54 w 79"/>
                <a:gd name="T19" fmla="*/ 13 h 150"/>
                <a:gd name="T20" fmla="*/ 51 w 79"/>
                <a:gd name="T21" fmla="*/ 11 h 150"/>
                <a:gd name="T22" fmla="*/ 33 w 79"/>
                <a:gd name="T23" fmla="*/ 0 h 150"/>
                <a:gd name="T24" fmla="*/ 22 w 79"/>
                <a:gd name="T25" fmla="*/ 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50">
                  <a:moveTo>
                    <a:pt x="22" y="50"/>
                  </a:moveTo>
                  <a:cubicBezTo>
                    <a:pt x="0" y="72"/>
                    <a:pt x="4" y="144"/>
                    <a:pt x="39" y="148"/>
                  </a:cubicBezTo>
                  <a:cubicBezTo>
                    <a:pt x="61" y="150"/>
                    <a:pt x="79" y="123"/>
                    <a:pt x="79" y="101"/>
                  </a:cubicBezTo>
                  <a:cubicBezTo>
                    <a:pt x="79" y="88"/>
                    <a:pt x="73" y="81"/>
                    <a:pt x="65" y="73"/>
                  </a:cubicBezTo>
                  <a:cubicBezTo>
                    <a:pt x="62" y="70"/>
                    <a:pt x="61" y="67"/>
                    <a:pt x="60" y="64"/>
                  </a:cubicBezTo>
                  <a:cubicBezTo>
                    <a:pt x="60" y="63"/>
                    <a:pt x="61" y="62"/>
                    <a:pt x="61" y="60"/>
                  </a:cubicBezTo>
                  <a:cubicBezTo>
                    <a:pt x="63" y="54"/>
                    <a:pt x="65" y="48"/>
                    <a:pt x="64" y="41"/>
                  </a:cubicBezTo>
                  <a:cubicBezTo>
                    <a:pt x="64" y="37"/>
                    <a:pt x="64" y="34"/>
                    <a:pt x="63" y="30"/>
                  </a:cubicBezTo>
                  <a:cubicBezTo>
                    <a:pt x="62" y="27"/>
                    <a:pt x="61" y="24"/>
                    <a:pt x="59" y="21"/>
                  </a:cubicBezTo>
                  <a:cubicBezTo>
                    <a:pt x="58" y="18"/>
                    <a:pt x="56" y="15"/>
                    <a:pt x="54" y="13"/>
                  </a:cubicBezTo>
                  <a:cubicBezTo>
                    <a:pt x="53" y="12"/>
                    <a:pt x="52" y="11"/>
                    <a:pt x="51" y="11"/>
                  </a:cubicBezTo>
                  <a:cubicBezTo>
                    <a:pt x="47" y="4"/>
                    <a:pt x="41" y="0"/>
                    <a:pt x="33" y="0"/>
                  </a:cubicBezTo>
                  <a:cubicBezTo>
                    <a:pt x="9" y="1"/>
                    <a:pt x="8" y="35"/>
                    <a:pt x="22" y="5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52" y="1274"/>
              <a:ext cx="1096" cy="1041"/>
            </a:xfrm>
            <a:custGeom>
              <a:avLst/>
              <a:gdLst>
                <a:gd name="T0" fmla="*/ 304 w 676"/>
                <a:gd name="T1" fmla="*/ 346 h 642"/>
                <a:gd name="T2" fmla="*/ 368 w 676"/>
                <a:gd name="T3" fmla="*/ 289 h 642"/>
                <a:gd name="T4" fmla="*/ 431 w 676"/>
                <a:gd name="T5" fmla="*/ 232 h 642"/>
                <a:gd name="T6" fmla="*/ 460 w 676"/>
                <a:gd name="T7" fmla="*/ 204 h 642"/>
                <a:gd name="T8" fmla="*/ 489 w 676"/>
                <a:gd name="T9" fmla="*/ 178 h 642"/>
                <a:gd name="T10" fmla="*/ 587 w 676"/>
                <a:gd name="T11" fmla="*/ 86 h 642"/>
                <a:gd name="T12" fmla="*/ 676 w 676"/>
                <a:gd name="T13" fmla="*/ 0 h 642"/>
                <a:gd name="T14" fmla="*/ 580 w 676"/>
                <a:gd name="T15" fmla="*/ 77 h 642"/>
                <a:gd name="T16" fmla="*/ 102 w 676"/>
                <a:gd name="T17" fmla="*/ 465 h 642"/>
                <a:gd name="T18" fmla="*/ 104 w 676"/>
                <a:gd name="T19" fmla="*/ 467 h 642"/>
                <a:gd name="T20" fmla="*/ 70 w 676"/>
                <a:gd name="T21" fmla="*/ 512 h 642"/>
                <a:gd name="T22" fmla="*/ 19 w 676"/>
                <a:gd name="T23" fmla="*/ 529 h 642"/>
                <a:gd name="T24" fmla="*/ 0 w 676"/>
                <a:gd name="T25" fmla="*/ 563 h 642"/>
                <a:gd name="T26" fmla="*/ 27 w 676"/>
                <a:gd name="T27" fmla="*/ 582 h 642"/>
                <a:gd name="T28" fmla="*/ 41 w 676"/>
                <a:gd name="T29" fmla="*/ 577 h 642"/>
                <a:gd name="T30" fmla="*/ 69 w 676"/>
                <a:gd name="T31" fmla="*/ 611 h 642"/>
                <a:gd name="T32" fmla="*/ 53 w 676"/>
                <a:gd name="T33" fmla="*/ 642 h 642"/>
                <a:gd name="T34" fmla="*/ 56 w 676"/>
                <a:gd name="T35" fmla="*/ 642 h 642"/>
                <a:gd name="T36" fmla="*/ 81 w 676"/>
                <a:gd name="T37" fmla="*/ 613 h 642"/>
                <a:gd name="T38" fmla="*/ 81 w 676"/>
                <a:gd name="T39" fmla="*/ 612 h 642"/>
                <a:gd name="T40" fmla="*/ 87 w 676"/>
                <a:gd name="T41" fmla="*/ 603 h 642"/>
                <a:gd name="T42" fmla="*/ 91 w 676"/>
                <a:gd name="T43" fmla="*/ 588 h 642"/>
                <a:gd name="T44" fmla="*/ 93 w 676"/>
                <a:gd name="T45" fmla="*/ 576 h 642"/>
                <a:gd name="T46" fmla="*/ 94 w 676"/>
                <a:gd name="T47" fmla="*/ 573 h 642"/>
                <a:gd name="T48" fmla="*/ 97 w 676"/>
                <a:gd name="T49" fmla="*/ 569 h 642"/>
                <a:gd name="T50" fmla="*/ 99 w 676"/>
                <a:gd name="T51" fmla="*/ 567 h 642"/>
                <a:gd name="T52" fmla="*/ 101 w 676"/>
                <a:gd name="T53" fmla="*/ 564 h 642"/>
                <a:gd name="T54" fmla="*/ 105 w 676"/>
                <a:gd name="T55" fmla="*/ 558 h 642"/>
                <a:gd name="T56" fmla="*/ 106 w 676"/>
                <a:gd name="T57" fmla="*/ 556 h 642"/>
                <a:gd name="T58" fmla="*/ 108 w 676"/>
                <a:gd name="T59" fmla="*/ 555 h 642"/>
                <a:gd name="T60" fmla="*/ 110 w 676"/>
                <a:gd name="T61" fmla="*/ 551 h 642"/>
                <a:gd name="T62" fmla="*/ 122 w 676"/>
                <a:gd name="T63" fmla="*/ 537 h 642"/>
                <a:gd name="T64" fmla="*/ 146 w 676"/>
                <a:gd name="T65" fmla="*/ 512 h 642"/>
                <a:gd name="T66" fmla="*/ 157 w 676"/>
                <a:gd name="T67" fmla="*/ 500 h 642"/>
                <a:gd name="T68" fmla="*/ 144 w 676"/>
                <a:gd name="T69" fmla="*/ 509 h 642"/>
                <a:gd name="T70" fmla="*/ 117 w 676"/>
                <a:gd name="T71" fmla="*/ 530 h 642"/>
                <a:gd name="T72" fmla="*/ 102 w 676"/>
                <a:gd name="T73" fmla="*/ 542 h 642"/>
                <a:gd name="T74" fmla="*/ 99 w 676"/>
                <a:gd name="T75" fmla="*/ 545 h 642"/>
                <a:gd name="T76" fmla="*/ 97 w 676"/>
                <a:gd name="T77" fmla="*/ 547 h 642"/>
                <a:gd name="T78" fmla="*/ 96 w 676"/>
                <a:gd name="T79" fmla="*/ 548 h 642"/>
                <a:gd name="T80" fmla="*/ 90 w 676"/>
                <a:gd name="T81" fmla="*/ 553 h 642"/>
                <a:gd name="T82" fmla="*/ 90 w 676"/>
                <a:gd name="T83" fmla="*/ 553 h 642"/>
                <a:gd name="T84" fmla="*/ 88 w 676"/>
                <a:gd name="T85" fmla="*/ 547 h 642"/>
                <a:gd name="T86" fmla="*/ 92 w 676"/>
                <a:gd name="T87" fmla="*/ 534 h 642"/>
                <a:gd name="T88" fmla="*/ 99 w 676"/>
                <a:gd name="T89" fmla="*/ 524 h 642"/>
                <a:gd name="T90" fmla="*/ 105 w 676"/>
                <a:gd name="T91" fmla="*/ 519 h 642"/>
                <a:gd name="T92" fmla="*/ 123 w 676"/>
                <a:gd name="T93" fmla="*/ 504 h 642"/>
                <a:gd name="T94" fmla="*/ 144 w 676"/>
                <a:gd name="T95" fmla="*/ 486 h 642"/>
                <a:gd name="T96" fmla="*/ 245 w 676"/>
                <a:gd name="T97" fmla="*/ 398 h 642"/>
                <a:gd name="T98" fmla="*/ 304 w 676"/>
                <a:gd name="T99" fmla="*/ 3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6" h="642">
                  <a:moveTo>
                    <a:pt x="304" y="346"/>
                  </a:moveTo>
                  <a:cubicBezTo>
                    <a:pt x="325" y="327"/>
                    <a:pt x="346" y="309"/>
                    <a:pt x="368" y="289"/>
                  </a:cubicBezTo>
                  <a:cubicBezTo>
                    <a:pt x="389" y="270"/>
                    <a:pt x="410" y="250"/>
                    <a:pt x="431" y="232"/>
                  </a:cubicBezTo>
                  <a:cubicBezTo>
                    <a:pt x="441" y="223"/>
                    <a:pt x="451" y="213"/>
                    <a:pt x="460" y="204"/>
                  </a:cubicBezTo>
                  <a:cubicBezTo>
                    <a:pt x="470" y="195"/>
                    <a:pt x="480" y="187"/>
                    <a:pt x="489" y="178"/>
                  </a:cubicBezTo>
                  <a:cubicBezTo>
                    <a:pt x="526" y="144"/>
                    <a:pt x="559" y="112"/>
                    <a:pt x="587" y="86"/>
                  </a:cubicBezTo>
                  <a:cubicBezTo>
                    <a:pt x="642" y="33"/>
                    <a:pt x="676" y="0"/>
                    <a:pt x="676" y="0"/>
                  </a:cubicBezTo>
                  <a:cubicBezTo>
                    <a:pt x="676" y="0"/>
                    <a:pt x="639" y="29"/>
                    <a:pt x="580" y="77"/>
                  </a:cubicBezTo>
                  <a:cubicBezTo>
                    <a:pt x="558" y="96"/>
                    <a:pt x="249" y="348"/>
                    <a:pt x="102" y="465"/>
                  </a:cubicBezTo>
                  <a:cubicBezTo>
                    <a:pt x="103" y="466"/>
                    <a:pt x="104" y="466"/>
                    <a:pt x="104" y="467"/>
                  </a:cubicBezTo>
                  <a:cubicBezTo>
                    <a:pt x="109" y="475"/>
                    <a:pt x="94" y="495"/>
                    <a:pt x="70" y="512"/>
                  </a:cubicBezTo>
                  <a:cubicBezTo>
                    <a:pt x="47" y="529"/>
                    <a:pt x="25" y="536"/>
                    <a:pt x="19" y="529"/>
                  </a:cubicBezTo>
                  <a:cubicBezTo>
                    <a:pt x="9" y="536"/>
                    <a:pt x="1" y="549"/>
                    <a:pt x="0" y="563"/>
                  </a:cubicBezTo>
                  <a:cubicBezTo>
                    <a:pt x="12" y="563"/>
                    <a:pt x="22" y="570"/>
                    <a:pt x="27" y="582"/>
                  </a:cubicBezTo>
                  <a:cubicBezTo>
                    <a:pt x="31" y="579"/>
                    <a:pt x="36" y="577"/>
                    <a:pt x="41" y="577"/>
                  </a:cubicBezTo>
                  <a:cubicBezTo>
                    <a:pt x="57" y="577"/>
                    <a:pt x="69" y="592"/>
                    <a:pt x="69" y="611"/>
                  </a:cubicBezTo>
                  <a:cubicBezTo>
                    <a:pt x="69" y="625"/>
                    <a:pt x="62" y="636"/>
                    <a:pt x="53" y="642"/>
                  </a:cubicBezTo>
                  <a:cubicBezTo>
                    <a:pt x="54" y="642"/>
                    <a:pt x="55" y="642"/>
                    <a:pt x="56" y="642"/>
                  </a:cubicBezTo>
                  <a:cubicBezTo>
                    <a:pt x="70" y="642"/>
                    <a:pt x="81" y="629"/>
                    <a:pt x="81" y="613"/>
                  </a:cubicBezTo>
                  <a:cubicBezTo>
                    <a:pt x="81" y="612"/>
                    <a:pt x="81" y="612"/>
                    <a:pt x="81" y="612"/>
                  </a:cubicBezTo>
                  <a:cubicBezTo>
                    <a:pt x="83" y="609"/>
                    <a:pt x="85" y="606"/>
                    <a:pt x="87" y="603"/>
                  </a:cubicBezTo>
                  <a:cubicBezTo>
                    <a:pt x="88" y="598"/>
                    <a:pt x="90" y="594"/>
                    <a:pt x="91" y="588"/>
                  </a:cubicBezTo>
                  <a:cubicBezTo>
                    <a:pt x="92" y="584"/>
                    <a:pt x="93" y="580"/>
                    <a:pt x="93" y="576"/>
                  </a:cubicBezTo>
                  <a:cubicBezTo>
                    <a:pt x="93" y="575"/>
                    <a:pt x="94" y="574"/>
                    <a:pt x="94" y="573"/>
                  </a:cubicBezTo>
                  <a:cubicBezTo>
                    <a:pt x="95" y="572"/>
                    <a:pt x="96" y="571"/>
                    <a:pt x="97" y="569"/>
                  </a:cubicBezTo>
                  <a:cubicBezTo>
                    <a:pt x="97" y="569"/>
                    <a:pt x="98" y="568"/>
                    <a:pt x="99" y="567"/>
                  </a:cubicBezTo>
                  <a:cubicBezTo>
                    <a:pt x="99" y="566"/>
                    <a:pt x="100" y="565"/>
                    <a:pt x="101" y="564"/>
                  </a:cubicBezTo>
                  <a:cubicBezTo>
                    <a:pt x="102" y="562"/>
                    <a:pt x="103" y="560"/>
                    <a:pt x="105" y="558"/>
                  </a:cubicBezTo>
                  <a:cubicBezTo>
                    <a:pt x="105" y="557"/>
                    <a:pt x="106" y="557"/>
                    <a:pt x="106" y="556"/>
                  </a:cubicBezTo>
                  <a:cubicBezTo>
                    <a:pt x="107" y="556"/>
                    <a:pt x="107" y="555"/>
                    <a:pt x="108" y="555"/>
                  </a:cubicBezTo>
                  <a:cubicBezTo>
                    <a:pt x="108" y="554"/>
                    <a:pt x="109" y="552"/>
                    <a:pt x="110" y="551"/>
                  </a:cubicBezTo>
                  <a:cubicBezTo>
                    <a:pt x="114" y="547"/>
                    <a:pt x="118" y="542"/>
                    <a:pt x="122" y="537"/>
                  </a:cubicBezTo>
                  <a:cubicBezTo>
                    <a:pt x="131" y="528"/>
                    <a:pt x="139" y="518"/>
                    <a:pt x="146" y="512"/>
                  </a:cubicBezTo>
                  <a:cubicBezTo>
                    <a:pt x="153" y="505"/>
                    <a:pt x="157" y="500"/>
                    <a:pt x="157" y="500"/>
                  </a:cubicBezTo>
                  <a:cubicBezTo>
                    <a:pt x="157" y="500"/>
                    <a:pt x="152" y="504"/>
                    <a:pt x="144" y="509"/>
                  </a:cubicBezTo>
                  <a:cubicBezTo>
                    <a:pt x="137" y="515"/>
                    <a:pt x="127" y="522"/>
                    <a:pt x="117" y="530"/>
                  </a:cubicBezTo>
                  <a:cubicBezTo>
                    <a:pt x="112" y="534"/>
                    <a:pt x="107" y="538"/>
                    <a:pt x="102" y="542"/>
                  </a:cubicBezTo>
                  <a:cubicBezTo>
                    <a:pt x="101" y="543"/>
                    <a:pt x="100" y="544"/>
                    <a:pt x="99" y="545"/>
                  </a:cubicBezTo>
                  <a:cubicBezTo>
                    <a:pt x="98" y="546"/>
                    <a:pt x="98" y="546"/>
                    <a:pt x="97" y="547"/>
                  </a:cubicBezTo>
                  <a:cubicBezTo>
                    <a:pt x="97" y="547"/>
                    <a:pt x="96" y="548"/>
                    <a:pt x="96" y="548"/>
                  </a:cubicBezTo>
                  <a:cubicBezTo>
                    <a:pt x="94" y="550"/>
                    <a:pt x="92" y="552"/>
                    <a:pt x="90" y="553"/>
                  </a:cubicBezTo>
                  <a:cubicBezTo>
                    <a:pt x="90" y="553"/>
                    <a:pt x="90" y="553"/>
                    <a:pt x="90" y="553"/>
                  </a:cubicBezTo>
                  <a:cubicBezTo>
                    <a:pt x="90" y="551"/>
                    <a:pt x="89" y="549"/>
                    <a:pt x="88" y="547"/>
                  </a:cubicBezTo>
                  <a:cubicBezTo>
                    <a:pt x="89" y="543"/>
                    <a:pt x="90" y="538"/>
                    <a:pt x="92" y="534"/>
                  </a:cubicBezTo>
                  <a:cubicBezTo>
                    <a:pt x="94" y="530"/>
                    <a:pt x="96" y="527"/>
                    <a:pt x="99" y="524"/>
                  </a:cubicBezTo>
                  <a:cubicBezTo>
                    <a:pt x="101" y="522"/>
                    <a:pt x="103" y="521"/>
                    <a:pt x="105" y="519"/>
                  </a:cubicBezTo>
                  <a:cubicBezTo>
                    <a:pt x="111" y="514"/>
                    <a:pt x="117" y="509"/>
                    <a:pt x="123" y="504"/>
                  </a:cubicBezTo>
                  <a:cubicBezTo>
                    <a:pt x="130" y="498"/>
                    <a:pt x="137" y="492"/>
                    <a:pt x="144" y="486"/>
                  </a:cubicBezTo>
                  <a:cubicBezTo>
                    <a:pt x="173" y="461"/>
                    <a:pt x="207" y="431"/>
                    <a:pt x="245" y="398"/>
                  </a:cubicBezTo>
                  <a:cubicBezTo>
                    <a:pt x="264" y="381"/>
                    <a:pt x="284" y="364"/>
                    <a:pt x="304" y="34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532" y="1229"/>
              <a:ext cx="993" cy="799"/>
            </a:xfrm>
            <a:custGeom>
              <a:avLst/>
              <a:gdLst>
                <a:gd name="T0" fmla="*/ 15 w 613"/>
                <a:gd name="T1" fmla="*/ 445 h 493"/>
                <a:gd name="T2" fmla="*/ 0 w 613"/>
                <a:gd name="T3" fmla="*/ 461 h 493"/>
                <a:gd name="T4" fmla="*/ 17 w 613"/>
                <a:gd name="T5" fmla="*/ 466 h 493"/>
                <a:gd name="T6" fmla="*/ 9 w 613"/>
                <a:gd name="T7" fmla="*/ 493 h 493"/>
                <a:gd name="T8" fmla="*/ 566 w 613"/>
                <a:gd name="T9" fmla="*/ 38 h 493"/>
                <a:gd name="T10" fmla="*/ 611 w 613"/>
                <a:gd name="T11" fmla="*/ 1 h 493"/>
                <a:gd name="T12" fmla="*/ 613 w 613"/>
                <a:gd name="T13" fmla="*/ 0 h 493"/>
                <a:gd name="T14" fmla="*/ 588 w 613"/>
                <a:gd name="T15" fmla="*/ 19 h 493"/>
                <a:gd name="T16" fmla="*/ 464 w 613"/>
                <a:gd name="T17" fmla="*/ 114 h 493"/>
                <a:gd name="T18" fmla="*/ 281 w 613"/>
                <a:gd name="T19" fmla="*/ 252 h 493"/>
                <a:gd name="T20" fmla="*/ 122 w 613"/>
                <a:gd name="T21" fmla="*/ 364 h 493"/>
                <a:gd name="T22" fmla="*/ 97 w 613"/>
                <a:gd name="T23" fmla="*/ 378 h 493"/>
                <a:gd name="T24" fmla="*/ 85 w 613"/>
                <a:gd name="T25" fmla="*/ 373 h 493"/>
                <a:gd name="T26" fmla="*/ 94 w 613"/>
                <a:gd name="T27" fmla="*/ 357 h 493"/>
                <a:gd name="T28" fmla="*/ 68 w 613"/>
                <a:gd name="T29" fmla="*/ 371 h 493"/>
                <a:gd name="T30" fmla="*/ 16 w 613"/>
                <a:gd name="T31" fmla="*/ 399 h 493"/>
                <a:gd name="T32" fmla="*/ 9 w 613"/>
                <a:gd name="T33" fmla="*/ 415 h 493"/>
                <a:gd name="T34" fmla="*/ 25 w 613"/>
                <a:gd name="T35" fmla="*/ 419 h 493"/>
                <a:gd name="T36" fmla="*/ 19 w 613"/>
                <a:gd name="T37" fmla="*/ 439 h 493"/>
                <a:gd name="T38" fmla="*/ 15 w 613"/>
                <a:gd name="T39" fmla="*/ 445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3" h="493">
                  <a:moveTo>
                    <a:pt x="15" y="445"/>
                  </a:moveTo>
                  <a:cubicBezTo>
                    <a:pt x="11" y="450"/>
                    <a:pt x="6" y="456"/>
                    <a:pt x="0" y="461"/>
                  </a:cubicBezTo>
                  <a:cubicBezTo>
                    <a:pt x="8" y="460"/>
                    <a:pt x="14" y="461"/>
                    <a:pt x="17" y="466"/>
                  </a:cubicBezTo>
                  <a:cubicBezTo>
                    <a:pt x="21" y="472"/>
                    <a:pt x="17" y="482"/>
                    <a:pt x="9" y="493"/>
                  </a:cubicBezTo>
                  <a:cubicBezTo>
                    <a:pt x="125" y="418"/>
                    <a:pt x="537" y="61"/>
                    <a:pt x="566" y="38"/>
                  </a:cubicBezTo>
                  <a:cubicBezTo>
                    <a:pt x="581" y="26"/>
                    <a:pt x="597" y="14"/>
                    <a:pt x="611" y="1"/>
                  </a:cubicBezTo>
                  <a:cubicBezTo>
                    <a:pt x="612" y="1"/>
                    <a:pt x="613" y="0"/>
                    <a:pt x="613" y="0"/>
                  </a:cubicBezTo>
                  <a:cubicBezTo>
                    <a:pt x="605" y="6"/>
                    <a:pt x="597" y="12"/>
                    <a:pt x="588" y="19"/>
                  </a:cubicBezTo>
                  <a:cubicBezTo>
                    <a:pt x="547" y="50"/>
                    <a:pt x="506" y="83"/>
                    <a:pt x="464" y="114"/>
                  </a:cubicBezTo>
                  <a:cubicBezTo>
                    <a:pt x="403" y="161"/>
                    <a:pt x="342" y="207"/>
                    <a:pt x="281" y="252"/>
                  </a:cubicBezTo>
                  <a:cubicBezTo>
                    <a:pt x="229" y="291"/>
                    <a:pt x="176" y="329"/>
                    <a:pt x="122" y="364"/>
                  </a:cubicBezTo>
                  <a:cubicBezTo>
                    <a:pt x="115" y="369"/>
                    <a:pt x="106" y="377"/>
                    <a:pt x="97" y="378"/>
                  </a:cubicBezTo>
                  <a:cubicBezTo>
                    <a:pt x="93" y="378"/>
                    <a:pt x="87" y="378"/>
                    <a:pt x="85" y="373"/>
                  </a:cubicBezTo>
                  <a:cubicBezTo>
                    <a:pt x="83" y="367"/>
                    <a:pt x="91" y="361"/>
                    <a:pt x="94" y="357"/>
                  </a:cubicBezTo>
                  <a:cubicBezTo>
                    <a:pt x="86" y="362"/>
                    <a:pt x="77" y="367"/>
                    <a:pt x="68" y="371"/>
                  </a:cubicBezTo>
                  <a:cubicBezTo>
                    <a:pt x="51" y="381"/>
                    <a:pt x="34" y="391"/>
                    <a:pt x="16" y="399"/>
                  </a:cubicBezTo>
                  <a:cubicBezTo>
                    <a:pt x="16" y="403"/>
                    <a:pt x="13" y="409"/>
                    <a:pt x="9" y="415"/>
                  </a:cubicBezTo>
                  <a:cubicBezTo>
                    <a:pt x="17" y="414"/>
                    <a:pt x="22" y="415"/>
                    <a:pt x="25" y="419"/>
                  </a:cubicBezTo>
                  <a:cubicBezTo>
                    <a:pt x="27" y="423"/>
                    <a:pt x="25" y="430"/>
                    <a:pt x="19" y="439"/>
                  </a:cubicBezTo>
                  <a:cubicBezTo>
                    <a:pt x="19" y="441"/>
                    <a:pt x="17" y="443"/>
                    <a:pt x="15" y="44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433" y="2034"/>
              <a:ext cx="8" cy="5"/>
            </a:xfrm>
            <a:custGeom>
              <a:avLst/>
              <a:gdLst>
                <a:gd name="T0" fmla="*/ 3 w 5"/>
                <a:gd name="T1" fmla="*/ 1 h 3"/>
                <a:gd name="T2" fmla="*/ 0 w 5"/>
                <a:gd name="T3" fmla="*/ 3 h 3"/>
                <a:gd name="T4" fmla="*/ 5 w 5"/>
                <a:gd name="T5" fmla="*/ 0 h 3"/>
                <a:gd name="T6" fmla="*/ 3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3" y="1"/>
                  </a:moveTo>
                  <a:cubicBezTo>
                    <a:pt x="2" y="2"/>
                    <a:pt x="1" y="2"/>
                    <a:pt x="0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5" y="1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37" y="1955"/>
              <a:ext cx="402" cy="131"/>
            </a:xfrm>
            <a:custGeom>
              <a:avLst/>
              <a:gdLst>
                <a:gd name="T0" fmla="*/ 119 w 248"/>
                <a:gd name="T1" fmla="*/ 81 h 81"/>
                <a:gd name="T2" fmla="*/ 149 w 248"/>
                <a:gd name="T3" fmla="*/ 72 h 81"/>
                <a:gd name="T4" fmla="*/ 157 w 248"/>
                <a:gd name="T5" fmla="*/ 67 h 81"/>
                <a:gd name="T6" fmla="*/ 248 w 248"/>
                <a:gd name="T7" fmla="*/ 26 h 81"/>
                <a:gd name="T8" fmla="*/ 213 w 248"/>
                <a:gd name="T9" fmla="*/ 34 h 81"/>
                <a:gd name="T10" fmla="*/ 173 w 248"/>
                <a:gd name="T11" fmla="*/ 37 h 81"/>
                <a:gd name="T12" fmla="*/ 160 w 248"/>
                <a:gd name="T13" fmla="*/ 28 h 81"/>
                <a:gd name="T14" fmla="*/ 151 w 248"/>
                <a:gd name="T15" fmla="*/ 25 h 81"/>
                <a:gd name="T16" fmla="*/ 135 w 248"/>
                <a:gd name="T17" fmla="*/ 19 h 81"/>
                <a:gd name="T18" fmla="*/ 121 w 248"/>
                <a:gd name="T19" fmla="*/ 17 h 81"/>
                <a:gd name="T20" fmla="*/ 117 w 248"/>
                <a:gd name="T21" fmla="*/ 13 h 81"/>
                <a:gd name="T22" fmla="*/ 109 w 248"/>
                <a:gd name="T23" fmla="*/ 8 h 81"/>
                <a:gd name="T24" fmla="*/ 105 w 248"/>
                <a:gd name="T25" fmla="*/ 6 h 81"/>
                <a:gd name="T26" fmla="*/ 104 w 248"/>
                <a:gd name="T27" fmla="*/ 6 h 81"/>
                <a:gd name="T28" fmla="*/ 103 w 248"/>
                <a:gd name="T29" fmla="*/ 5 h 81"/>
                <a:gd name="T30" fmla="*/ 101 w 248"/>
                <a:gd name="T31" fmla="*/ 5 h 81"/>
                <a:gd name="T32" fmla="*/ 101 w 248"/>
                <a:gd name="T33" fmla="*/ 5 h 81"/>
                <a:gd name="T34" fmla="*/ 101 w 248"/>
                <a:gd name="T35" fmla="*/ 5 h 81"/>
                <a:gd name="T36" fmla="*/ 91 w 248"/>
                <a:gd name="T37" fmla="*/ 4 h 81"/>
                <a:gd name="T38" fmla="*/ 62 w 248"/>
                <a:gd name="T39" fmla="*/ 0 h 81"/>
                <a:gd name="T40" fmla="*/ 0 w 248"/>
                <a:gd name="T41" fmla="*/ 28 h 81"/>
                <a:gd name="T42" fmla="*/ 62 w 248"/>
                <a:gd name="T43" fmla="*/ 56 h 81"/>
                <a:gd name="T44" fmla="*/ 82 w 248"/>
                <a:gd name="T45" fmla="*/ 55 h 81"/>
                <a:gd name="T46" fmla="*/ 82 w 248"/>
                <a:gd name="T47" fmla="*/ 57 h 81"/>
                <a:gd name="T48" fmla="*/ 119 w 248"/>
                <a:gd name="T4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8" h="81">
                  <a:moveTo>
                    <a:pt x="119" y="81"/>
                  </a:moveTo>
                  <a:cubicBezTo>
                    <a:pt x="131" y="81"/>
                    <a:pt x="142" y="77"/>
                    <a:pt x="149" y="72"/>
                  </a:cubicBezTo>
                  <a:cubicBezTo>
                    <a:pt x="151" y="70"/>
                    <a:pt x="154" y="69"/>
                    <a:pt x="157" y="67"/>
                  </a:cubicBezTo>
                  <a:cubicBezTo>
                    <a:pt x="186" y="51"/>
                    <a:pt x="216" y="36"/>
                    <a:pt x="248" y="26"/>
                  </a:cubicBezTo>
                  <a:cubicBezTo>
                    <a:pt x="236" y="28"/>
                    <a:pt x="225" y="32"/>
                    <a:pt x="213" y="34"/>
                  </a:cubicBezTo>
                  <a:cubicBezTo>
                    <a:pt x="202" y="36"/>
                    <a:pt x="186" y="38"/>
                    <a:pt x="173" y="37"/>
                  </a:cubicBezTo>
                  <a:cubicBezTo>
                    <a:pt x="169" y="34"/>
                    <a:pt x="165" y="30"/>
                    <a:pt x="160" y="28"/>
                  </a:cubicBezTo>
                  <a:cubicBezTo>
                    <a:pt x="157" y="27"/>
                    <a:pt x="154" y="26"/>
                    <a:pt x="151" y="25"/>
                  </a:cubicBezTo>
                  <a:cubicBezTo>
                    <a:pt x="146" y="22"/>
                    <a:pt x="141" y="20"/>
                    <a:pt x="135" y="19"/>
                  </a:cubicBezTo>
                  <a:cubicBezTo>
                    <a:pt x="130" y="18"/>
                    <a:pt x="126" y="18"/>
                    <a:pt x="121" y="17"/>
                  </a:cubicBezTo>
                  <a:cubicBezTo>
                    <a:pt x="120" y="16"/>
                    <a:pt x="119" y="14"/>
                    <a:pt x="117" y="13"/>
                  </a:cubicBezTo>
                  <a:cubicBezTo>
                    <a:pt x="115" y="11"/>
                    <a:pt x="112" y="9"/>
                    <a:pt x="109" y="8"/>
                  </a:cubicBezTo>
                  <a:cubicBezTo>
                    <a:pt x="108" y="7"/>
                    <a:pt x="106" y="7"/>
                    <a:pt x="105" y="6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4"/>
                    <a:pt x="94" y="4"/>
                    <a:pt x="91" y="4"/>
                  </a:cubicBezTo>
                  <a:cubicBezTo>
                    <a:pt x="82" y="2"/>
                    <a:pt x="72" y="0"/>
                    <a:pt x="62" y="0"/>
                  </a:cubicBezTo>
                  <a:cubicBezTo>
                    <a:pt x="27" y="0"/>
                    <a:pt x="0" y="13"/>
                    <a:pt x="0" y="28"/>
                  </a:cubicBezTo>
                  <a:cubicBezTo>
                    <a:pt x="0" y="44"/>
                    <a:pt x="27" y="56"/>
                    <a:pt x="62" y="56"/>
                  </a:cubicBezTo>
                  <a:cubicBezTo>
                    <a:pt x="69" y="56"/>
                    <a:pt x="76" y="56"/>
                    <a:pt x="82" y="55"/>
                  </a:cubicBezTo>
                  <a:cubicBezTo>
                    <a:pt x="82" y="55"/>
                    <a:pt x="82" y="56"/>
                    <a:pt x="82" y="57"/>
                  </a:cubicBezTo>
                  <a:cubicBezTo>
                    <a:pt x="82" y="70"/>
                    <a:pt x="99" y="81"/>
                    <a:pt x="119" y="8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auto">
            <a:xfrm>
              <a:off x="979" y="2162"/>
              <a:ext cx="41" cy="39"/>
            </a:xfrm>
            <a:prstGeom prst="ellipse">
              <a:avLst/>
            </a:pr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824" y="1579"/>
              <a:ext cx="186" cy="164"/>
            </a:xfrm>
            <a:custGeom>
              <a:avLst/>
              <a:gdLst>
                <a:gd name="T0" fmla="*/ 0 w 115"/>
                <a:gd name="T1" fmla="*/ 35 h 101"/>
                <a:gd name="T2" fmla="*/ 32 w 115"/>
                <a:gd name="T3" fmla="*/ 70 h 101"/>
                <a:gd name="T4" fmla="*/ 39 w 115"/>
                <a:gd name="T5" fmla="*/ 69 h 101"/>
                <a:gd name="T6" fmla="*/ 74 w 115"/>
                <a:gd name="T7" fmla="*/ 101 h 101"/>
                <a:gd name="T8" fmla="*/ 100 w 115"/>
                <a:gd name="T9" fmla="*/ 89 h 101"/>
                <a:gd name="T10" fmla="*/ 115 w 115"/>
                <a:gd name="T11" fmla="*/ 54 h 101"/>
                <a:gd name="T12" fmla="*/ 75 w 115"/>
                <a:gd name="T13" fmla="*/ 9 h 101"/>
                <a:gd name="T14" fmla="*/ 57 w 115"/>
                <a:gd name="T15" fmla="*/ 14 h 101"/>
                <a:gd name="T16" fmla="*/ 32 w 115"/>
                <a:gd name="T17" fmla="*/ 0 h 101"/>
                <a:gd name="T18" fmla="*/ 0 w 115"/>
                <a:gd name="T19" fmla="*/ 3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101">
                  <a:moveTo>
                    <a:pt x="0" y="35"/>
                  </a:moveTo>
                  <a:cubicBezTo>
                    <a:pt x="0" y="54"/>
                    <a:pt x="14" y="70"/>
                    <a:pt x="32" y="70"/>
                  </a:cubicBezTo>
                  <a:cubicBezTo>
                    <a:pt x="34" y="70"/>
                    <a:pt x="37" y="69"/>
                    <a:pt x="39" y="69"/>
                  </a:cubicBezTo>
                  <a:cubicBezTo>
                    <a:pt x="41" y="87"/>
                    <a:pt x="56" y="101"/>
                    <a:pt x="74" y="101"/>
                  </a:cubicBezTo>
                  <a:cubicBezTo>
                    <a:pt x="84" y="101"/>
                    <a:pt x="93" y="96"/>
                    <a:pt x="100" y="89"/>
                  </a:cubicBezTo>
                  <a:cubicBezTo>
                    <a:pt x="109" y="81"/>
                    <a:pt x="115" y="68"/>
                    <a:pt x="115" y="54"/>
                  </a:cubicBezTo>
                  <a:cubicBezTo>
                    <a:pt x="115" y="29"/>
                    <a:pt x="97" y="9"/>
                    <a:pt x="75" y="9"/>
                  </a:cubicBezTo>
                  <a:cubicBezTo>
                    <a:pt x="69" y="9"/>
                    <a:pt x="63" y="11"/>
                    <a:pt x="57" y="14"/>
                  </a:cubicBezTo>
                  <a:cubicBezTo>
                    <a:pt x="52" y="5"/>
                    <a:pt x="42" y="0"/>
                    <a:pt x="32" y="0"/>
                  </a:cubicBezTo>
                  <a:cubicBezTo>
                    <a:pt x="14" y="0"/>
                    <a:pt x="0" y="15"/>
                    <a:pt x="0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10" y="1916"/>
              <a:ext cx="107" cy="107"/>
            </a:xfrm>
            <a:custGeom>
              <a:avLst/>
              <a:gdLst>
                <a:gd name="T0" fmla="*/ 10 w 66"/>
                <a:gd name="T1" fmla="*/ 26 h 66"/>
                <a:gd name="T2" fmla="*/ 18 w 66"/>
                <a:gd name="T3" fmla="*/ 27 h 66"/>
                <a:gd name="T4" fmla="*/ 22 w 66"/>
                <a:gd name="T5" fmla="*/ 26 h 66"/>
                <a:gd name="T6" fmla="*/ 18 w 66"/>
                <a:gd name="T7" fmla="*/ 33 h 66"/>
                <a:gd name="T8" fmla="*/ 2 w 66"/>
                <a:gd name="T9" fmla="*/ 50 h 66"/>
                <a:gd name="T10" fmla="*/ 2 w 66"/>
                <a:gd name="T11" fmla="*/ 60 h 66"/>
                <a:gd name="T12" fmla="*/ 32 w 66"/>
                <a:gd name="T13" fmla="*/ 54 h 66"/>
                <a:gd name="T14" fmla="*/ 49 w 66"/>
                <a:gd name="T15" fmla="*/ 35 h 66"/>
                <a:gd name="T16" fmla="*/ 66 w 66"/>
                <a:gd name="T17" fmla="*/ 11 h 66"/>
                <a:gd name="T18" fmla="*/ 65 w 66"/>
                <a:gd name="T19" fmla="*/ 7 h 66"/>
                <a:gd name="T20" fmla="*/ 47 w 66"/>
                <a:gd name="T21" fmla="*/ 7 h 66"/>
                <a:gd name="T22" fmla="*/ 40 w 66"/>
                <a:gd name="T23" fmla="*/ 10 h 66"/>
                <a:gd name="T24" fmla="*/ 40 w 66"/>
                <a:gd name="T25" fmla="*/ 4 h 66"/>
                <a:gd name="T26" fmla="*/ 21 w 66"/>
                <a:gd name="T27" fmla="*/ 7 h 66"/>
                <a:gd name="T28" fmla="*/ 10 w 66"/>
                <a:gd name="T29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66">
                  <a:moveTo>
                    <a:pt x="10" y="26"/>
                  </a:moveTo>
                  <a:cubicBezTo>
                    <a:pt x="11" y="28"/>
                    <a:pt x="14" y="28"/>
                    <a:pt x="18" y="27"/>
                  </a:cubicBezTo>
                  <a:cubicBezTo>
                    <a:pt x="19" y="27"/>
                    <a:pt x="21" y="27"/>
                    <a:pt x="22" y="26"/>
                  </a:cubicBezTo>
                  <a:cubicBezTo>
                    <a:pt x="20" y="28"/>
                    <a:pt x="19" y="30"/>
                    <a:pt x="18" y="33"/>
                  </a:cubicBezTo>
                  <a:cubicBezTo>
                    <a:pt x="11" y="38"/>
                    <a:pt x="5" y="45"/>
                    <a:pt x="2" y="50"/>
                  </a:cubicBezTo>
                  <a:cubicBezTo>
                    <a:pt x="1" y="54"/>
                    <a:pt x="0" y="58"/>
                    <a:pt x="2" y="60"/>
                  </a:cubicBezTo>
                  <a:cubicBezTo>
                    <a:pt x="5" y="66"/>
                    <a:pt x="19" y="64"/>
                    <a:pt x="32" y="54"/>
                  </a:cubicBezTo>
                  <a:cubicBezTo>
                    <a:pt x="40" y="48"/>
                    <a:pt x="46" y="41"/>
                    <a:pt x="49" y="35"/>
                  </a:cubicBezTo>
                  <a:cubicBezTo>
                    <a:pt x="59" y="27"/>
                    <a:pt x="66" y="17"/>
                    <a:pt x="66" y="11"/>
                  </a:cubicBezTo>
                  <a:cubicBezTo>
                    <a:pt x="66" y="10"/>
                    <a:pt x="66" y="8"/>
                    <a:pt x="65" y="7"/>
                  </a:cubicBezTo>
                  <a:cubicBezTo>
                    <a:pt x="63" y="3"/>
                    <a:pt x="55" y="3"/>
                    <a:pt x="47" y="7"/>
                  </a:cubicBezTo>
                  <a:cubicBezTo>
                    <a:pt x="45" y="7"/>
                    <a:pt x="42" y="9"/>
                    <a:pt x="40" y="10"/>
                  </a:cubicBezTo>
                  <a:cubicBezTo>
                    <a:pt x="41" y="7"/>
                    <a:pt x="41" y="5"/>
                    <a:pt x="40" y="4"/>
                  </a:cubicBezTo>
                  <a:cubicBezTo>
                    <a:pt x="38" y="0"/>
                    <a:pt x="29" y="1"/>
                    <a:pt x="21" y="7"/>
                  </a:cubicBezTo>
                  <a:cubicBezTo>
                    <a:pt x="12" y="14"/>
                    <a:pt x="7" y="22"/>
                    <a:pt x="10" y="2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1619" y="2214"/>
              <a:ext cx="62" cy="70"/>
            </a:xfrm>
            <a:custGeom>
              <a:avLst/>
              <a:gdLst>
                <a:gd name="T0" fmla="*/ 7 w 38"/>
                <a:gd name="T1" fmla="*/ 40 h 43"/>
                <a:gd name="T2" fmla="*/ 12 w 38"/>
                <a:gd name="T3" fmla="*/ 37 h 43"/>
                <a:gd name="T4" fmla="*/ 23 w 38"/>
                <a:gd name="T5" fmla="*/ 43 h 43"/>
                <a:gd name="T6" fmla="*/ 38 w 38"/>
                <a:gd name="T7" fmla="*/ 21 h 43"/>
                <a:gd name="T8" fmla="*/ 23 w 38"/>
                <a:gd name="T9" fmla="*/ 0 h 43"/>
                <a:gd name="T10" fmla="*/ 7 w 38"/>
                <a:gd name="T11" fmla="*/ 21 h 43"/>
                <a:gd name="T12" fmla="*/ 0 w 38"/>
                <a:gd name="T13" fmla="*/ 31 h 43"/>
                <a:gd name="T14" fmla="*/ 7 w 38"/>
                <a:gd name="T1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3">
                  <a:moveTo>
                    <a:pt x="7" y="40"/>
                  </a:moveTo>
                  <a:cubicBezTo>
                    <a:pt x="9" y="40"/>
                    <a:pt x="11" y="39"/>
                    <a:pt x="12" y="37"/>
                  </a:cubicBezTo>
                  <a:cubicBezTo>
                    <a:pt x="15" y="41"/>
                    <a:pt x="19" y="43"/>
                    <a:pt x="23" y="43"/>
                  </a:cubicBezTo>
                  <a:cubicBezTo>
                    <a:pt x="31" y="43"/>
                    <a:pt x="38" y="33"/>
                    <a:pt x="38" y="21"/>
                  </a:cubicBezTo>
                  <a:cubicBezTo>
                    <a:pt x="38" y="10"/>
                    <a:pt x="31" y="0"/>
                    <a:pt x="23" y="0"/>
                  </a:cubicBezTo>
                  <a:cubicBezTo>
                    <a:pt x="14" y="0"/>
                    <a:pt x="7" y="10"/>
                    <a:pt x="7" y="21"/>
                  </a:cubicBezTo>
                  <a:cubicBezTo>
                    <a:pt x="3" y="21"/>
                    <a:pt x="0" y="26"/>
                    <a:pt x="0" y="31"/>
                  </a:cubicBezTo>
                  <a:cubicBezTo>
                    <a:pt x="0" y="36"/>
                    <a:pt x="3" y="40"/>
                    <a:pt x="7" y="4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647" y="2670"/>
              <a:ext cx="102" cy="192"/>
            </a:xfrm>
            <a:custGeom>
              <a:avLst/>
              <a:gdLst>
                <a:gd name="T0" fmla="*/ 30 w 63"/>
                <a:gd name="T1" fmla="*/ 119 h 119"/>
                <a:gd name="T2" fmla="*/ 60 w 63"/>
                <a:gd name="T3" fmla="*/ 99 h 119"/>
                <a:gd name="T4" fmla="*/ 60 w 63"/>
                <a:gd name="T5" fmla="*/ 99 h 119"/>
                <a:gd name="T6" fmla="*/ 60 w 63"/>
                <a:gd name="T7" fmla="*/ 99 h 119"/>
                <a:gd name="T8" fmla="*/ 61 w 63"/>
                <a:gd name="T9" fmla="*/ 96 h 119"/>
                <a:gd name="T10" fmla="*/ 63 w 63"/>
                <a:gd name="T11" fmla="*/ 88 h 119"/>
                <a:gd name="T12" fmla="*/ 63 w 63"/>
                <a:gd name="T13" fmla="*/ 86 h 119"/>
                <a:gd name="T14" fmla="*/ 63 w 63"/>
                <a:gd name="T15" fmla="*/ 86 h 119"/>
                <a:gd name="T16" fmla="*/ 55 w 63"/>
                <a:gd name="T17" fmla="*/ 64 h 119"/>
                <a:gd name="T18" fmla="*/ 52 w 63"/>
                <a:gd name="T19" fmla="*/ 61 h 119"/>
                <a:gd name="T20" fmla="*/ 46 w 63"/>
                <a:gd name="T21" fmla="*/ 56 h 119"/>
                <a:gd name="T22" fmla="*/ 48 w 63"/>
                <a:gd name="T23" fmla="*/ 36 h 119"/>
                <a:gd name="T24" fmla="*/ 44 w 63"/>
                <a:gd name="T25" fmla="*/ 15 h 119"/>
                <a:gd name="T26" fmla="*/ 37 w 63"/>
                <a:gd name="T27" fmla="*/ 4 h 119"/>
                <a:gd name="T28" fmla="*/ 36 w 63"/>
                <a:gd name="T29" fmla="*/ 2 h 119"/>
                <a:gd name="T30" fmla="*/ 35 w 63"/>
                <a:gd name="T31" fmla="*/ 1 h 119"/>
                <a:gd name="T32" fmla="*/ 34 w 63"/>
                <a:gd name="T33" fmla="*/ 0 h 119"/>
                <a:gd name="T34" fmla="*/ 34 w 63"/>
                <a:gd name="T35" fmla="*/ 2 h 119"/>
                <a:gd name="T36" fmla="*/ 34 w 63"/>
                <a:gd name="T37" fmla="*/ 3 h 119"/>
                <a:gd name="T38" fmla="*/ 35 w 63"/>
                <a:gd name="T39" fmla="*/ 5 h 119"/>
                <a:gd name="T40" fmla="*/ 36 w 63"/>
                <a:gd name="T41" fmla="*/ 18 h 119"/>
                <a:gd name="T42" fmla="*/ 36 w 63"/>
                <a:gd name="T43" fmla="*/ 30 h 119"/>
                <a:gd name="T44" fmla="*/ 24 w 63"/>
                <a:gd name="T45" fmla="*/ 25 h 119"/>
                <a:gd name="T46" fmla="*/ 4 w 63"/>
                <a:gd name="T47" fmla="*/ 47 h 119"/>
                <a:gd name="T48" fmla="*/ 8 w 63"/>
                <a:gd name="T49" fmla="*/ 61 h 119"/>
                <a:gd name="T50" fmla="*/ 0 w 63"/>
                <a:gd name="T51" fmla="*/ 72 h 119"/>
                <a:gd name="T52" fmla="*/ 4 w 63"/>
                <a:gd name="T53" fmla="*/ 72 h 119"/>
                <a:gd name="T54" fmla="*/ 34 w 63"/>
                <a:gd name="T55" fmla="*/ 101 h 119"/>
                <a:gd name="T56" fmla="*/ 27 w 63"/>
                <a:gd name="T57" fmla="*/ 119 h 119"/>
                <a:gd name="T58" fmla="*/ 30 w 63"/>
                <a:gd name="T59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119">
                  <a:moveTo>
                    <a:pt x="30" y="119"/>
                  </a:moveTo>
                  <a:cubicBezTo>
                    <a:pt x="43" y="119"/>
                    <a:pt x="55" y="111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8"/>
                    <a:pt x="61" y="97"/>
                    <a:pt x="61" y="96"/>
                  </a:cubicBezTo>
                  <a:cubicBezTo>
                    <a:pt x="62" y="95"/>
                    <a:pt x="63" y="92"/>
                    <a:pt x="63" y="88"/>
                  </a:cubicBezTo>
                  <a:cubicBezTo>
                    <a:pt x="63" y="87"/>
                    <a:pt x="63" y="87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78"/>
                    <a:pt x="60" y="70"/>
                    <a:pt x="55" y="64"/>
                  </a:cubicBezTo>
                  <a:cubicBezTo>
                    <a:pt x="54" y="63"/>
                    <a:pt x="53" y="62"/>
                    <a:pt x="52" y="61"/>
                  </a:cubicBezTo>
                  <a:cubicBezTo>
                    <a:pt x="50" y="59"/>
                    <a:pt x="48" y="58"/>
                    <a:pt x="46" y="56"/>
                  </a:cubicBezTo>
                  <a:cubicBezTo>
                    <a:pt x="48" y="49"/>
                    <a:pt x="49" y="42"/>
                    <a:pt x="48" y="36"/>
                  </a:cubicBezTo>
                  <a:cubicBezTo>
                    <a:pt x="48" y="28"/>
                    <a:pt x="46" y="21"/>
                    <a:pt x="44" y="15"/>
                  </a:cubicBezTo>
                  <a:cubicBezTo>
                    <a:pt x="41" y="10"/>
                    <a:pt x="39" y="6"/>
                    <a:pt x="37" y="4"/>
                  </a:cubicBezTo>
                  <a:cubicBezTo>
                    <a:pt x="36" y="3"/>
                    <a:pt x="36" y="3"/>
                    <a:pt x="36" y="2"/>
                  </a:cubicBezTo>
                  <a:cubicBezTo>
                    <a:pt x="35" y="2"/>
                    <a:pt x="35" y="1"/>
                    <a:pt x="35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1"/>
                    <a:pt x="34" y="2"/>
                  </a:cubicBezTo>
                  <a:cubicBezTo>
                    <a:pt x="34" y="2"/>
                    <a:pt x="34" y="2"/>
                    <a:pt x="34" y="3"/>
                  </a:cubicBezTo>
                  <a:cubicBezTo>
                    <a:pt x="34" y="4"/>
                    <a:pt x="35" y="4"/>
                    <a:pt x="35" y="5"/>
                  </a:cubicBezTo>
                  <a:cubicBezTo>
                    <a:pt x="35" y="8"/>
                    <a:pt x="36" y="12"/>
                    <a:pt x="36" y="18"/>
                  </a:cubicBezTo>
                  <a:cubicBezTo>
                    <a:pt x="37" y="21"/>
                    <a:pt x="37" y="26"/>
                    <a:pt x="36" y="30"/>
                  </a:cubicBezTo>
                  <a:cubicBezTo>
                    <a:pt x="33" y="27"/>
                    <a:pt x="29" y="25"/>
                    <a:pt x="24" y="25"/>
                  </a:cubicBezTo>
                  <a:cubicBezTo>
                    <a:pt x="13" y="25"/>
                    <a:pt x="4" y="35"/>
                    <a:pt x="4" y="47"/>
                  </a:cubicBezTo>
                  <a:cubicBezTo>
                    <a:pt x="4" y="52"/>
                    <a:pt x="6" y="57"/>
                    <a:pt x="8" y="61"/>
                  </a:cubicBezTo>
                  <a:cubicBezTo>
                    <a:pt x="5" y="64"/>
                    <a:pt x="2" y="68"/>
                    <a:pt x="0" y="72"/>
                  </a:cubicBezTo>
                  <a:cubicBezTo>
                    <a:pt x="1" y="72"/>
                    <a:pt x="3" y="72"/>
                    <a:pt x="4" y="72"/>
                  </a:cubicBezTo>
                  <a:cubicBezTo>
                    <a:pt x="20" y="72"/>
                    <a:pt x="34" y="85"/>
                    <a:pt x="34" y="101"/>
                  </a:cubicBezTo>
                  <a:cubicBezTo>
                    <a:pt x="34" y="108"/>
                    <a:pt x="31" y="114"/>
                    <a:pt x="27" y="119"/>
                  </a:cubicBezTo>
                  <a:cubicBezTo>
                    <a:pt x="28" y="119"/>
                    <a:pt x="29" y="119"/>
                    <a:pt x="30" y="11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2"/>
            <p:cNvSpPr>
              <a:spLocks noEditPoints="1"/>
            </p:cNvSpPr>
            <p:nvPr/>
          </p:nvSpPr>
          <p:spPr bwMode="auto">
            <a:xfrm>
              <a:off x="-72" y="-19"/>
              <a:ext cx="2955" cy="3287"/>
            </a:xfrm>
            <a:custGeom>
              <a:avLst/>
              <a:gdLst>
                <a:gd name="T0" fmla="*/ 1694 w 1824"/>
                <a:gd name="T1" fmla="*/ 1919 h 2028"/>
                <a:gd name="T2" fmla="*/ 1462 w 1824"/>
                <a:gd name="T3" fmla="*/ 1930 h 2028"/>
                <a:gd name="T4" fmla="*/ 1392 w 1824"/>
                <a:gd name="T5" fmla="*/ 1948 h 2028"/>
                <a:gd name="T6" fmla="*/ 1385 w 1824"/>
                <a:gd name="T7" fmla="*/ 1883 h 2028"/>
                <a:gd name="T8" fmla="*/ 1360 w 1824"/>
                <a:gd name="T9" fmla="*/ 1869 h 2028"/>
                <a:gd name="T10" fmla="*/ 1283 w 1824"/>
                <a:gd name="T11" fmla="*/ 1882 h 2028"/>
                <a:gd name="T12" fmla="*/ 1116 w 1824"/>
                <a:gd name="T13" fmla="*/ 1828 h 2028"/>
                <a:gd name="T14" fmla="*/ 1123 w 1824"/>
                <a:gd name="T15" fmla="*/ 1832 h 2028"/>
                <a:gd name="T16" fmla="*/ 1137 w 1824"/>
                <a:gd name="T17" fmla="*/ 1848 h 2028"/>
                <a:gd name="T18" fmla="*/ 1132 w 1824"/>
                <a:gd name="T19" fmla="*/ 1818 h 2028"/>
                <a:gd name="T20" fmla="*/ 1097 w 1824"/>
                <a:gd name="T21" fmla="*/ 1803 h 2028"/>
                <a:gd name="T22" fmla="*/ 1033 w 1824"/>
                <a:gd name="T23" fmla="*/ 1832 h 2028"/>
                <a:gd name="T24" fmla="*/ 975 w 1824"/>
                <a:gd name="T25" fmla="*/ 1776 h 2028"/>
                <a:gd name="T26" fmla="*/ 975 w 1824"/>
                <a:gd name="T27" fmla="*/ 1681 h 2028"/>
                <a:gd name="T28" fmla="*/ 932 w 1824"/>
                <a:gd name="T29" fmla="*/ 1640 h 2028"/>
                <a:gd name="T30" fmla="*/ 909 w 1824"/>
                <a:gd name="T31" fmla="*/ 1614 h 2028"/>
                <a:gd name="T32" fmla="*/ 893 w 1824"/>
                <a:gd name="T33" fmla="*/ 1592 h 2028"/>
                <a:gd name="T34" fmla="*/ 904 w 1824"/>
                <a:gd name="T35" fmla="*/ 1551 h 2028"/>
                <a:gd name="T36" fmla="*/ 922 w 1824"/>
                <a:gd name="T37" fmla="*/ 1502 h 2028"/>
                <a:gd name="T38" fmla="*/ 947 w 1824"/>
                <a:gd name="T39" fmla="*/ 1447 h 2028"/>
                <a:gd name="T40" fmla="*/ 875 w 1824"/>
                <a:gd name="T41" fmla="*/ 1552 h 2028"/>
                <a:gd name="T42" fmla="*/ 814 w 1824"/>
                <a:gd name="T43" fmla="*/ 1474 h 2028"/>
                <a:gd name="T44" fmla="*/ 784 w 1824"/>
                <a:gd name="T45" fmla="*/ 1431 h 2028"/>
                <a:gd name="T46" fmla="*/ 759 w 1824"/>
                <a:gd name="T47" fmla="*/ 1440 h 2028"/>
                <a:gd name="T48" fmla="*/ 757 w 1824"/>
                <a:gd name="T49" fmla="*/ 1440 h 2028"/>
                <a:gd name="T50" fmla="*/ 756 w 1824"/>
                <a:gd name="T51" fmla="*/ 1435 h 2028"/>
                <a:gd name="T52" fmla="*/ 663 w 1824"/>
                <a:gd name="T53" fmla="*/ 1493 h 2028"/>
                <a:gd name="T54" fmla="*/ 603 w 1824"/>
                <a:gd name="T55" fmla="*/ 1360 h 2028"/>
                <a:gd name="T56" fmla="*/ 622 w 1824"/>
                <a:gd name="T57" fmla="*/ 1316 h 2028"/>
                <a:gd name="T58" fmla="*/ 664 w 1824"/>
                <a:gd name="T59" fmla="*/ 1300 h 2028"/>
                <a:gd name="T60" fmla="*/ 616 w 1824"/>
                <a:gd name="T61" fmla="*/ 1308 h 2028"/>
                <a:gd name="T62" fmla="*/ 574 w 1824"/>
                <a:gd name="T63" fmla="*/ 1303 h 2028"/>
                <a:gd name="T64" fmla="*/ 542 w 1824"/>
                <a:gd name="T65" fmla="*/ 1264 h 2028"/>
                <a:gd name="T66" fmla="*/ 530 w 1824"/>
                <a:gd name="T67" fmla="*/ 1250 h 2028"/>
                <a:gd name="T68" fmla="*/ 539 w 1824"/>
                <a:gd name="T69" fmla="*/ 1224 h 2028"/>
                <a:gd name="T70" fmla="*/ 607 w 1824"/>
                <a:gd name="T71" fmla="*/ 1190 h 2028"/>
                <a:gd name="T72" fmla="*/ 598 w 1824"/>
                <a:gd name="T73" fmla="*/ 1102 h 2028"/>
                <a:gd name="T74" fmla="*/ 516 w 1824"/>
                <a:gd name="T75" fmla="*/ 1094 h 2028"/>
                <a:gd name="T76" fmla="*/ 463 w 1824"/>
                <a:gd name="T77" fmla="*/ 1025 h 2028"/>
                <a:gd name="T78" fmla="*/ 460 w 1824"/>
                <a:gd name="T79" fmla="*/ 818 h 2028"/>
                <a:gd name="T80" fmla="*/ 484 w 1824"/>
                <a:gd name="T81" fmla="*/ 703 h 2028"/>
                <a:gd name="T82" fmla="*/ 424 w 1824"/>
                <a:gd name="T83" fmla="*/ 707 h 2028"/>
                <a:gd name="T84" fmla="*/ 396 w 1824"/>
                <a:gd name="T85" fmla="*/ 646 h 2028"/>
                <a:gd name="T86" fmla="*/ 390 w 1824"/>
                <a:gd name="T87" fmla="*/ 622 h 2028"/>
                <a:gd name="T88" fmla="*/ 375 w 1824"/>
                <a:gd name="T89" fmla="*/ 594 h 2028"/>
                <a:gd name="T90" fmla="*/ 367 w 1824"/>
                <a:gd name="T91" fmla="*/ 586 h 2028"/>
                <a:gd name="T92" fmla="*/ 360 w 1824"/>
                <a:gd name="T93" fmla="*/ 579 h 2028"/>
                <a:gd name="T94" fmla="*/ 354 w 1824"/>
                <a:gd name="T95" fmla="*/ 574 h 2028"/>
                <a:gd name="T96" fmla="*/ 347 w 1824"/>
                <a:gd name="T97" fmla="*/ 570 h 2028"/>
                <a:gd name="T98" fmla="*/ 340 w 1824"/>
                <a:gd name="T99" fmla="*/ 566 h 2028"/>
                <a:gd name="T100" fmla="*/ 334 w 1824"/>
                <a:gd name="T101" fmla="*/ 564 h 2028"/>
                <a:gd name="T102" fmla="*/ 327 w 1824"/>
                <a:gd name="T103" fmla="*/ 561 h 2028"/>
                <a:gd name="T104" fmla="*/ 321 w 1824"/>
                <a:gd name="T105" fmla="*/ 559 h 2028"/>
                <a:gd name="T106" fmla="*/ 311 w 1824"/>
                <a:gd name="T107" fmla="*/ 558 h 2028"/>
                <a:gd name="T108" fmla="*/ 303 w 1824"/>
                <a:gd name="T109" fmla="*/ 558 h 2028"/>
                <a:gd name="T110" fmla="*/ 233 w 1824"/>
                <a:gd name="T111" fmla="*/ 491 h 2028"/>
                <a:gd name="T112" fmla="*/ 160 w 1824"/>
                <a:gd name="T113" fmla="*/ 270 h 2028"/>
                <a:gd name="T114" fmla="*/ 76 w 1824"/>
                <a:gd name="T115" fmla="*/ 0 h 2028"/>
                <a:gd name="T116" fmla="*/ 1824 w 1824"/>
                <a:gd name="T117" fmla="*/ 1972 h 2028"/>
                <a:gd name="T118" fmla="*/ 501 w 1824"/>
                <a:gd name="T119" fmla="*/ 1098 h 2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24" h="2028">
                  <a:moveTo>
                    <a:pt x="1824" y="1972"/>
                  </a:moveTo>
                  <a:cubicBezTo>
                    <a:pt x="1795" y="1972"/>
                    <a:pt x="1795" y="1972"/>
                    <a:pt x="1795" y="1972"/>
                  </a:cubicBezTo>
                  <a:cubicBezTo>
                    <a:pt x="1795" y="1972"/>
                    <a:pt x="1795" y="1971"/>
                    <a:pt x="1795" y="1970"/>
                  </a:cubicBezTo>
                  <a:cubicBezTo>
                    <a:pt x="1795" y="1961"/>
                    <a:pt x="1775" y="1954"/>
                    <a:pt x="1750" y="1954"/>
                  </a:cubicBezTo>
                  <a:cubicBezTo>
                    <a:pt x="1748" y="1954"/>
                    <a:pt x="1747" y="1954"/>
                    <a:pt x="1745" y="1954"/>
                  </a:cubicBezTo>
                  <a:cubicBezTo>
                    <a:pt x="1742" y="1934"/>
                    <a:pt x="1720" y="1919"/>
                    <a:pt x="1694" y="1919"/>
                  </a:cubicBezTo>
                  <a:cubicBezTo>
                    <a:pt x="1674" y="1919"/>
                    <a:pt x="1657" y="1928"/>
                    <a:pt x="1648" y="1941"/>
                  </a:cubicBezTo>
                  <a:cubicBezTo>
                    <a:pt x="1644" y="1940"/>
                    <a:pt x="1640" y="1940"/>
                    <a:pt x="1636" y="1940"/>
                  </a:cubicBezTo>
                  <a:cubicBezTo>
                    <a:pt x="1634" y="1940"/>
                    <a:pt x="1631" y="1940"/>
                    <a:pt x="1629" y="1940"/>
                  </a:cubicBezTo>
                  <a:cubicBezTo>
                    <a:pt x="1615" y="1922"/>
                    <a:pt x="1586" y="1910"/>
                    <a:pt x="1553" y="1910"/>
                  </a:cubicBezTo>
                  <a:cubicBezTo>
                    <a:pt x="1525" y="1910"/>
                    <a:pt x="1501" y="1918"/>
                    <a:pt x="1485" y="1931"/>
                  </a:cubicBezTo>
                  <a:cubicBezTo>
                    <a:pt x="1478" y="1931"/>
                    <a:pt x="1470" y="1930"/>
                    <a:pt x="1462" y="1930"/>
                  </a:cubicBezTo>
                  <a:cubicBezTo>
                    <a:pt x="1455" y="1930"/>
                    <a:pt x="1449" y="1931"/>
                    <a:pt x="1442" y="1931"/>
                  </a:cubicBezTo>
                  <a:cubicBezTo>
                    <a:pt x="1445" y="1926"/>
                    <a:pt x="1447" y="1920"/>
                    <a:pt x="1447" y="1913"/>
                  </a:cubicBezTo>
                  <a:cubicBezTo>
                    <a:pt x="1447" y="1898"/>
                    <a:pt x="1438" y="1886"/>
                    <a:pt x="1427" y="1886"/>
                  </a:cubicBezTo>
                  <a:cubicBezTo>
                    <a:pt x="1415" y="1886"/>
                    <a:pt x="1406" y="1898"/>
                    <a:pt x="1406" y="1913"/>
                  </a:cubicBezTo>
                  <a:cubicBezTo>
                    <a:pt x="1406" y="1923"/>
                    <a:pt x="1410" y="1931"/>
                    <a:pt x="1415" y="1936"/>
                  </a:cubicBezTo>
                  <a:cubicBezTo>
                    <a:pt x="1404" y="1939"/>
                    <a:pt x="1396" y="1943"/>
                    <a:pt x="1392" y="1948"/>
                  </a:cubicBezTo>
                  <a:cubicBezTo>
                    <a:pt x="1389" y="1948"/>
                    <a:pt x="1387" y="1948"/>
                    <a:pt x="1384" y="1948"/>
                  </a:cubicBezTo>
                  <a:cubicBezTo>
                    <a:pt x="1389" y="1931"/>
                    <a:pt x="1391" y="1913"/>
                    <a:pt x="1391" y="1901"/>
                  </a:cubicBezTo>
                  <a:cubicBezTo>
                    <a:pt x="1391" y="1899"/>
                    <a:pt x="1391" y="1897"/>
                    <a:pt x="1391" y="1895"/>
                  </a:cubicBezTo>
                  <a:cubicBezTo>
                    <a:pt x="1390" y="1893"/>
                    <a:pt x="1390" y="1891"/>
                    <a:pt x="1389" y="1890"/>
                  </a:cubicBezTo>
                  <a:cubicBezTo>
                    <a:pt x="1388" y="1888"/>
                    <a:pt x="1388" y="1887"/>
                    <a:pt x="1387" y="1886"/>
                  </a:cubicBezTo>
                  <a:cubicBezTo>
                    <a:pt x="1386" y="1885"/>
                    <a:pt x="1386" y="1884"/>
                    <a:pt x="1385" y="1883"/>
                  </a:cubicBezTo>
                  <a:cubicBezTo>
                    <a:pt x="1384" y="1882"/>
                    <a:pt x="1384" y="1881"/>
                    <a:pt x="1383" y="1881"/>
                  </a:cubicBezTo>
                  <a:cubicBezTo>
                    <a:pt x="1382" y="1880"/>
                    <a:pt x="1382" y="1880"/>
                    <a:pt x="1381" y="1879"/>
                  </a:cubicBezTo>
                  <a:cubicBezTo>
                    <a:pt x="1379" y="1877"/>
                    <a:pt x="1377" y="1876"/>
                    <a:pt x="1375" y="1874"/>
                  </a:cubicBezTo>
                  <a:cubicBezTo>
                    <a:pt x="1374" y="1874"/>
                    <a:pt x="1374" y="1874"/>
                    <a:pt x="1373" y="1873"/>
                  </a:cubicBezTo>
                  <a:cubicBezTo>
                    <a:pt x="1372" y="1873"/>
                    <a:pt x="1372" y="1873"/>
                    <a:pt x="1371" y="1872"/>
                  </a:cubicBezTo>
                  <a:cubicBezTo>
                    <a:pt x="1368" y="1871"/>
                    <a:pt x="1364" y="1869"/>
                    <a:pt x="1360" y="1869"/>
                  </a:cubicBezTo>
                  <a:cubicBezTo>
                    <a:pt x="1359" y="1869"/>
                    <a:pt x="1358" y="1869"/>
                    <a:pt x="1358" y="1869"/>
                  </a:cubicBezTo>
                  <a:cubicBezTo>
                    <a:pt x="1356" y="1868"/>
                    <a:pt x="1355" y="1868"/>
                    <a:pt x="1354" y="1868"/>
                  </a:cubicBezTo>
                  <a:cubicBezTo>
                    <a:pt x="1353" y="1868"/>
                    <a:pt x="1352" y="1868"/>
                    <a:pt x="1352" y="1868"/>
                  </a:cubicBezTo>
                  <a:cubicBezTo>
                    <a:pt x="1339" y="1868"/>
                    <a:pt x="1327" y="1873"/>
                    <a:pt x="1320" y="1881"/>
                  </a:cubicBezTo>
                  <a:cubicBezTo>
                    <a:pt x="1315" y="1879"/>
                    <a:pt x="1309" y="1878"/>
                    <a:pt x="1303" y="1878"/>
                  </a:cubicBezTo>
                  <a:cubicBezTo>
                    <a:pt x="1296" y="1878"/>
                    <a:pt x="1289" y="1879"/>
                    <a:pt x="1283" y="1882"/>
                  </a:cubicBezTo>
                  <a:cubicBezTo>
                    <a:pt x="1273" y="1861"/>
                    <a:pt x="1247" y="1847"/>
                    <a:pt x="1217" y="1847"/>
                  </a:cubicBezTo>
                  <a:cubicBezTo>
                    <a:pt x="1188" y="1847"/>
                    <a:pt x="1163" y="1861"/>
                    <a:pt x="1152" y="1881"/>
                  </a:cubicBezTo>
                  <a:cubicBezTo>
                    <a:pt x="1151" y="1881"/>
                    <a:pt x="1149" y="1881"/>
                    <a:pt x="1148" y="1881"/>
                  </a:cubicBezTo>
                  <a:cubicBezTo>
                    <a:pt x="1144" y="1881"/>
                    <a:pt x="1139" y="1881"/>
                    <a:pt x="1136" y="1883"/>
                  </a:cubicBezTo>
                  <a:cubicBezTo>
                    <a:pt x="1136" y="1881"/>
                    <a:pt x="1136" y="1880"/>
                    <a:pt x="1136" y="1878"/>
                  </a:cubicBezTo>
                  <a:cubicBezTo>
                    <a:pt x="1136" y="1858"/>
                    <a:pt x="1128" y="1840"/>
                    <a:pt x="1116" y="1828"/>
                  </a:cubicBezTo>
                  <a:cubicBezTo>
                    <a:pt x="1116" y="1828"/>
                    <a:pt x="1116" y="1828"/>
                    <a:pt x="1116" y="1828"/>
                  </a:cubicBezTo>
                  <a:cubicBezTo>
                    <a:pt x="1117" y="1828"/>
                    <a:pt x="1118" y="1829"/>
                    <a:pt x="1119" y="1829"/>
                  </a:cubicBezTo>
                  <a:cubicBezTo>
                    <a:pt x="1120" y="1830"/>
                    <a:pt x="1120" y="1830"/>
                    <a:pt x="1120" y="1830"/>
                  </a:cubicBezTo>
                  <a:cubicBezTo>
                    <a:pt x="1121" y="1830"/>
                    <a:pt x="1121" y="1830"/>
                    <a:pt x="1121" y="1830"/>
                  </a:cubicBezTo>
                  <a:cubicBezTo>
                    <a:pt x="1121" y="1831"/>
                    <a:pt x="1122" y="1831"/>
                    <a:pt x="1122" y="1831"/>
                  </a:cubicBezTo>
                  <a:cubicBezTo>
                    <a:pt x="1122" y="1831"/>
                    <a:pt x="1123" y="1832"/>
                    <a:pt x="1123" y="1832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6" y="1835"/>
                    <a:pt x="1127" y="1837"/>
                    <a:pt x="1129" y="1838"/>
                  </a:cubicBezTo>
                  <a:cubicBezTo>
                    <a:pt x="1131" y="1842"/>
                    <a:pt x="1133" y="1845"/>
                    <a:pt x="1134" y="1848"/>
                  </a:cubicBezTo>
                  <a:cubicBezTo>
                    <a:pt x="1135" y="1851"/>
                    <a:pt x="1135" y="1852"/>
                    <a:pt x="1135" y="1852"/>
                  </a:cubicBezTo>
                  <a:cubicBezTo>
                    <a:pt x="1135" y="1852"/>
                    <a:pt x="1136" y="1851"/>
                    <a:pt x="1137" y="1848"/>
                  </a:cubicBezTo>
                  <a:cubicBezTo>
                    <a:pt x="1138" y="1845"/>
                    <a:pt x="1139" y="1841"/>
                    <a:pt x="1138" y="1835"/>
                  </a:cubicBezTo>
                  <a:cubicBezTo>
                    <a:pt x="1138" y="1832"/>
                    <a:pt x="1137" y="1829"/>
                    <a:pt x="1136" y="1825"/>
                  </a:cubicBezTo>
                  <a:cubicBezTo>
                    <a:pt x="1136" y="1825"/>
                    <a:pt x="1136" y="1824"/>
                    <a:pt x="1136" y="1824"/>
                  </a:cubicBezTo>
                  <a:cubicBezTo>
                    <a:pt x="1136" y="1824"/>
                    <a:pt x="1135" y="1823"/>
                    <a:pt x="1135" y="1823"/>
                  </a:cubicBezTo>
                  <a:cubicBezTo>
                    <a:pt x="1135" y="1822"/>
                    <a:pt x="1134" y="1821"/>
                    <a:pt x="1134" y="1820"/>
                  </a:cubicBezTo>
                  <a:cubicBezTo>
                    <a:pt x="1133" y="1819"/>
                    <a:pt x="1133" y="1818"/>
                    <a:pt x="1132" y="1818"/>
                  </a:cubicBezTo>
                  <a:cubicBezTo>
                    <a:pt x="1132" y="1817"/>
                    <a:pt x="1132" y="1817"/>
                    <a:pt x="1131" y="1816"/>
                  </a:cubicBezTo>
                  <a:cubicBezTo>
                    <a:pt x="1131" y="1816"/>
                    <a:pt x="1131" y="1816"/>
                    <a:pt x="1130" y="1815"/>
                  </a:cubicBezTo>
                  <a:cubicBezTo>
                    <a:pt x="1130" y="1814"/>
                    <a:pt x="1129" y="1814"/>
                    <a:pt x="1128" y="1813"/>
                  </a:cubicBezTo>
                  <a:cubicBezTo>
                    <a:pt x="1123" y="1808"/>
                    <a:pt x="1116" y="1804"/>
                    <a:pt x="1109" y="1803"/>
                  </a:cubicBezTo>
                  <a:cubicBezTo>
                    <a:pt x="1109" y="1803"/>
                    <a:pt x="1109" y="1803"/>
                    <a:pt x="1109" y="1803"/>
                  </a:cubicBezTo>
                  <a:cubicBezTo>
                    <a:pt x="1105" y="1802"/>
                    <a:pt x="1101" y="1802"/>
                    <a:pt x="1097" y="1803"/>
                  </a:cubicBezTo>
                  <a:cubicBezTo>
                    <a:pt x="1095" y="1803"/>
                    <a:pt x="1093" y="1803"/>
                    <a:pt x="1091" y="1804"/>
                  </a:cubicBezTo>
                  <a:cubicBezTo>
                    <a:pt x="1090" y="1804"/>
                    <a:pt x="1088" y="1805"/>
                    <a:pt x="1086" y="1805"/>
                  </a:cubicBezTo>
                  <a:cubicBezTo>
                    <a:pt x="1083" y="1807"/>
                    <a:pt x="1080" y="1809"/>
                    <a:pt x="1078" y="1810"/>
                  </a:cubicBezTo>
                  <a:cubicBezTo>
                    <a:pt x="1078" y="1810"/>
                    <a:pt x="1078" y="1810"/>
                    <a:pt x="1078" y="1810"/>
                  </a:cubicBezTo>
                  <a:cubicBezTo>
                    <a:pt x="1077" y="1810"/>
                    <a:pt x="1077" y="1810"/>
                    <a:pt x="1077" y="1810"/>
                  </a:cubicBezTo>
                  <a:cubicBezTo>
                    <a:pt x="1059" y="1810"/>
                    <a:pt x="1044" y="1819"/>
                    <a:pt x="1033" y="1832"/>
                  </a:cubicBezTo>
                  <a:cubicBezTo>
                    <a:pt x="1028" y="1833"/>
                    <a:pt x="1022" y="1834"/>
                    <a:pt x="1018" y="1836"/>
                  </a:cubicBezTo>
                  <a:cubicBezTo>
                    <a:pt x="1018" y="1835"/>
                    <a:pt x="1018" y="1834"/>
                    <a:pt x="1018" y="1832"/>
                  </a:cubicBezTo>
                  <a:cubicBezTo>
                    <a:pt x="1018" y="1811"/>
                    <a:pt x="1003" y="1793"/>
                    <a:pt x="984" y="1793"/>
                  </a:cubicBezTo>
                  <a:cubicBezTo>
                    <a:pt x="982" y="1793"/>
                    <a:pt x="981" y="1794"/>
                    <a:pt x="979" y="1794"/>
                  </a:cubicBezTo>
                  <a:cubicBezTo>
                    <a:pt x="978" y="1788"/>
                    <a:pt x="976" y="1782"/>
                    <a:pt x="974" y="1776"/>
                  </a:cubicBezTo>
                  <a:cubicBezTo>
                    <a:pt x="975" y="1776"/>
                    <a:pt x="975" y="1776"/>
                    <a:pt x="975" y="1776"/>
                  </a:cubicBezTo>
                  <a:cubicBezTo>
                    <a:pt x="999" y="1776"/>
                    <a:pt x="1018" y="1755"/>
                    <a:pt x="1018" y="1729"/>
                  </a:cubicBezTo>
                  <a:cubicBezTo>
                    <a:pt x="1018" y="1718"/>
                    <a:pt x="1015" y="1708"/>
                    <a:pt x="1009" y="1700"/>
                  </a:cubicBezTo>
                  <a:cubicBezTo>
                    <a:pt x="1010" y="1697"/>
                    <a:pt x="1010" y="1695"/>
                    <a:pt x="1010" y="1692"/>
                  </a:cubicBezTo>
                  <a:cubicBezTo>
                    <a:pt x="1010" y="1679"/>
                    <a:pt x="1002" y="1668"/>
                    <a:pt x="992" y="1668"/>
                  </a:cubicBezTo>
                  <a:cubicBezTo>
                    <a:pt x="985" y="1668"/>
                    <a:pt x="979" y="1673"/>
                    <a:pt x="977" y="1681"/>
                  </a:cubicBezTo>
                  <a:cubicBezTo>
                    <a:pt x="976" y="1681"/>
                    <a:pt x="975" y="1681"/>
                    <a:pt x="975" y="1681"/>
                  </a:cubicBezTo>
                  <a:cubicBezTo>
                    <a:pt x="967" y="1681"/>
                    <a:pt x="960" y="1683"/>
                    <a:pt x="954" y="1687"/>
                  </a:cubicBezTo>
                  <a:cubicBezTo>
                    <a:pt x="953" y="1686"/>
                    <a:pt x="951" y="1686"/>
                    <a:pt x="950" y="1685"/>
                  </a:cubicBezTo>
                  <a:cubicBezTo>
                    <a:pt x="946" y="1684"/>
                    <a:pt x="943" y="1683"/>
                    <a:pt x="939" y="1682"/>
                  </a:cubicBezTo>
                  <a:cubicBezTo>
                    <a:pt x="940" y="1676"/>
                    <a:pt x="940" y="1670"/>
                    <a:pt x="939" y="1664"/>
                  </a:cubicBezTo>
                  <a:cubicBezTo>
                    <a:pt x="938" y="1660"/>
                    <a:pt x="938" y="1656"/>
                    <a:pt x="936" y="1652"/>
                  </a:cubicBezTo>
                  <a:cubicBezTo>
                    <a:pt x="935" y="1648"/>
                    <a:pt x="934" y="1644"/>
                    <a:pt x="932" y="1640"/>
                  </a:cubicBezTo>
                  <a:cubicBezTo>
                    <a:pt x="930" y="1636"/>
                    <a:pt x="928" y="1633"/>
                    <a:pt x="925" y="1630"/>
                  </a:cubicBezTo>
                  <a:cubicBezTo>
                    <a:pt x="923" y="1627"/>
                    <a:pt x="920" y="1623"/>
                    <a:pt x="918" y="1621"/>
                  </a:cubicBezTo>
                  <a:cubicBezTo>
                    <a:pt x="917" y="1620"/>
                    <a:pt x="916" y="1619"/>
                    <a:pt x="915" y="1619"/>
                  </a:cubicBezTo>
                  <a:cubicBezTo>
                    <a:pt x="915" y="1618"/>
                    <a:pt x="914" y="1618"/>
                    <a:pt x="913" y="1617"/>
                  </a:cubicBezTo>
                  <a:cubicBezTo>
                    <a:pt x="912" y="1617"/>
                    <a:pt x="912" y="1616"/>
                    <a:pt x="911" y="1615"/>
                  </a:cubicBezTo>
                  <a:cubicBezTo>
                    <a:pt x="910" y="1615"/>
                    <a:pt x="909" y="1614"/>
                    <a:pt x="909" y="1614"/>
                  </a:cubicBezTo>
                  <a:cubicBezTo>
                    <a:pt x="905" y="1612"/>
                    <a:pt x="902" y="1611"/>
                    <a:pt x="899" y="1609"/>
                  </a:cubicBezTo>
                  <a:cubicBezTo>
                    <a:pt x="896" y="1608"/>
                    <a:pt x="893" y="1608"/>
                    <a:pt x="891" y="1607"/>
                  </a:cubicBezTo>
                  <a:cubicBezTo>
                    <a:pt x="891" y="1607"/>
                    <a:pt x="891" y="1606"/>
                    <a:pt x="891" y="1605"/>
                  </a:cubicBezTo>
                  <a:cubicBezTo>
                    <a:pt x="891" y="1604"/>
                    <a:pt x="891" y="1602"/>
                    <a:pt x="891" y="1600"/>
                  </a:cubicBezTo>
                  <a:cubicBezTo>
                    <a:pt x="892" y="1599"/>
                    <a:pt x="892" y="1597"/>
                    <a:pt x="892" y="1595"/>
                  </a:cubicBezTo>
                  <a:cubicBezTo>
                    <a:pt x="892" y="1594"/>
                    <a:pt x="893" y="1593"/>
                    <a:pt x="893" y="1592"/>
                  </a:cubicBezTo>
                  <a:cubicBezTo>
                    <a:pt x="893" y="1591"/>
                    <a:pt x="893" y="1590"/>
                    <a:pt x="893" y="1589"/>
                  </a:cubicBezTo>
                  <a:cubicBezTo>
                    <a:pt x="894" y="1587"/>
                    <a:pt x="894" y="1584"/>
                    <a:pt x="895" y="1582"/>
                  </a:cubicBezTo>
                  <a:cubicBezTo>
                    <a:pt x="895" y="1580"/>
                    <a:pt x="896" y="1578"/>
                    <a:pt x="897" y="1575"/>
                  </a:cubicBezTo>
                  <a:cubicBezTo>
                    <a:pt x="897" y="1573"/>
                    <a:pt x="898" y="1570"/>
                    <a:pt x="899" y="1567"/>
                  </a:cubicBezTo>
                  <a:cubicBezTo>
                    <a:pt x="900" y="1565"/>
                    <a:pt x="900" y="1562"/>
                    <a:pt x="901" y="1560"/>
                  </a:cubicBezTo>
                  <a:cubicBezTo>
                    <a:pt x="902" y="1557"/>
                    <a:pt x="903" y="1554"/>
                    <a:pt x="904" y="1551"/>
                  </a:cubicBezTo>
                  <a:cubicBezTo>
                    <a:pt x="904" y="1549"/>
                    <a:pt x="905" y="1546"/>
                    <a:pt x="906" y="1543"/>
                  </a:cubicBezTo>
                  <a:cubicBezTo>
                    <a:pt x="907" y="1540"/>
                    <a:pt x="908" y="1538"/>
                    <a:pt x="909" y="1535"/>
                  </a:cubicBezTo>
                  <a:cubicBezTo>
                    <a:pt x="910" y="1532"/>
                    <a:pt x="911" y="1529"/>
                    <a:pt x="912" y="1526"/>
                  </a:cubicBezTo>
                  <a:cubicBezTo>
                    <a:pt x="913" y="1524"/>
                    <a:pt x="914" y="1521"/>
                    <a:pt x="915" y="1518"/>
                  </a:cubicBezTo>
                  <a:cubicBezTo>
                    <a:pt x="916" y="1515"/>
                    <a:pt x="917" y="1513"/>
                    <a:pt x="918" y="1510"/>
                  </a:cubicBezTo>
                  <a:cubicBezTo>
                    <a:pt x="919" y="1507"/>
                    <a:pt x="920" y="1504"/>
                    <a:pt x="922" y="1502"/>
                  </a:cubicBezTo>
                  <a:cubicBezTo>
                    <a:pt x="923" y="1499"/>
                    <a:pt x="924" y="1497"/>
                    <a:pt x="925" y="1494"/>
                  </a:cubicBezTo>
                  <a:cubicBezTo>
                    <a:pt x="926" y="1491"/>
                    <a:pt x="927" y="1489"/>
                    <a:pt x="928" y="1487"/>
                  </a:cubicBezTo>
                  <a:cubicBezTo>
                    <a:pt x="929" y="1484"/>
                    <a:pt x="930" y="1482"/>
                    <a:pt x="931" y="1479"/>
                  </a:cubicBezTo>
                  <a:cubicBezTo>
                    <a:pt x="934" y="1475"/>
                    <a:pt x="936" y="1470"/>
                    <a:pt x="938" y="1466"/>
                  </a:cubicBezTo>
                  <a:cubicBezTo>
                    <a:pt x="939" y="1462"/>
                    <a:pt x="941" y="1459"/>
                    <a:pt x="943" y="1456"/>
                  </a:cubicBezTo>
                  <a:cubicBezTo>
                    <a:pt x="944" y="1452"/>
                    <a:pt x="946" y="1450"/>
                    <a:pt x="947" y="1447"/>
                  </a:cubicBezTo>
                  <a:cubicBezTo>
                    <a:pt x="950" y="1443"/>
                    <a:pt x="951" y="1440"/>
                    <a:pt x="951" y="1440"/>
                  </a:cubicBezTo>
                  <a:cubicBezTo>
                    <a:pt x="951" y="1440"/>
                    <a:pt x="949" y="1443"/>
                    <a:pt x="947" y="1447"/>
                  </a:cubicBezTo>
                  <a:cubicBezTo>
                    <a:pt x="945" y="1449"/>
                    <a:pt x="944" y="1452"/>
                    <a:pt x="942" y="1455"/>
                  </a:cubicBezTo>
                  <a:cubicBezTo>
                    <a:pt x="942" y="1455"/>
                    <a:pt x="942" y="1455"/>
                    <a:pt x="942" y="1455"/>
                  </a:cubicBezTo>
                  <a:cubicBezTo>
                    <a:pt x="943" y="1452"/>
                    <a:pt x="943" y="1452"/>
                    <a:pt x="943" y="1452"/>
                  </a:cubicBezTo>
                  <a:cubicBezTo>
                    <a:pt x="923" y="1488"/>
                    <a:pt x="902" y="1522"/>
                    <a:pt x="875" y="1552"/>
                  </a:cubicBezTo>
                  <a:cubicBezTo>
                    <a:pt x="873" y="1554"/>
                    <a:pt x="870" y="1557"/>
                    <a:pt x="866" y="1561"/>
                  </a:cubicBezTo>
                  <a:cubicBezTo>
                    <a:pt x="860" y="1550"/>
                    <a:pt x="852" y="1542"/>
                    <a:pt x="841" y="1537"/>
                  </a:cubicBezTo>
                  <a:cubicBezTo>
                    <a:pt x="841" y="1536"/>
                    <a:pt x="841" y="1535"/>
                    <a:pt x="841" y="1534"/>
                  </a:cubicBezTo>
                  <a:cubicBezTo>
                    <a:pt x="839" y="1518"/>
                    <a:pt x="830" y="1504"/>
                    <a:pt x="819" y="1495"/>
                  </a:cubicBezTo>
                  <a:cubicBezTo>
                    <a:pt x="814" y="1491"/>
                    <a:pt x="808" y="1488"/>
                    <a:pt x="803" y="1486"/>
                  </a:cubicBezTo>
                  <a:cubicBezTo>
                    <a:pt x="806" y="1482"/>
                    <a:pt x="810" y="1478"/>
                    <a:pt x="814" y="1474"/>
                  </a:cubicBezTo>
                  <a:cubicBezTo>
                    <a:pt x="832" y="1451"/>
                    <a:pt x="842" y="1428"/>
                    <a:pt x="836" y="1422"/>
                  </a:cubicBezTo>
                  <a:cubicBezTo>
                    <a:pt x="836" y="1422"/>
                    <a:pt x="835" y="1421"/>
                    <a:pt x="834" y="1421"/>
                  </a:cubicBezTo>
                  <a:cubicBezTo>
                    <a:pt x="865" y="1385"/>
                    <a:pt x="899" y="1350"/>
                    <a:pt x="899" y="1350"/>
                  </a:cubicBezTo>
                  <a:cubicBezTo>
                    <a:pt x="899" y="1350"/>
                    <a:pt x="876" y="1369"/>
                    <a:pt x="866" y="1377"/>
                  </a:cubicBezTo>
                  <a:cubicBezTo>
                    <a:pt x="856" y="1385"/>
                    <a:pt x="844" y="1394"/>
                    <a:pt x="830" y="1404"/>
                  </a:cubicBezTo>
                  <a:cubicBezTo>
                    <a:pt x="816" y="1414"/>
                    <a:pt x="801" y="1423"/>
                    <a:pt x="784" y="1431"/>
                  </a:cubicBezTo>
                  <a:cubicBezTo>
                    <a:pt x="777" y="1434"/>
                    <a:pt x="771" y="1436"/>
                    <a:pt x="765" y="1438"/>
                  </a:cubicBezTo>
                  <a:cubicBezTo>
                    <a:pt x="763" y="1438"/>
                    <a:pt x="762" y="1439"/>
                    <a:pt x="761" y="1439"/>
                  </a:cubicBezTo>
                  <a:cubicBezTo>
                    <a:pt x="760" y="1439"/>
                    <a:pt x="760" y="1439"/>
                    <a:pt x="760" y="1439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6" y="1437"/>
                    <a:pt x="756" y="1436"/>
                    <a:pt x="756" y="1435"/>
                  </a:cubicBezTo>
                  <a:cubicBezTo>
                    <a:pt x="745" y="1407"/>
                    <a:pt x="707" y="1381"/>
                    <a:pt x="682" y="1407"/>
                  </a:cubicBezTo>
                  <a:cubicBezTo>
                    <a:pt x="676" y="1414"/>
                    <a:pt x="670" y="1428"/>
                    <a:pt x="670" y="1438"/>
                  </a:cubicBezTo>
                  <a:cubicBezTo>
                    <a:pt x="670" y="1456"/>
                    <a:pt x="680" y="1471"/>
                    <a:pt x="695" y="1476"/>
                  </a:cubicBezTo>
                  <a:cubicBezTo>
                    <a:pt x="694" y="1480"/>
                    <a:pt x="693" y="1484"/>
                    <a:pt x="693" y="1489"/>
                  </a:cubicBezTo>
                  <a:cubicBezTo>
                    <a:pt x="690" y="1488"/>
                    <a:pt x="687" y="1488"/>
                    <a:pt x="684" y="1488"/>
                  </a:cubicBezTo>
                  <a:cubicBezTo>
                    <a:pt x="677" y="1488"/>
                    <a:pt x="670" y="1490"/>
                    <a:pt x="663" y="1493"/>
                  </a:cubicBezTo>
                  <a:cubicBezTo>
                    <a:pt x="659" y="1491"/>
                    <a:pt x="655" y="1490"/>
                    <a:pt x="650" y="1490"/>
                  </a:cubicBezTo>
                  <a:cubicBezTo>
                    <a:pt x="649" y="1490"/>
                    <a:pt x="647" y="1490"/>
                    <a:pt x="646" y="1490"/>
                  </a:cubicBezTo>
                  <a:cubicBezTo>
                    <a:pt x="648" y="1484"/>
                    <a:pt x="649" y="1477"/>
                    <a:pt x="649" y="1469"/>
                  </a:cubicBezTo>
                  <a:cubicBezTo>
                    <a:pt x="649" y="1446"/>
                    <a:pt x="637" y="1425"/>
                    <a:pt x="620" y="1419"/>
                  </a:cubicBezTo>
                  <a:cubicBezTo>
                    <a:pt x="630" y="1413"/>
                    <a:pt x="637" y="1403"/>
                    <a:pt x="637" y="1391"/>
                  </a:cubicBezTo>
                  <a:cubicBezTo>
                    <a:pt x="637" y="1374"/>
                    <a:pt x="622" y="1360"/>
                    <a:pt x="603" y="1360"/>
                  </a:cubicBezTo>
                  <a:cubicBezTo>
                    <a:pt x="598" y="1360"/>
                    <a:pt x="593" y="1361"/>
                    <a:pt x="588" y="1363"/>
                  </a:cubicBezTo>
                  <a:cubicBezTo>
                    <a:pt x="584" y="1359"/>
                    <a:pt x="580" y="1355"/>
                    <a:pt x="576" y="1352"/>
                  </a:cubicBezTo>
                  <a:cubicBezTo>
                    <a:pt x="577" y="1349"/>
                    <a:pt x="578" y="1345"/>
                    <a:pt x="578" y="1342"/>
                  </a:cubicBezTo>
                  <a:cubicBezTo>
                    <a:pt x="578" y="1342"/>
                    <a:pt x="578" y="1341"/>
                    <a:pt x="578" y="1341"/>
                  </a:cubicBezTo>
                  <a:cubicBezTo>
                    <a:pt x="588" y="1334"/>
                    <a:pt x="600" y="1328"/>
                    <a:pt x="607" y="1324"/>
                  </a:cubicBezTo>
                  <a:cubicBezTo>
                    <a:pt x="612" y="1321"/>
                    <a:pt x="617" y="1318"/>
                    <a:pt x="622" y="1316"/>
                  </a:cubicBezTo>
                  <a:cubicBezTo>
                    <a:pt x="626" y="1314"/>
                    <a:pt x="630" y="1313"/>
                    <a:pt x="634" y="1312"/>
                  </a:cubicBezTo>
                  <a:cubicBezTo>
                    <a:pt x="640" y="1310"/>
                    <a:pt x="645" y="1308"/>
                    <a:pt x="649" y="1307"/>
                  </a:cubicBezTo>
                  <a:cubicBezTo>
                    <a:pt x="651" y="1306"/>
                    <a:pt x="652" y="1306"/>
                    <a:pt x="653" y="1305"/>
                  </a:cubicBezTo>
                  <a:cubicBezTo>
                    <a:pt x="654" y="1305"/>
                    <a:pt x="654" y="1305"/>
                    <a:pt x="655" y="1304"/>
                  </a:cubicBezTo>
                  <a:cubicBezTo>
                    <a:pt x="657" y="1303"/>
                    <a:pt x="659" y="1303"/>
                    <a:pt x="660" y="1302"/>
                  </a:cubicBezTo>
                  <a:cubicBezTo>
                    <a:pt x="662" y="1301"/>
                    <a:pt x="664" y="1300"/>
                    <a:pt x="664" y="1300"/>
                  </a:cubicBezTo>
                  <a:cubicBezTo>
                    <a:pt x="664" y="1300"/>
                    <a:pt x="662" y="1301"/>
                    <a:pt x="660" y="1301"/>
                  </a:cubicBezTo>
                  <a:cubicBezTo>
                    <a:pt x="658" y="1302"/>
                    <a:pt x="657" y="1302"/>
                    <a:pt x="655" y="1303"/>
                  </a:cubicBezTo>
                  <a:cubicBezTo>
                    <a:pt x="654" y="1303"/>
                    <a:pt x="653" y="1303"/>
                    <a:pt x="652" y="1303"/>
                  </a:cubicBezTo>
                  <a:cubicBezTo>
                    <a:pt x="651" y="1303"/>
                    <a:pt x="650" y="1304"/>
                    <a:pt x="649" y="1304"/>
                  </a:cubicBezTo>
                  <a:cubicBezTo>
                    <a:pt x="644" y="1305"/>
                    <a:pt x="639" y="1306"/>
                    <a:pt x="633" y="1306"/>
                  </a:cubicBezTo>
                  <a:cubicBezTo>
                    <a:pt x="628" y="1307"/>
                    <a:pt x="622" y="1307"/>
                    <a:pt x="616" y="1308"/>
                  </a:cubicBezTo>
                  <a:cubicBezTo>
                    <a:pt x="610" y="1308"/>
                    <a:pt x="604" y="1308"/>
                    <a:pt x="598" y="1307"/>
                  </a:cubicBezTo>
                  <a:cubicBezTo>
                    <a:pt x="593" y="1307"/>
                    <a:pt x="588" y="1306"/>
                    <a:pt x="583" y="1305"/>
                  </a:cubicBezTo>
                  <a:cubicBezTo>
                    <a:pt x="582" y="1305"/>
                    <a:pt x="581" y="1305"/>
                    <a:pt x="580" y="1305"/>
                  </a:cubicBezTo>
                  <a:cubicBezTo>
                    <a:pt x="579" y="1305"/>
                    <a:pt x="578" y="1305"/>
                    <a:pt x="577" y="1304"/>
                  </a:cubicBezTo>
                  <a:cubicBezTo>
                    <a:pt x="577" y="1304"/>
                    <a:pt x="576" y="1304"/>
                    <a:pt x="575" y="1304"/>
                  </a:cubicBezTo>
                  <a:cubicBezTo>
                    <a:pt x="575" y="1304"/>
                    <a:pt x="574" y="1304"/>
                    <a:pt x="574" y="1303"/>
                  </a:cubicBezTo>
                  <a:cubicBezTo>
                    <a:pt x="572" y="1301"/>
                    <a:pt x="570" y="1298"/>
                    <a:pt x="567" y="1295"/>
                  </a:cubicBezTo>
                  <a:cubicBezTo>
                    <a:pt x="564" y="1293"/>
                    <a:pt x="561" y="1291"/>
                    <a:pt x="558" y="1289"/>
                  </a:cubicBezTo>
                  <a:cubicBezTo>
                    <a:pt x="556" y="1288"/>
                    <a:pt x="554" y="1288"/>
                    <a:pt x="553" y="1287"/>
                  </a:cubicBezTo>
                  <a:cubicBezTo>
                    <a:pt x="552" y="1285"/>
                    <a:pt x="552" y="1284"/>
                    <a:pt x="551" y="1282"/>
                  </a:cubicBezTo>
                  <a:cubicBezTo>
                    <a:pt x="550" y="1276"/>
                    <a:pt x="547" y="1271"/>
                    <a:pt x="544" y="1266"/>
                  </a:cubicBezTo>
                  <a:cubicBezTo>
                    <a:pt x="543" y="1265"/>
                    <a:pt x="543" y="1265"/>
                    <a:pt x="542" y="1264"/>
                  </a:cubicBezTo>
                  <a:cubicBezTo>
                    <a:pt x="542" y="1263"/>
                    <a:pt x="541" y="1263"/>
                    <a:pt x="541" y="1262"/>
                  </a:cubicBezTo>
                  <a:cubicBezTo>
                    <a:pt x="540" y="1262"/>
                    <a:pt x="540" y="1261"/>
                    <a:pt x="539" y="1261"/>
                  </a:cubicBezTo>
                  <a:cubicBezTo>
                    <a:pt x="539" y="1260"/>
                    <a:pt x="538" y="1259"/>
                    <a:pt x="538" y="1259"/>
                  </a:cubicBezTo>
                  <a:cubicBezTo>
                    <a:pt x="536" y="1257"/>
                    <a:pt x="534" y="1255"/>
                    <a:pt x="532" y="1254"/>
                  </a:cubicBezTo>
                  <a:cubicBezTo>
                    <a:pt x="531" y="1253"/>
                    <a:pt x="530" y="1252"/>
                    <a:pt x="529" y="1252"/>
                  </a:cubicBezTo>
                  <a:cubicBezTo>
                    <a:pt x="529" y="1251"/>
                    <a:pt x="529" y="1250"/>
                    <a:pt x="530" y="1250"/>
                  </a:cubicBezTo>
                  <a:cubicBezTo>
                    <a:pt x="530" y="1249"/>
                    <a:pt x="531" y="1248"/>
                    <a:pt x="531" y="1247"/>
                  </a:cubicBezTo>
                  <a:cubicBezTo>
                    <a:pt x="532" y="1245"/>
                    <a:pt x="532" y="1244"/>
                    <a:pt x="533" y="1242"/>
                  </a:cubicBezTo>
                  <a:cubicBezTo>
                    <a:pt x="534" y="1240"/>
                    <a:pt x="535" y="1238"/>
                    <a:pt x="535" y="1236"/>
                  </a:cubicBezTo>
                  <a:cubicBezTo>
                    <a:pt x="536" y="1235"/>
                    <a:pt x="536" y="1234"/>
                    <a:pt x="536" y="1233"/>
                  </a:cubicBezTo>
                  <a:cubicBezTo>
                    <a:pt x="537" y="1232"/>
                    <a:pt x="537" y="1231"/>
                    <a:pt x="537" y="1230"/>
                  </a:cubicBezTo>
                  <a:cubicBezTo>
                    <a:pt x="538" y="1228"/>
                    <a:pt x="538" y="1226"/>
                    <a:pt x="539" y="1224"/>
                  </a:cubicBezTo>
                  <a:cubicBezTo>
                    <a:pt x="539" y="1224"/>
                    <a:pt x="539" y="1224"/>
                    <a:pt x="539" y="1224"/>
                  </a:cubicBezTo>
                  <a:cubicBezTo>
                    <a:pt x="542" y="1225"/>
                    <a:pt x="546" y="1226"/>
                    <a:pt x="549" y="1226"/>
                  </a:cubicBezTo>
                  <a:cubicBezTo>
                    <a:pt x="565" y="1226"/>
                    <a:pt x="578" y="1212"/>
                    <a:pt x="578" y="1194"/>
                  </a:cubicBezTo>
                  <a:cubicBezTo>
                    <a:pt x="578" y="1193"/>
                    <a:pt x="578" y="1192"/>
                    <a:pt x="578" y="1191"/>
                  </a:cubicBezTo>
                  <a:cubicBezTo>
                    <a:pt x="584" y="1188"/>
                    <a:pt x="589" y="1184"/>
                    <a:pt x="593" y="1179"/>
                  </a:cubicBezTo>
                  <a:cubicBezTo>
                    <a:pt x="595" y="1186"/>
                    <a:pt x="600" y="1190"/>
                    <a:pt x="607" y="1190"/>
                  </a:cubicBezTo>
                  <a:cubicBezTo>
                    <a:pt x="615" y="1190"/>
                    <a:pt x="621" y="1183"/>
                    <a:pt x="621" y="1174"/>
                  </a:cubicBezTo>
                  <a:cubicBezTo>
                    <a:pt x="621" y="1167"/>
                    <a:pt x="617" y="1161"/>
                    <a:pt x="611" y="1159"/>
                  </a:cubicBezTo>
                  <a:cubicBezTo>
                    <a:pt x="614" y="1156"/>
                    <a:pt x="617" y="1152"/>
                    <a:pt x="617" y="1148"/>
                  </a:cubicBezTo>
                  <a:cubicBezTo>
                    <a:pt x="617" y="1145"/>
                    <a:pt x="616" y="1142"/>
                    <a:pt x="614" y="1139"/>
                  </a:cubicBezTo>
                  <a:cubicBezTo>
                    <a:pt x="616" y="1135"/>
                    <a:pt x="617" y="1131"/>
                    <a:pt x="617" y="1126"/>
                  </a:cubicBezTo>
                  <a:cubicBezTo>
                    <a:pt x="617" y="1113"/>
                    <a:pt x="608" y="1102"/>
                    <a:pt x="598" y="1102"/>
                  </a:cubicBezTo>
                  <a:cubicBezTo>
                    <a:pt x="591" y="1102"/>
                    <a:pt x="586" y="1106"/>
                    <a:pt x="582" y="1111"/>
                  </a:cubicBezTo>
                  <a:cubicBezTo>
                    <a:pt x="574" y="1105"/>
                    <a:pt x="564" y="1102"/>
                    <a:pt x="553" y="1102"/>
                  </a:cubicBezTo>
                  <a:cubicBezTo>
                    <a:pt x="542" y="1102"/>
                    <a:pt x="533" y="1105"/>
                    <a:pt x="524" y="1110"/>
                  </a:cubicBezTo>
                  <a:cubicBezTo>
                    <a:pt x="524" y="1108"/>
                    <a:pt x="523" y="1107"/>
                    <a:pt x="522" y="1105"/>
                  </a:cubicBezTo>
                  <a:cubicBezTo>
                    <a:pt x="521" y="1103"/>
                    <a:pt x="520" y="1101"/>
                    <a:pt x="519" y="1099"/>
                  </a:cubicBezTo>
                  <a:cubicBezTo>
                    <a:pt x="518" y="1097"/>
                    <a:pt x="517" y="1096"/>
                    <a:pt x="516" y="1094"/>
                  </a:cubicBezTo>
                  <a:cubicBezTo>
                    <a:pt x="515" y="1093"/>
                    <a:pt x="515" y="1092"/>
                    <a:pt x="514" y="1091"/>
                  </a:cubicBezTo>
                  <a:cubicBezTo>
                    <a:pt x="514" y="1090"/>
                    <a:pt x="513" y="1090"/>
                    <a:pt x="513" y="1089"/>
                  </a:cubicBezTo>
                  <a:cubicBezTo>
                    <a:pt x="512" y="1087"/>
                    <a:pt x="511" y="1085"/>
                    <a:pt x="510" y="1084"/>
                  </a:cubicBezTo>
                  <a:cubicBezTo>
                    <a:pt x="509" y="1083"/>
                    <a:pt x="509" y="1083"/>
                    <a:pt x="509" y="1083"/>
                  </a:cubicBezTo>
                  <a:cubicBezTo>
                    <a:pt x="510" y="1079"/>
                    <a:pt x="510" y="1075"/>
                    <a:pt x="510" y="1070"/>
                  </a:cubicBezTo>
                  <a:cubicBezTo>
                    <a:pt x="510" y="1045"/>
                    <a:pt x="489" y="1025"/>
                    <a:pt x="463" y="1025"/>
                  </a:cubicBezTo>
                  <a:cubicBezTo>
                    <a:pt x="461" y="1025"/>
                    <a:pt x="459" y="1025"/>
                    <a:pt x="457" y="1025"/>
                  </a:cubicBezTo>
                  <a:cubicBezTo>
                    <a:pt x="457" y="1019"/>
                    <a:pt x="456" y="1012"/>
                    <a:pt x="455" y="1006"/>
                  </a:cubicBezTo>
                  <a:cubicBezTo>
                    <a:pt x="456" y="1001"/>
                    <a:pt x="457" y="995"/>
                    <a:pt x="457" y="989"/>
                  </a:cubicBezTo>
                  <a:cubicBezTo>
                    <a:pt x="457" y="978"/>
                    <a:pt x="454" y="967"/>
                    <a:pt x="449" y="958"/>
                  </a:cubicBezTo>
                  <a:cubicBezTo>
                    <a:pt x="468" y="939"/>
                    <a:pt x="480" y="911"/>
                    <a:pt x="480" y="881"/>
                  </a:cubicBezTo>
                  <a:cubicBezTo>
                    <a:pt x="480" y="857"/>
                    <a:pt x="473" y="835"/>
                    <a:pt x="460" y="818"/>
                  </a:cubicBezTo>
                  <a:cubicBezTo>
                    <a:pt x="466" y="807"/>
                    <a:pt x="470" y="793"/>
                    <a:pt x="470" y="779"/>
                  </a:cubicBezTo>
                  <a:cubicBezTo>
                    <a:pt x="470" y="778"/>
                    <a:pt x="470" y="776"/>
                    <a:pt x="469" y="775"/>
                  </a:cubicBezTo>
                  <a:cubicBezTo>
                    <a:pt x="476" y="780"/>
                    <a:pt x="483" y="783"/>
                    <a:pt x="491" y="783"/>
                  </a:cubicBezTo>
                  <a:cubicBezTo>
                    <a:pt x="512" y="783"/>
                    <a:pt x="528" y="765"/>
                    <a:pt x="528" y="743"/>
                  </a:cubicBezTo>
                  <a:cubicBezTo>
                    <a:pt x="528" y="720"/>
                    <a:pt x="512" y="702"/>
                    <a:pt x="491" y="702"/>
                  </a:cubicBezTo>
                  <a:cubicBezTo>
                    <a:pt x="489" y="702"/>
                    <a:pt x="486" y="703"/>
                    <a:pt x="484" y="703"/>
                  </a:cubicBezTo>
                  <a:cubicBezTo>
                    <a:pt x="483" y="698"/>
                    <a:pt x="481" y="692"/>
                    <a:pt x="477" y="688"/>
                  </a:cubicBezTo>
                  <a:cubicBezTo>
                    <a:pt x="480" y="683"/>
                    <a:pt x="482" y="677"/>
                    <a:pt x="482" y="671"/>
                  </a:cubicBezTo>
                  <a:cubicBezTo>
                    <a:pt x="482" y="653"/>
                    <a:pt x="469" y="639"/>
                    <a:pt x="453" y="639"/>
                  </a:cubicBezTo>
                  <a:cubicBezTo>
                    <a:pt x="437" y="639"/>
                    <a:pt x="424" y="653"/>
                    <a:pt x="424" y="671"/>
                  </a:cubicBezTo>
                  <a:cubicBezTo>
                    <a:pt x="424" y="678"/>
                    <a:pt x="426" y="684"/>
                    <a:pt x="430" y="690"/>
                  </a:cubicBezTo>
                  <a:cubicBezTo>
                    <a:pt x="427" y="695"/>
                    <a:pt x="424" y="700"/>
                    <a:pt x="424" y="707"/>
                  </a:cubicBezTo>
                  <a:cubicBezTo>
                    <a:pt x="416" y="703"/>
                    <a:pt x="408" y="702"/>
                    <a:pt x="399" y="702"/>
                  </a:cubicBezTo>
                  <a:cubicBezTo>
                    <a:pt x="396" y="702"/>
                    <a:pt x="392" y="702"/>
                    <a:pt x="389" y="702"/>
                  </a:cubicBezTo>
                  <a:cubicBezTo>
                    <a:pt x="394" y="690"/>
                    <a:pt x="397" y="676"/>
                    <a:pt x="397" y="661"/>
                  </a:cubicBezTo>
                  <a:cubicBezTo>
                    <a:pt x="397" y="659"/>
                    <a:pt x="397" y="657"/>
                    <a:pt x="397" y="655"/>
                  </a:cubicBezTo>
                  <a:cubicBezTo>
                    <a:pt x="397" y="654"/>
                    <a:pt x="397" y="653"/>
                    <a:pt x="397" y="651"/>
                  </a:cubicBezTo>
                  <a:cubicBezTo>
                    <a:pt x="396" y="650"/>
                    <a:pt x="396" y="648"/>
                    <a:pt x="396" y="646"/>
                  </a:cubicBezTo>
                  <a:cubicBezTo>
                    <a:pt x="395" y="642"/>
                    <a:pt x="394" y="637"/>
                    <a:pt x="393" y="633"/>
                  </a:cubicBezTo>
                  <a:cubicBezTo>
                    <a:pt x="393" y="631"/>
                    <a:pt x="393" y="630"/>
                    <a:pt x="392" y="629"/>
                  </a:cubicBezTo>
                  <a:cubicBezTo>
                    <a:pt x="392" y="628"/>
                    <a:pt x="392" y="628"/>
                    <a:pt x="392" y="627"/>
                  </a:cubicBezTo>
                  <a:cubicBezTo>
                    <a:pt x="391" y="626"/>
                    <a:pt x="391" y="625"/>
                    <a:pt x="390" y="623"/>
                  </a:cubicBezTo>
                  <a:cubicBezTo>
                    <a:pt x="390" y="623"/>
                    <a:pt x="390" y="623"/>
                    <a:pt x="390" y="623"/>
                  </a:cubicBezTo>
                  <a:cubicBezTo>
                    <a:pt x="390" y="623"/>
                    <a:pt x="390" y="622"/>
                    <a:pt x="390" y="622"/>
                  </a:cubicBezTo>
                  <a:cubicBezTo>
                    <a:pt x="390" y="622"/>
                    <a:pt x="390" y="621"/>
                    <a:pt x="390" y="621"/>
                  </a:cubicBezTo>
                  <a:cubicBezTo>
                    <a:pt x="389" y="619"/>
                    <a:pt x="388" y="616"/>
                    <a:pt x="387" y="614"/>
                  </a:cubicBezTo>
                  <a:cubicBezTo>
                    <a:pt x="387" y="614"/>
                    <a:pt x="387" y="614"/>
                    <a:pt x="387" y="614"/>
                  </a:cubicBezTo>
                  <a:cubicBezTo>
                    <a:pt x="386" y="613"/>
                    <a:pt x="386" y="613"/>
                    <a:pt x="386" y="613"/>
                  </a:cubicBezTo>
                  <a:cubicBezTo>
                    <a:pt x="386" y="612"/>
                    <a:pt x="385" y="611"/>
                    <a:pt x="384" y="610"/>
                  </a:cubicBezTo>
                  <a:cubicBezTo>
                    <a:pt x="382" y="604"/>
                    <a:pt x="378" y="599"/>
                    <a:pt x="375" y="594"/>
                  </a:cubicBezTo>
                  <a:cubicBezTo>
                    <a:pt x="373" y="593"/>
                    <a:pt x="372" y="591"/>
                    <a:pt x="371" y="590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69" y="588"/>
                    <a:pt x="369" y="588"/>
                    <a:pt x="369" y="588"/>
                  </a:cubicBezTo>
                  <a:cubicBezTo>
                    <a:pt x="368" y="587"/>
                    <a:pt x="368" y="587"/>
                    <a:pt x="368" y="587"/>
                  </a:cubicBezTo>
                  <a:cubicBezTo>
                    <a:pt x="368" y="586"/>
                    <a:pt x="368" y="586"/>
                    <a:pt x="368" y="586"/>
                  </a:cubicBezTo>
                  <a:cubicBezTo>
                    <a:pt x="367" y="586"/>
                    <a:pt x="367" y="586"/>
                    <a:pt x="367" y="586"/>
                  </a:cubicBezTo>
                  <a:cubicBezTo>
                    <a:pt x="366" y="585"/>
                    <a:pt x="365" y="584"/>
                    <a:pt x="364" y="583"/>
                  </a:cubicBezTo>
                  <a:cubicBezTo>
                    <a:pt x="364" y="582"/>
                    <a:pt x="364" y="582"/>
                    <a:pt x="364" y="582"/>
                  </a:cubicBezTo>
                  <a:cubicBezTo>
                    <a:pt x="363" y="581"/>
                    <a:pt x="363" y="581"/>
                    <a:pt x="363" y="581"/>
                  </a:cubicBezTo>
                  <a:cubicBezTo>
                    <a:pt x="362" y="581"/>
                    <a:pt x="362" y="581"/>
                    <a:pt x="362" y="581"/>
                  </a:cubicBezTo>
                  <a:cubicBezTo>
                    <a:pt x="362" y="581"/>
                    <a:pt x="361" y="580"/>
                    <a:pt x="361" y="580"/>
                  </a:cubicBezTo>
                  <a:cubicBezTo>
                    <a:pt x="360" y="579"/>
                    <a:pt x="360" y="579"/>
                    <a:pt x="360" y="579"/>
                  </a:cubicBezTo>
                  <a:cubicBezTo>
                    <a:pt x="360" y="579"/>
                    <a:pt x="359" y="578"/>
                    <a:pt x="359" y="578"/>
                  </a:cubicBezTo>
                  <a:cubicBezTo>
                    <a:pt x="358" y="578"/>
                    <a:pt x="358" y="578"/>
                    <a:pt x="358" y="578"/>
                  </a:cubicBezTo>
                  <a:cubicBezTo>
                    <a:pt x="358" y="577"/>
                    <a:pt x="358" y="577"/>
                    <a:pt x="357" y="577"/>
                  </a:cubicBezTo>
                  <a:cubicBezTo>
                    <a:pt x="357" y="576"/>
                    <a:pt x="357" y="576"/>
                    <a:pt x="357" y="576"/>
                  </a:cubicBezTo>
                  <a:cubicBezTo>
                    <a:pt x="356" y="576"/>
                    <a:pt x="356" y="576"/>
                    <a:pt x="355" y="575"/>
                  </a:cubicBezTo>
                  <a:cubicBezTo>
                    <a:pt x="355" y="575"/>
                    <a:pt x="354" y="574"/>
                    <a:pt x="354" y="574"/>
                  </a:cubicBezTo>
                  <a:cubicBezTo>
                    <a:pt x="353" y="574"/>
                    <a:pt x="353" y="574"/>
                    <a:pt x="353" y="574"/>
                  </a:cubicBezTo>
                  <a:cubicBezTo>
                    <a:pt x="353" y="573"/>
                    <a:pt x="353" y="573"/>
                    <a:pt x="353" y="573"/>
                  </a:cubicBezTo>
                  <a:cubicBezTo>
                    <a:pt x="352" y="573"/>
                    <a:pt x="351" y="572"/>
                    <a:pt x="350" y="571"/>
                  </a:cubicBezTo>
                  <a:cubicBezTo>
                    <a:pt x="349" y="571"/>
                    <a:pt x="349" y="571"/>
                    <a:pt x="349" y="571"/>
                  </a:cubicBezTo>
                  <a:cubicBezTo>
                    <a:pt x="348" y="570"/>
                    <a:pt x="348" y="570"/>
                    <a:pt x="348" y="570"/>
                  </a:cubicBezTo>
                  <a:cubicBezTo>
                    <a:pt x="347" y="570"/>
                    <a:pt x="347" y="570"/>
                    <a:pt x="347" y="570"/>
                  </a:cubicBezTo>
                  <a:cubicBezTo>
                    <a:pt x="346" y="569"/>
                    <a:pt x="346" y="569"/>
                    <a:pt x="345" y="569"/>
                  </a:cubicBezTo>
                  <a:cubicBezTo>
                    <a:pt x="345" y="569"/>
                    <a:pt x="345" y="569"/>
                    <a:pt x="345" y="569"/>
                  </a:cubicBezTo>
                  <a:cubicBezTo>
                    <a:pt x="344" y="568"/>
                    <a:pt x="344" y="568"/>
                    <a:pt x="343" y="568"/>
                  </a:cubicBezTo>
                  <a:cubicBezTo>
                    <a:pt x="343" y="568"/>
                    <a:pt x="343" y="567"/>
                    <a:pt x="342" y="567"/>
                  </a:cubicBezTo>
                  <a:cubicBezTo>
                    <a:pt x="341" y="567"/>
                    <a:pt x="341" y="567"/>
                    <a:pt x="341" y="567"/>
                  </a:cubicBezTo>
                  <a:cubicBezTo>
                    <a:pt x="341" y="566"/>
                    <a:pt x="341" y="566"/>
                    <a:pt x="340" y="566"/>
                  </a:cubicBezTo>
                  <a:cubicBezTo>
                    <a:pt x="339" y="566"/>
                    <a:pt x="339" y="566"/>
                    <a:pt x="339" y="566"/>
                  </a:cubicBezTo>
                  <a:cubicBezTo>
                    <a:pt x="338" y="565"/>
                    <a:pt x="338" y="565"/>
                    <a:pt x="338" y="565"/>
                  </a:cubicBezTo>
                  <a:cubicBezTo>
                    <a:pt x="338" y="565"/>
                    <a:pt x="337" y="565"/>
                    <a:pt x="337" y="565"/>
                  </a:cubicBezTo>
                  <a:cubicBezTo>
                    <a:pt x="337" y="565"/>
                    <a:pt x="337" y="565"/>
                    <a:pt x="337" y="565"/>
                  </a:cubicBezTo>
                  <a:cubicBezTo>
                    <a:pt x="336" y="564"/>
                    <a:pt x="336" y="564"/>
                    <a:pt x="335" y="564"/>
                  </a:cubicBezTo>
                  <a:cubicBezTo>
                    <a:pt x="334" y="564"/>
                    <a:pt x="334" y="564"/>
                    <a:pt x="334" y="564"/>
                  </a:cubicBezTo>
                  <a:cubicBezTo>
                    <a:pt x="334" y="563"/>
                    <a:pt x="333" y="563"/>
                    <a:pt x="333" y="563"/>
                  </a:cubicBezTo>
                  <a:cubicBezTo>
                    <a:pt x="332" y="563"/>
                    <a:pt x="332" y="563"/>
                    <a:pt x="332" y="562"/>
                  </a:cubicBezTo>
                  <a:cubicBezTo>
                    <a:pt x="331" y="562"/>
                    <a:pt x="331" y="562"/>
                    <a:pt x="331" y="562"/>
                  </a:cubicBezTo>
                  <a:cubicBezTo>
                    <a:pt x="330" y="562"/>
                    <a:pt x="330" y="562"/>
                    <a:pt x="330" y="562"/>
                  </a:cubicBezTo>
                  <a:cubicBezTo>
                    <a:pt x="329" y="562"/>
                    <a:pt x="329" y="562"/>
                    <a:pt x="328" y="561"/>
                  </a:cubicBezTo>
                  <a:cubicBezTo>
                    <a:pt x="327" y="561"/>
                    <a:pt x="327" y="561"/>
                    <a:pt x="327" y="561"/>
                  </a:cubicBezTo>
                  <a:cubicBezTo>
                    <a:pt x="327" y="561"/>
                    <a:pt x="327" y="561"/>
                    <a:pt x="326" y="561"/>
                  </a:cubicBezTo>
                  <a:cubicBezTo>
                    <a:pt x="325" y="560"/>
                    <a:pt x="325" y="560"/>
                    <a:pt x="325" y="560"/>
                  </a:cubicBezTo>
                  <a:cubicBezTo>
                    <a:pt x="325" y="560"/>
                    <a:pt x="324" y="560"/>
                    <a:pt x="324" y="560"/>
                  </a:cubicBezTo>
                  <a:cubicBezTo>
                    <a:pt x="323" y="560"/>
                    <a:pt x="323" y="560"/>
                    <a:pt x="323" y="560"/>
                  </a:cubicBezTo>
                  <a:cubicBezTo>
                    <a:pt x="322" y="560"/>
                    <a:pt x="322" y="560"/>
                    <a:pt x="322" y="560"/>
                  </a:cubicBezTo>
                  <a:cubicBezTo>
                    <a:pt x="321" y="559"/>
                    <a:pt x="321" y="559"/>
                    <a:pt x="321" y="559"/>
                  </a:cubicBezTo>
                  <a:cubicBezTo>
                    <a:pt x="320" y="559"/>
                    <a:pt x="318" y="559"/>
                    <a:pt x="317" y="559"/>
                  </a:cubicBezTo>
                  <a:cubicBezTo>
                    <a:pt x="316" y="559"/>
                    <a:pt x="316" y="559"/>
                    <a:pt x="315" y="558"/>
                  </a:cubicBezTo>
                  <a:cubicBezTo>
                    <a:pt x="314" y="558"/>
                    <a:pt x="314" y="558"/>
                    <a:pt x="314" y="558"/>
                  </a:cubicBezTo>
                  <a:cubicBezTo>
                    <a:pt x="314" y="558"/>
                    <a:pt x="313" y="558"/>
                    <a:pt x="313" y="558"/>
                  </a:cubicBezTo>
                  <a:cubicBezTo>
                    <a:pt x="312" y="558"/>
                    <a:pt x="312" y="558"/>
                    <a:pt x="312" y="558"/>
                  </a:cubicBezTo>
                  <a:cubicBezTo>
                    <a:pt x="311" y="558"/>
                    <a:pt x="311" y="558"/>
                    <a:pt x="311" y="558"/>
                  </a:cubicBezTo>
                  <a:cubicBezTo>
                    <a:pt x="311" y="558"/>
                    <a:pt x="310" y="558"/>
                    <a:pt x="310" y="558"/>
                  </a:cubicBezTo>
                  <a:cubicBezTo>
                    <a:pt x="309" y="558"/>
                    <a:pt x="309" y="558"/>
                    <a:pt x="309" y="558"/>
                  </a:cubicBezTo>
                  <a:cubicBezTo>
                    <a:pt x="309" y="558"/>
                    <a:pt x="308" y="558"/>
                    <a:pt x="307" y="558"/>
                  </a:cubicBezTo>
                  <a:cubicBezTo>
                    <a:pt x="307" y="558"/>
                    <a:pt x="306" y="558"/>
                    <a:pt x="306" y="558"/>
                  </a:cubicBezTo>
                  <a:cubicBezTo>
                    <a:pt x="305" y="558"/>
                    <a:pt x="305" y="558"/>
                    <a:pt x="305" y="558"/>
                  </a:cubicBezTo>
                  <a:cubicBezTo>
                    <a:pt x="304" y="558"/>
                    <a:pt x="304" y="558"/>
                    <a:pt x="303" y="558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1" y="557"/>
                    <a:pt x="300" y="558"/>
                    <a:pt x="299" y="558"/>
                  </a:cubicBezTo>
                  <a:cubicBezTo>
                    <a:pt x="298" y="558"/>
                    <a:pt x="298" y="558"/>
                    <a:pt x="298" y="558"/>
                  </a:cubicBezTo>
                  <a:cubicBezTo>
                    <a:pt x="291" y="558"/>
                    <a:pt x="285" y="559"/>
                    <a:pt x="278" y="561"/>
                  </a:cubicBezTo>
                  <a:cubicBezTo>
                    <a:pt x="272" y="531"/>
                    <a:pt x="255" y="506"/>
                    <a:pt x="233" y="491"/>
                  </a:cubicBezTo>
                  <a:cubicBezTo>
                    <a:pt x="239" y="483"/>
                    <a:pt x="242" y="475"/>
                    <a:pt x="242" y="466"/>
                  </a:cubicBezTo>
                  <a:cubicBezTo>
                    <a:pt x="242" y="441"/>
                    <a:pt x="218" y="420"/>
                    <a:pt x="188" y="420"/>
                  </a:cubicBezTo>
                  <a:cubicBezTo>
                    <a:pt x="187" y="420"/>
                    <a:pt x="186" y="420"/>
                    <a:pt x="184" y="420"/>
                  </a:cubicBezTo>
                  <a:cubicBezTo>
                    <a:pt x="184" y="420"/>
                    <a:pt x="184" y="420"/>
                    <a:pt x="184" y="420"/>
                  </a:cubicBezTo>
                  <a:cubicBezTo>
                    <a:pt x="184" y="367"/>
                    <a:pt x="174" y="319"/>
                    <a:pt x="157" y="288"/>
                  </a:cubicBezTo>
                  <a:cubicBezTo>
                    <a:pt x="159" y="282"/>
                    <a:pt x="160" y="276"/>
                    <a:pt x="160" y="270"/>
                  </a:cubicBezTo>
                  <a:cubicBezTo>
                    <a:pt x="160" y="246"/>
                    <a:pt x="147" y="225"/>
                    <a:pt x="128" y="218"/>
                  </a:cubicBezTo>
                  <a:cubicBezTo>
                    <a:pt x="133" y="197"/>
                    <a:pt x="135" y="174"/>
                    <a:pt x="135" y="149"/>
                  </a:cubicBezTo>
                  <a:cubicBezTo>
                    <a:pt x="135" y="101"/>
                    <a:pt x="126" y="58"/>
                    <a:pt x="112" y="30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86" y="1"/>
                    <a:pt x="81" y="0"/>
                    <a:pt x="76" y="0"/>
                  </a:cubicBezTo>
                  <a:cubicBezTo>
                    <a:pt x="71" y="0"/>
                    <a:pt x="66" y="1"/>
                    <a:pt x="6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28"/>
                    <a:pt x="0" y="2028"/>
                    <a:pt x="0" y="2028"/>
                  </a:cubicBezTo>
                  <a:cubicBezTo>
                    <a:pt x="112" y="2028"/>
                    <a:pt x="112" y="2028"/>
                    <a:pt x="112" y="2028"/>
                  </a:cubicBezTo>
                  <a:cubicBezTo>
                    <a:pt x="1824" y="2028"/>
                    <a:pt x="1824" y="2028"/>
                    <a:pt x="1824" y="2028"/>
                  </a:cubicBezTo>
                  <a:lnTo>
                    <a:pt x="1824" y="1972"/>
                  </a:lnTo>
                  <a:close/>
                  <a:moveTo>
                    <a:pt x="501" y="1098"/>
                  </a:moveTo>
                  <a:cubicBezTo>
                    <a:pt x="501" y="1099"/>
                    <a:pt x="501" y="1099"/>
                    <a:pt x="501" y="1099"/>
                  </a:cubicBezTo>
                  <a:cubicBezTo>
                    <a:pt x="502" y="1100"/>
                    <a:pt x="502" y="1101"/>
                    <a:pt x="502" y="1102"/>
                  </a:cubicBezTo>
                  <a:cubicBezTo>
                    <a:pt x="503" y="1103"/>
                    <a:pt x="503" y="1104"/>
                    <a:pt x="504" y="1105"/>
                  </a:cubicBezTo>
                  <a:cubicBezTo>
                    <a:pt x="502" y="1103"/>
                    <a:pt x="501" y="1102"/>
                    <a:pt x="500" y="1100"/>
                  </a:cubicBezTo>
                  <a:cubicBezTo>
                    <a:pt x="500" y="1099"/>
                    <a:pt x="500" y="1099"/>
                    <a:pt x="501" y="1098"/>
                  </a:cubicBezTo>
                  <a:close/>
                  <a:moveTo>
                    <a:pt x="112" y="1959"/>
                  </a:moveTo>
                  <a:cubicBezTo>
                    <a:pt x="115" y="1962"/>
                    <a:pt x="118" y="1966"/>
                    <a:pt x="121" y="1970"/>
                  </a:cubicBezTo>
                  <a:cubicBezTo>
                    <a:pt x="122" y="1970"/>
                    <a:pt x="123" y="1971"/>
                    <a:pt x="124" y="1972"/>
                  </a:cubicBezTo>
                  <a:cubicBezTo>
                    <a:pt x="112" y="1972"/>
                    <a:pt x="112" y="1972"/>
                    <a:pt x="112" y="1972"/>
                  </a:cubicBezTo>
                  <a:lnTo>
                    <a:pt x="112" y="1959"/>
                  </a:ln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2222" y="503"/>
              <a:ext cx="737" cy="578"/>
            </a:xfrm>
            <a:custGeom>
              <a:avLst/>
              <a:gdLst>
                <a:gd name="T0" fmla="*/ 7 w 737"/>
                <a:gd name="T1" fmla="*/ 578 h 578"/>
                <a:gd name="T2" fmla="*/ 0 w 737"/>
                <a:gd name="T3" fmla="*/ 570 h 578"/>
                <a:gd name="T4" fmla="*/ 731 w 737"/>
                <a:gd name="T5" fmla="*/ 0 h 578"/>
                <a:gd name="T6" fmla="*/ 737 w 737"/>
                <a:gd name="T7" fmla="*/ 8 h 578"/>
                <a:gd name="T8" fmla="*/ 7 w 737"/>
                <a:gd name="T9" fmla="*/ 57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7" h="578">
                  <a:moveTo>
                    <a:pt x="7" y="578"/>
                  </a:moveTo>
                  <a:lnTo>
                    <a:pt x="0" y="570"/>
                  </a:lnTo>
                  <a:lnTo>
                    <a:pt x="731" y="0"/>
                  </a:lnTo>
                  <a:lnTo>
                    <a:pt x="737" y="8"/>
                  </a:lnTo>
                  <a:lnTo>
                    <a:pt x="7" y="5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2063" y="1109"/>
              <a:ext cx="119" cy="96"/>
            </a:xfrm>
            <a:custGeom>
              <a:avLst/>
              <a:gdLst>
                <a:gd name="T0" fmla="*/ 7 w 119"/>
                <a:gd name="T1" fmla="*/ 96 h 96"/>
                <a:gd name="T2" fmla="*/ 0 w 119"/>
                <a:gd name="T3" fmla="*/ 89 h 96"/>
                <a:gd name="T4" fmla="*/ 112 w 119"/>
                <a:gd name="T5" fmla="*/ 0 h 96"/>
                <a:gd name="T6" fmla="*/ 119 w 119"/>
                <a:gd name="T7" fmla="*/ 8 h 96"/>
                <a:gd name="T8" fmla="*/ 7 w 119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96">
                  <a:moveTo>
                    <a:pt x="7" y="96"/>
                  </a:moveTo>
                  <a:lnTo>
                    <a:pt x="0" y="89"/>
                  </a:lnTo>
                  <a:lnTo>
                    <a:pt x="112" y="0"/>
                  </a:lnTo>
                  <a:lnTo>
                    <a:pt x="119" y="8"/>
                  </a:lnTo>
                  <a:lnTo>
                    <a:pt x="7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1990" y="1226"/>
              <a:ext cx="44" cy="35"/>
            </a:xfrm>
            <a:custGeom>
              <a:avLst/>
              <a:gdLst>
                <a:gd name="T0" fmla="*/ 7 w 44"/>
                <a:gd name="T1" fmla="*/ 35 h 35"/>
                <a:gd name="T2" fmla="*/ 0 w 44"/>
                <a:gd name="T3" fmla="*/ 29 h 35"/>
                <a:gd name="T4" fmla="*/ 38 w 44"/>
                <a:gd name="T5" fmla="*/ 0 h 35"/>
                <a:gd name="T6" fmla="*/ 44 w 44"/>
                <a:gd name="T7" fmla="*/ 6 h 35"/>
                <a:gd name="T8" fmla="*/ 7 w 4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5">
                  <a:moveTo>
                    <a:pt x="7" y="35"/>
                  </a:moveTo>
                  <a:lnTo>
                    <a:pt x="0" y="29"/>
                  </a:lnTo>
                  <a:lnTo>
                    <a:pt x="38" y="0"/>
                  </a:lnTo>
                  <a:lnTo>
                    <a:pt x="44" y="6"/>
                  </a:lnTo>
                  <a:lnTo>
                    <a:pt x="7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2917" y="503"/>
              <a:ext cx="42" cy="42"/>
            </a:xfrm>
            <a:custGeom>
              <a:avLst/>
              <a:gdLst>
                <a:gd name="T0" fmla="*/ 42 w 42"/>
                <a:gd name="T1" fmla="*/ 42 h 42"/>
                <a:gd name="T2" fmla="*/ 33 w 42"/>
                <a:gd name="T3" fmla="*/ 42 h 42"/>
                <a:gd name="T4" fmla="*/ 33 w 42"/>
                <a:gd name="T5" fmla="*/ 10 h 42"/>
                <a:gd name="T6" fmla="*/ 0 w 42"/>
                <a:gd name="T7" fmla="*/ 10 h 42"/>
                <a:gd name="T8" fmla="*/ 0 w 42"/>
                <a:gd name="T9" fmla="*/ 0 h 42"/>
                <a:gd name="T10" fmla="*/ 42 w 42"/>
                <a:gd name="T11" fmla="*/ 0 h 42"/>
                <a:gd name="T12" fmla="*/ 42 w 42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42"/>
                  </a:moveTo>
                  <a:lnTo>
                    <a:pt x="33" y="42"/>
                  </a:lnTo>
                  <a:lnTo>
                    <a:pt x="33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2397" y="1393"/>
              <a:ext cx="438" cy="379"/>
            </a:xfrm>
            <a:custGeom>
              <a:avLst/>
              <a:gdLst>
                <a:gd name="T0" fmla="*/ 5 w 438"/>
                <a:gd name="T1" fmla="*/ 379 h 379"/>
                <a:gd name="T2" fmla="*/ 0 w 438"/>
                <a:gd name="T3" fmla="*/ 372 h 379"/>
                <a:gd name="T4" fmla="*/ 431 w 438"/>
                <a:gd name="T5" fmla="*/ 0 h 379"/>
                <a:gd name="T6" fmla="*/ 438 w 438"/>
                <a:gd name="T7" fmla="*/ 6 h 379"/>
                <a:gd name="T8" fmla="*/ 5 w 438"/>
                <a:gd name="T9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" h="379">
                  <a:moveTo>
                    <a:pt x="5" y="379"/>
                  </a:moveTo>
                  <a:lnTo>
                    <a:pt x="0" y="372"/>
                  </a:lnTo>
                  <a:lnTo>
                    <a:pt x="431" y="0"/>
                  </a:lnTo>
                  <a:lnTo>
                    <a:pt x="438" y="6"/>
                  </a:lnTo>
                  <a:lnTo>
                    <a:pt x="5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2255" y="1801"/>
              <a:ext cx="107" cy="94"/>
            </a:xfrm>
            <a:custGeom>
              <a:avLst/>
              <a:gdLst>
                <a:gd name="T0" fmla="*/ 6 w 107"/>
                <a:gd name="T1" fmla="*/ 94 h 94"/>
                <a:gd name="T2" fmla="*/ 0 w 107"/>
                <a:gd name="T3" fmla="*/ 87 h 94"/>
                <a:gd name="T4" fmla="*/ 100 w 107"/>
                <a:gd name="T5" fmla="*/ 0 h 94"/>
                <a:gd name="T6" fmla="*/ 107 w 107"/>
                <a:gd name="T7" fmla="*/ 6 h 94"/>
                <a:gd name="T8" fmla="*/ 6 w 107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4">
                  <a:moveTo>
                    <a:pt x="6" y="94"/>
                  </a:moveTo>
                  <a:lnTo>
                    <a:pt x="0" y="87"/>
                  </a:lnTo>
                  <a:lnTo>
                    <a:pt x="100" y="0"/>
                  </a:lnTo>
                  <a:lnTo>
                    <a:pt x="107" y="6"/>
                  </a:lnTo>
                  <a:lnTo>
                    <a:pt x="6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2190" y="1916"/>
              <a:ext cx="39" cy="36"/>
            </a:xfrm>
            <a:custGeom>
              <a:avLst/>
              <a:gdLst>
                <a:gd name="T0" fmla="*/ 6 w 39"/>
                <a:gd name="T1" fmla="*/ 36 h 36"/>
                <a:gd name="T2" fmla="*/ 0 w 39"/>
                <a:gd name="T3" fmla="*/ 29 h 36"/>
                <a:gd name="T4" fmla="*/ 34 w 39"/>
                <a:gd name="T5" fmla="*/ 0 h 36"/>
                <a:gd name="T6" fmla="*/ 39 w 39"/>
                <a:gd name="T7" fmla="*/ 7 h 36"/>
                <a:gd name="T8" fmla="*/ 6 w 39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6">
                  <a:moveTo>
                    <a:pt x="6" y="36"/>
                  </a:moveTo>
                  <a:lnTo>
                    <a:pt x="0" y="29"/>
                  </a:lnTo>
                  <a:lnTo>
                    <a:pt x="34" y="0"/>
                  </a:lnTo>
                  <a:lnTo>
                    <a:pt x="39" y="7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2796" y="1391"/>
              <a:ext cx="42" cy="40"/>
            </a:xfrm>
            <a:custGeom>
              <a:avLst/>
              <a:gdLst>
                <a:gd name="T0" fmla="*/ 32 w 42"/>
                <a:gd name="T1" fmla="*/ 40 h 40"/>
                <a:gd name="T2" fmla="*/ 31 w 42"/>
                <a:gd name="T3" fmla="*/ 10 h 40"/>
                <a:gd name="T4" fmla="*/ 0 w 42"/>
                <a:gd name="T5" fmla="*/ 11 h 40"/>
                <a:gd name="T6" fmla="*/ 0 w 42"/>
                <a:gd name="T7" fmla="*/ 2 h 40"/>
                <a:gd name="T8" fmla="*/ 39 w 42"/>
                <a:gd name="T9" fmla="*/ 0 h 40"/>
                <a:gd name="T10" fmla="*/ 42 w 42"/>
                <a:gd name="T11" fmla="*/ 40 h 40"/>
                <a:gd name="T12" fmla="*/ 32 w 4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0">
                  <a:moveTo>
                    <a:pt x="32" y="40"/>
                  </a:moveTo>
                  <a:lnTo>
                    <a:pt x="31" y="10"/>
                  </a:lnTo>
                  <a:lnTo>
                    <a:pt x="0" y="11"/>
                  </a:lnTo>
                  <a:lnTo>
                    <a:pt x="0" y="2"/>
                  </a:lnTo>
                  <a:lnTo>
                    <a:pt x="39" y="0"/>
                  </a:lnTo>
                  <a:lnTo>
                    <a:pt x="42" y="40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111" y="308"/>
              <a:ext cx="455" cy="247"/>
            </a:xfrm>
            <a:custGeom>
              <a:avLst/>
              <a:gdLst>
                <a:gd name="T0" fmla="*/ 141 w 281"/>
                <a:gd name="T1" fmla="*/ 0 h 152"/>
                <a:gd name="T2" fmla="*/ 113 w 281"/>
                <a:gd name="T3" fmla="*/ 0 h 152"/>
                <a:gd name="T4" fmla="*/ 67 w 281"/>
                <a:gd name="T5" fmla="*/ 46 h 152"/>
                <a:gd name="T6" fmla="*/ 69 w 281"/>
                <a:gd name="T7" fmla="*/ 60 h 152"/>
                <a:gd name="T8" fmla="*/ 46 w 281"/>
                <a:gd name="T9" fmla="*/ 60 h 152"/>
                <a:gd name="T10" fmla="*/ 0 w 281"/>
                <a:gd name="T11" fmla="*/ 106 h 152"/>
                <a:gd name="T12" fmla="*/ 46 w 281"/>
                <a:gd name="T13" fmla="*/ 152 h 152"/>
                <a:gd name="T14" fmla="*/ 235 w 281"/>
                <a:gd name="T15" fmla="*/ 152 h 152"/>
                <a:gd name="T16" fmla="*/ 281 w 281"/>
                <a:gd name="T17" fmla="*/ 106 h 152"/>
                <a:gd name="T18" fmla="*/ 235 w 281"/>
                <a:gd name="T19" fmla="*/ 60 h 152"/>
                <a:gd name="T20" fmla="*/ 185 w 281"/>
                <a:gd name="T21" fmla="*/ 60 h 152"/>
                <a:gd name="T22" fmla="*/ 187 w 281"/>
                <a:gd name="T23" fmla="*/ 46 h 152"/>
                <a:gd name="T24" fmla="*/ 141 w 281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1" h="152">
                  <a:moveTo>
                    <a:pt x="141" y="0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88" y="0"/>
                    <a:pt x="67" y="20"/>
                    <a:pt x="67" y="46"/>
                  </a:cubicBezTo>
                  <a:cubicBezTo>
                    <a:pt x="67" y="51"/>
                    <a:pt x="68" y="55"/>
                    <a:pt x="69" y="6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21" y="60"/>
                    <a:pt x="0" y="80"/>
                    <a:pt x="0" y="106"/>
                  </a:cubicBezTo>
                  <a:cubicBezTo>
                    <a:pt x="0" y="131"/>
                    <a:pt x="21" y="152"/>
                    <a:pt x="46" y="152"/>
                  </a:cubicBezTo>
                  <a:cubicBezTo>
                    <a:pt x="235" y="152"/>
                    <a:pt x="235" y="152"/>
                    <a:pt x="235" y="152"/>
                  </a:cubicBezTo>
                  <a:cubicBezTo>
                    <a:pt x="261" y="152"/>
                    <a:pt x="281" y="131"/>
                    <a:pt x="281" y="106"/>
                  </a:cubicBezTo>
                  <a:cubicBezTo>
                    <a:pt x="281" y="80"/>
                    <a:pt x="261" y="60"/>
                    <a:pt x="235" y="60"/>
                  </a:cubicBezTo>
                  <a:cubicBezTo>
                    <a:pt x="185" y="60"/>
                    <a:pt x="185" y="60"/>
                    <a:pt x="185" y="60"/>
                  </a:cubicBezTo>
                  <a:cubicBezTo>
                    <a:pt x="186" y="55"/>
                    <a:pt x="187" y="51"/>
                    <a:pt x="187" y="46"/>
                  </a:cubicBezTo>
                  <a:cubicBezTo>
                    <a:pt x="187" y="20"/>
                    <a:pt x="166" y="0"/>
                    <a:pt x="14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4071" y="2456"/>
              <a:ext cx="335" cy="155"/>
            </a:xfrm>
            <a:custGeom>
              <a:avLst/>
              <a:gdLst>
                <a:gd name="T0" fmla="*/ 173 w 207"/>
                <a:gd name="T1" fmla="*/ 28 h 96"/>
                <a:gd name="T2" fmla="*/ 129 w 207"/>
                <a:gd name="T3" fmla="*/ 28 h 96"/>
                <a:gd name="T4" fmla="*/ 96 w 207"/>
                <a:gd name="T5" fmla="*/ 0 h 96"/>
                <a:gd name="T6" fmla="*/ 83 w 207"/>
                <a:gd name="T7" fmla="*/ 0 h 96"/>
                <a:gd name="T8" fmla="*/ 50 w 207"/>
                <a:gd name="T9" fmla="*/ 28 h 96"/>
                <a:gd name="T10" fmla="*/ 34 w 207"/>
                <a:gd name="T11" fmla="*/ 28 h 96"/>
                <a:gd name="T12" fmla="*/ 0 w 207"/>
                <a:gd name="T13" fmla="*/ 62 h 96"/>
                <a:gd name="T14" fmla="*/ 34 w 207"/>
                <a:gd name="T15" fmla="*/ 96 h 96"/>
                <a:gd name="T16" fmla="*/ 173 w 207"/>
                <a:gd name="T17" fmla="*/ 96 h 96"/>
                <a:gd name="T18" fmla="*/ 207 w 207"/>
                <a:gd name="T19" fmla="*/ 62 h 96"/>
                <a:gd name="T20" fmla="*/ 173 w 207"/>
                <a:gd name="T21" fmla="*/ 2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96">
                  <a:moveTo>
                    <a:pt x="173" y="28"/>
                  </a:moveTo>
                  <a:cubicBezTo>
                    <a:pt x="129" y="28"/>
                    <a:pt x="129" y="28"/>
                    <a:pt x="129" y="28"/>
                  </a:cubicBezTo>
                  <a:cubicBezTo>
                    <a:pt x="126" y="12"/>
                    <a:pt x="112" y="0"/>
                    <a:pt x="9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67" y="0"/>
                    <a:pt x="53" y="12"/>
                    <a:pt x="50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15" y="28"/>
                    <a:pt x="0" y="43"/>
                    <a:pt x="0" y="62"/>
                  </a:cubicBezTo>
                  <a:cubicBezTo>
                    <a:pt x="0" y="81"/>
                    <a:pt x="15" y="96"/>
                    <a:pt x="34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92" y="96"/>
                    <a:pt x="207" y="81"/>
                    <a:pt x="207" y="62"/>
                  </a:cubicBezTo>
                  <a:cubicBezTo>
                    <a:pt x="207" y="43"/>
                    <a:pt x="192" y="28"/>
                    <a:pt x="173" y="28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2567" y="307"/>
              <a:ext cx="110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3813" y="1699"/>
              <a:ext cx="111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3126" y="2720"/>
              <a:ext cx="151" cy="81"/>
            </a:xfrm>
            <a:custGeom>
              <a:avLst/>
              <a:gdLst>
                <a:gd name="T0" fmla="*/ 68 w 93"/>
                <a:gd name="T1" fmla="*/ 50 h 50"/>
                <a:gd name="T2" fmla="*/ 26 w 93"/>
                <a:gd name="T3" fmla="*/ 50 h 50"/>
                <a:gd name="T4" fmla="*/ 0 w 93"/>
                <a:gd name="T5" fmla="*/ 25 h 50"/>
                <a:gd name="T6" fmla="*/ 26 w 93"/>
                <a:gd name="T7" fmla="*/ 0 h 50"/>
                <a:gd name="T8" fmla="*/ 68 w 93"/>
                <a:gd name="T9" fmla="*/ 0 h 50"/>
                <a:gd name="T10" fmla="*/ 93 w 93"/>
                <a:gd name="T11" fmla="*/ 25 h 50"/>
                <a:gd name="T12" fmla="*/ 68 w 93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50">
                  <a:moveTo>
                    <a:pt x="68" y="50"/>
                  </a:moveTo>
                  <a:cubicBezTo>
                    <a:pt x="26" y="50"/>
                    <a:pt x="26" y="50"/>
                    <a:pt x="26" y="50"/>
                  </a:cubicBezTo>
                  <a:cubicBezTo>
                    <a:pt x="12" y="50"/>
                    <a:pt x="0" y="39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82" y="0"/>
                    <a:pt x="93" y="11"/>
                    <a:pt x="93" y="25"/>
                  </a:cubicBezTo>
                  <a:cubicBezTo>
                    <a:pt x="93" y="39"/>
                    <a:pt x="82" y="50"/>
                    <a:pt x="6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2290" y="872"/>
              <a:ext cx="517" cy="453"/>
            </a:xfrm>
            <a:custGeom>
              <a:avLst/>
              <a:gdLst>
                <a:gd name="T0" fmla="*/ 309 w 319"/>
                <a:gd name="T1" fmla="*/ 0 h 279"/>
                <a:gd name="T2" fmla="*/ 319 w 319"/>
                <a:gd name="T3" fmla="*/ 11 h 279"/>
                <a:gd name="T4" fmla="*/ 306 w 319"/>
                <a:gd name="T5" fmla="*/ 23 h 279"/>
                <a:gd name="T6" fmla="*/ 299 w 319"/>
                <a:gd name="T7" fmla="*/ 29 h 279"/>
                <a:gd name="T8" fmla="*/ 295 w 319"/>
                <a:gd name="T9" fmla="*/ 33 h 279"/>
                <a:gd name="T10" fmla="*/ 290 w 319"/>
                <a:gd name="T11" fmla="*/ 37 h 279"/>
                <a:gd name="T12" fmla="*/ 270 w 319"/>
                <a:gd name="T13" fmla="*/ 54 h 279"/>
                <a:gd name="T14" fmla="*/ 259 w 319"/>
                <a:gd name="T15" fmla="*/ 64 h 279"/>
                <a:gd name="T16" fmla="*/ 246 w 319"/>
                <a:gd name="T17" fmla="*/ 75 h 279"/>
                <a:gd name="T18" fmla="*/ 219 w 319"/>
                <a:gd name="T19" fmla="*/ 97 h 279"/>
                <a:gd name="T20" fmla="*/ 161 w 319"/>
                <a:gd name="T21" fmla="*/ 147 h 279"/>
                <a:gd name="T22" fmla="*/ 102 w 319"/>
                <a:gd name="T23" fmla="*/ 195 h 279"/>
                <a:gd name="T24" fmla="*/ 51 w 319"/>
                <a:gd name="T25" fmla="*/ 238 h 279"/>
                <a:gd name="T26" fmla="*/ 30 w 319"/>
                <a:gd name="T27" fmla="*/ 255 h 279"/>
                <a:gd name="T28" fmla="*/ 14 w 319"/>
                <a:gd name="T29" fmla="*/ 267 h 279"/>
                <a:gd name="T30" fmla="*/ 0 w 319"/>
                <a:gd name="T31" fmla="*/ 279 h 279"/>
                <a:gd name="T32" fmla="*/ 14 w 319"/>
                <a:gd name="T33" fmla="*/ 267 h 279"/>
                <a:gd name="T34" fmla="*/ 29 w 319"/>
                <a:gd name="T35" fmla="*/ 253 h 279"/>
                <a:gd name="T36" fmla="*/ 49 w 319"/>
                <a:gd name="T37" fmla="*/ 236 h 279"/>
                <a:gd name="T38" fmla="*/ 99 w 319"/>
                <a:gd name="T39" fmla="*/ 192 h 279"/>
                <a:gd name="T40" fmla="*/ 156 w 319"/>
                <a:gd name="T41" fmla="*/ 141 h 279"/>
                <a:gd name="T42" fmla="*/ 212 w 319"/>
                <a:gd name="T43" fmla="*/ 90 h 279"/>
                <a:gd name="T44" fmla="*/ 238 w 319"/>
                <a:gd name="T45" fmla="*/ 66 h 279"/>
                <a:gd name="T46" fmla="*/ 250 w 319"/>
                <a:gd name="T47" fmla="*/ 55 h 279"/>
                <a:gd name="T48" fmla="*/ 262 w 319"/>
                <a:gd name="T49" fmla="*/ 45 h 279"/>
                <a:gd name="T50" fmla="*/ 281 w 319"/>
                <a:gd name="T51" fmla="*/ 27 h 279"/>
                <a:gd name="T52" fmla="*/ 285 w 319"/>
                <a:gd name="T53" fmla="*/ 23 h 279"/>
                <a:gd name="T54" fmla="*/ 289 w 319"/>
                <a:gd name="T55" fmla="*/ 19 h 279"/>
                <a:gd name="T56" fmla="*/ 296 w 319"/>
                <a:gd name="T57" fmla="*/ 13 h 279"/>
                <a:gd name="T58" fmla="*/ 309 w 319"/>
                <a:gd name="T59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9" h="279">
                  <a:moveTo>
                    <a:pt x="309" y="0"/>
                  </a:moveTo>
                  <a:cubicBezTo>
                    <a:pt x="319" y="11"/>
                    <a:pt x="319" y="11"/>
                    <a:pt x="319" y="11"/>
                  </a:cubicBezTo>
                  <a:cubicBezTo>
                    <a:pt x="319" y="11"/>
                    <a:pt x="314" y="16"/>
                    <a:pt x="306" y="23"/>
                  </a:cubicBezTo>
                  <a:cubicBezTo>
                    <a:pt x="304" y="25"/>
                    <a:pt x="301" y="27"/>
                    <a:pt x="299" y="29"/>
                  </a:cubicBezTo>
                  <a:cubicBezTo>
                    <a:pt x="297" y="31"/>
                    <a:pt x="296" y="32"/>
                    <a:pt x="295" y="33"/>
                  </a:cubicBezTo>
                  <a:cubicBezTo>
                    <a:pt x="293" y="34"/>
                    <a:pt x="292" y="36"/>
                    <a:pt x="290" y="37"/>
                  </a:cubicBezTo>
                  <a:cubicBezTo>
                    <a:pt x="284" y="42"/>
                    <a:pt x="277" y="48"/>
                    <a:pt x="270" y="54"/>
                  </a:cubicBezTo>
                  <a:cubicBezTo>
                    <a:pt x="266" y="57"/>
                    <a:pt x="262" y="61"/>
                    <a:pt x="259" y="64"/>
                  </a:cubicBezTo>
                  <a:cubicBezTo>
                    <a:pt x="254" y="68"/>
                    <a:pt x="250" y="71"/>
                    <a:pt x="246" y="75"/>
                  </a:cubicBezTo>
                  <a:cubicBezTo>
                    <a:pt x="238" y="82"/>
                    <a:pt x="229" y="90"/>
                    <a:pt x="219" y="97"/>
                  </a:cubicBezTo>
                  <a:cubicBezTo>
                    <a:pt x="201" y="113"/>
                    <a:pt x="181" y="130"/>
                    <a:pt x="161" y="147"/>
                  </a:cubicBezTo>
                  <a:cubicBezTo>
                    <a:pt x="141" y="163"/>
                    <a:pt x="121" y="180"/>
                    <a:pt x="102" y="195"/>
                  </a:cubicBezTo>
                  <a:cubicBezTo>
                    <a:pt x="83" y="211"/>
                    <a:pt x="66" y="225"/>
                    <a:pt x="51" y="238"/>
                  </a:cubicBezTo>
                  <a:cubicBezTo>
                    <a:pt x="43" y="244"/>
                    <a:pt x="36" y="249"/>
                    <a:pt x="30" y="255"/>
                  </a:cubicBezTo>
                  <a:cubicBezTo>
                    <a:pt x="24" y="260"/>
                    <a:pt x="18" y="264"/>
                    <a:pt x="14" y="267"/>
                  </a:cubicBezTo>
                  <a:cubicBezTo>
                    <a:pt x="5" y="274"/>
                    <a:pt x="0" y="279"/>
                    <a:pt x="0" y="279"/>
                  </a:cubicBezTo>
                  <a:cubicBezTo>
                    <a:pt x="0" y="279"/>
                    <a:pt x="5" y="274"/>
                    <a:pt x="14" y="267"/>
                  </a:cubicBezTo>
                  <a:cubicBezTo>
                    <a:pt x="18" y="263"/>
                    <a:pt x="23" y="259"/>
                    <a:pt x="29" y="253"/>
                  </a:cubicBezTo>
                  <a:cubicBezTo>
                    <a:pt x="35" y="248"/>
                    <a:pt x="42" y="242"/>
                    <a:pt x="49" y="236"/>
                  </a:cubicBezTo>
                  <a:cubicBezTo>
                    <a:pt x="64" y="223"/>
                    <a:pt x="81" y="208"/>
                    <a:pt x="99" y="192"/>
                  </a:cubicBezTo>
                  <a:cubicBezTo>
                    <a:pt x="117" y="175"/>
                    <a:pt x="136" y="158"/>
                    <a:pt x="156" y="141"/>
                  </a:cubicBezTo>
                  <a:cubicBezTo>
                    <a:pt x="175" y="123"/>
                    <a:pt x="194" y="106"/>
                    <a:pt x="212" y="90"/>
                  </a:cubicBezTo>
                  <a:cubicBezTo>
                    <a:pt x="221" y="81"/>
                    <a:pt x="230" y="73"/>
                    <a:pt x="238" y="66"/>
                  </a:cubicBezTo>
                  <a:cubicBezTo>
                    <a:pt x="243" y="62"/>
                    <a:pt x="247" y="59"/>
                    <a:pt x="250" y="55"/>
                  </a:cubicBezTo>
                  <a:cubicBezTo>
                    <a:pt x="254" y="51"/>
                    <a:pt x="258" y="48"/>
                    <a:pt x="262" y="45"/>
                  </a:cubicBezTo>
                  <a:cubicBezTo>
                    <a:pt x="269" y="38"/>
                    <a:pt x="275" y="32"/>
                    <a:pt x="281" y="27"/>
                  </a:cubicBezTo>
                  <a:cubicBezTo>
                    <a:pt x="283" y="25"/>
                    <a:pt x="284" y="24"/>
                    <a:pt x="285" y="23"/>
                  </a:cubicBezTo>
                  <a:cubicBezTo>
                    <a:pt x="287" y="21"/>
                    <a:pt x="288" y="20"/>
                    <a:pt x="289" y="19"/>
                  </a:cubicBezTo>
                  <a:cubicBezTo>
                    <a:pt x="292" y="17"/>
                    <a:pt x="294" y="15"/>
                    <a:pt x="296" y="13"/>
                  </a:cubicBezTo>
                  <a:cubicBezTo>
                    <a:pt x="304" y="5"/>
                    <a:pt x="309" y="0"/>
                    <a:pt x="3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2271" y="1073"/>
              <a:ext cx="662" cy="556"/>
            </a:xfrm>
            <a:custGeom>
              <a:avLst/>
              <a:gdLst>
                <a:gd name="T0" fmla="*/ 399 w 409"/>
                <a:gd name="T1" fmla="*/ 0 h 343"/>
                <a:gd name="T2" fmla="*/ 409 w 409"/>
                <a:gd name="T3" fmla="*/ 11 h 343"/>
                <a:gd name="T4" fmla="*/ 405 w 409"/>
                <a:gd name="T5" fmla="*/ 15 h 343"/>
                <a:gd name="T6" fmla="*/ 392 w 409"/>
                <a:gd name="T7" fmla="*/ 26 h 343"/>
                <a:gd name="T8" fmla="*/ 372 w 409"/>
                <a:gd name="T9" fmla="*/ 43 h 343"/>
                <a:gd name="T10" fmla="*/ 360 w 409"/>
                <a:gd name="T11" fmla="*/ 53 h 343"/>
                <a:gd name="T12" fmla="*/ 346 w 409"/>
                <a:gd name="T13" fmla="*/ 65 h 343"/>
                <a:gd name="T14" fmla="*/ 206 w 409"/>
                <a:gd name="T15" fmla="*/ 179 h 343"/>
                <a:gd name="T16" fmla="*/ 65 w 409"/>
                <a:gd name="T17" fmla="*/ 292 h 343"/>
                <a:gd name="T18" fmla="*/ 18 w 409"/>
                <a:gd name="T19" fmla="*/ 329 h 343"/>
                <a:gd name="T20" fmla="*/ 0 w 409"/>
                <a:gd name="T21" fmla="*/ 343 h 343"/>
                <a:gd name="T22" fmla="*/ 18 w 409"/>
                <a:gd name="T23" fmla="*/ 328 h 343"/>
                <a:gd name="T24" fmla="*/ 63 w 409"/>
                <a:gd name="T25" fmla="*/ 290 h 343"/>
                <a:gd name="T26" fmla="*/ 201 w 409"/>
                <a:gd name="T27" fmla="*/ 173 h 343"/>
                <a:gd name="T28" fmla="*/ 338 w 409"/>
                <a:gd name="T29" fmla="*/ 55 h 343"/>
                <a:gd name="T30" fmla="*/ 351 w 409"/>
                <a:gd name="T31" fmla="*/ 43 h 343"/>
                <a:gd name="T32" fmla="*/ 363 w 409"/>
                <a:gd name="T33" fmla="*/ 33 h 343"/>
                <a:gd name="T34" fmla="*/ 383 w 409"/>
                <a:gd name="T35" fmla="*/ 15 h 343"/>
                <a:gd name="T36" fmla="*/ 395 w 409"/>
                <a:gd name="T37" fmla="*/ 4 h 343"/>
                <a:gd name="T38" fmla="*/ 399 w 409"/>
                <a:gd name="T3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" h="343">
                  <a:moveTo>
                    <a:pt x="399" y="0"/>
                  </a:moveTo>
                  <a:cubicBezTo>
                    <a:pt x="409" y="11"/>
                    <a:pt x="409" y="11"/>
                    <a:pt x="409" y="11"/>
                  </a:cubicBezTo>
                  <a:cubicBezTo>
                    <a:pt x="409" y="11"/>
                    <a:pt x="408" y="12"/>
                    <a:pt x="405" y="15"/>
                  </a:cubicBezTo>
                  <a:cubicBezTo>
                    <a:pt x="402" y="18"/>
                    <a:pt x="398" y="22"/>
                    <a:pt x="392" y="26"/>
                  </a:cubicBezTo>
                  <a:cubicBezTo>
                    <a:pt x="387" y="31"/>
                    <a:pt x="380" y="37"/>
                    <a:pt x="372" y="43"/>
                  </a:cubicBezTo>
                  <a:cubicBezTo>
                    <a:pt x="368" y="46"/>
                    <a:pt x="364" y="50"/>
                    <a:pt x="360" y="53"/>
                  </a:cubicBezTo>
                  <a:cubicBezTo>
                    <a:pt x="356" y="57"/>
                    <a:pt x="351" y="61"/>
                    <a:pt x="346" y="65"/>
                  </a:cubicBezTo>
                  <a:cubicBezTo>
                    <a:pt x="308" y="96"/>
                    <a:pt x="257" y="137"/>
                    <a:pt x="206" y="179"/>
                  </a:cubicBezTo>
                  <a:cubicBezTo>
                    <a:pt x="155" y="220"/>
                    <a:pt x="103" y="261"/>
                    <a:pt x="65" y="292"/>
                  </a:cubicBezTo>
                  <a:cubicBezTo>
                    <a:pt x="45" y="307"/>
                    <a:pt x="29" y="320"/>
                    <a:pt x="18" y="329"/>
                  </a:cubicBezTo>
                  <a:cubicBezTo>
                    <a:pt x="7" y="338"/>
                    <a:pt x="0" y="343"/>
                    <a:pt x="0" y="343"/>
                  </a:cubicBezTo>
                  <a:cubicBezTo>
                    <a:pt x="0" y="343"/>
                    <a:pt x="7" y="337"/>
                    <a:pt x="18" y="328"/>
                  </a:cubicBezTo>
                  <a:cubicBezTo>
                    <a:pt x="29" y="319"/>
                    <a:pt x="44" y="306"/>
                    <a:pt x="63" y="290"/>
                  </a:cubicBezTo>
                  <a:cubicBezTo>
                    <a:pt x="101" y="258"/>
                    <a:pt x="151" y="215"/>
                    <a:pt x="201" y="173"/>
                  </a:cubicBezTo>
                  <a:cubicBezTo>
                    <a:pt x="251" y="130"/>
                    <a:pt x="301" y="87"/>
                    <a:pt x="338" y="55"/>
                  </a:cubicBezTo>
                  <a:cubicBezTo>
                    <a:pt x="343" y="51"/>
                    <a:pt x="347" y="47"/>
                    <a:pt x="351" y="43"/>
                  </a:cubicBezTo>
                  <a:cubicBezTo>
                    <a:pt x="356" y="39"/>
                    <a:pt x="360" y="36"/>
                    <a:pt x="363" y="33"/>
                  </a:cubicBezTo>
                  <a:cubicBezTo>
                    <a:pt x="371" y="26"/>
                    <a:pt x="377" y="20"/>
                    <a:pt x="383" y="15"/>
                  </a:cubicBezTo>
                  <a:cubicBezTo>
                    <a:pt x="388" y="11"/>
                    <a:pt x="392" y="7"/>
                    <a:pt x="395" y="4"/>
                  </a:cubicBezTo>
                  <a:cubicBezTo>
                    <a:pt x="397" y="2"/>
                    <a:pt x="399" y="0"/>
                    <a:pt x="3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3309" y="944"/>
              <a:ext cx="86" cy="37"/>
            </a:xfrm>
            <a:custGeom>
              <a:avLst/>
              <a:gdLst>
                <a:gd name="T0" fmla="*/ 6 w 53"/>
                <a:gd name="T1" fmla="*/ 0 h 23"/>
                <a:gd name="T2" fmla="*/ 0 w 53"/>
                <a:gd name="T3" fmla="*/ 16 h 23"/>
                <a:gd name="T4" fmla="*/ 53 w 53"/>
                <a:gd name="T5" fmla="*/ 14 h 23"/>
                <a:gd name="T6" fmla="*/ 50 w 53"/>
                <a:gd name="T7" fmla="*/ 4 h 23"/>
                <a:gd name="T8" fmla="*/ 6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6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23" y="23"/>
                    <a:pt x="53" y="14"/>
                  </a:cubicBezTo>
                  <a:cubicBezTo>
                    <a:pt x="52" y="11"/>
                    <a:pt x="51" y="7"/>
                    <a:pt x="50" y="4"/>
                  </a:cubicBezTo>
                  <a:cubicBezTo>
                    <a:pt x="26" y="7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2783" y="945"/>
              <a:ext cx="468" cy="388"/>
            </a:xfrm>
            <a:custGeom>
              <a:avLst/>
              <a:gdLst>
                <a:gd name="T0" fmla="*/ 280 w 289"/>
                <a:gd name="T1" fmla="*/ 55 h 239"/>
                <a:gd name="T2" fmla="*/ 288 w 289"/>
                <a:gd name="T3" fmla="*/ 24 h 239"/>
                <a:gd name="T4" fmla="*/ 286 w 289"/>
                <a:gd name="T5" fmla="*/ 17 h 239"/>
                <a:gd name="T6" fmla="*/ 283 w 289"/>
                <a:gd name="T7" fmla="*/ 11 h 239"/>
                <a:gd name="T8" fmla="*/ 272 w 289"/>
                <a:gd name="T9" fmla="*/ 2 h 239"/>
                <a:gd name="T10" fmla="*/ 259 w 289"/>
                <a:gd name="T11" fmla="*/ 0 h 239"/>
                <a:gd name="T12" fmla="*/ 253 w 289"/>
                <a:gd name="T13" fmla="*/ 0 h 239"/>
                <a:gd name="T14" fmla="*/ 247 w 289"/>
                <a:gd name="T15" fmla="*/ 2 h 239"/>
                <a:gd name="T16" fmla="*/ 226 w 289"/>
                <a:gd name="T17" fmla="*/ 17 h 239"/>
                <a:gd name="T18" fmla="*/ 225 w 289"/>
                <a:gd name="T19" fmla="*/ 18 h 239"/>
                <a:gd name="T20" fmla="*/ 225 w 289"/>
                <a:gd name="T21" fmla="*/ 18 h 239"/>
                <a:gd name="T22" fmla="*/ 208 w 289"/>
                <a:gd name="T23" fmla="*/ 42 h 239"/>
                <a:gd name="T24" fmla="*/ 185 w 289"/>
                <a:gd name="T25" fmla="*/ 69 h 239"/>
                <a:gd name="T26" fmla="*/ 127 w 289"/>
                <a:gd name="T27" fmla="*/ 124 h 239"/>
                <a:gd name="T28" fmla="*/ 95 w 289"/>
                <a:gd name="T29" fmla="*/ 149 h 239"/>
                <a:gd name="T30" fmla="*/ 87 w 289"/>
                <a:gd name="T31" fmla="*/ 154 h 239"/>
                <a:gd name="T32" fmla="*/ 84 w 289"/>
                <a:gd name="T33" fmla="*/ 157 h 239"/>
                <a:gd name="T34" fmla="*/ 80 w 289"/>
                <a:gd name="T35" fmla="*/ 159 h 239"/>
                <a:gd name="T36" fmla="*/ 72 w 289"/>
                <a:gd name="T37" fmla="*/ 164 h 239"/>
                <a:gd name="T38" fmla="*/ 65 w 289"/>
                <a:gd name="T39" fmla="*/ 169 h 239"/>
                <a:gd name="T40" fmla="*/ 17 w 289"/>
                <a:gd name="T41" fmla="*/ 195 h 239"/>
                <a:gd name="T42" fmla="*/ 17 w 289"/>
                <a:gd name="T43" fmla="*/ 195 h 239"/>
                <a:gd name="T44" fmla="*/ 9 w 289"/>
                <a:gd name="T45" fmla="*/ 201 h 239"/>
                <a:gd name="T46" fmla="*/ 7 w 289"/>
                <a:gd name="T47" fmla="*/ 202 h 239"/>
                <a:gd name="T48" fmla="*/ 6 w 289"/>
                <a:gd name="T49" fmla="*/ 204 h 239"/>
                <a:gd name="T50" fmla="*/ 4 w 289"/>
                <a:gd name="T51" fmla="*/ 208 h 239"/>
                <a:gd name="T52" fmla="*/ 2 w 289"/>
                <a:gd name="T53" fmla="*/ 226 h 239"/>
                <a:gd name="T54" fmla="*/ 15 w 289"/>
                <a:gd name="T55" fmla="*/ 238 h 239"/>
                <a:gd name="T56" fmla="*/ 20 w 289"/>
                <a:gd name="T57" fmla="*/ 239 h 239"/>
                <a:gd name="T58" fmla="*/ 22 w 289"/>
                <a:gd name="T59" fmla="*/ 239 h 239"/>
                <a:gd name="T60" fmla="*/ 25 w 289"/>
                <a:gd name="T61" fmla="*/ 239 h 239"/>
                <a:gd name="T62" fmla="*/ 35 w 289"/>
                <a:gd name="T63" fmla="*/ 237 h 239"/>
                <a:gd name="T64" fmla="*/ 35 w 289"/>
                <a:gd name="T65" fmla="*/ 237 h 239"/>
                <a:gd name="T66" fmla="*/ 90 w 289"/>
                <a:gd name="T67" fmla="*/ 212 h 239"/>
                <a:gd name="T68" fmla="*/ 98 w 289"/>
                <a:gd name="T69" fmla="*/ 208 h 239"/>
                <a:gd name="T70" fmla="*/ 107 w 289"/>
                <a:gd name="T71" fmla="*/ 203 h 239"/>
                <a:gd name="T72" fmla="*/ 111 w 289"/>
                <a:gd name="T73" fmla="*/ 200 h 239"/>
                <a:gd name="T74" fmla="*/ 115 w 289"/>
                <a:gd name="T75" fmla="*/ 198 h 239"/>
                <a:gd name="T76" fmla="*/ 124 w 289"/>
                <a:gd name="T77" fmla="*/ 192 h 239"/>
                <a:gd name="T78" fmla="*/ 160 w 289"/>
                <a:gd name="T79" fmla="*/ 168 h 239"/>
                <a:gd name="T80" fmla="*/ 228 w 289"/>
                <a:gd name="T81" fmla="*/ 112 h 239"/>
                <a:gd name="T82" fmla="*/ 256 w 289"/>
                <a:gd name="T83" fmla="*/ 83 h 239"/>
                <a:gd name="T84" fmla="*/ 279 w 289"/>
                <a:gd name="T85" fmla="*/ 56 h 239"/>
                <a:gd name="T86" fmla="*/ 279 w 289"/>
                <a:gd name="T87" fmla="*/ 56 h 239"/>
                <a:gd name="T88" fmla="*/ 280 w 289"/>
                <a:gd name="T89" fmla="*/ 5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9" h="239">
                  <a:moveTo>
                    <a:pt x="280" y="55"/>
                  </a:moveTo>
                  <a:cubicBezTo>
                    <a:pt x="287" y="45"/>
                    <a:pt x="289" y="33"/>
                    <a:pt x="288" y="24"/>
                  </a:cubicBezTo>
                  <a:cubicBezTo>
                    <a:pt x="287" y="21"/>
                    <a:pt x="287" y="19"/>
                    <a:pt x="286" y="17"/>
                  </a:cubicBezTo>
                  <a:cubicBezTo>
                    <a:pt x="285" y="14"/>
                    <a:pt x="284" y="12"/>
                    <a:pt x="283" y="11"/>
                  </a:cubicBezTo>
                  <a:cubicBezTo>
                    <a:pt x="280" y="7"/>
                    <a:pt x="276" y="4"/>
                    <a:pt x="272" y="2"/>
                  </a:cubicBezTo>
                  <a:cubicBezTo>
                    <a:pt x="268" y="1"/>
                    <a:pt x="263" y="0"/>
                    <a:pt x="259" y="0"/>
                  </a:cubicBezTo>
                  <a:cubicBezTo>
                    <a:pt x="257" y="0"/>
                    <a:pt x="255" y="0"/>
                    <a:pt x="253" y="0"/>
                  </a:cubicBezTo>
                  <a:cubicBezTo>
                    <a:pt x="251" y="1"/>
                    <a:pt x="249" y="1"/>
                    <a:pt x="247" y="2"/>
                  </a:cubicBezTo>
                  <a:cubicBezTo>
                    <a:pt x="239" y="4"/>
                    <a:pt x="231" y="9"/>
                    <a:pt x="226" y="17"/>
                  </a:cubicBezTo>
                  <a:cubicBezTo>
                    <a:pt x="226" y="17"/>
                    <a:pt x="225" y="18"/>
                    <a:pt x="225" y="18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0" y="25"/>
                    <a:pt x="215" y="33"/>
                    <a:pt x="208" y="42"/>
                  </a:cubicBezTo>
                  <a:cubicBezTo>
                    <a:pt x="201" y="51"/>
                    <a:pt x="193" y="60"/>
                    <a:pt x="185" y="69"/>
                  </a:cubicBezTo>
                  <a:cubicBezTo>
                    <a:pt x="167" y="88"/>
                    <a:pt x="147" y="107"/>
                    <a:pt x="127" y="124"/>
                  </a:cubicBezTo>
                  <a:cubicBezTo>
                    <a:pt x="116" y="133"/>
                    <a:pt x="106" y="141"/>
                    <a:pt x="95" y="149"/>
                  </a:cubicBezTo>
                  <a:cubicBezTo>
                    <a:pt x="93" y="151"/>
                    <a:pt x="90" y="152"/>
                    <a:pt x="87" y="154"/>
                  </a:cubicBezTo>
                  <a:cubicBezTo>
                    <a:pt x="86" y="155"/>
                    <a:pt x="85" y="156"/>
                    <a:pt x="84" y="157"/>
                  </a:cubicBezTo>
                  <a:cubicBezTo>
                    <a:pt x="82" y="158"/>
                    <a:pt x="81" y="158"/>
                    <a:pt x="80" y="159"/>
                  </a:cubicBezTo>
                  <a:cubicBezTo>
                    <a:pt x="77" y="161"/>
                    <a:pt x="75" y="163"/>
                    <a:pt x="72" y="164"/>
                  </a:cubicBezTo>
                  <a:cubicBezTo>
                    <a:pt x="70" y="166"/>
                    <a:pt x="67" y="167"/>
                    <a:pt x="65" y="169"/>
                  </a:cubicBezTo>
                  <a:cubicBezTo>
                    <a:pt x="46" y="181"/>
                    <a:pt x="29" y="190"/>
                    <a:pt x="17" y="195"/>
                  </a:cubicBezTo>
                  <a:cubicBezTo>
                    <a:pt x="17" y="195"/>
                    <a:pt x="17" y="195"/>
                    <a:pt x="17" y="195"/>
                  </a:cubicBezTo>
                  <a:cubicBezTo>
                    <a:pt x="14" y="197"/>
                    <a:pt x="11" y="199"/>
                    <a:pt x="9" y="201"/>
                  </a:cubicBezTo>
                  <a:cubicBezTo>
                    <a:pt x="8" y="201"/>
                    <a:pt x="8" y="202"/>
                    <a:pt x="7" y="202"/>
                  </a:cubicBezTo>
                  <a:cubicBezTo>
                    <a:pt x="7" y="203"/>
                    <a:pt x="6" y="204"/>
                    <a:pt x="6" y="204"/>
                  </a:cubicBezTo>
                  <a:cubicBezTo>
                    <a:pt x="5" y="206"/>
                    <a:pt x="4" y="207"/>
                    <a:pt x="4" y="208"/>
                  </a:cubicBezTo>
                  <a:cubicBezTo>
                    <a:pt x="1" y="214"/>
                    <a:pt x="0" y="220"/>
                    <a:pt x="2" y="226"/>
                  </a:cubicBezTo>
                  <a:cubicBezTo>
                    <a:pt x="4" y="232"/>
                    <a:pt x="9" y="236"/>
                    <a:pt x="15" y="238"/>
                  </a:cubicBezTo>
                  <a:cubicBezTo>
                    <a:pt x="16" y="238"/>
                    <a:pt x="18" y="239"/>
                    <a:pt x="20" y="239"/>
                  </a:cubicBezTo>
                  <a:cubicBezTo>
                    <a:pt x="21" y="239"/>
                    <a:pt x="21" y="239"/>
                    <a:pt x="22" y="239"/>
                  </a:cubicBezTo>
                  <a:cubicBezTo>
                    <a:pt x="23" y="239"/>
                    <a:pt x="24" y="239"/>
                    <a:pt x="25" y="239"/>
                  </a:cubicBezTo>
                  <a:cubicBezTo>
                    <a:pt x="28" y="239"/>
                    <a:pt x="32" y="239"/>
                    <a:pt x="35" y="237"/>
                  </a:cubicBezTo>
                  <a:cubicBezTo>
                    <a:pt x="35" y="237"/>
                    <a:pt x="35" y="237"/>
                    <a:pt x="35" y="237"/>
                  </a:cubicBezTo>
                  <a:cubicBezTo>
                    <a:pt x="48" y="232"/>
                    <a:pt x="68" y="224"/>
                    <a:pt x="90" y="212"/>
                  </a:cubicBezTo>
                  <a:cubicBezTo>
                    <a:pt x="92" y="211"/>
                    <a:pt x="95" y="209"/>
                    <a:pt x="98" y="208"/>
                  </a:cubicBezTo>
                  <a:cubicBezTo>
                    <a:pt x="101" y="206"/>
                    <a:pt x="104" y="204"/>
                    <a:pt x="107" y="203"/>
                  </a:cubicBezTo>
                  <a:cubicBezTo>
                    <a:pt x="108" y="202"/>
                    <a:pt x="109" y="201"/>
                    <a:pt x="111" y="200"/>
                  </a:cubicBezTo>
                  <a:cubicBezTo>
                    <a:pt x="112" y="199"/>
                    <a:pt x="114" y="199"/>
                    <a:pt x="115" y="198"/>
                  </a:cubicBezTo>
                  <a:cubicBezTo>
                    <a:pt x="118" y="196"/>
                    <a:pt x="121" y="194"/>
                    <a:pt x="124" y="192"/>
                  </a:cubicBezTo>
                  <a:cubicBezTo>
                    <a:pt x="136" y="185"/>
                    <a:pt x="148" y="177"/>
                    <a:pt x="160" y="168"/>
                  </a:cubicBezTo>
                  <a:cubicBezTo>
                    <a:pt x="184" y="151"/>
                    <a:pt x="208" y="132"/>
                    <a:pt x="228" y="112"/>
                  </a:cubicBezTo>
                  <a:cubicBezTo>
                    <a:pt x="238" y="103"/>
                    <a:pt x="248" y="93"/>
                    <a:pt x="256" y="83"/>
                  </a:cubicBezTo>
                  <a:cubicBezTo>
                    <a:pt x="265" y="74"/>
                    <a:pt x="272" y="65"/>
                    <a:pt x="279" y="56"/>
                  </a:cubicBezTo>
                  <a:cubicBezTo>
                    <a:pt x="279" y="56"/>
                    <a:pt x="279" y="56"/>
                    <a:pt x="279" y="56"/>
                  </a:cubicBezTo>
                  <a:cubicBezTo>
                    <a:pt x="279" y="56"/>
                    <a:pt x="280" y="55"/>
                    <a:pt x="280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2747" y="819"/>
              <a:ext cx="258" cy="275"/>
            </a:xfrm>
            <a:custGeom>
              <a:avLst/>
              <a:gdLst>
                <a:gd name="T0" fmla="*/ 258 w 258"/>
                <a:gd name="T1" fmla="*/ 232 h 275"/>
                <a:gd name="T2" fmla="*/ 175 w 258"/>
                <a:gd name="T3" fmla="*/ 275 h 275"/>
                <a:gd name="T4" fmla="*/ 0 w 258"/>
                <a:gd name="T5" fmla="*/ 74 h 275"/>
                <a:gd name="T6" fmla="*/ 55 w 258"/>
                <a:gd name="T7" fmla="*/ 0 h 275"/>
                <a:gd name="T8" fmla="*/ 258 w 258"/>
                <a:gd name="T9" fmla="*/ 23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275">
                  <a:moveTo>
                    <a:pt x="258" y="232"/>
                  </a:moveTo>
                  <a:lnTo>
                    <a:pt x="175" y="275"/>
                  </a:lnTo>
                  <a:lnTo>
                    <a:pt x="0" y="74"/>
                  </a:lnTo>
                  <a:lnTo>
                    <a:pt x="55" y="0"/>
                  </a:lnTo>
                  <a:lnTo>
                    <a:pt x="258" y="232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2968" y="485"/>
              <a:ext cx="512" cy="470"/>
            </a:xfrm>
            <a:custGeom>
              <a:avLst/>
              <a:gdLst>
                <a:gd name="T0" fmla="*/ 286 w 316"/>
                <a:gd name="T1" fmla="*/ 89 h 290"/>
                <a:gd name="T2" fmla="*/ 281 w 316"/>
                <a:gd name="T3" fmla="*/ 0 h 290"/>
                <a:gd name="T4" fmla="*/ 0 w 316"/>
                <a:gd name="T5" fmla="*/ 250 h 290"/>
                <a:gd name="T6" fmla="*/ 34 w 316"/>
                <a:gd name="T7" fmla="*/ 290 h 290"/>
                <a:gd name="T8" fmla="*/ 141 w 316"/>
                <a:gd name="T9" fmla="*/ 207 h 290"/>
                <a:gd name="T10" fmla="*/ 286 w 316"/>
                <a:gd name="T11" fmla="*/ 89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" h="290">
                  <a:moveTo>
                    <a:pt x="286" y="89"/>
                  </a:moveTo>
                  <a:cubicBezTo>
                    <a:pt x="286" y="89"/>
                    <a:pt x="316" y="39"/>
                    <a:pt x="281" y="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34" y="290"/>
                    <a:pt x="34" y="290"/>
                    <a:pt x="34" y="290"/>
                  </a:cubicBezTo>
                  <a:cubicBezTo>
                    <a:pt x="141" y="207"/>
                    <a:pt x="141" y="207"/>
                    <a:pt x="141" y="207"/>
                  </a:cubicBezTo>
                  <a:lnTo>
                    <a:pt x="286" y="89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2964" y="887"/>
              <a:ext cx="4" cy="3"/>
            </a:xfrm>
            <a:custGeom>
              <a:avLst/>
              <a:gdLst>
                <a:gd name="T0" fmla="*/ 0 w 4"/>
                <a:gd name="T1" fmla="*/ 0 h 3"/>
                <a:gd name="T2" fmla="*/ 4 w 4"/>
                <a:gd name="T3" fmla="*/ 3 h 3"/>
                <a:gd name="T4" fmla="*/ 4 w 4"/>
                <a:gd name="T5" fmla="*/ 3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4" y="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2964" y="887"/>
              <a:ext cx="4" cy="5"/>
            </a:xfrm>
            <a:custGeom>
              <a:avLst/>
              <a:gdLst>
                <a:gd name="T0" fmla="*/ 4 w 4"/>
                <a:gd name="T1" fmla="*/ 5 h 5"/>
                <a:gd name="T2" fmla="*/ 4 w 4"/>
                <a:gd name="T3" fmla="*/ 3 h 5"/>
                <a:gd name="T4" fmla="*/ 0 w 4"/>
                <a:gd name="T5" fmla="*/ 2 h 5"/>
                <a:gd name="T6" fmla="*/ 0 w 4"/>
                <a:gd name="T7" fmla="*/ 0 h 5"/>
                <a:gd name="T8" fmla="*/ 4 w 4"/>
                <a:gd name="T9" fmla="*/ 3 h 5"/>
                <a:gd name="T10" fmla="*/ 4 w 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5"/>
                  </a:moveTo>
                  <a:lnTo>
                    <a:pt x="4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2968" y="890"/>
              <a:ext cx="55" cy="65"/>
            </a:xfrm>
            <a:custGeom>
              <a:avLst/>
              <a:gdLst>
                <a:gd name="T0" fmla="*/ 0 w 55"/>
                <a:gd name="T1" fmla="*/ 0 h 65"/>
                <a:gd name="T2" fmla="*/ 55 w 55"/>
                <a:gd name="T3" fmla="*/ 65 h 65"/>
                <a:gd name="T4" fmla="*/ 55 w 55"/>
                <a:gd name="T5" fmla="*/ 65 h 65"/>
                <a:gd name="T6" fmla="*/ 0 w 55"/>
                <a:gd name="T7" fmla="*/ 0 h 65"/>
                <a:gd name="T8" fmla="*/ 0 w 55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5">
                  <a:moveTo>
                    <a:pt x="0" y="0"/>
                  </a:moveTo>
                  <a:lnTo>
                    <a:pt x="55" y="65"/>
                  </a:lnTo>
                  <a:lnTo>
                    <a:pt x="55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2966" y="890"/>
              <a:ext cx="58" cy="67"/>
            </a:xfrm>
            <a:custGeom>
              <a:avLst/>
              <a:gdLst>
                <a:gd name="T0" fmla="*/ 57 w 58"/>
                <a:gd name="T1" fmla="*/ 67 h 67"/>
                <a:gd name="T2" fmla="*/ 57 w 58"/>
                <a:gd name="T3" fmla="*/ 65 h 67"/>
                <a:gd name="T4" fmla="*/ 0 w 58"/>
                <a:gd name="T5" fmla="*/ 0 h 67"/>
                <a:gd name="T6" fmla="*/ 2 w 58"/>
                <a:gd name="T7" fmla="*/ 0 h 67"/>
                <a:gd name="T8" fmla="*/ 2 w 58"/>
                <a:gd name="T9" fmla="*/ 0 h 67"/>
                <a:gd name="T10" fmla="*/ 58 w 58"/>
                <a:gd name="T11" fmla="*/ 65 h 67"/>
                <a:gd name="T12" fmla="*/ 57 w 58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7">
                  <a:moveTo>
                    <a:pt x="57" y="67"/>
                  </a:moveTo>
                  <a:lnTo>
                    <a:pt x="57" y="65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58" y="65"/>
                  </a:lnTo>
                  <a:lnTo>
                    <a:pt x="57" y="6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2906" y="821"/>
              <a:ext cx="58" cy="66"/>
            </a:xfrm>
            <a:custGeom>
              <a:avLst/>
              <a:gdLst>
                <a:gd name="T0" fmla="*/ 0 w 58"/>
                <a:gd name="T1" fmla="*/ 0 h 66"/>
                <a:gd name="T2" fmla="*/ 58 w 58"/>
                <a:gd name="T3" fmla="*/ 66 h 66"/>
                <a:gd name="T4" fmla="*/ 0 w 58"/>
                <a:gd name="T5" fmla="*/ 0 h 66"/>
                <a:gd name="T6" fmla="*/ 0 w 58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66">
                  <a:moveTo>
                    <a:pt x="0" y="0"/>
                  </a:moveTo>
                  <a:lnTo>
                    <a:pt x="58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2906" y="819"/>
              <a:ext cx="58" cy="70"/>
            </a:xfrm>
            <a:custGeom>
              <a:avLst/>
              <a:gdLst>
                <a:gd name="T0" fmla="*/ 58 w 58"/>
                <a:gd name="T1" fmla="*/ 70 h 70"/>
                <a:gd name="T2" fmla="*/ 0 w 58"/>
                <a:gd name="T3" fmla="*/ 2 h 70"/>
                <a:gd name="T4" fmla="*/ 0 w 58"/>
                <a:gd name="T5" fmla="*/ 0 h 70"/>
                <a:gd name="T6" fmla="*/ 0 w 58"/>
                <a:gd name="T7" fmla="*/ 2 h 70"/>
                <a:gd name="T8" fmla="*/ 58 w 58"/>
                <a:gd name="T9" fmla="*/ 68 h 70"/>
                <a:gd name="T10" fmla="*/ 58 w 58"/>
                <a:gd name="T11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0">
                  <a:moveTo>
                    <a:pt x="58" y="7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58" y="68"/>
                  </a:lnTo>
                  <a:lnTo>
                    <a:pt x="58" y="7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2906" y="428"/>
              <a:ext cx="517" cy="462"/>
            </a:xfrm>
            <a:custGeom>
              <a:avLst/>
              <a:gdLst>
                <a:gd name="T0" fmla="*/ 319 w 319"/>
                <a:gd name="T1" fmla="*/ 35 h 285"/>
                <a:gd name="T2" fmla="*/ 231 w 319"/>
                <a:gd name="T3" fmla="*/ 22 h 285"/>
                <a:gd name="T4" fmla="*/ 97 w 319"/>
                <a:gd name="T5" fmla="*/ 148 h 285"/>
                <a:gd name="T6" fmla="*/ 0 w 319"/>
                <a:gd name="T7" fmla="*/ 242 h 285"/>
                <a:gd name="T8" fmla="*/ 36 w 319"/>
                <a:gd name="T9" fmla="*/ 283 h 285"/>
                <a:gd name="T10" fmla="*/ 38 w 319"/>
                <a:gd name="T11" fmla="*/ 285 h 285"/>
                <a:gd name="T12" fmla="*/ 319 w 319"/>
                <a:gd name="T13" fmla="*/ 3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85">
                  <a:moveTo>
                    <a:pt x="319" y="35"/>
                  </a:moveTo>
                  <a:cubicBezTo>
                    <a:pt x="291" y="0"/>
                    <a:pt x="231" y="22"/>
                    <a:pt x="231" y="22"/>
                  </a:cubicBezTo>
                  <a:cubicBezTo>
                    <a:pt x="97" y="148"/>
                    <a:pt x="97" y="148"/>
                    <a:pt x="97" y="148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36" y="283"/>
                    <a:pt x="36" y="283"/>
                    <a:pt x="36" y="283"/>
                  </a:cubicBezTo>
                  <a:cubicBezTo>
                    <a:pt x="38" y="285"/>
                    <a:pt x="38" y="285"/>
                    <a:pt x="38" y="285"/>
                  </a:cubicBezTo>
                  <a:lnTo>
                    <a:pt x="319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2958" y="728"/>
              <a:ext cx="172" cy="188"/>
            </a:xfrm>
            <a:custGeom>
              <a:avLst/>
              <a:gdLst>
                <a:gd name="T0" fmla="*/ 172 w 172"/>
                <a:gd name="T1" fmla="*/ 157 h 188"/>
                <a:gd name="T2" fmla="*/ 149 w 172"/>
                <a:gd name="T3" fmla="*/ 188 h 188"/>
                <a:gd name="T4" fmla="*/ 0 w 172"/>
                <a:gd name="T5" fmla="*/ 18 h 188"/>
                <a:gd name="T6" fmla="*/ 34 w 172"/>
                <a:gd name="T7" fmla="*/ 0 h 188"/>
                <a:gd name="T8" fmla="*/ 172 w 172"/>
                <a:gd name="T9" fmla="*/ 15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88">
                  <a:moveTo>
                    <a:pt x="172" y="157"/>
                  </a:moveTo>
                  <a:lnTo>
                    <a:pt x="149" y="188"/>
                  </a:lnTo>
                  <a:lnTo>
                    <a:pt x="0" y="18"/>
                  </a:lnTo>
                  <a:lnTo>
                    <a:pt x="34" y="0"/>
                  </a:lnTo>
                  <a:lnTo>
                    <a:pt x="172" y="157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2937" y="736"/>
              <a:ext cx="181" cy="201"/>
            </a:xfrm>
            <a:custGeom>
              <a:avLst/>
              <a:gdLst>
                <a:gd name="T0" fmla="*/ 181 w 181"/>
                <a:gd name="T1" fmla="*/ 182 h 201"/>
                <a:gd name="T2" fmla="*/ 163 w 181"/>
                <a:gd name="T3" fmla="*/ 201 h 201"/>
                <a:gd name="T4" fmla="*/ 0 w 181"/>
                <a:gd name="T5" fmla="*/ 17 h 201"/>
                <a:gd name="T6" fmla="*/ 22 w 181"/>
                <a:gd name="T7" fmla="*/ 0 h 201"/>
                <a:gd name="T8" fmla="*/ 181 w 181"/>
                <a:gd name="T9" fmla="*/ 18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01">
                  <a:moveTo>
                    <a:pt x="181" y="182"/>
                  </a:moveTo>
                  <a:lnTo>
                    <a:pt x="163" y="201"/>
                  </a:lnTo>
                  <a:lnTo>
                    <a:pt x="0" y="17"/>
                  </a:lnTo>
                  <a:lnTo>
                    <a:pt x="22" y="0"/>
                  </a:lnTo>
                  <a:lnTo>
                    <a:pt x="181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2752" y="743"/>
              <a:ext cx="272" cy="230"/>
            </a:xfrm>
            <a:custGeom>
              <a:avLst/>
              <a:gdLst>
                <a:gd name="T0" fmla="*/ 168 w 168"/>
                <a:gd name="T1" fmla="*/ 61 h 142"/>
                <a:gd name="T2" fmla="*/ 116 w 168"/>
                <a:gd name="T3" fmla="*/ 0 h 142"/>
                <a:gd name="T4" fmla="*/ 54 w 168"/>
                <a:gd name="T5" fmla="*/ 24 h 142"/>
                <a:gd name="T6" fmla="*/ 0 w 168"/>
                <a:gd name="T7" fmla="*/ 60 h 142"/>
                <a:gd name="T8" fmla="*/ 72 w 168"/>
                <a:gd name="T9" fmla="*/ 142 h 142"/>
                <a:gd name="T10" fmla="*/ 88 w 168"/>
                <a:gd name="T11" fmla="*/ 129 h 142"/>
                <a:gd name="T12" fmla="*/ 168 w 168"/>
                <a:gd name="T13" fmla="*/ 6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42">
                  <a:moveTo>
                    <a:pt x="168" y="61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6" y="0"/>
                    <a:pt x="84" y="9"/>
                    <a:pt x="54" y="24"/>
                  </a:cubicBezTo>
                  <a:cubicBezTo>
                    <a:pt x="26" y="39"/>
                    <a:pt x="0" y="60"/>
                    <a:pt x="0" y="60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7" y="138"/>
                    <a:pt x="82" y="134"/>
                    <a:pt x="88" y="129"/>
                  </a:cubicBezTo>
                  <a:cubicBezTo>
                    <a:pt x="115" y="107"/>
                    <a:pt x="142" y="84"/>
                    <a:pt x="168" y="61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2869" y="842"/>
              <a:ext cx="236" cy="265"/>
            </a:xfrm>
            <a:custGeom>
              <a:avLst/>
              <a:gdLst>
                <a:gd name="T0" fmla="*/ 16 w 146"/>
                <a:gd name="T1" fmla="*/ 68 h 164"/>
                <a:gd name="T2" fmla="*/ 0 w 146"/>
                <a:gd name="T3" fmla="*/ 81 h 164"/>
                <a:gd name="T4" fmla="*/ 71 w 146"/>
                <a:gd name="T5" fmla="*/ 164 h 164"/>
                <a:gd name="T6" fmla="*/ 115 w 146"/>
                <a:gd name="T7" fmla="*/ 113 h 164"/>
                <a:gd name="T8" fmla="*/ 146 w 146"/>
                <a:gd name="T9" fmla="*/ 57 h 164"/>
                <a:gd name="T10" fmla="*/ 96 w 146"/>
                <a:gd name="T11" fmla="*/ 0 h 164"/>
                <a:gd name="T12" fmla="*/ 16 w 146"/>
                <a:gd name="T13" fmla="*/ 6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64">
                  <a:moveTo>
                    <a:pt x="16" y="68"/>
                  </a:moveTo>
                  <a:cubicBezTo>
                    <a:pt x="10" y="73"/>
                    <a:pt x="5" y="77"/>
                    <a:pt x="0" y="81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96" y="141"/>
                    <a:pt x="115" y="113"/>
                  </a:cubicBezTo>
                  <a:cubicBezTo>
                    <a:pt x="134" y="88"/>
                    <a:pt x="146" y="57"/>
                    <a:pt x="146" y="5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0" y="23"/>
                    <a:pt x="43" y="46"/>
                    <a:pt x="16" y="68"/>
                  </a:cubicBezTo>
                  <a:close/>
                </a:path>
              </a:pathLst>
            </a:custGeom>
            <a:solidFill>
              <a:srgbClr val="D4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3026" y="877"/>
              <a:ext cx="13" cy="46"/>
            </a:xfrm>
            <a:custGeom>
              <a:avLst/>
              <a:gdLst>
                <a:gd name="T0" fmla="*/ 3 w 8"/>
                <a:gd name="T1" fmla="*/ 28 h 28"/>
                <a:gd name="T2" fmla="*/ 0 w 8"/>
                <a:gd name="T3" fmla="*/ 24 h 28"/>
                <a:gd name="T4" fmla="*/ 0 w 8"/>
                <a:gd name="T5" fmla="*/ 3 h 28"/>
                <a:gd name="T6" fmla="*/ 4 w 8"/>
                <a:gd name="T7" fmla="*/ 0 h 28"/>
                <a:gd name="T8" fmla="*/ 8 w 8"/>
                <a:gd name="T9" fmla="*/ 4 h 28"/>
                <a:gd name="T10" fmla="*/ 8 w 8"/>
                <a:gd name="T11" fmla="*/ 24 h 28"/>
                <a:gd name="T12" fmla="*/ 4 w 8"/>
                <a:gd name="T13" fmla="*/ 28 h 28"/>
                <a:gd name="T14" fmla="*/ 3 w 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8">
                  <a:moveTo>
                    <a:pt x="3" y="28"/>
                  </a:moveTo>
                  <a:cubicBezTo>
                    <a:pt x="1" y="28"/>
                    <a:pt x="0" y="26"/>
                    <a:pt x="0" y="2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6"/>
                    <a:pt x="6" y="28"/>
                    <a:pt x="4" y="28"/>
                  </a:cubicBezTo>
                  <a:lnTo>
                    <a:pt x="3" y="28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3047" y="707"/>
              <a:ext cx="47" cy="52"/>
            </a:xfrm>
            <a:custGeom>
              <a:avLst/>
              <a:gdLst>
                <a:gd name="T0" fmla="*/ 47 w 47"/>
                <a:gd name="T1" fmla="*/ 44 h 52"/>
                <a:gd name="T2" fmla="*/ 37 w 47"/>
                <a:gd name="T3" fmla="*/ 52 h 52"/>
                <a:gd name="T4" fmla="*/ 0 w 47"/>
                <a:gd name="T5" fmla="*/ 8 h 52"/>
                <a:gd name="T6" fmla="*/ 10 w 47"/>
                <a:gd name="T7" fmla="*/ 0 h 52"/>
                <a:gd name="T8" fmla="*/ 47 w 47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2">
                  <a:moveTo>
                    <a:pt x="47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10" y="0"/>
                  </a:lnTo>
                  <a:lnTo>
                    <a:pt x="47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3068" y="689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8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3089" y="671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9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9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3110" y="608"/>
              <a:ext cx="84" cy="81"/>
            </a:xfrm>
            <a:custGeom>
              <a:avLst/>
              <a:gdLst>
                <a:gd name="T0" fmla="*/ 84 w 84"/>
                <a:gd name="T1" fmla="*/ 28 h 81"/>
                <a:gd name="T2" fmla="*/ 24 w 84"/>
                <a:gd name="T3" fmla="*/ 81 h 81"/>
                <a:gd name="T4" fmla="*/ 0 w 84"/>
                <a:gd name="T5" fmla="*/ 52 h 81"/>
                <a:gd name="T6" fmla="*/ 60 w 84"/>
                <a:gd name="T7" fmla="*/ 0 h 81"/>
                <a:gd name="T8" fmla="*/ 84 w 84"/>
                <a:gd name="T9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1">
                  <a:moveTo>
                    <a:pt x="84" y="28"/>
                  </a:moveTo>
                  <a:lnTo>
                    <a:pt x="24" y="81"/>
                  </a:lnTo>
                  <a:lnTo>
                    <a:pt x="0" y="52"/>
                  </a:lnTo>
                  <a:lnTo>
                    <a:pt x="60" y="0"/>
                  </a:lnTo>
                  <a:lnTo>
                    <a:pt x="84" y="28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3201" y="586"/>
              <a:ext cx="21" cy="21"/>
            </a:xfrm>
            <a:custGeom>
              <a:avLst/>
              <a:gdLst>
                <a:gd name="T0" fmla="*/ 11 w 13"/>
                <a:gd name="T1" fmla="*/ 3 h 13"/>
                <a:gd name="T2" fmla="*/ 10 w 13"/>
                <a:gd name="T3" fmla="*/ 11 h 13"/>
                <a:gd name="T4" fmla="*/ 2 w 13"/>
                <a:gd name="T5" fmla="*/ 11 h 13"/>
                <a:gd name="T6" fmla="*/ 2 w 13"/>
                <a:gd name="T7" fmla="*/ 2 h 13"/>
                <a:gd name="T8" fmla="*/ 11 w 13"/>
                <a:gd name="T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1" y="3"/>
                  </a:moveTo>
                  <a:cubicBezTo>
                    <a:pt x="13" y="5"/>
                    <a:pt x="12" y="9"/>
                    <a:pt x="10" y="11"/>
                  </a:cubicBezTo>
                  <a:cubicBezTo>
                    <a:pt x="8" y="13"/>
                    <a:pt x="4" y="13"/>
                    <a:pt x="2" y="11"/>
                  </a:cubicBezTo>
                  <a:cubicBezTo>
                    <a:pt x="0" y="8"/>
                    <a:pt x="0" y="5"/>
                    <a:pt x="2" y="2"/>
                  </a:cubicBezTo>
                  <a:cubicBezTo>
                    <a:pt x="5" y="0"/>
                    <a:pt x="8" y="1"/>
                    <a:pt x="11" y="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3240" y="475"/>
              <a:ext cx="173" cy="195"/>
            </a:xfrm>
            <a:custGeom>
              <a:avLst/>
              <a:gdLst>
                <a:gd name="T0" fmla="*/ 173 w 173"/>
                <a:gd name="T1" fmla="*/ 182 h 195"/>
                <a:gd name="T2" fmla="*/ 157 w 173"/>
                <a:gd name="T3" fmla="*/ 195 h 195"/>
                <a:gd name="T4" fmla="*/ 0 w 173"/>
                <a:gd name="T5" fmla="*/ 15 h 195"/>
                <a:gd name="T6" fmla="*/ 14 w 173"/>
                <a:gd name="T7" fmla="*/ 0 h 195"/>
                <a:gd name="T8" fmla="*/ 173 w 173"/>
                <a:gd name="T9" fmla="*/ 18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5">
                  <a:moveTo>
                    <a:pt x="173" y="182"/>
                  </a:moveTo>
                  <a:lnTo>
                    <a:pt x="157" y="195"/>
                  </a:lnTo>
                  <a:lnTo>
                    <a:pt x="0" y="15"/>
                  </a:lnTo>
                  <a:lnTo>
                    <a:pt x="14" y="0"/>
                  </a:lnTo>
                  <a:lnTo>
                    <a:pt x="173" y="182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3306" y="697"/>
              <a:ext cx="259" cy="253"/>
            </a:xfrm>
            <a:custGeom>
              <a:avLst/>
              <a:gdLst>
                <a:gd name="T0" fmla="*/ 119 w 160"/>
                <a:gd name="T1" fmla="*/ 89 h 156"/>
                <a:gd name="T2" fmla="*/ 142 w 160"/>
                <a:gd name="T3" fmla="*/ 87 h 156"/>
                <a:gd name="T4" fmla="*/ 157 w 160"/>
                <a:gd name="T5" fmla="*/ 65 h 156"/>
                <a:gd name="T6" fmla="*/ 158 w 160"/>
                <a:gd name="T7" fmla="*/ 38 h 156"/>
                <a:gd name="T8" fmla="*/ 145 w 160"/>
                <a:gd name="T9" fmla="*/ 22 h 156"/>
                <a:gd name="T10" fmla="*/ 144 w 160"/>
                <a:gd name="T11" fmla="*/ 22 h 156"/>
                <a:gd name="T12" fmla="*/ 144 w 160"/>
                <a:gd name="T13" fmla="*/ 22 h 156"/>
                <a:gd name="T14" fmla="*/ 117 w 160"/>
                <a:gd name="T15" fmla="*/ 12 h 156"/>
                <a:gd name="T16" fmla="*/ 102 w 160"/>
                <a:gd name="T17" fmla="*/ 8 h 156"/>
                <a:gd name="T18" fmla="*/ 85 w 160"/>
                <a:gd name="T19" fmla="*/ 3 h 156"/>
                <a:gd name="T20" fmla="*/ 83 w 160"/>
                <a:gd name="T21" fmla="*/ 2 h 156"/>
                <a:gd name="T22" fmla="*/ 80 w 160"/>
                <a:gd name="T23" fmla="*/ 2 h 156"/>
                <a:gd name="T24" fmla="*/ 73 w 160"/>
                <a:gd name="T25" fmla="*/ 1 h 156"/>
                <a:gd name="T26" fmla="*/ 60 w 160"/>
                <a:gd name="T27" fmla="*/ 0 h 156"/>
                <a:gd name="T28" fmla="*/ 47 w 160"/>
                <a:gd name="T29" fmla="*/ 2 h 156"/>
                <a:gd name="T30" fmla="*/ 35 w 160"/>
                <a:gd name="T31" fmla="*/ 7 h 156"/>
                <a:gd name="T32" fmla="*/ 15 w 160"/>
                <a:gd name="T33" fmla="*/ 24 h 156"/>
                <a:gd name="T34" fmla="*/ 8 w 160"/>
                <a:gd name="T35" fmla="*/ 36 h 156"/>
                <a:gd name="T36" fmla="*/ 6 w 160"/>
                <a:gd name="T37" fmla="*/ 42 h 156"/>
                <a:gd name="T38" fmla="*/ 5 w 160"/>
                <a:gd name="T39" fmla="*/ 45 h 156"/>
                <a:gd name="T40" fmla="*/ 3 w 160"/>
                <a:gd name="T41" fmla="*/ 48 h 156"/>
                <a:gd name="T42" fmla="*/ 0 w 160"/>
                <a:gd name="T43" fmla="*/ 68 h 156"/>
                <a:gd name="T44" fmla="*/ 1 w 160"/>
                <a:gd name="T45" fmla="*/ 78 h 156"/>
                <a:gd name="T46" fmla="*/ 4 w 160"/>
                <a:gd name="T47" fmla="*/ 88 h 156"/>
                <a:gd name="T48" fmla="*/ 5 w 160"/>
                <a:gd name="T49" fmla="*/ 92 h 156"/>
                <a:gd name="T50" fmla="*/ 7 w 160"/>
                <a:gd name="T51" fmla="*/ 96 h 156"/>
                <a:gd name="T52" fmla="*/ 10 w 160"/>
                <a:gd name="T53" fmla="*/ 103 h 156"/>
                <a:gd name="T54" fmla="*/ 19 w 160"/>
                <a:gd name="T55" fmla="*/ 116 h 156"/>
                <a:gd name="T56" fmla="*/ 37 w 160"/>
                <a:gd name="T57" fmla="*/ 136 h 156"/>
                <a:gd name="T58" fmla="*/ 57 w 160"/>
                <a:gd name="T59" fmla="*/ 152 h 156"/>
                <a:gd name="T60" fmla="*/ 57 w 160"/>
                <a:gd name="T61" fmla="*/ 152 h 156"/>
                <a:gd name="T62" fmla="*/ 73 w 160"/>
                <a:gd name="T63" fmla="*/ 154 h 156"/>
                <a:gd name="T64" fmla="*/ 87 w 160"/>
                <a:gd name="T65" fmla="*/ 143 h 156"/>
                <a:gd name="T66" fmla="*/ 93 w 160"/>
                <a:gd name="T67" fmla="*/ 126 h 156"/>
                <a:gd name="T68" fmla="*/ 88 w 160"/>
                <a:gd name="T69" fmla="*/ 113 h 156"/>
                <a:gd name="T70" fmla="*/ 88 w 160"/>
                <a:gd name="T71" fmla="*/ 113 h 156"/>
                <a:gd name="T72" fmla="*/ 75 w 160"/>
                <a:gd name="T73" fmla="*/ 99 h 156"/>
                <a:gd name="T74" fmla="*/ 64 w 160"/>
                <a:gd name="T75" fmla="*/ 84 h 156"/>
                <a:gd name="T76" fmla="*/ 59 w 160"/>
                <a:gd name="T77" fmla="*/ 72 h 156"/>
                <a:gd name="T78" fmla="*/ 59 w 160"/>
                <a:gd name="T79" fmla="*/ 70 h 156"/>
                <a:gd name="T80" fmla="*/ 59 w 160"/>
                <a:gd name="T81" fmla="*/ 69 h 156"/>
                <a:gd name="T82" fmla="*/ 60 w 160"/>
                <a:gd name="T83" fmla="*/ 67 h 156"/>
                <a:gd name="T84" fmla="*/ 64 w 160"/>
                <a:gd name="T85" fmla="*/ 65 h 156"/>
                <a:gd name="T86" fmla="*/ 66 w 160"/>
                <a:gd name="T87" fmla="*/ 65 h 156"/>
                <a:gd name="T88" fmla="*/ 66 w 160"/>
                <a:gd name="T89" fmla="*/ 66 h 156"/>
                <a:gd name="T90" fmla="*/ 67 w 160"/>
                <a:gd name="T91" fmla="*/ 66 h 156"/>
                <a:gd name="T92" fmla="*/ 68 w 160"/>
                <a:gd name="T93" fmla="*/ 66 h 156"/>
                <a:gd name="T94" fmla="*/ 69 w 160"/>
                <a:gd name="T95" fmla="*/ 67 h 156"/>
                <a:gd name="T96" fmla="*/ 79 w 160"/>
                <a:gd name="T97" fmla="*/ 71 h 156"/>
                <a:gd name="T98" fmla="*/ 91 w 160"/>
                <a:gd name="T99" fmla="*/ 77 h 156"/>
                <a:gd name="T100" fmla="*/ 117 w 160"/>
                <a:gd name="T101" fmla="*/ 89 h 156"/>
                <a:gd name="T102" fmla="*/ 117 w 160"/>
                <a:gd name="T103" fmla="*/ 89 h 156"/>
                <a:gd name="T104" fmla="*/ 119 w 160"/>
                <a:gd name="T105" fmla="*/ 8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0" h="156">
                  <a:moveTo>
                    <a:pt x="119" y="89"/>
                  </a:moveTo>
                  <a:cubicBezTo>
                    <a:pt x="126" y="92"/>
                    <a:pt x="134" y="91"/>
                    <a:pt x="142" y="87"/>
                  </a:cubicBezTo>
                  <a:cubicBezTo>
                    <a:pt x="149" y="82"/>
                    <a:pt x="154" y="74"/>
                    <a:pt x="157" y="65"/>
                  </a:cubicBezTo>
                  <a:cubicBezTo>
                    <a:pt x="160" y="55"/>
                    <a:pt x="160" y="46"/>
                    <a:pt x="158" y="38"/>
                  </a:cubicBezTo>
                  <a:cubicBezTo>
                    <a:pt x="156" y="30"/>
                    <a:pt x="151" y="25"/>
                    <a:pt x="145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35" y="19"/>
                    <a:pt x="127" y="16"/>
                    <a:pt x="117" y="12"/>
                  </a:cubicBezTo>
                  <a:cubicBezTo>
                    <a:pt x="112" y="11"/>
                    <a:pt x="107" y="9"/>
                    <a:pt x="102" y="8"/>
                  </a:cubicBezTo>
                  <a:cubicBezTo>
                    <a:pt x="97" y="6"/>
                    <a:pt x="92" y="4"/>
                    <a:pt x="85" y="3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8" y="1"/>
                    <a:pt x="76" y="1"/>
                    <a:pt x="73" y="1"/>
                  </a:cubicBezTo>
                  <a:cubicBezTo>
                    <a:pt x="69" y="0"/>
                    <a:pt x="64" y="0"/>
                    <a:pt x="60" y="0"/>
                  </a:cubicBezTo>
                  <a:cubicBezTo>
                    <a:pt x="55" y="1"/>
                    <a:pt x="51" y="1"/>
                    <a:pt x="47" y="2"/>
                  </a:cubicBezTo>
                  <a:cubicBezTo>
                    <a:pt x="43" y="4"/>
                    <a:pt x="38" y="5"/>
                    <a:pt x="35" y="7"/>
                  </a:cubicBezTo>
                  <a:cubicBezTo>
                    <a:pt x="27" y="11"/>
                    <a:pt x="20" y="17"/>
                    <a:pt x="15" y="24"/>
                  </a:cubicBezTo>
                  <a:cubicBezTo>
                    <a:pt x="13" y="28"/>
                    <a:pt x="10" y="32"/>
                    <a:pt x="8" y="36"/>
                  </a:cubicBezTo>
                  <a:cubicBezTo>
                    <a:pt x="7" y="38"/>
                    <a:pt x="7" y="40"/>
                    <a:pt x="6" y="42"/>
                  </a:cubicBezTo>
                  <a:cubicBezTo>
                    <a:pt x="5" y="43"/>
                    <a:pt x="5" y="44"/>
                    <a:pt x="5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54"/>
                    <a:pt x="0" y="61"/>
                    <a:pt x="0" y="68"/>
                  </a:cubicBezTo>
                  <a:cubicBezTo>
                    <a:pt x="1" y="71"/>
                    <a:pt x="1" y="75"/>
                    <a:pt x="1" y="78"/>
                  </a:cubicBezTo>
                  <a:cubicBezTo>
                    <a:pt x="2" y="82"/>
                    <a:pt x="3" y="85"/>
                    <a:pt x="4" y="88"/>
                  </a:cubicBezTo>
                  <a:cubicBezTo>
                    <a:pt x="4" y="89"/>
                    <a:pt x="5" y="90"/>
                    <a:pt x="5" y="92"/>
                  </a:cubicBezTo>
                  <a:cubicBezTo>
                    <a:pt x="6" y="93"/>
                    <a:pt x="6" y="94"/>
                    <a:pt x="7" y="96"/>
                  </a:cubicBezTo>
                  <a:cubicBezTo>
                    <a:pt x="8" y="98"/>
                    <a:pt x="9" y="101"/>
                    <a:pt x="10" y="103"/>
                  </a:cubicBezTo>
                  <a:cubicBezTo>
                    <a:pt x="13" y="108"/>
                    <a:pt x="16" y="112"/>
                    <a:pt x="19" y="116"/>
                  </a:cubicBezTo>
                  <a:cubicBezTo>
                    <a:pt x="25" y="123"/>
                    <a:pt x="31" y="130"/>
                    <a:pt x="37" y="136"/>
                  </a:cubicBezTo>
                  <a:cubicBezTo>
                    <a:pt x="43" y="141"/>
                    <a:pt x="50" y="147"/>
                    <a:pt x="57" y="152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61" y="155"/>
                    <a:pt x="67" y="156"/>
                    <a:pt x="73" y="154"/>
                  </a:cubicBezTo>
                  <a:cubicBezTo>
                    <a:pt x="78" y="152"/>
                    <a:pt x="83" y="149"/>
                    <a:pt x="87" y="143"/>
                  </a:cubicBezTo>
                  <a:cubicBezTo>
                    <a:pt x="91" y="137"/>
                    <a:pt x="93" y="131"/>
                    <a:pt x="93" y="126"/>
                  </a:cubicBezTo>
                  <a:cubicBezTo>
                    <a:pt x="93" y="120"/>
                    <a:pt x="92" y="116"/>
                    <a:pt x="88" y="113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83" y="108"/>
                    <a:pt x="79" y="103"/>
                    <a:pt x="75" y="99"/>
                  </a:cubicBezTo>
                  <a:cubicBezTo>
                    <a:pt x="70" y="94"/>
                    <a:pt x="67" y="89"/>
                    <a:pt x="64" y="84"/>
                  </a:cubicBezTo>
                  <a:cubicBezTo>
                    <a:pt x="61" y="80"/>
                    <a:pt x="59" y="75"/>
                    <a:pt x="59" y="72"/>
                  </a:cubicBezTo>
                  <a:cubicBezTo>
                    <a:pt x="59" y="71"/>
                    <a:pt x="59" y="71"/>
                    <a:pt x="59" y="70"/>
                  </a:cubicBezTo>
                  <a:cubicBezTo>
                    <a:pt x="59" y="70"/>
                    <a:pt x="59" y="70"/>
                    <a:pt x="59" y="69"/>
                  </a:cubicBezTo>
                  <a:cubicBezTo>
                    <a:pt x="59" y="69"/>
                    <a:pt x="60" y="68"/>
                    <a:pt x="60" y="67"/>
                  </a:cubicBezTo>
                  <a:cubicBezTo>
                    <a:pt x="61" y="66"/>
                    <a:pt x="62" y="65"/>
                    <a:pt x="64" y="65"/>
                  </a:cubicBezTo>
                  <a:cubicBezTo>
                    <a:pt x="64" y="65"/>
                    <a:pt x="65" y="65"/>
                    <a:pt x="66" y="65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72" y="68"/>
                    <a:pt x="75" y="69"/>
                    <a:pt x="79" y="71"/>
                  </a:cubicBezTo>
                  <a:cubicBezTo>
                    <a:pt x="83" y="73"/>
                    <a:pt x="87" y="75"/>
                    <a:pt x="91" y="77"/>
                  </a:cubicBezTo>
                  <a:cubicBezTo>
                    <a:pt x="99" y="80"/>
                    <a:pt x="108" y="85"/>
                    <a:pt x="117" y="89"/>
                  </a:cubicBezTo>
                  <a:cubicBezTo>
                    <a:pt x="117" y="89"/>
                    <a:pt x="117" y="89"/>
                    <a:pt x="117" y="89"/>
                  </a:cubicBezTo>
                  <a:cubicBezTo>
                    <a:pt x="118" y="89"/>
                    <a:pt x="118" y="89"/>
                    <a:pt x="119" y="89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3108" y="582"/>
              <a:ext cx="453" cy="462"/>
            </a:xfrm>
            <a:custGeom>
              <a:avLst/>
              <a:gdLst>
                <a:gd name="T0" fmla="*/ 146 w 279"/>
                <a:gd name="T1" fmla="*/ 0 h 285"/>
                <a:gd name="T2" fmla="*/ 215 w 279"/>
                <a:gd name="T3" fmla="*/ 26 h 285"/>
                <a:gd name="T4" fmla="*/ 263 w 279"/>
                <a:gd name="T5" fmla="*/ 76 h 285"/>
                <a:gd name="T6" fmla="*/ 279 w 279"/>
                <a:gd name="T7" fmla="*/ 127 h 285"/>
                <a:gd name="T8" fmla="*/ 72 w 279"/>
                <a:gd name="T9" fmla="*/ 275 h 285"/>
                <a:gd name="T10" fmla="*/ 15 w 279"/>
                <a:gd name="T11" fmla="*/ 271 h 285"/>
                <a:gd name="T12" fmla="*/ 23 w 279"/>
                <a:gd name="T13" fmla="*/ 250 h 285"/>
                <a:gd name="T14" fmla="*/ 0 w 279"/>
                <a:gd name="T15" fmla="*/ 193 h 285"/>
                <a:gd name="T16" fmla="*/ 146 w 279"/>
                <a:gd name="T1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85">
                  <a:moveTo>
                    <a:pt x="146" y="0"/>
                  </a:moveTo>
                  <a:cubicBezTo>
                    <a:pt x="215" y="26"/>
                    <a:pt x="215" y="26"/>
                    <a:pt x="215" y="26"/>
                  </a:cubicBezTo>
                  <a:cubicBezTo>
                    <a:pt x="263" y="76"/>
                    <a:pt x="263" y="76"/>
                    <a:pt x="263" y="76"/>
                  </a:cubicBezTo>
                  <a:cubicBezTo>
                    <a:pt x="279" y="127"/>
                    <a:pt x="279" y="127"/>
                    <a:pt x="279" y="127"/>
                  </a:cubicBezTo>
                  <a:cubicBezTo>
                    <a:pt x="279" y="127"/>
                    <a:pt x="164" y="240"/>
                    <a:pt x="72" y="275"/>
                  </a:cubicBezTo>
                  <a:cubicBezTo>
                    <a:pt x="72" y="275"/>
                    <a:pt x="34" y="285"/>
                    <a:pt x="15" y="271"/>
                  </a:cubicBezTo>
                  <a:cubicBezTo>
                    <a:pt x="11" y="269"/>
                    <a:pt x="27" y="254"/>
                    <a:pt x="23" y="250"/>
                  </a:cubicBezTo>
                  <a:cubicBezTo>
                    <a:pt x="2" y="227"/>
                    <a:pt x="0" y="193"/>
                    <a:pt x="0" y="193"/>
                  </a:cubicBezTo>
                  <a:cubicBezTo>
                    <a:pt x="102" y="74"/>
                    <a:pt x="80" y="87"/>
                    <a:pt x="146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2686" y="1244"/>
              <a:ext cx="89" cy="160"/>
            </a:xfrm>
            <a:custGeom>
              <a:avLst/>
              <a:gdLst>
                <a:gd name="T0" fmla="*/ 5 w 55"/>
                <a:gd name="T1" fmla="*/ 98 h 99"/>
                <a:gd name="T2" fmla="*/ 34 w 55"/>
                <a:gd name="T3" fmla="*/ 46 h 99"/>
                <a:gd name="T4" fmla="*/ 40 w 55"/>
                <a:gd name="T5" fmla="*/ 27 h 99"/>
                <a:gd name="T6" fmla="*/ 50 w 55"/>
                <a:gd name="T7" fmla="*/ 21 h 99"/>
                <a:gd name="T8" fmla="*/ 55 w 55"/>
                <a:gd name="T9" fmla="*/ 15 h 99"/>
                <a:gd name="T10" fmla="*/ 15 w 55"/>
                <a:gd name="T11" fmla="*/ 0 h 99"/>
                <a:gd name="T12" fmla="*/ 12 w 55"/>
                <a:gd name="T13" fmla="*/ 21 h 99"/>
                <a:gd name="T14" fmla="*/ 16 w 55"/>
                <a:gd name="T15" fmla="*/ 28 h 99"/>
                <a:gd name="T16" fmla="*/ 10 w 55"/>
                <a:gd name="T17" fmla="*/ 37 h 99"/>
                <a:gd name="T18" fmla="*/ 0 w 55"/>
                <a:gd name="T19" fmla="*/ 99 h 99"/>
                <a:gd name="T20" fmla="*/ 5 w 55"/>
                <a:gd name="T21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99">
                  <a:moveTo>
                    <a:pt x="5" y="98"/>
                  </a:moveTo>
                  <a:cubicBezTo>
                    <a:pt x="5" y="98"/>
                    <a:pt x="20" y="70"/>
                    <a:pt x="34" y="46"/>
                  </a:cubicBezTo>
                  <a:cubicBezTo>
                    <a:pt x="34" y="39"/>
                    <a:pt x="34" y="33"/>
                    <a:pt x="40" y="27"/>
                  </a:cubicBezTo>
                  <a:cubicBezTo>
                    <a:pt x="43" y="24"/>
                    <a:pt x="46" y="22"/>
                    <a:pt x="50" y="21"/>
                  </a:cubicBezTo>
                  <a:cubicBezTo>
                    <a:pt x="52" y="18"/>
                    <a:pt x="54" y="16"/>
                    <a:pt x="55" y="15"/>
                  </a:cubicBezTo>
                  <a:cubicBezTo>
                    <a:pt x="55" y="15"/>
                    <a:pt x="38" y="4"/>
                    <a:pt x="15" y="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5" y="22"/>
                    <a:pt x="17" y="26"/>
                    <a:pt x="16" y="28"/>
                  </a:cubicBezTo>
                  <a:cubicBezTo>
                    <a:pt x="17" y="33"/>
                    <a:pt x="14" y="36"/>
                    <a:pt x="10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8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3"/>
            <p:cNvSpPr>
              <a:spLocks/>
            </p:cNvSpPr>
            <p:nvPr/>
          </p:nvSpPr>
          <p:spPr bwMode="auto">
            <a:xfrm>
              <a:off x="2736" y="1278"/>
              <a:ext cx="78" cy="160"/>
            </a:xfrm>
            <a:custGeom>
              <a:avLst/>
              <a:gdLst>
                <a:gd name="T0" fmla="*/ 5 w 48"/>
                <a:gd name="T1" fmla="*/ 97 h 99"/>
                <a:gd name="T2" fmla="*/ 30 w 48"/>
                <a:gd name="T3" fmla="*/ 44 h 99"/>
                <a:gd name="T4" fmla="*/ 34 w 48"/>
                <a:gd name="T5" fmla="*/ 24 h 99"/>
                <a:gd name="T6" fmla="*/ 44 w 48"/>
                <a:gd name="T7" fmla="*/ 17 h 99"/>
                <a:gd name="T8" fmla="*/ 48 w 48"/>
                <a:gd name="T9" fmla="*/ 11 h 99"/>
                <a:gd name="T10" fmla="*/ 7 w 48"/>
                <a:gd name="T11" fmla="*/ 0 h 99"/>
                <a:gd name="T12" fmla="*/ 6 w 48"/>
                <a:gd name="T13" fmla="*/ 20 h 99"/>
                <a:gd name="T14" fmla="*/ 11 w 48"/>
                <a:gd name="T15" fmla="*/ 27 h 99"/>
                <a:gd name="T16" fmla="*/ 5 w 48"/>
                <a:gd name="T17" fmla="*/ 37 h 99"/>
                <a:gd name="T18" fmla="*/ 0 w 48"/>
                <a:gd name="T19" fmla="*/ 99 h 99"/>
                <a:gd name="T20" fmla="*/ 5 w 48"/>
                <a:gd name="T21" fmla="*/ 9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99">
                  <a:moveTo>
                    <a:pt x="5" y="97"/>
                  </a:moveTo>
                  <a:cubicBezTo>
                    <a:pt x="5" y="97"/>
                    <a:pt x="18" y="69"/>
                    <a:pt x="30" y="44"/>
                  </a:cubicBezTo>
                  <a:cubicBezTo>
                    <a:pt x="29" y="37"/>
                    <a:pt x="29" y="30"/>
                    <a:pt x="34" y="24"/>
                  </a:cubicBezTo>
                  <a:cubicBezTo>
                    <a:pt x="36" y="21"/>
                    <a:pt x="40" y="19"/>
                    <a:pt x="44" y="17"/>
                  </a:cubicBezTo>
                  <a:cubicBezTo>
                    <a:pt x="45" y="14"/>
                    <a:pt x="47" y="12"/>
                    <a:pt x="48" y="11"/>
                  </a:cubicBezTo>
                  <a:cubicBezTo>
                    <a:pt x="48" y="11"/>
                    <a:pt x="30" y="1"/>
                    <a:pt x="7" y="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9" y="22"/>
                    <a:pt x="11" y="25"/>
                    <a:pt x="11" y="27"/>
                  </a:cubicBezTo>
                  <a:cubicBezTo>
                    <a:pt x="12" y="32"/>
                    <a:pt x="9" y="35"/>
                    <a:pt x="5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3397" y="889"/>
              <a:ext cx="84" cy="82"/>
            </a:xfrm>
            <a:custGeom>
              <a:avLst/>
              <a:gdLst>
                <a:gd name="T0" fmla="*/ 21 w 52"/>
                <a:gd name="T1" fmla="*/ 1 h 51"/>
                <a:gd name="T2" fmla="*/ 38 w 52"/>
                <a:gd name="T3" fmla="*/ 10 h 51"/>
                <a:gd name="T4" fmla="*/ 50 w 52"/>
                <a:gd name="T5" fmla="*/ 20 h 51"/>
                <a:gd name="T6" fmla="*/ 42 w 52"/>
                <a:gd name="T7" fmla="*/ 43 h 51"/>
                <a:gd name="T8" fmla="*/ 24 w 52"/>
                <a:gd name="T9" fmla="*/ 48 h 51"/>
                <a:gd name="T10" fmla="*/ 2 w 52"/>
                <a:gd name="T11" fmla="*/ 30 h 51"/>
                <a:gd name="T12" fmla="*/ 5 w 52"/>
                <a:gd name="T13" fmla="*/ 14 h 51"/>
                <a:gd name="T14" fmla="*/ 21 w 52"/>
                <a:gd name="T15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1" y="1"/>
                  </a:moveTo>
                  <a:cubicBezTo>
                    <a:pt x="29" y="0"/>
                    <a:pt x="33" y="5"/>
                    <a:pt x="38" y="10"/>
                  </a:cubicBezTo>
                  <a:cubicBezTo>
                    <a:pt x="39" y="11"/>
                    <a:pt x="45" y="17"/>
                    <a:pt x="50" y="20"/>
                  </a:cubicBezTo>
                  <a:cubicBezTo>
                    <a:pt x="52" y="28"/>
                    <a:pt x="50" y="36"/>
                    <a:pt x="42" y="43"/>
                  </a:cubicBezTo>
                  <a:cubicBezTo>
                    <a:pt x="37" y="47"/>
                    <a:pt x="31" y="51"/>
                    <a:pt x="24" y="48"/>
                  </a:cubicBezTo>
                  <a:cubicBezTo>
                    <a:pt x="19" y="46"/>
                    <a:pt x="4" y="36"/>
                    <a:pt x="2" y="30"/>
                  </a:cubicBezTo>
                  <a:cubicBezTo>
                    <a:pt x="0" y="25"/>
                    <a:pt x="1" y="18"/>
                    <a:pt x="5" y="14"/>
                  </a:cubicBezTo>
                  <a:cubicBezTo>
                    <a:pt x="8" y="9"/>
                    <a:pt x="16" y="2"/>
                    <a:pt x="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3411" y="881"/>
              <a:ext cx="72" cy="40"/>
            </a:xfrm>
            <a:custGeom>
              <a:avLst/>
              <a:gdLst>
                <a:gd name="T0" fmla="*/ 39 w 44"/>
                <a:gd name="T1" fmla="*/ 25 h 25"/>
                <a:gd name="T2" fmla="*/ 38 w 44"/>
                <a:gd name="T3" fmla="*/ 25 h 25"/>
                <a:gd name="T4" fmla="*/ 24 w 44"/>
                <a:gd name="T5" fmla="*/ 15 h 25"/>
                <a:gd name="T6" fmla="*/ 20 w 44"/>
                <a:gd name="T7" fmla="*/ 11 h 25"/>
                <a:gd name="T8" fmla="*/ 10 w 44"/>
                <a:gd name="T9" fmla="*/ 17 h 25"/>
                <a:gd name="T10" fmla="*/ 3 w 44"/>
                <a:gd name="T11" fmla="*/ 18 h 25"/>
                <a:gd name="T12" fmla="*/ 2 w 44"/>
                <a:gd name="T13" fmla="*/ 11 h 25"/>
                <a:gd name="T14" fmla="*/ 19 w 44"/>
                <a:gd name="T15" fmla="*/ 1 h 25"/>
                <a:gd name="T16" fmla="*/ 32 w 44"/>
                <a:gd name="T17" fmla="*/ 8 h 25"/>
                <a:gd name="T18" fmla="*/ 39 w 44"/>
                <a:gd name="T19" fmla="*/ 14 h 25"/>
                <a:gd name="T20" fmla="*/ 44 w 44"/>
                <a:gd name="T21" fmla="*/ 20 h 25"/>
                <a:gd name="T22" fmla="*/ 39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9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2" y="24"/>
                    <a:pt x="28" y="19"/>
                    <a:pt x="24" y="15"/>
                  </a:cubicBezTo>
                  <a:cubicBezTo>
                    <a:pt x="23" y="14"/>
                    <a:pt x="21" y="12"/>
                    <a:pt x="20" y="11"/>
                  </a:cubicBezTo>
                  <a:cubicBezTo>
                    <a:pt x="16" y="12"/>
                    <a:pt x="13" y="14"/>
                    <a:pt x="10" y="17"/>
                  </a:cubicBezTo>
                  <a:cubicBezTo>
                    <a:pt x="8" y="20"/>
                    <a:pt x="5" y="20"/>
                    <a:pt x="3" y="18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7" y="5"/>
                    <a:pt x="13" y="1"/>
                    <a:pt x="19" y="1"/>
                  </a:cubicBezTo>
                  <a:cubicBezTo>
                    <a:pt x="25" y="0"/>
                    <a:pt x="29" y="5"/>
                    <a:pt x="32" y="8"/>
                  </a:cubicBezTo>
                  <a:cubicBezTo>
                    <a:pt x="34" y="11"/>
                    <a:pt x="37" y="14"/>
                    <a:pt x="39" y="14"/>
                  </a:cubicBezTo>
                  <a:cubicBezTo>
                    <a:pt x="42" y="14"/>
                    <a:pt x="44" y="17"/>
                    <a:pt x="44" y="20"/>
                  </a:cubicBezTo>
                  <a:cubicBezTo>
                    <a:pt x="43" y="22"/>
                    <a:pt x="41" y="24"/>
                    <a:pt x="3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3390" y="727"/>
              <a:ext cx="185" cy="239"/>
            </a:xfrm>
            <a:custGeom>
              <a:avLst/>
              <a:gdLst>
                <a:gd name="T0" fmla="*/ 107 w 114"/>
                <a:gd name="T1" fmla="*/ 13 h 148"/>
                <a:gd name="T2" fmla="*/ 93 w 114"/>
                <a:gd name="T3" fmla="*/ 0 h 148"/>
                <a:gd name="T4" fmla="*/ 100 w 114"/>
                <a:gd name="T5" fmla="*/ 48 h 148"/>
                <a:gd name="T6" fmla="*/ 58 w 114"/>
                <a:gd name="T7" fmla="*/ 109 h 148"/>
                <a:gd name="T8" fmla="*/ 0 w 114"/>
                <a:gd name="T9" fmla="*/ 138 h 148"/>
                <a:gd name="T10" fmla="*/ 3 w 114"/>
                <a:gd name="T11" fmla="*/ 148 h 148"/>
                <a:gd name="T12" fmla="*/ 62 w 114"/>
                <a:gd name="T13" fmla="*/ 111 h 148"/>
                <a:gd name="T14" fmla="*/ 109 w 114"/>
                <a:gd name="T15" fmla="*/ 56 h 148"/>
                <a:gd name="T16" fmla="*/ 107 w 114"/>
                <a:gd name="T17" fmla="*/ 1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48">
                  <a:moveTo>
                    <a:pt x="107" y="13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04" y="25"/>
                    <a:pt x="100" y="48"/>
                  </a:cubicBezTo>
                  <a:cubicBezTo>
                    <a:pt x="97" y="62"/>
                    <a:pt x="79" y="85"/>
                    <a:pt x="58" y="109"/>
                  </a:cubicBezTo>
                  <a:cubicBezTo>
                    <a:pt x="41" y="129"/>
                    <a:pt x="19" y="136"/>
                    <a:pt x="0" y="138"/>
                  </a:cubicBezTo>
                  <a:cubicBezTo>
                    <a:pt x="1" y="141"/>
                    <a:pt x="2" y="145"/>
                    <a:pt x="3" y="148"/>
                  </a:cubicBezTo>
                  <a:cubicBezTo>
                    <a:pt x="21" y="143"/>
                    <a:pt x="41" y="132"/>
                    <a:pt x="62" y="111"/>
                  </a:cubicBezTo>
                  <a:cubicBezTo>
                    <a:pt x="80" y="93"/>
                    <a:pt x="105" y="73"/>
                    <a:pt x="109" y="56"/>
                  </a:cubicBezTo>
                  <a:cubicBezTo>
                    <a:pt x="114" y="34"/>
                    <a:pt x="107" y="13"/>
                    <a:pt x="107" y="13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>
              <a:off x="2746" y="869"/>
              <a:ext cx="456" cy="425"/>
            </a:xfrm>
            <a:custGeom>
              <a:avLst/>
              <a:gdLst>
                <a:gd name="T0" fmla="*/ 273 w 282"/>
                <a:gd name="T1" fmla="*/ 55 h 262"/>
                <a:gd name="T2" fmla="*/ 280 w 282"/>
                <a:gd name="T3" fmla="*/ 39 h 262"/>
                <a:gd name="T4" fmla="*/ 281 w 282"/>
                <a:gd name="T5" fmla="*/ 35 h 262"/>
                <a:gd name="T6" fmla="*/ 282 w 282"/>
                <a:gd name="T7" fmla="*/ 31 h 262"/>
                <a:gd name="T8" fmla="*/ 281 w 282"/>
                <a:gd name="T9" fmla="*/ 23 h 262"/>
                <a:gd name="T10" fmla="*/ 279 w 282"/>
                <a:gd name="T11" fmla="*/ 16 h 262"/>
                <a:gd name="T12" fmla="*/ 279 w 282"/>
                <a:gd name="T13" fmla="*/ 14 h 262"/>
                <a:gd name="T14" fmla="*/ 278 w 282"/>
                <a:gd name="T15" fmla="*/ 12 h 262"/>
                <a:gd name="T16" fmla="*/ 276 w 282"/>
                <a:gd name="T17" fmla="*/ 9 h 262"/>
                <a:gd name="T18" fmla="*/ 265 w 282"/>
                <a:gd name="T19" fmla="*/ 2 h 262"/>
                <a:gd name="T20" fmla="*/ 252 w 282"/>
                <a:gd name="T21" fmla="*/ 0 h 262"/>
                <a:gd name="T22" fmla="*/ 249 w 282"/>
                <a:gd name="T23" fmla="*/ 0 h 262"/>
                <a:gd name="T24" fmla="*/ 247 w 282"/>
                <a:gd name="T25" fmla="*/ 0 h 262"/>
                <a:gd name="T26" fmla="*/ 246 w 282"/>
                <a:gd name="T27" fmla="*/ 0 h 262"/>
                <a:gd name="T28" fmla="*/ 240 w 282"/>
                <a:gd name="T29" fmla="*/ 2 h 262"/>
                <a:gd name="T30" fmla="*/ 219 w 282"/>
                <a:gd name="T31" fmla="*/ 17 h 262"/>
                <a:gd name="T32" fmla="*/ 218 w 282"/>
                <a:gd name="T33" fmla="*/ 18 h 262"/>
                <a:gd name="T34" fmla="*/ 218 w 282"/>
                <a:gd name="T35" fmla="*/ 18 h 262"/>
                <a:gd name="T36" fmla="*/ 176 w 282"/>
                <a:gd name="T37" fmla="*/ 72 h 262"/>
                <a:gd name="T38" fmla="*/ 118 w 282"/>
                <a:gd name="T39" fmla="*/ 131 h 262"/>
                <a:gd name="T40" fmla="*/ 87 w 282"/>
                <a:gd name="T41" fmla="*/ 159 h 262"/>
                <a:gd name="T42" fmla="*/ 58 w 282"/>
                <a:gd name="T43" fmla="*/ 184 h 262"/>
                <a:gd name="T44" fmla="*/ 13 w 282"/>
                <a:gd name="T45" fmla="*/ 219 h 262"/>
                <a:gd name="T46" fmla="*/ 13 w 282"/>
                <a:gd name="T47" fmla="*/ 219 h 262"/>
                <a:gd name="T48" fmla="*/ 1 w 282"/>
                <a:gd name="T49" fmla="*/ 235 h 262"/>
                <a:gd name="T50" fmla="*/ 3 w 282"/>
                <a:gd name="T51" fmla="*/ 252 h 262"/>
                <a:gd name="T52" fmla="*/ 18 w 282"/>
                <a:gd name="T53" fmla="*/ 261 h 262"/>
                <a:gd name="T54" fmla="*/ 38 w 282"/>
                <a:gd name="T55" fmla="*/ 257 h 262"/>
                <a:gd name="T56" fmla="*/ 38 w 282"/>
                <a:gd name="T57" fmla="*/ 257 h 262"/>
                <a:gd name="T58" fmla="*/ 88 w 282"/>
                <a:gd name="T59" fmla="*/ 224 h 262"/>
                <a:gd name="T60" fmla="*/ 120 w 282"/>
                <a:gd name="T61" fmla="*/ 200 h 262"/>
                <a:gd name="T62" fmla="*/ 155 w 282"/>
                <a:gd name="T63" fmla="*/ 173 h 262"/>
                <a:gd name="T64" fmla="*/ 221 w 282"/>
                <a:gd name="T65" fmla="*/ 114 h 262"/>
                <a:gd name="T66" fmla="*/ 272 w 282"/>
                <a:gd name="T67" fmla="*/ 57 h 262"/>
                <a:gd name="T68" fmla="*/ 272 w 282"/>
                <a:gd name="T69" fmla="*/ 57 h 262"/>
                <a:gd name="T70" fmla="*/ 273 w 282"/>
                <a:gd name="T71" fmla="*/ 55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2" h="262">
                  <a:moveTo>
                    <a:pt x="273" y="55"/>
                  </a:moveTo>
                  <a:cubicBezTo>
                    <a:pt x="276" y="50"/>
                    <a:pt x="279" y="45"/>
                    <a:pt x="280" y="39"/>
                  </a:cubicBezTo>
                  <a:cubicBezTo>
                    <a:pt x="281" y="38"/>
                    <a:pt x="281" y="36"/>
                    <a:pt x="281" y="35"/>
                  </a:cubicBezTo>
                  <a:cubicBezTo>
                    <a:pt x="281" y="34"/>
                    <a:pt x="282" y="32"/>
                    <a:pt x="282" y="31"/>
                  </a:cubicBezTo>
                  <a:cubicBezTo>
                    <a:pt x="282" y="28"/>
                    <a:pt x="282" y="25"/>
                    <a:pt x="281" y="23"/>
                  </a:cubicBezTo>
                  <a:cubicBezTo>
                    <a:pt x="281" y="20"/>
                    <a:pt x="280" y="18"/>
                    <a:pt x="279" y="16"/>
                  </a:cubicBezTo>
                  <a:cubicBezTo>
                    <a:pt x="279" y="15"/>
                    <a:pt x="279" y="14"/>
                    <a:pt x="279" y="14"/>
                  </a:cubicBezTo>
                  <a:cubicBezTo>
                    <a:pt x="278" y="13"/>
                    <a:pt x="278" y="13"/>
                    <a:pt x="278" y="12"/>
                  </a:cubicBezTo>
                  <a:cubicBezTo>
                    <a:pt x="277" y="11"/>
                    <a:pt x="277" y="10"/>
                    <a:pt x="276" y="9"/>
                  </a:cubicBezTo>
                  <a:cubicBezTo>
                    <a:pt x="273" y="6"/>
                    <a:pt x="269" y="3"/>
                    <a:pt x="265" y="2"/>
                  </a:cubicBezTo>
                  <a:cubicBezTo>
                    <a:pt x="261" y="0"/>
                    <a:pt x="256" y="0"/>
                    <a:pt x="252" y="0"/>
                  </a:cubicBezTo>
                  <a:cubicBezTo>
                    <a:pt x="251" y="0"/>
                    <a:pt x="250" y="0"/>
                    <a:pt x="249" y="0"/>
                  </a:cubicBezTo>
                  <a:cubicBezTo>
                    <a:pt x="248" y="0"/>
                    <a:pt x="248" y="0"/>
                    <a:pt x="247" y="0"/>
                  </a:cubicBezTo>
                  <a:cubicBezTo>
                    <a:pt x="247" y="0"/>
                    <a:pt x="246" y="0"/>
                    <a:pt x="246" y="0"/>
                  </a:cubicBezTo>
                  <a:cubicBezTo>
                    <a:pt x="244" y="1"/>
                    <a:pt x="242" y="1"/>
                    <a:pt x="240" y="2"/>
                  </a:cubicBezTo>
                  <a:cubicBezTo>
                    <a:pt x="232" y="4"/>
                    <a:pt x="224" y="9"/>
                    <a:pt x="219" y="17"/>
                  </a:cubicBezTo>
                  <a:cubicBezTo>
                    <a:pt x="219" y="18"/>
                    <a:pt x="218" y="18"/>
                    <a:pt x="218" y="18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208" y="33"/>
                    <a:pt x="194" y="52"/>
                    <a:pt x="176" y="72"/>
                  </a:cubicBezTo>
                  <a:cubicBezTo>
                    <a:pt x="159" y="91"/>
                    <a:pt x="139" y="112"/>
                    <a:pt x="118" y="131"/>
                  </a:cubicBezTo>
                  <a:cubicBezTo>
                    <a:pt x="108" y="141"/>
                    <a:pt x="97" y="150"/>
                    <a:pt x="87" y="159"/>
                  </a:cubicBezTo>
                  <a:cubicBezTo>
                    <a:pt x="77" y="168"/>
                    <a:pt x="67" y="176"/>
                    <a:pt x="58" y="184"/>
                  </a:cubicBezTo>
                  <a:cubicBezTo>
                    <a:pt x="40" y="199"/>
                    <a:pt x="24" y="211"/>
                    <a:pt x="13" y="219"/>
                  </a:cubicBezTo>
                  <a:cubicBezTo>
                    <a:pt x="13" y="219"/>
                    <a:pt x="13" y="219"/>
                    <a:pt x="13" y="219"/>
                  </a:cubicBezTo>
                  <a:cubicBezTo>
                    <a:pt x="7" y="223"/>
                    <a:pt x="3" y="229"/>
                    <a:pt x="1" y="235"/>
                  </a:cubicBezTo>
                  <a:cubicBezTo>
                    <a:pt x="0" y="241"/>
                    <a:pt x="0" y="247"/>
                    <a:pt x="3" y="252"/>
                  </a:cubicBezTo>
                  <a:cubicBezTo>
                    <a:pt x="7" y="257"/>
                    <a:pt x="12" y="261"/>
                    <a:pt x="18" y="261"/>
                  </a:cubicBezTo>
                  <a:cubicBezTo>
                    <a:pt x="25" y="262"/>
                    <a:pt x="32" y="261"/>
                    <a:pt x="38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50" y="249"/>
                    <a:pt x="68" y="238"/>
                    <a:pt x="88" y="224"/>
                  </a:cubicBezTo>
                  <a:cubicBezTo>
                    <a:pt x="98" y="216"/>
                    <a:pt x="109" y="208"/>
                    <a:pt x="120" y="200"/>
                  </a:cubicBezTo>
                  <a:cubicBezTo>
                    <a:pt x="132" y="191"/>
                    <a:pt x="143" y="182"/>
                    <a:pt x="155" y="173"/>
                  </a:cubicBezTo>
                  <a:cubicBezTo>
                    <a:pt x="177" y="154"/>
                    <a:pt x="200" y="134"/>
                    <a:pt x="221" y="114"/>
                  </a:cubicBezTo>
                  <a:cubicBezTo>
                    <a:pt x="241" y="94"/>
                    <a:pt x="259" y="74"/>
                    <a:pt x="272" y="57"/>
                  </a:cubicBezTo>
                  <a:cubicBezTo>
                    <a:pt x="272" y="57"/>
                    <a:pt x="272" y="57"/>
                    <a:pt x="272" y="57"/>
                  </a:cubicBezTo>
                  <a:cubicBezTo>
                    <a:pt x="272" y="56"/>
                    <a:pt x="273" y="56"/>
                    <a:pt x="273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>
              <a:off x="3452" y="910"/>
              <a:ext cx="44" cy="29"/>
            </a:xfrm>
            <a:custGeom>
              <a:avLst/>
              <a:gdLst>
                <a:gd name="T0" fmla="*/ 22 w 27"/>
                <a:gd name="T1" fmla="*/ 18 h 18"/>
                <a:gd name="T2" fmla="*/ 20 w 27"/>
                <a:gd name="T3" fmla="*/ 18 h 18"/>
                <a:gd name="T4" fmla="*/ 3 w 27"/>
                <a:gd name="T5" fmla="*/ 10 h 18"/>
                <a:gd name="T6" fmla="*/ 2 w 27"/>
                <a:gd name="T7" fmla="*/ 2 h 18"/>
                <a:gd name="T8" fmla="*/ 10 w 27"/>
                <a:gd name="T9" fmla="*/ 2 h 18"/>
                <a:gd name="T10" fmla="*/ 23 w 27"/>
                <a:gd name="T11" fmla="*/ 8 h 18"/>
                <a:gd name="T12" fmla="*/ 26 w 27"/>
                <a:gd name="T13" fmla="*/ 14 h 18"/>
                <a:gd name="T14" fmla="*/ 22 w 27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8">
                  <a:moveTo>
                    <a:pt x="22" y="18"/>
                  </a:moveTo>
                  <a:cubicBezTo>
                    <a:pt x="21" y="18"/>
                    <a:pt x="21" y="18"/>
                    <a:pt x="20" y="18"/>
                  </a:cubicBezTo>
                  <a:cubicBezTo>
                    <a:pt x="11" y="16"/>
                    <a:pt x="7" y="13"/>
                    <a:pt x="3" y="10"/>
                  </a:cubicBezTo>
                  <a:cubicBezTo>
                    <a:pt x="1" y="8"/>
                    <a:pt x="0" y="5"/>
                    <a:pt x="2" y="2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12" y="4"/>
                    <a:pt x="15" y="6"/>
                    <a:pt x="23" y="8"/>
                  </a:cubicBezTo>
                  <a:cubicBezTo>
                    <a:pt x="25" y="9"/>
                    <a:pt x="27" y="12"/>
                    <a:pt x="26" y="14"/>
                  </a:cubicBezTo>
                  <a:cubicBezTo>
                    <a:pt x="26" y="17"/>
                    <a:pt x="24" y="18"/>
                    <a:pt x="2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3444" y="924"/>
              <a:ext cx="45" cy="31"/>
            </a:xfrm>
            <a:custGeom>
              <a:avLst/>
              <a:gdLst>
                <a:gd name="T0" fmla="*/ 23 w 28"/>
                <a:gd name="T1" fmla="*/ 19 h 19"/>
                <a:gd name="T2" fmla="*/ 20 w 28"/>
                <a:gd name="T3" fmla="*/ 18 h 19"/>
                <a:gd name="T4" fmla="*/ 12 w 28"/>
                <a:gd name="T5" fmla="*/ 14 h 19"/>
                <a:gd name="T6" fmla="*/ 3 w 28"/>
                <a:gd name="T7" fmla="*/ 9 h 19"/>
                <a:gd name="T8" fmla="*/ 2 w 28"/>
                <a:gd name="T9" fmla="*/ 2 h 19"/>
                <a:gd name="T10" fmla="*/ 10 w 28"/>
                <a:gd name="T11" fmla="*/ 2 h 19"/>
                <a:gd name="T12" fmla="*/ 16 w 28"/>
                <a:gd name="T13" fmla="*/ 5 h 19"/>
                <a:gd name="T14" fmla="*/ 25 w 28"/>
                <a:gd name="T15" fmla="*/ 9 h 19"/>
                <a:gd name="T16" fmla="*/ 27 w 28"/>
                <a:gd name="T17" fmla="*/ 16 h 19"/>
                <a:gd name="T18" fmla="*/ 23 w 28"/>
                <a:gd name="T1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9">
                  <a:moveTo>
                    <a:pt x="23" y="19"/>
                  </a:moveTo>
                  <a:cubicBezTo>
                    <a:pt x="22" y="19"/>
                    <a:pt x="21" y="19"/>
                    <a:pt x="20" y="18"/>
                  </a:cubicBezTo>
                  <a:cubicBezTo>
                    <a:pt x="17" y="17"/>
                    <a:pt x="14" y="15"/>
                    <a:pt x="12" y="14"/>
                  </a:cubicBezTo>
                  <a:cubicBezTo>
                    <a:pt x="8" y="13"/>
                    <a:pt x="5" y="12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3" y="4"/>
                    <a:pt x="16" y="5"/>
                  </a:cubicBezTo>
                  <a:cubicBezTo>
                    <a:pt x="18" y="6"/>
                    <a:pt x="21" y="7"/>
                    <a:pt x="25" y="9"/>
                  </a:cubicBezTo>
                  <a:cubicBezTo>
                    <a:pt x="27" y="11"/>
                    <a:pt x="28" y="14"/>
                    <a:pt x="27" y="16"/>
                  </a:cubicBezTo>
                  <a:cubicBezTo>
                    <a:pt x="26" y="18"/>
                    <a:pt x="24" y="19"/>
                    <a:pt x="2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3436" y="937"/>
              <a:ext cx="45" cy="31"/>
            </a:xfrm>
            <a:custGeom>
              <a:avLst/>
              <a:gdLst>
                <a:gd name="T0" fmla="*/ 22 w 28"/>
                <a:gd name="T1" fmla="*/ 19 h 19"/>
                <a:gd name="T2" fmla="*/ 21 w 28"/>
                <a:gd name="T3" fmla="*/ 19 h 19"/>
                <a:gd name="T4" fmla="*/ 3 w 28"/>
                <a:gd name="T5" fmla="*/ 10 h 19"/>
                <a:gd name="T6" fmla="*/ 2 w 28"/>
                <a:gd name="T7" fmla="*/ 2 h 19"/>
                <a:gd name="T8" fmla="*/ 9 w 28"/>
                <a:gd name="T9" fmla="*/ 2 h 19"/>
                <a:gd name="T10" fmla="*/ 23 w 28"/>
                <a:gd name="T11" fmla="*/ 9 h 19"/>
                <a:gd name="T12" fmla="*/ 27 w 28"/>
                <a:gd name="T13" fmla="*/ 15 h 19"/>
                <a:gd name="T14" fmla="*/ 22 w 2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2" y="19"/>
                    <a:pt x="21" y="19"/>
                    <a:pt x="21" y="19"/>
                  </a:cubicBezTo>
                  <a:cubicBezTo>
                    <a:pt x="13" y="17"/>
                    <a:pt x="9" y="15"/>
                    <a:pt x="3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14" y="5"/>
                    <a:pt x="17" y="7"/>
                    <a:pt x="23" y="9"/>
                  </a:cubicBezTo>
                  <a:cubicBezTo>
                    <a:pt x="26" y="10"/>
                    <a:pt x="28" y="12"/>
                    <a:pt x="27" y="15"/>
                  </a:cubicBezTo>
                  <a:cubicBezTo>
                    <a:pt x="27" y="18"/>
                    <a:pt x="25" y="19"/>
                    <a:pt x="2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3421" y="942"/>
              <a:ext cx="49" cy="33"/>
            </a:xfrm>
            <a:custGeom>
              <a:avLst/>
              <a:gdLst>
                <a:gd name="T0" fmla="*/ 25 w 30"/>
                <a:gd name="T1" fmla="*/ 20 h 20"/>
                <a:gd name="T2" fmla="*/ 24 w 30"/>
                <a:gd name="T3" fmla="*/ 20 h 20"/>
                <a:gd name="T4" fmla="*/ 1 w 30"/>
                <a:gd name="T5" fmla="*/ 8 h 20"/>
                <a:gd name="T6" fmla="*/ 2 w 30"/>
                <a:gd name="T7" fmla="*/ 2 h 20"/>
                <a:gd name="T8" fmla="*/ 8 w 30"/>
                <a:gd name="T9" fmla="*/ 2 h 20"/>
                <a:gd name="T10" fmla="*/ 26 w 30"/>
                <a:gd name="T11" fmla="*/ 11 h 20"/>
                <a:gd name="T12" fmla="*/ 29 w 30"/>
                <a:gd name="T13" fmla="*/ 17 h 20"/>
                <a:gd name="T14" fmla="*/ 25 w 30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0">
                  <a:moveTo>
                    <a:pt x="25" y="20"/>
                  </a:moveTo>
                  <a:cubicBezTo>
                    <a:pt x="25" y="20"/>
                    <a:pt x="25" y="20"/>
                    <a:pt x="24" y="20"/>
                  </a:cubicBezTo>
                  <a:cubicBezTo>
                    <a:pt x="14" y="18"/>
                    <a:pt x="7" y="14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cubicBezTo>
                    <a:pt x="12" y="7"/>
                    <a:pt x="18" y="10"/>
                    <a:pt x="26" y="11"/>
                  </a:cubicBezTo>
                  <a:cubicBezTo>
                    <a:pt x="28" y="12"/>
                    <a:pt x="30" y="14"/>
                    <a:pt x="29" y="17"/>
                  </a:cubicBezTo>
                  <a:cubicBezTo>
                    <a:pt x="29" y="19"/>
                    <a:pt x="27" y="20"/>
                    <a:pt x="25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3110" y="553"/>
              <a:ext cx="279" cy="272"/>
            </a:xfrm>
            <a:custGeom>
              <a:avLst/>
              <a:gdLst>
                <a:gd name="T0" fmla="*/ 152 w 172"/>
                <a:gd name="T1" fmla="*/ 84 h 168"/>
                <a:gd name="T2" fmla="*/ 170 w 172"/>
                <a:gd name="T3" fmla="*/ 36 h 168"/>
                <a:gd name="T4" fmla="*/ 153 w 172"/>
                <a:gd name="T5" fmla="*/ 18 h 168"/>
                <a:gd name="T6" fmla="*/ 129 w 172"/>
                <a:gd name="T7" fmla="*/ 11 h 168"/>
                <a:gd name="T8" fmla="*/ 102 w 172"/>
                <a:gd name="T9" fmla="*/ 4 h 168"/>
                <a:gd name="T10" fmla="*/ 71 w 172"/>
                <a:gd name="T11" fmla="*/ 0 h 168"/>
                <a:gd name="T12" fmla="*/ 64 w 172"/>
                <a:gd name="T13" fmla="*/ 0 h 168"/>
                <a:gd name="T14" fmla="*/ 55 w 172"/>
                <a:gd name="T15" fmla="*/ 1 h 168"/>
                <a:gd name="T16" fmla="*/ 44 w 172"/>
                <a:gd name="T17" fmla="*/ 3 h 168"/>
                <a:gd name="T18" fmla="*/ 36 w 172"/>
                <a:gd name="T19" fmla="*/ 6 h 168"/>
                <a:gd name="T20" fmla="*/ 29 w 172"/>
                <a:gd name="T21" fmla="*/ 10 h 168"/>
                <a:gd name="T22" fmla="*/ 18 w 172"/>
                <a:gd name="T23" fmla="*/ 18 h 168"/>
                <a:gd name="T24" fmla="*/ 13 w 172"/>
                <a:gd name="T25" fmla="*/ 23 h 168"/>
                <a:gd name="T26" fmla="*/ 4 w 172"/>
                <a:gd name="T27" fmla="*/ 40 h 168"/>
                <a:gd name="T28" fmla="*/ 1 w 172"/>
                <a:gd name="T29" fmla="*/ 50 h 168"/>
                <a:gd name="T30" fmla="*/ 0 w 172"/>
                <a:gd name="T31" fmla="*/ 67 h 168"/>
                <a:gd name="T32" fmla="*/ 1 w 172"/>
                <a:gd name="T33" fmla="*/ 77 h 168"/>
                <a:gd name="T34" fmla="*/ 6 w 172"/>
                <a:gd name="T35" fmla="*/ 97 h 168"/>
                <a:gd name="T36" fmla="*/ 33 w 172"/>
                <a:gd name="T37" fmla="*/ 155 h 168"/>
                <a:gd name="T38" fmla="*/ 64 w 172"/>
                <a:gd name="T39" fmla="*/ 162 h 168"/>
                <a:gd name="T40" fmla="*/ 79 w 172"/>
                <a:gd name="T41" fmla="*/ 134 h 168"/>
                <a:gd name="T42" fmla="*/ 60 w 172"/>
                <a:gd name="T43" fmla="*/ 81 h 168"/>
                <a:gd name="T44" fmla="*/ 59 w 172"/>
                <a:gd name="T45" fmla="*/ 70 h 168"/>
                <a:gd name="T46" fmla="*/ 59 w 172"/>
                <a:gd name="T47" fmla="*/ 69 h 168"/>
                <a:gd name="T48" fmla="*/ 59 w 172"/>
                <a:gd name="T49" fmla="*/ 68 h 168"/>
                <a:gd name="T50" fmla="*/ 61 w 172"/>
                <a:gd name="T51" fmla="*/ 65 h 168"/>
                <a:gd name="T52" fmla="*/ 63 w 172"/>
                <a:gd name="T53" fmla="*/ 64 h 168"/>
                <a:gd name="T54" fmla="*/ 65 w 172"/>
                <a:gd name="T55" fmla="*/ 64 h 168"/>
                <a:gd name="T56" fmla="*/ 66 w 172"/>
                <a:gd name="T57" fmla="*/ 64 h 168"/>
                <a:gd name="T58" fmla="*/ 76 w 172"/>
                <a:gd name="T59" fmla="*/ 66 h 168"/>
                <a:gd name="T60" fmla="*/ 95 w 172"/>
                <a:gd name="T61" fmla="*/ 73 h 168"/>
                <a:gd name="T62" fmla="*/ 128 w 172"/>
                <a:gd name="T63" fmla="*/ 86 h 168"/>
                <a:gd name="T64" fmla="*/ 129 w 172"/>
                <a:gd name="T65" fmla="*/ 8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2" h="168">
                  <a:moveTo>
                    <a:pt x="129" y="87"/>
                  </a:moveTo>
                  <a:cubicBezTo>
                    <a:pt x="136" y="89"/>
                    <a:pt x="145" y="88"/>
                    <a:pt x="152" y="84"/>
                  </a:cubicBezTo>
                  <a:cubicBezTo>
                    <a:pt x="159" y="80"/>
                    <a:pt x="165" y="72"/>
                    <a:pt x="169" y="63"/>
                  </a:cubicBezTo>
                  <a:cubicBezTo>
                    <a:pt x="172" y="53"/>
                    <a:pt x="172" y="44"/>
                    <a:pt x="170" y="36"/>
                  </a:cubicBezTo>
                  <a:cubicBezTo>
                    <a:pt x="167" y="28"/>
                    <a:pt x="162" y="22"/>
                    <a:pt x="154" y="19"/>
                  </a:cubicBezTo>
                  <a:cubicBezTo>
                    <a:pt x="154" y="19"/>
                    <a:pt x="154" y="19"/>
                    <a:pt x="153" y="18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45" y="16"/>
                    <a:pt x="137" y="13"/>
                    <a:pt x="129" y="11"/>
                  </a:cubicBezTo>
                  <a:cubicBezTo>
                    <a:pt x="125" y="10"/>
                    <a:pt x="120" y="8"/>
                    <a:pt x="116" y="7"/>
                  </a:cubicBezTo>
                  <a:cubicBezTo>
                    <a:pt x="111" y="6"/>
                    <a:pt x="107" y="5"/>
                    <a:pt x="102" y="4"/>
                  </a:cubicBezTo>
                  <a:cubicBezTo>
                    <a:pt x="98" y="3"/>
                    <a:pt x="93" y="2"/>
                    <a:pt x="88" y="1"/>
                  </a:cubicBezTo>
                  <a:cubicBezTo>
                    <a:pt x="82" y="1"/>
                    <a:pt x="77" y="0"/>
                    <a:pt x="71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59" y="0"/>
                    <a:pt x="57" y="1"/>
                    <a:pt x="55" y="1"/>
                  </a:cubicBezTo>
                  <a:cubicBezTo>
                    <a:pt x="53" y="1"/>
                    <a:pt x="51" y="1"/>
                    <a:pt x="50" y="2"/>
                  </a:cubicBezTo>
                  <a:cubicBezTo>
                    <a:pt x="48" y="2"/>
                    <a:pt x="46" y="3"/>
                    <a:pt x="44" y="3"/>
                  </a:cubicBezTo>
                  <a:cubicBezTo>
                    <a:pt x="42" y="4"/>
                    <a:pt x="40" y="4"/>
                    <a:pt x="39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7"/>
                    <a:pt x="34" y="7"/>
                    <a:pt x="34" y="7"/>
                  </a:cubicBezTo>
                  <a:cubicBezTo>
                    <a:pt x="32" y="8"/>
                    <a:pt x="30" y="9"/>
                    <a:pt x="29" y="10"/>
                  </a:cubicBezTo>
                  <a:cubicBezTo>
                    <a:pt x="27" y="11"/>
                    <a:pt x="25" y="13"/>
                    <a:pt x="23" y="14"/>
                  </a:cubicBezTo>
                  <a:cubicBezTo>
                    <a:pt x="21" y="15"/>
                    <a:pt x="20" y="17"/>
                    <a:pt x="18" y="18"/>
                  </a:cubicBezTo>
                  <a:cubicBezTo>
                    <a:pt x="17" y="19"/>
                    <a:pt x="16" y="20"/>
                    <a:pt x="16" y="21"/>
                  </a:cubicBezTo>
                  <a:cubicBezTo>
                    <a:pt x="15" y="21"/>
                    <a:pt x="14" y="22"/>
                    <a:pt x="13" y="23"/>
                  </a:cubicBezTo>
                  <a:cubicBezTo>
                    <a:pt x="12" y="25"/>
                    <a:pt x="11" y="26"/>
                    <a:pt x="9" y="28"/>
                  </a:cubicBezTo>
                  <a:cubicBezTo>
                    <a:pt x="7" y="32"/>
                    <a:pt x="5" y="36"/>
                    <a:pt x="4" y="40"/>
                  </a:cubicBezTo>
                  <a:cubicBezTo>
                    <a:pt x="3" y="42"/>
                    <a:pt x="2" y="44"/>
                    <a:pt x="2" y="47"/>
                  </a:cubicBezTo>
                  <a:cubicBezTo>
                    <a:pt x="1" y="48"/>
                    <a:pt x="1" y="49"/>
                    <a:pt x="1" y="50"/>
                  </a:cubicBezTo>
                  <a:cubicBezTo>
                    <a:pt x="1" y="51"/>
                    <a:pt x="1" y="52"/>
                    <a:pt x="0" y="53"/>
                  </a:cubicBezTo>
                  <a:cubicBezTo>
                    <a:pt x="0" y="58"/>
                    <a:pt x="0" y="62"/>
                    <a:pt x="0" y="67"/>
                  </a:cubicBezTo>
                  <a:cubicBezTo>
                    <a:pt x="0" y="69"/>
                    <a:pt x="0" y="71"/>
                    <a:pt x="1" y="73"/>
                  </a:cubicBezTo>
                  <a:cubicBezTo>
                    <a:pt x="1" y="74"/>
                    <a:pt x="1" y="75"/>
                    <a:pt x="1" y="77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86"/>
                    <a:pt x="5" y="92"/>
                    <a:pt x="6" y="97"/>
                  </a:cubicBezTo>
                  <a:cubicBezTo>
                    <a:pt x="10" y="108"/>
                    <a:pt x="15" y="118"/>
                    <a:pt x="19" y="128"/>
                  </a:cubicBezTo>
                  <a:cubicBezTo>
                    <a:pt x="24" y="137"/>
                    <a:pt x="28" y="146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8" y="165"/>
                    <a:pt x="52" y="168"/>
                    <a:pt x="64" y="162"/>
                  </a:cubicBezTo>
                  <a:cubicBezTo>
                    <a:pt x="76" y="156"/>
                    <a:pt x="83" y="143"/>
                    <a:pt x="79" y="134"/>
                  </a:cubicBezTo>
                  <a:cubicBezTo>
                    <a:pt x="79" y="134"/>
                    <a:pt x="79" y="134"/>
                    <a:pt x="79" y="134"/>
                  </a:cubicBezTo>
                  <a:cubicBezTo>
                    <a:pt x="75" y="125"/>
                    <a:pt x="71" y="116"/>
                    <a:pt x="68" y="107"/>
                  </a:cubicBezTo>
                  <a:cubicBezTo>
                    <a:pt x="65" y="98"/>
                    <a:pt x="62" y="89"/>
                    <a:pt x="60" y="81"/>
                  </a:cubicBezTo>
                  <a:cubicBezTo>
                    <a:pt x="60" y="77"/>
                    <a:pt x="59" y="74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7"/>
                    <a:pt x="59" y="67"/>
                  </a:cubicBezTo>
                  <a:cubicBezTo>
                    <a:pt x="59" y="66"/>
                    <a:pt x="60" y="65"/>
                    <a:pt x="61" y="65"/>
                  </a:cubicBezTo>
                  <a:cubicBezTo>
                    <a:pt x="61" y="64"/>
                    <a:pt x="61" y="64"/>
                    <a:pt x="62" y="64"/>
                  </a:cubicBezTo>
                  <a:cubicBezTo>
                    <a:pt x="62" y="64"/>
                    <a:pt x="62" y="64"/>
                    <a:pt x="63" y="64"/>
                  </a:cubicBezTo>
                  <a:cubicBezTo>
                    <a:pt x="63" y="64"/>
                    <a:pt x="64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6" y="64"/>
                    <a:pt x="67" y="65"/>
                    <a:pt x="68" y="65"/>
                  </a:cubicBezTo>
                  <a:cubicBezTo>
                    <a:pt x="70" y="65"/>
                    <a:pt x="73" y="65"/>
                    <a:pt x="76" y="66"/>
                  </a:cubicBezTo>
                  <a:cubicBezTo>
                    <a:pt x="79" y="67"/>
                    <a:pt x="82" y="68"/>
                    <a:pt x="85" y="69"/>
                  </a:cubicBezTo>
                  <a:cubicBezTo>
                    <a:pt x="88" y="70"/>
                    <a:pt x="92" y="71"/>
                    <a:pt x="95" y="73"/>
                  </a:cubicBezTo>
                  <a:cubicBezTo>
                    <a:pt x="99" y="74"/>
                    <a:pt x="102" y="75"/>
                    <a:pt x="106" y="77"/>
                  </a:cubicBezTo>
                  <a:cubicBezTo>
                    <a:pt x="113" y="80"/>
                    <a:pt x="120" y="83"/>
                    <a:pt x="128" y="86"/>
                  </a:cubicBezTo>
                  <a:cubicBezTo>
                    <a:pt x="128" y="86"/>
                    <a:pt x="128" y="86"/>
                    <a:pt x="128" y="86"/>
                  </a:cubicBezTo>
                  <a:cubicBezTo>
                    <a:pt x="128" y="86"/>
                    <a:pt x="129" y="86"/>
                    <a:pt x="129" y="87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3"/>
            <p:cNvSpPr>
              <a:spLocks/>
            </p:cNvSpPr>
            <p:nvPr/>
          </p:nvSpPr>
          <p:spPr bwMode="auto">
            <a:xfrm>
              <a:off x="3253" y="587"/>
              <a:ext cx="170" cy="221"/>
            </a:xfrm>
            <a:custGeom>
              <a:avLst/>
              <a:gdLst>
                <a:gd name="T0" fmla="*/ 72 w 105"/>
                <a:gd name="T1" fmla="*/ 0 h 136"/>
                <a:gd name="T2" fmla="*/ 77 w 105"/>
                <a:gd name="T3" fmla="*/ 40 h 136"/>
                <a:gd name="T4" fmla="*/ 0 w 105"/>
                <a:gd name="T5" fmla="*/ 130 h 136"/>
                <a:gd name="T6" fmla="*/ 3 w 105"/>
                <a:gd name="T7" fmla="*/ 136 h 136"/>
                <a:gd name="T8" fmla="*/ 97 w 105"/>
                <a:gd name="T9" fmla="*/ 43 h 136"/>
                <a:gd name="T10" fmla="*/ 93 w 105"/>
                <a:gd name="T11" fmla="*/ 8 h 136"/>
                <a:gd name="T12" fmla="*/ 72 w 105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6">
                  <a:moveTo>
                    <a:pt x="72" y="0"/>
                  </a:moveTo>
                  <a:cubicBezTo>
                    <a:pt x="72" y="0"/>
                    <a:pt x="89" y="16"/>
                    <a:pt x="77" y="40"/>
                  </a:cubicBezTo>
                  <a:cubicBezTo>
                    <a:pt x="65" y="65"/>
                    <a:pt x="0" y="130"/>
                    <a:pt x="0" y="130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3" y="136"/>
                    <a:pt x="89" y="66"/>
                    <a:pt x="97" y="43"/>
                  </a:cubicBezTo>
                  <a:cubicBezTo>
                    <a:pt x="105" y="21"/>
                    <a:pt x="93" y="8"/>
                    <a:pt x="93" y="8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3452" y="608"/>
              <a:ext cx="50" cy="28"/>
            </a:xfrm>
            <a:custGeom>
              <a:avLst/>
              <a:gdLst>
                <a:gd name="T0" fmla="*/ 1 w 31"/>
                <a:gd name="T1" fmla="*/ 4 h 17"/>
                <a:gd name="T2" fmla="*/ 17 w 31"/>
                <a:gd name="T3" fmla="*/ 3 h 17"/>
                <a:gd name="T4" fmla="*/ 31 w 31"/>
                <a:gd name="T5" fmla="*/ 13 h 17"/>
                <a:gd name="T6" fmla="*/ 21 w 31"/>
                <a:gd name="T7" fmla="*/ 17 h 17"/>
                <a:gd name="T8" fmla="*/ 1 w 31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7">
                  <a:moveTo>
                    <a:pt x="1" y="4"/>
                  </a:moveTo>
                  <a:cubicBezTo>
                    <a:pt x="1" y="4"/>
                    <a:pt x="13" y="0"/>
                    <a:pt x="17" y="3"/>
                  </a:cubicBezTo>
                  <a:cubicBezTo>
                    <a:pt x="23" y="7"/>
                    <a:pt x="31" y="13"/>
                    <a:pt x="31" y="13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0" y="17"/>
                    <a:pt x="1" y="4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>
              <a:off x="3536" y="696"/>
              <a:ext cx="25" cy="31"/>
            </a:xfrm>
            <a:custGeom>
              <a:avLst/>
              <a:gdLst>
                <a:gd name="T0" fmla="*/ 7 w 15"/>
                <a:gd name="T1" fmla="*/ 0 h 19"/>
                <a:gd name="T2" fmla="*/ 14 w 15"/>
                <a:gd name="T3" fmla="*/ 10 h 19"/>
                <a:gd name="T4" fmla="*/ 8 w 15"/>
                <a:gd name="T5" fmla="*/ 16 h 19"/>
                <a:gd name="T6" fmla="*/ 3 w 15"/>
                <a:gd name="T7" fmla="*/ 11 h 19"/>
                <a:gd name="T8" fmla="*/ 7 w 1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7" y="0"/>
                  </a:moveTo>
                  <a:cubicBezTo>
                    <a:pt x="7" y="0"/>
                    <a:pt x="15" y="6"/>
                    <a:pt x="14" y="10"/>
                  </a:cubicBezTo>
                  <a:cubicBezTo>
                    <a:pt x="13" y="13"/>
                    <a:pt x="8" y="16"/>
                    <a:pt x="8" y="16"/>
                  </a:cubicBezTo>
                  <a:cubicBezTo>
                    <a:pt x="8" y="16"/>
                    <a:pt x="5" y="19"/>
                    <a:pt x="3" y="11"/>
                  </a:cubicBezTo>
                  <a:cubicBezTo>
                    <a:pt x="0" y="4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>
              <a:off x="3455" y="723"/>
              <a:ext cx="36" cy="39"/>
            </a:xfrm>
            <a:custGeom>
              <a:avLst/>
              <a:gdLst>
                <a:gd name="T0" fmla="*/ 0 w 36"/>
                <a:gd name="T1" fmla="*/ 39 h 39"/>
                <a:gd name="T2" fmla="*/ 12 w 36"/>
                <a:gd name="T3" fmla="*/ 0 h 39"/>
                <a:gd name="T4" fmla="*/ 36 w 36"/>
                <a:gd name="T5" fmla="*/ 25 h 39"/>
                <a:gd name="T6" fmla="*/ 0 w 36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9"/>
                  </a:moveTo>
                  <a:lnTo>
                    <a:pt x="12" y="0"/>
                  </a:lnTo>
                  <a:lnTo>
                    <a:pt x="36" y="25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>
              <a:off x="3288" y="748"/>
              <a:ext cx="183" cy="176"/>
            </a:xfrm>
            <a:custGeom>
              <a:avLst/>
              <a:gdLst>
                <a:gd name="T0" fmla="*/ 183 w 183"/>
                <a:gd name="T1" fmla="*/ 0 h 176"/>
                <a:gd name="T2" fmla="*/ 0 w 183"/>
                <a:gd name="T3" fmla="*/ 131 h 176"/>
                <a:gd name="T4" fmla="*/ 2 w 183"/>
                <a:gd name="T5" fmla="*/ 173 h 176"/>
                <a:gd name="T6" fmla="*/ 41 w 183"/>
                <a:gd name="T7" fmla="*/ 176 h 176"/>
                <a:gd name="T8" fmla="*/ 183 w 183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76">
                  <a:moveTo>
                    <a:pt x="183" y="0"/>
                  </a:moveTo>
                  <a:lnTo>
                    <a:pt x="0" y="131"/>
                  </a:lnTo>
                  <a:lnTo>
                    <a:pt x="2" y="173"/>
                  </a:lnTo>
                  <a:lnTo>
                    <a:pt x="41" y="176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18"/>
            <p:cNvSpPr>
              <a:spLocks/>
            </p:cNvSpPr>
            <p:nvPr/>
          </p:nvSpPr>
          <p:spPr bwMode="auto">
            <a:xfrm>
              <a:off x="3488" y="607"/>
              <a:ext cx="98" cy="94"/>
            </a:xfrm>
            <a:custGeom>
              <a:avLst/>
              <a:gdLst>
                <a:gd name="T0" fmla="*/ 8 w 61"/>
                <a:gd name="T1" fmla="*/ 49 h 58"/>
                <a:gd name="T2" fmla="*/ 41 w 61"/>
                <a:gd name="T3" fmla="*/ 53 h 58"/>
                <a:gd name="T4" fmla="*/ 42 w 61"/>
                <a:gd name="T5" fmla="*/ 51 h 58"/>
                <a:gd name="T6" fmla="*/ 51 w 61"/>
                <a:gd name="T7" fmla="*/ 32 h 58"/>
                <a:gd name="T8" fmla="*/ 35 w 61"/>
                <a:gd name="T9" fmla="*/ 0 h 58"/>
                <a:gd name="T10" fmla="*/ 26 w 61"/>
                <a:gd name="T11" fmla="*/ 3 h 58"/>
                <a:gd name="T12" fmla="*/ 24 w 61"/>
                <a:gd name="T13" fmla="*/ 3 h 58"/>
                <a:gd name="T14" fmla="*/ 8 w 61"/>
                <a:gd name="T15" fmla="*/ 4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8">
                  <a:moveTo>
                    <a:pt x="8" y="49"/>
                  </a:moveTo>
                  <a:cubicBezTo>
                    <a:pt x="12" y="58"/>
                    <a:pt x="28" y="55"/>
                    <a:pt x="41" y="53"/>
                  </a:cubicBezTo>
                  <a:cubicBezTo>
                    <a:pt x="41" y="52"/>
                    <a:pt x="42" y="52"/>
                    <a:pt x="42" y="51"/>
                  </a:cubicBezTo>
                  <a:cubicBezTo>
                    <a:pt x="44" y="46"/>
                    <a:pt x="46" y="39"/>
                    <a:pt x="51" y="32"/>
                  </a:cubicBezTo>
                  <a:cubicBezTo>
                    <a:pt x="61" y="14"/>
                    <a:pt x="35" y="0"/>
                    <a:pt x="35" y="0"/>
                  </a:cubicBezTo>
                  <a:cubicBezTo>
                    <a:pt x="35" y="0"/>
                    <a:pt x="32" y="1"/>
                    <a:pt x="26" y="3"/>
                  </a:cubicBezTo>
                  <a:cubicBezTo>
                    <a:pt x="26" y="3"/>
                    <a:pt x="25" y="3"/>
                    <a:pt x="24" y="3"/>
                  </a:cubicBezTo>
                  <a:cubicBezTo>
                    <a:pt x="13" y="18"/>
                    <a:pt x="0" y="34"/>
                    <a:pt x="8" y="49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19"/>
            <p:cNvSpPr>
              <a:spLocks/>
            </p:cNvSpPr>
            <p:nvPr/>
          </p:nvSpPr>
          <p:spPr bwMode="auto">
            <a:xfrm>
              <a:off x="3426" y="612"/>
              <a:ext cx="128" cy="137"/>
            </a:xfrm>
            <a:custGeom>
              <a:avLst/>
              <a:gdLst>
                <a:gd name="T0" fmla="*/ 76 w 79"/>
                <a:gd name="T1" fmla="*/ 67 h 85"/>
                <a:gd name="T2" fmla="*/ 79 w 79"/>
                <a:gd name="T3" fmla="*/ 50 h 85"/>
                <a:gd name="T4" fmla="*/ 46 w 79"/>
                <a:gd name="T5" fmla="*/ 46 h 85"/>
                <a:gd name="T6" fmla="*/ 62 w 79"/>
                <a:gd name="T7" fmla="*/ 0 h 85"/>
                <a:gd name="T8" fmla="*/ 45 w 79"/>
                <a:gd name="T9" fmla="*/ 5 h 85"/>
                <a:gd name="T10" fmla="*/ 20 w 79"/>
                <a:gd name="T11" fmla="*/ 9 h 85"/>
                <a:gd name="T12" fmla="*/ 34 w 79"/>
                <a:gd name="T13" fmla="*/ 83 h 85"/>
                <a:gd name="T14" fmla="*/ 76 w 79"/>
                <a:gd name="T15" fmla="*/ 6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85">
                  <a:moveTo>
                    <a:pt x="76" y="67"/>
                  </a:moveTo>
                  <a:cubicBezTo>
                    <a:pt x="76" y="67"/>
                    <a:pt x="76" y="60"/>
                    <a:pt x="79" y="50"/>
                  </a:cubicBezTo>
                  <a:cubicBezTo>
                    <a:pt x="66" y="52"/>
                    <a:pt x="50" y="55"/>
                    <a:pt x="46" y="46"/>
                  </a:cubicBezTo>
                  <a:cubicBezTo>
                    <a:pt x="38" y="31"/>
                    <a:pt x="51" y="15"/>
                    <a:pt x="62" y="0"/>
                  </a:cubicBezTo>
                  <a:cubicBezTo>
                    <a:pt x="57" y="2"/>
                    <a:pt x="51" y="3"/>
                    <a:pt x="45" y="5"/>
                  </a:cubicBezTo>
                  <a:cubicBezTo>
                    <a:pt x="33" y="7"/>
                    <a:pt x="20" y="8"/>
                    <a:pt x="20" y="9"/>
                  </a:cubicBezTo>
                  <a:cubicBezTo>
                    <a:pt x="0" y="47"/>
                    <a:pt x="34" y="83"/>
                    <a:pt x="34" y="83"/>
                  </a:cubicBezTo>
                  <a:cubicBezTo>
                    <a:pt x="56" y="85"/>
                    <a:pt x="76" y="67"/>
                    <a:pt x="76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>
              <a:off x="3504" y="522"/>
              <a:ext cx="95" cy="156"/>
            </a:xfrm>
            <a:custGeom>
              <a:avLst/>
              <a:gdLst>
                <a:gd name="T0" fmla="*/ 56 w 59"/>
                <a:gd name="T1" fmla="*/ 24 h 96"/>
                <a:gd name="T2" fmla="*/ 59 w 59"/>
                <a:gd name="T3" fmla="*/ 43 h 96"/>
                <a:gd name="T4" fmla="*/ 56 w 59"/>
                <a:gd name="T5" fmla="*/ 45 h 96"/>
                <a:gd name="T6" fmla="*/ 59 w 59"/>
                <a:gd name="T7" fmla="*/ 67 h 96"/>
                <a:gd name="T8" fmla="*/ 53 w 59"/>
                <a:gd name="T9" fmla="*/ 69 h 96"/>
                <a:gd name="T10" fmla="*/ 54 w 59"/>
                <a:gd name="T11" fmla="*/ 74 h 96"/>
                <a:gd name="T12" fmla="*/ 52 w 59"/>
                <a:gd name="T13" fmla="*/ 76 h 96"/>
                <a:gd name="T14" fmla="*/ 53 w 59"/>
                <a:gd name="T15" fmla="*/ 79 h 96"/>
                <a:gd name="T16" fmla="*/ 50 w 59"/>
                <a:gd name="T17" fmla="*/ 82 h 96"/>
                <a:gd name="T18" fmla="*/ 53 w 59"/>
                <a:gd name="T19" fmla="*/ 93 h 96"/>
                <a:gd name="T20" fmla="*/ 50 w 59"/>
                <a:gd name="T21" fmla="*/ 96 h 96"/>
                <a:gd name="T22" fmla="*/ 14 w 59"/>
                <a:gd name="T23" fmla="*/ 88 h 96"/>
                <a:gd name="T24" fmla="*/ 10 w 59"/>
                <a:gd name="T25" fmla="*/ 85 h 96"/>
                <a:gd name="T26" fmla="*/ 3 w 59"/>
                <a:gd name="T27" fmla="*/ 33 h 96"/>
                <a:gd name="T28" fmla="*/ 56 w 59"/>
                <a:gd name="T29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96">
                  <a:moveTo>
                    <a:pt x="56" y="24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5"/>
                    <a:pt x="0" y="48"/>
                    <a:pt x="3" y="33"/>
                  </a:cubicBezTo>
                  <a:cubicBezTo>
                    <a:pt x="6" y="17"/>
                    <a:pt x="31" y="0"/>
                    <a:pt x="56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>
              <a:off x="3481" y="519"/>
              <a:ext cx="127" cy="107"/>
            </a:xfrm>
            <a:custGeom>
              <a:avLst/>
              <a:gdLst>
                <a:gd name="T0" fmla="*/ 18 w 78"/>
                <a:gd name="T1" fmla="*/ 53 h 66"/>
                <a:gd name="T2" fmla="*/ 22 w 78"/>
                <a:gd name="T3" fmla="*/ 66 h 66"/>
                <a:gd name="T4" fmla="*/ 27 w 78"/>
                <a:gd name="T5" fmla="*/ 66 h 66"/>
                <a:gd name="T6" fmla="*/ 29 w 78"/>
                <a:gd name="T7" fmla="*/ 31 h 66"/>
                <a:gd name="T8" fmla="*/ 47 w 78"/>
                <a:gd name="T9" fmla="*/ 24 h 66"/>
                <a:gd name="T10" fmla="*/ 74 w 78"/>
                <a:gd name="T11" fmla="*/ 32 h 66"/>
                <a:gd name="T12" fmla="*/ 78 w 78"/>
                <a:gd name="T13" fmla="*/ 30 h 66"/>
                <a:gd name="T14" fmla="*/ 73 w 78"/>
                <a:gd name="T15" fmla="*/ 22 h 66"/>
                <a:gd name="T16" fmla="*/ 51 w 78"/>
                <a:gd name="T17" fmla="*/ 4 h 66"/>
                <a:gd name="T18" fmla="*/ 13 w 78"/>
                <a:gd name="T19" fmla="*/ 13 h 66"/>
                <a:gd name="T20" fmla="*/ 4 w 78"/>
                <a:gd name="T21" fmla="*/ 50 h 66"/>
                <a:gd name="T22" fmla="*/ 6 w 78"/>
                <a:gd name="T23" fmla="*/ 66 h 66"/>
                <a:gd name="T24" fmla="*/ 18 w 78"/>
                <a:gd name="T25" fmla="*/ 64 h 66"/>
                <a:gd name="T26" fmla="*/ 18 w 78"/>
                <a:gd name="T27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66">
                  <a:moveTo>
                    <a:pt x="18" y="53"/>
                  </a:moveTo>
                  <a:cubicBezTo>
                    <a:pt x="22" y="66"/>
                    <a:pt x="22" y="66"/>
                    <a:pt x="22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7" y="66"/>
                    <a:pt x="25" y="39"/>
                    <a:pt x="29" y="31"/>
                  </a:cubicBezTo>
                  <a:cubicBezTo>
                    <a:pt x="32" y="23"/>
                    <a:pt x="41" y="20"/>
                    <a:pt x="47" y="24"/>
                  </a:cubicBezTo>
                  <a:cubicBezTo>
                    <a:pt x="54" y="28"/>
                    <a:pt x="70" y="33"/>
                    <a:pt x="74" y="32"/>
                  </a:cubicBezTo>
                  <a:cubicBezTo>
                    <a:pt x="78" y="31"/>
                    <a:pt x="78" y="30"/>
                    <a:pt x="78" y="30"/>
                  </a:cubicBezTo>
                  <a:cubicBezTo>
                    <a:pt x="78" y="30"/>
                    <a:pt x="77" y="29"/>
                    <a:pt x="73" y="22"/>
                  </a:cubicBezTo>
                  <a:cubicBezTo>
                    <a:pt x="69" y="15"/>
                    <a:pt x="64" y="8"/>
                    <a:pt x="51" y="4"/>
                  </a:cubicBezTo>
                  <a:cubicBezTo>
                    <a:pt x="39" y="0"/>
                    <a:pt x="25" y="2"/>
                    <a:pt x="13" y="13"/>
                  </a:cubicBezTo>
                  <a:cubicBezTo>
                    <a:pt x="5" y="20"/>
                    <a:pt x="0" y="36"/>
                    <a:pt x="4" y="50"/>
                  </a:cubicBezTo>
                  <a:cubicBezTo>
                    <a:pt x="8" y="62"/>
                    <a:pt x="6" y="66"/>
                    <a:pt x="6" y="66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5" y="52"/>
                    <a:pt x="18" y="5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3488" y="595"/>
              <a:ext cx="24" cy="29"/>
            </a:xfrm>
            <a:custGeom>
              <a:avLst/>
              <a:gdLst>
                <a:gd name="T0" fmla="*/ 14 w 15"/>
                <a:gd name="T1" fmla="*/ 6 h 18"/>
                <a:gd name="T2" fmla="*/ 4 w 15"/>
                <a:gd name="T3" fmla="*/ 5 h 18"/>
                <a:gd name="T4" fmla="*/ 10 w 15"/>
                <a:gd name="T5" fmla="*/ 17 h 18"/>
                <a:gd name="T6" fmla="*/ 14 w 15"/>
                <a:gd name="T7" fmla="*/ 17 h 18"/>
                <a:gd name="T8" fmla="*/ 14 w 15"/>
                <a:gd name="T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8">
                  <a:moveTo>
                    <a:pt x="14" y="6"/>
                  </a:moveTo>
                  <a:cubicBezTo>
                    <a:pt x="12" y="3"/>
                    <a:pt x="7" y="0"/>
                    <a:pt x="4" y="5"/>
                  </a:cubicBezTo>
                  <a:cubicBezTo>
                    <a:pt x="0" y="10"/>
                    <a:pt x="5" y="15"/>
                    <a:pt x="10" y="17"/>
                  </a:cubicBezTo>
                  <a:cubicBezTo>
                    <a:pt x="14" y="18"/>
                    <a:pt x="14" y="17"/>
                    <a:pt x="14" y="17"/>
                  </a:cubicBezTo>
                  <a:cubicBezTo>
                    <a:pt x="14" y="17"/>
                    <a:pt x="15" y="8"/>
                    <a:pt x="1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3570" y="599"/>
              <a:ext cx="15" cy="6"/>
            </a:xfrm>
            <a:custGeom>
              <a:avLst/>
              <a:gdLst>
                <a:gd name="T0" fmla="*/ 0 w 9"/>
                <a:gd name="T1" fmla="*/ 3 h 4"/>
                <a:gd name="T2" fmla="*/ 9 w 9"/>
                <a:gd name="T3" fmla="*/ 1 h 4"/>
                <a:gd name="T4" fmla="*/ 9 w 9"/>
                <a:gd name="T5" fmla="*/ 4 h 4"/>
                <a:gd name="T6" fmla="*/ 7 w 9"/>
                <a:gd name="T7" fmla="*/ 4 h 4"/>
                <a:gd name="T8" fmla="*/ 7 w 9"/>
                <a:gd name="T9" fmla="*/ 2 h 4"/>
                <a:gd name="T10" fmla="*/ 0 w 9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0" y="3"/>
                  </a:moveTo>
                  <a:cubicBezTo>
                    <a:pt x="0" y="3"/>
                    <a:pt x="5" y="0"/>
                    <a:pt x="9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2" y="2"/>
                    <a:pt x="0" y="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4"/>
            <p:cNvSpPr>
              <a:spLocks/>
            </p:cNvSpPr>
            <p:nvPr/>
          </p:nvSpPr>
          <p:spPr bwMode="auto">
            <a:xfrm>
              <a:off x="3567" y="590"/>
              <a:ext cx="26" cy="9"/>
            </a:xfrm>
            <a:custGeom>
              <a:avLst/>
              <a:gdLst>
                <a:gd name="T0" fmla="*/ 0 w 16"/>
                <a:gd name="T1" fmla="*/ 5 h 5"/>
                <a:gd name="T2" fmla="*/ 0 w 16"/>
                <a:gd name="T3" fmla="*/ 4 h 5"/>
                <a:gd name="T4" fmla="*/ 15 w 16"/>
                <a:gd name="T5" fmla="*/ 0 h 5"/>
                <a:gd name="T6" fmla="*/ 15 w 16"/>
                <a:gd name="T7" fmla="*/ 2 h 5"/>
                <a:gd name="T8" fmla="*/ 0 w 1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6" y="0"/>
                    <a:pt x="15" y="0"/>
                  </a:cubicBezTo>
                  <a:cubicBezTo>
                    <a:pt x="15" y="0"/>
                    <a:pt x="16" y="2"/>
                    <a:pt x="15" y="2"/>
                  </a:cubicBezTo>
                  <a:cubicBezTo>
                    <a:pt x="14" y="3"/>
                    <a:pt x="8" y="1"/>
                    <a:pt x="0" y="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5"/>
            <p:cNvSpPr>
              <a:spLocks/>
            </p:cNvSpPr>
            <p:nvPr/>
          </p:nvSpPr>
          <p:spPr bwMode="auto">
            <a:xfrm>
              <a:off x="3433" y="616"/>
              <a:ext cx="35" cy="114"/>
            </a:xfrm>
            <a:custGeom>
              <a:avLst/>
              <a:gdLst>
                <a:gd name="T0" fmla="*/ 7 w 22"/>
                <a:gd name="T1" fmla="*/ 6 h 70"/>
                <a:gd name="T2" fmla="*/ 22 w 22"/>
                <a:gd name="T3" fmla="*/ 70 h 70"/>
                <a:gd name="T4" fmla="*/ 18 w 22"/>
                <a:gd name="T5" fmla="*/ 6 h 70"/>
                <a:gd name="T6" fmla="*/ 7 w 22"/>
                <a:gd name="T7" fmla="*/ 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70">
                  <a:moveTo>
                    <a:pt x="7" y="6"/>
                  </a:moveTo>
                  <a:cubicBezTo>
                    <a:pt x="7" y="6"/>
                    <a:pt x="0" y="49"/>
                    <a:pt x="22" y="70"/>
                  </a:cubicBezTo>
                  <a:cubicBezTo>
                    <a:pt x="22" y="70"/>
                    <a:pt x="11" y="30"/>
                    <a:pt x="18" y="6"/>
                  </a:cubicBezTo>
                  <a:cubicBezTo>
                    <a:pt x="18" y="6"/>
                    <a:pt x="10" y="0"/>
                    <a:pt x="7" y="6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6"/>
            <p:cNvSpPr>
              <a:spLocks/>
            </p:cNvSpPr>
            <p:nvPr/>
          </p:nvSpPr>
          <p:spPr bwMode="auto">
            <a:xfrm>
              <a:off x="3486" y="725"/>
              <a:ext cx="57" cy="29"/>
            </a:xfrm>
            <a:custGeom>
              <a:avLst/>
              <a:gdLst>
                <a:gd name="T0" fmla="*/ 0 w 35"/>
                <a:gd name="T1" fmla="*/ 13 h 18"/>
                <a:gd name="T2" fmla="*/ 32 w 35"/>
                <a:gd name="T3" fmla="*/ 7 h 18"/>
                <a:gd name="T4" fmla="*/ 30 w 35"/>
                <a:gd name="T5" fmla="*/ 0 h 18"/>
                <a:gd name="T6" fmla="*/ 0 w 35"/>
                <a:gd name="T7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0" y="13"/>
                  </a:moveTo>
                  <a:cubicBezTo>
                    <a:pt x="0" y="13"/>
                    <a:pt x="20" y="18"/>
                    <a:pt x="32" y="7"/>
                  </a:cubicBezTo>
                  <a:cubicBezTo>
                    <a:pt x="32" y="7"/>
                    <a:pt x="35" y="5"/>
                    <a:pt x="30" y="0"/>
                  </a:cubicBezTo>
                  <a:cubicBezTo>
                    <a:pt x="30" y="0"/>
                    <a:pt x="16" y="11"/>
                    <a:pt x="0" y="1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27"/>
            <p:cNvSpPr>
              <a:spLocks/>
            </p:cNvSpPr>
            <p:nvPr/>
          </p:nvSpPr>
          <p:spPr bwMode="auto">
            <a:xfrm>
              <a:off x="3433" y="612"/>
              <a:ext cx="43" cy="102"/>
            </a:xfrm>
            <a:custGeom>
              <a:avLst/>
              <a:gdLst>
                <a:gd name="T0" fmla="*/ 8 w 27"/>
                <a:gd name="T1" fmla="*/ 63 h 63"/>
                <a:gd name="T2" fmla="*/ 27 w 27"/>
                <a:gd name="T3" fmla="*/ 55 h 63"/>
                <a:gd name="T4" fmla="*/ 24 w 27"/>
                <a:gd name="T5" fmla="*/ 0 h 63"/>
                <a:gd name="T6" fmla="*/ 2 w 27"/>
                <a:gd name="T7" fmla="*/ 2 h 63"/>
                <a:gd name="T8" fmla="*/ 1 w 27"/>
                <a:gd name="T9" fmla="*/ 32 h 63"/>
                <a:gd name="T10" fmla="*/ 8 w 27"/>
                <a:gd name="T1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63">
                  <a:moveTo>
                    <a:pt x="8" y="63"/>
                  </a:move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14" y="21"/>
                    <a:pt x="24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13"/>
                    <a:pt x="1" y="32"/>
                  </a:cubicBezTo>
                  <a:cubicBezTo>
                    <a:pt x="3" y="51"/>
                    <a:pt x="8" y="63"/>
                    <a:pt x="8" y="63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28"/>
            <p:cNvSpPr>
              <a:spLocks/>
            </p:cNvSpPr>
            <p:nvPr/>
          </p:nvSpPr>
          <p:spPr bwMode="auto">
            <a:xfrm>
              <a:off x="3501" y="710"/>
              <a:ext cx="58" cy="54"/>
            </a:xfrm>
            <a:custGeom>
              <a:avLst/>
              <a:gdLst>
                <a:gd name="T0" fmla="*/ 0 w 36"/>
                <a:gd name="T1" fmla="*/ 32 h 33"/>
                <a:gd name="T2" fmla="*/ 8 w 36"/>
                <a:gd name="T3" fmla="*/ 14 h 33"/>
                <a:gd name="T4" fmla="*/ 36 w 36"/>
                <a:gd name="T5" fmla="*/ 0 h 33"/>
                <a:gd name="T6" fmla="*/ 31 w 36"/>
                <a:gd name="T7" fmla="*/ 16 h 33"/>
                <a:gd name="T8" fmla="*/ 0 w 36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3">
                  <a:moveTo>
                    <a:pt x="0" y="32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29" y="9"/>
                    <a:pt x="36" y="0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1" y="33"/>
                    <a:pt x="0" y="32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9"/>
            <p:cNvSpPr>
              <a:spLocks/>
            </p:cNvSpPr>
            <p:nvPr/>
          </p:nvSpPr>
          <p:spPr bwMode="auto">
            <a:xfrm>
              <a:off x="2770" y="1026"/>
              <a:ext cx="369" cy="268"/>
            </a:xfrm>
            <a:custGeom>
              <a:avLst/>
              <a:gdLst>
                <a:gd name="T0" fmla="*/ 128 w 228"/>
                <a:gd name="T1" fmla="*/ 102 h 165"/>
                <a:gd name="T2" fmla="*/ 82 w 228"/>
                <a:gd name="T3" fmla="*/ 135 h 165"/>
                <a:gd name="T4" fmla="*/ 41 w 228"/>
                <a:gd name="T5" fmla="*/ 155 h 165"/>
                <a:gd name="T6" fmla="*/ 12 w 228"/>
                <a:gd name="T7" fmla="*/ 164 h 165"/>
                <a:gd name="T8" fmla="*/ 0 w 228"/>
                <a:gd name="T9" fmla="*/ 165 h 165"/>
                <a:gd name="T10" fmla="*/ 11 w 228"/>
                <a:gd name="T11" fmla="*/ 163 h 165"/>
                <a:gd name="T12" fmla="*/ 40 w 228"/>
                <a:gd name="T13" fmla="*/ 153 h 165"/>
                <a:gd name="T14" fmla="*/ 80 w 228"/>
                <a:gd name="T15" fmla="*/ 131 h 165"/>
                <a:gd name="T16" fmla="*/ 124 w 228"/>
                <a:gd name="T17" fmla="*/ 97 h 165"/>
                <a:gd name="T18" fmla="*/ 199 w 228"/>
                <a:gd name="T19" fmla="*/ 30 h 165"/>
                <a:gd name="T20" fmla="*/ 228 w 228"/>
                <a:gd name="T21" fmla="*/ 0 h 165"/>
                <a:gd name="T22" fmla="*/ 201 w 228"/>
                <a:gd name="T23" fmla="*/ 32 h 165"/>
                <a:gd name="T24" fmla="*/ 128 w 228"/>
                <a:gd name="T25" fmla="*/ 10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165">
                  <a:moveTo>
                    <a:pt x="128" y="102"/>
                  </a:moveTo>
                  <a:cubicBezTo>
                    <a:pt x="112" y="115"/>
                    <a:pt x="97" y="126"/>
                    <a:pt x="82" y="135"/>
                  </a:cubicBezTo>
                  <a:cubicBezTo>
                    <a:pt x="68" y="144"/>
                    <a:pt x="54" y="151"/>
                    <a:pt x="41" y="155"/>
                  </a:cubicBezTo>
                  <a:cubicBezTo>
                    <a:pt x="29" y="160"/>
                    <a:pt x="19" y="163"/>
                    <a:pt x="12" y="164"/>
                  </a:cubicBezTo>
                  <a:cubicBezTo>
                    <a:pt x="4" y="165"/>
                    <a:pt x="0" y="165"/>
                    <a:pt x="0" y="165"/>
                  </a:cubicBezTo>
                  <a:cubicBezTo>
                    <a:pt x="0" y="165"/>
                    <a:pt x="4" y="164"/>
                    <a:pt x="11" y="163"/>
                  </a:cubicBezTo>
                  <a:cubicBezTo>
                    <a:pt x="18" y="161"/>
                    <a:pt x="28" y="158"/>
                    <a:pt x="40" y="153"/>
                  </a:cubicBezTo>
                  <a:cubicBezTo>
                    <a:pt x="52" y="147"/>
                    <a:pt x="65" y="140"/>
                    <a:pt x="80" y="131"/>
                  </a:cubicBezTo>
                  <a:cubicBezTo>
                    <a:pt x="94" y="121"/>
                    <a:pt x="109" y="110"/>
                    <a:pt x="124" y="97"/>
                  </a:cubicBezTo>
                  <a:cubicBezTo>
                    <a:pt x="154" y="72"/>
                    <a:pt x="180" y="48"/>
                    <a:pt x="199" y="30"/>
                  </a:cubicBezTo>
                  <a:cubicBezTo>
                    <a:pt x="217" y="12"/>
                    <a:pt x="228" y="0"/>
                    <a:pt x="228" y="0"/>
                  </a:cubicBezTo>
                  <a:cubicBezTo>
                    <a:pt x="228" y="0"/>
                    <a:pt x="218" y="13"/>
                    <a:pt x="201" y="32"/>
                  </a:cubicBezTo>
                  <a:cubicBezTo>
                    <a:pt x="183" y="51"/>
                    <a:pt x="158" y="77"/>
                    <a:pt x="128" y="102"/>
                  </a:cubicBezTo>
                  <a:close/>
                </a:path>
              </a:pathLst>
            </a:custGeom>
            <a:solidFill>
              <a:srgbClr val="24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0"/>
            <p:cNvSpPr>
              <a:spLocks/>
            </p:cNvSpPr>
            <p:nvPr/>
          </p:nvSpPr>
          <p:spPr bwMode="auto">
            <a:xfrm>
              <a:off x="3031" y="846"/>
              <a:ext cx="199" cy="75"/>
            </a:xfrm>
            <a:custGeom>
              <a:avLst/>
              <a:gdLst>
                <a:gd name="T0" fmla="*/ 1 w 199"/>
                <a:gd name="T1" fmla="*/ 35 h 75"/>
                <a:gd name="T2" fmla="*/ 194 w 199"/>
                <a:gd name="T3" fmla="*/ 0 h 75"/>
                <a:gd name="T4" fmla="*/ 199 w 199"/>
                <a:gd name="T5" fmla="*/ 5 h 75"/>
                <a:gd name="T6" fmla="*/ 0 w 199"/>
                <a:gd name="T7" fmla="*/ 75 h 75"/>
                <a:gd name="T8" fmla="*/ 1 w 199"/>
                <a:gd name="T9" fmla="*/ 3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75">
                  <a:moveTo>
                    <a:pt x="1" y="35"/>
                  </a:moveTo>
                  <a:lnTo>
                    <a:pt x="194" y="0"/>
                  </a:lnTo>
                  <a:lnTo>
                    <a:pt x="199" y="5"/>
                  </a:lnTo>
                  <a:lnTo>
                    <a:pt x="0" y="75"/>
                  </a:lnTo>
                  <a:lnTo>
                    <a:pt x="1" y="35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1"/>
            <p:cNvSpPr>
              <a:spLocks/>
            </p:cNvSpPr>
            <p:nvPr/>
          </p:nvSpPr>
          <p:spPr bwMode="auto">
            <a:xfrm>
              <a:off x="3188" y="791"/>
              <a:ext cx="84" cy="83"/>
            </a:xfrm>
            <a:custGeom>
              <a:avLst/>
              <a:gdLst>
                <a:gd name="T0" fmla="*/ 23 w 52"/>
                <a:gd name="T1" fmla="*/ 0 h 51"/>
                <a:gd name="T2" fmla="*/ 39 w 52"/>
                <a:gd name="T3" fmla="*/ 10 h 51"/>
                <a:gd name="T4" fmla="*/ 50 w 52"/>
                <a:gd name="T5" fmla="*/ 21 h 51"/>
                <a:gd name="T6" fmla="*/ 41 w 52"/>
                <a:gd name="T7" fmla="*/ 44 h 51"/>
                <a:gd name="T8" fmla="*/ 23 w 52"/>
                <a:gd name="T9" fmla="*/ 48 h 51"/>
                <a:gd name="T10" fmla="*/ 2 w 52"/>
                <a:gd name="T11" fmla="*/ 28 h 51"/>
                <a:gd name="T12" fmla="*/ 6 w 52"/>
                <a:gd name="T13" fmla="*/ 12 h 51"/>
                <a:gd name="T14" fmla="*/ 23 w 52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3" y="0"/>
                  </a:moveTo>
                  <a:cubicBezTo>
                    <a:pt x="31" y="0"/>
                    <a:pt x="34" y="5"/>
                    <a:pt x="39" y="10"/>
                  </a:cubicBezTo>
                  <a:cubicBezTo>
                    <a:pt x="41" y="12"/>
                    <a:pt x="46" y="18"/>
                    <a:pt x="50" y="21"/>
                  </a:cubicBezTo>
                  <a:cubicBezTo>
                    <a:pt x="52" y="29"/>
                    <a:pt x="49" y="37"/>
                    <a:pt x="41" y="44"/>
                  </a:cubicBezTo>
                  <a:cubicBezTo>
                    <a:pt x="36" y="48"/>
                    <a:pt x="29" y="51"/>
                    <a:pt x="23" y="48"/>
                  </a:cubicBezTo>
                  <a:cubicBezTo>
                    <a:pt x="18" y="45"/>
                    <a:pt x="4" y="34"/>
                    <a:pt x="2" y="28"/>
                  </a:cubicBezTo>
                  <a:cubicBezTo>
                    <a:pt x="0" y="22"/>
                    <a:pt x="2" y="16"/>
                    <a:pt x="6" y="12"/>
                  </a:cubicBezTo>
                  <a:cubicBezTo>
                    <a:pt x="9" y="8"/>
                    <a:pt x="17" y="1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2"/>
            <p:cNvSpPr>
              <a:spLocks/>
            </p:cNvSpPr>
            <p:nvPr/>
          </p:nvSpPr>
          <p:spPr bwMode="auto">
            <a:xfrm>
              <a:off x="3245" y="812"/>
              <a:ext cx="42" cy="33"/>
            </a:xfrm>
            <a:custGeom>
              <a:avLst/>
              <a:gdLst>
                <a:gd name="T0" fmla="*/ 20 w 26"/>
                <a:gd name="T1" fmla="*/ 20 h 20"/>
                <a:gd name="T2" fmla="*/ 19 w 26"/>
                <a:gd name="T3" fmla="*/ 19 h 20"/>
                <a:gd name="T4" fmla="*/ 2 w 26"/>
                <a:gd name="T5" fmla="*/ 10 h 20"/>
                <a:gd name="T6" fmla="*/ 2 w 26"/>
                <a:gd name="T7" fmla="*/ 3 h 20"/>
                <a:gd name="T8" fmla="*/ 9 w 26"/>
                <a:gd name="T9" fmla="*/ 2 h 20"/>
                <a:gd name="T10" fmla="*/ 22 w 26"/>
                <a:gd name="T11" fmla="*/ 9 h 20"/>
                <a:gd name="T12" fmla="*/ 25 w 26"/>
                <a:gd name="T13" fmla="*/ 16 h 20"/>
                <a:gd name="T14" fmla="*/ 20 w 26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0">
                  <a:moveTo>
                    <a:pt x="20" y="20"/>
                  </a:moveTo>
                  <a:cubicBezTo>
                    <a:pt x="20" y="20"/>
                    <a:pt x="19" y="20"/>
                    <a:pt x="19" y="19"/>
                  </a:cubicBezTo>
                  <a:cubicBezTo>
                    <a:pt x="10" y="17"/>
                    <a:pt x="6" y="14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1"/>
                    <a:pt x="7" y="0"/>
                    <a:pt x="9" y="2"/>
                  </a:cubicBezTo>
                  <a:cubicBezTo>
                    <a:pt x="12" y="5"/>
                    <a:pt x="14" y="7"/>
                    <a:pt x="22" y="9"/>
                  </a:cubicBezTo>
                  <a:cubicBezTo>
                    <a:pt x="25" y="10"/>
                    <a:pt x="26" y="13"/>
                    <a:pt x="25" y="16"/>
                  </a:cubicBezTo>
                  <a:cubicBezTo>
                    <a:pt x="25" y="18"/>
                    <a:pt x="23" y="20"/>
                    <a:pt x="2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3"/>
            <p:cNvSpPr>
              <a:spLocks/>
            </p:cNvSpPr>
            <p:nvPr/>
          </p:nvSpPr>
          <p:spPr bwMode="auto">
            <a:xfrm>
              <a:off x="3241" y="834"/>
              <a:ext cx="42" cy="25"/>
            </a:xfrm>
            <a:custGeom>
              <a:avLst/>
              <a:gdLst>
                <a:gd name="T0" fmla="*/ 20 w 26"/>
                <a:gd name="T1" fmla="*/ 16 h 16"/>
                <a:gd name="T2" fmla="*/ 19 w 26"/>
                <a:gd name="T3" fmla="*/ 16 h 16"/>
                <a:gd name="T4" fmla="*/ 13 w 26"/>
                <a:gd name="T5" fmla="*/ 14 h 16"/>
                <a:gd name="T6" fmla="*/ 2 w 26"/>
                <a:gd name="T7" fmla="*/ 9 h 16"/>
                <a:gd name="T8" fmla="*/ 2 w 26"/>
                <a:gd name="T9" fmla="*/ 2 h 16"/>
                <a:gd name="T10" fmla="*/ 10 w 26"/>
                <a:gd name="T11" fmla="*/ 2 h 16"/>
                <a:gd name="T12" fmla="*/ 15 w 26"/>
                <a:gd name="T13" fmla="*/ 4 h 16"/>
                <a:gd name="T14" fmla="*/ 21 w 26"/>
                <a:gd name="T15" fmla="*/ 6 h 16"/>
                <a:gd name="T16" fmla="*/ 25 w 26"/>
                <a:gd name="T17" fmla="*/ 12 h 16"/>
                <a:gd name="T18" fmla="*/ 20 w 26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0" y="16"/>
                  </a:moveTo>
                  <a:cubicBezTo>
                    <a:pt x="20" y="16"/>
                    <a:pt x="19" y="16"/>
                    <a:pt x="19" y="16"/>
                  </a:cubicBezTo>
                  <a:cubicBezTo>
                    <a:pt x="16" y="15"/>
                    <a:pt x="14" y="15"/>
                    <a:pt x="13" y="14"/>
                  </a:cubicBezTo>
                  <a:cubicBezTo>
                    <a:pt x="8" y="13"/>
                    <a:pt x="5" y="13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1" y="3"/>
                    <a:pt x="15" y="4"/>
                  </a:cubicBezTo>
                  <a:cubicBezTo>
                    <a:pt x="17" y="5"/>
                    <a:pt x="19" y="5"/>
                    <a:pt x="21" y="6"/>
                  </a:cubicBezTo>
                  <a:cubicBezTo>
                    <a:pt x="24" y="7"/>
                    <a:pt x="26" y="9"/>
                    <a:pt x="25" y="12"/>
                  </a:cubicBezTo>
                  <a:cubicBezTo>
                    <a:pt x="24" y="15"/>
                    <a:pt x="22" y="16"/>
                    <a:pt x="2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4"/>
            <p:cNvSpPr>
              <a:spLocks/>
            </p:cNvSpPr>
            <p:nvPr/>
          </p:nvSpPr>
          <p:spPr bwMode="auto">
            <a:xfrm>
              <a:off x="3228" y="842"/>
              <a:ext cx="49" cy="30"/>
            </a:xfrm>
            <a:custGeom>
              <a:avLst/>
              <a:gdLst>
                <a:gd name="T0" fmla="*/ 24 w 30"/>
                <a:gd name="T1" fmla="*/ 19 h 19"/>
                <a:gd name="T2" fmla="*/ 24 w 30"/>
                <a:gd name="T3" fmla="*/ 19 h 19"/>
                <a:gd name="T4" fmla="*/ 3 w 30"/>
                <a:gd name="T5" fmla="*/ 10 h 19"/>
                <a:gd name="T6" fmla="*/ 2 w 30"/>
                <a:gd name="T7" fmla="*/ 3 h 19"/>
                <a:gd name="T8" fmla="*/ 10 w 30"/>
                <a:gd name="T9" fmla="*/ 2 h 19"/>
                <a:gd name="T10" fmla="*/ 25 w 30"/>
                <a:gd name="T11" fmla="*/ 9 h 19"/>
                <a:gd name="T12" fmla="*/ 30 w 30"/>
                <a:gd name="T13" fmla="*/ 14 h 19"/>
                <a:gd name="T14" fmla="*/ 24 w 3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9">
                  <a:moveTo>
                    <a:pt x="24" y="19"/>
                  </a:moveTo>
                  <a:cubicBezTo>
                    <a:pt x="24" y="19"/>
                    <a:pt x="24" y="19"/>
                    <a:pt x="24" y="19"/>
                  </a:cubicBezTo>
                  <a:cubicBezTo>
                    <a:pt x="15" y="18"/>
                    <a:pt x="9" y="16"/>
                    <a:pt x="3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5" y="0"/>
                    <a:pt x="8" y="0"/>
                    <a:pt x="10" y="2"/>
                  </a:cubicBezTo>
                  <a:cubicBezTo>
                    <a:pt x="14" y="6"/>
                    <a:pt x="17" y="8"/>
                    <a:pt x="25" y="9"/>
                  </a:cubicBezTo>
                  <a:cubicBezTo>
                    <a:pt x="28" y="9"/>
                    <a:pt x="30" y="11"/>
                    <a:pt x="30" y="14"/>
                  </a:cubicBezTo>
                  <a:cubicBezTo>
                    <a:pt x="29" y="17"/>
                    <a:pt x="27" y="19"/>
                    <a:pt x="24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35"/>
            <p:cNvSpPr>
              <a:spLocks/>
            </p:cNvSpPr>
            <p:nvPr/>
          </p:nvSpPr>
          <p:spPr bwMode="auto">
            <a:xfrm>
              <a:off x="3198" y="834"/>
              <a:ext cx="64" cy="43"/>
            </a:xfrm>
            <a:custGeom>
              <a:avLst/>
              <a:gdLst>
                <a:gd name="T0" fmla="*/ 36 w 40"/>
                <a:gd name="T1" fmla="*/ 27 h 27"/>
                <a:gd name="T2" fmla="*/ 36 w 40"/>
                <a:gd name="T3" fmla="*/ 27 h 27"/>
                <a:gd name="T4" fmla="*/ 2 w 40"/>
                <a:gd name="T5" fmla="*/ 9 h 27"/>
                <a:gd name="T6" fmla="*/ 1 w 40"/>
                <a:gd name="T7" fmla="*/ 8 h 27"/>
                <a:gd name="T8" fmla="*/ 2 w 40"/>
                <a:gd name="T9" fmla="*/ 2 h 27"/>
                <a:gd name="T10" fmla="*/ 8 w 40"/>
                <a:gd name="T11" fmla="*/ 3 h 27"/>
                <a:gd name="T12" fmla="*/ 9 w 40"/>
                <a:gd name="T13" fmla="*/ 3 h 27"/>
                <a:gd name="T14" fmla="*/ 36 w 40"/>
                <a:gd name="T15" fmla="*/ 18 h 27"/>
                <a:gd name="T16" fmla="*/ 40 w 40"/>
                <a:gd name="T17" fmla="*/ 23 h 27"/>
                <a:gd name="T18" fmla="*/ 36 w 4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36" y="27"/>
                  </a:moveTo>
                  <a:cubicBezTo>
                    <a:pt x="36" y="27"/>
                    <a:pt x="36" y="27"/>
                    <a:pt x="36" y="27"/>
                  </a:cubicBezTo>
                  <a:cubicBezTo>
                    <a:pt x="15" y="25"/>
                    <a:pt x="7" y="15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4" y="9"/>
                    <a:pt x="20" y="17"/>
                    <a:pt x="36" y="18"/>
                  </a:cubicBezTo>
                  <a:cubicBezTo>
                    <a:pt x="39" y="18"/>
                    <a:pt x="40" y="20"/>
                    <a:pt x="40" y="23"/>
                  </a:cubicBezTo>
                  <a:cubicBezTo>
                    <a:pt x="40" y="25"/>
                    <a:pt x="38" y="27"/>
                    <a:pt x="36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36"/>
            <p:cNvSpPr>
              <a:spLocks/>
            </p:cNvSpPr>
            <p:nvPr/>
          </p:nvSpPr>
          <p:spPr bwMode="auto">
            <a:xfrm>
              <a:off x="3204" y="783"/>
              <a:ext cx="71" cy="41"/>
            </a:xfrm>
            <a:custGeom>
              <a:avLst/>
              <a:gdLst>
                <a:gd name="T0" fmla="*/ 38 w 44"/>
                <a:gd name="T1" fmla="*/ 25 h 25"/>
                <a:gd name="T2" fmla="*/ 37 w 44"/>
                <a:gd name="T3" fmla="*/ 25 h 25"/>
                <a:gd name="T4" fmla="*/ 24 w 44"/>
                <a:gd name="T5" fmla="*/ 15 h 25"/>
                <a:gd name="T6" fmla="*/ 21 w 44"/>
                <a:gd name="T7" fmla="*/ 11 h 25"/>
                <a:gd name="T8" fmla="*/ 10 w 44"/>
                <a:gd name="T9" fmla="*/ 16 h 25"/>
                <a:gd name="T10" fmla="*/ 3 w 44"/>
                <a:gd name="T11" fmla="*/ 17 h 25"/>
                <a:gd name="T12" fmla="*/ 2 w 44"/>
                <a:gd name="T13" fmla="*/ 9 h 25"/>
                <a:gd name="T14" fmla="*/ 20 w 44"/>
                <a:gd name="T15" fmla="*/ 0 h 25"/>
                <a:gd name="T16" fmla="*/ 33 w 44"/>
                <a:gd name="T17" fmla="*/ 9 h 25"/>
                <a:gd name="T18" fmla="*/ 39 w 44"/>
                <a:gd name="T19" fmla="*/ 15 h 25"/>
                <a:gd name="T20" fmla="*/ 43 w 44"/>
                <a:gd name="T21" fmla="*/ 21 h 25"/>
                <a:gd name="T22" fmla="*/ 38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8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1" y="24"/>
                    <a:pt x="28" y="19"/>
                    <a:pt x="24" y="15"/>
                  </a:cubicBezTo>
                  <a:cubicBezTo>
                    <a:pt x="23" y="14"/>
                    <a:pt x="21" y="12"/>
                    <a:pt x="21" y="11"/>
                  </a:cubicBezTo>
                  <a:cubicBezTo>
                    <a:pt x="17" y="11"/>
                    <a:pt x="13" y="13"/>
                    <a:pt x="10" y="16"/>
                  </a:cubicBezTo>
                  <a:cubicBezTo>
                    <a:pt x="8" y="19"/>
                    <a:pt x="5" y="19"/>
                    <a:pt x="3" y="17"/>
                  </a:cubicBezTo>
                  <a:cubicBezTo>
                    <a:pt x="0" y="15"/>
                    <a:pt x="0" y="11"/>
                    <a:pt x="2" y="9"/>
                  </a:cubicBezTo>
                  <a:cubicBezTo>
                    <a:pt x="8" y="4"/>
                    <a:pt x="14" y="1"/>
                    <a:pt x="20" y="0"/>
                  </a:cubicBezTo>
                  <a:cubicBezTo>
                    <a:pt x="26" y="0"/>
                    <a:pt x="30" y="5"/>
                    <a:pt x="33" y="9"/>
                  </a:cubicBezTo>
                  <a:cubicBezTo>
                    <a:pt x="35" y="12"/>
                    <a:pt x="37" y="15"/>
                    <a:pt x="39" y="15"/>
                  </a:cubicBezTo>
                  <a:cubicBezTo>
                    <a:pt x="42" y="16"/>
                    <a:pt x="44" y="18"/>
                    <a:pt x="43" y="21"/>
                  </a:cubicBezTo>
                  <a:cubicBezTo>
                    <a:pt x="43" y="24"/>
                    <a:pt x="41" y="25"/>
                    <a:pt x="3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37"/>
            <p:cNvSpPr>
              <a:spLocks/>
            </p:cNvSpPr>
            <p:nvPr/>
          </p:nvSpPr>
          <p:spPr bwMode="auto">
            <a:xfrm>
              <a:off x="3575" y="639"/>
              <a:ext cx="16" cy="10"/>
            </a:xfrm>
            <a:custGeom>
              <a:avLst/>
              <a:gdLst>
                <a:gd name="T0" fmla="*/ 10 w 10"/>
                <a:gd name="T1" fmla="*/ 2 h 6"/>
                <a:gd name="T2" fmla="*/ 0 w 10"/>
                <a:gd name="T3" fmla="*/ 0 h 6"/>
                <a:gd name="T4" fmla="*/ 8 w 10"/>
                <a:gd name="T5" fmla="*/ 4 h 6"/>
                <a:gd name="T6" fmla="*/ 10 w 10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0" y="2"/>
                  </a:moveTo>
                  <a:cubicBezTo>
                    <a:pt x="10" y="2"/>
                    <a:pt x="4" y="4"/>
                    <a:pt x="0" y="0"/>
                  </a:cubicBezTo>
                  <a:cubicBezTo>
                    <a:pt x="0" y="0"/>
                    <a:pt x="4" y="6"/>
                    <a:pt x="8" y="4"/>
                  </a:cubicBezTo>
                  <a:lnTo>
                    <a:pt x="10" y="2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0" name="矩形 199"/>
          <p:cNvSpPr/>
          <p:nvPr/>
        </p:nvSpPr>
        <p:spPr>
          <a:xfrm>
            <a:off x="0" y="0"/>
            <a:ext cx="2842662" cy="5143500"/>
          </a:xfrm>
          <a:prstGeom prst="rect">
            <a:avLst/>
          </a:prstGeom>
          <a:solidFill>
            <a:srgbClr val="A1FF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7" name="TextBox 164"/>
          <p:cNvSpPr txBox="1">
            <a:spLocks noChangeArrowheads="1"/>
          </p:cNvSpPr>
          <p:nvPr/>
        </p:nvSpPr>
        <p:spPr bwMode="auto">
          <a:xfrm>
            <a:off x="215160" y="2807603"/>
            <a:ext cx="3264516" cy="707886"/>
          </a:xfrm>
          <a:prstGeom prst="rect">
            <a:avLst/>
          </a:prstGeom>
          <a:noFill/>
          <a:extLst/>
        </p:spPr>
        <p:txBody>
          <a:bodyPr vert="horz" wrap="squar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32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汉仪大宋简" panose="02010609000101010101" pitchFamily="49" charset="-122"/>
                <a:ea typeface="汉仪大宋简" panose="02010609000101010101" pitchFamily="49" charset="-122"/>
              </a:defRPr>
            </a:lvl1pPr>
          </a:lstStyle>
          <a:p>
            <a:r>
              <a:rPr lang="en-US" altLang="zh-CN" sz="4000" b="1" dirty="0">
                <a:solidFill>
                  <a:srgbClr val="0070C0"/>
                </a:solidFill>
                <a:latin typeface="Kelson Sans" panose="02000500000000000000" pitchFamily="50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POWER</a:t>
            </a:r>
            <a:r>
              <a:rPr lang="en-US" altLang="zh-CN" sz="4000" b="1" dirty="0">
                <a:solidFill>
                  <a:srgbClr val="E93B38"/>
                </a:solidFill>
                <a:latin typeface="Kelson Sans" panose="02000500000000000000" pitchFamily="50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POINT</a:t>
            </a:r>
            <a:endParaRPr lang="zh-CN" altLang="en-US" sz="4000" b="1" dirty="0">
              <a:solidFill>
                <a:srgbClr val="E93B38"/>
              </a:solidFill>
              <a:latin typeface="Kelson Sans" panose="02000500000000000000" pitchFamily="50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473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343" y="0"/>
            <a:ext cx="9144000" cy="51435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2569666" y="-114300"/>
            <a:ext cx="7108825" cy="5348288"/>
            <a:chOff x="-72" y="-72"/>
            <a:chExt cx="4478" cy="3369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923" y="1088"/>
              <a:ext cx="364" cy="275"/>
            </a:xfrm>
            <a:custGeom>
              <a:avLst/>
              <a:gdLst>
                <a:gd name="T0" fmla="*/ 8 w 364"/>
                <a:gd name="T1" fmla="*/ 275 h 275"/>
                <a:gd name="T2" fmla="*/ 0 w 364"/>
                <a:gd name="T3" fmla="*/ 264 h 275"/>
                <a:gd name="T4" fmla="*/ 356 w 364"/>
                <a:gd name="T5" fmla="*/ 0 h 275"/>
                <a:gd name="T6" fmla="*/ 364 w 364"/>
                <a:gd name="T7" fmla="*/ 11 h 275"/>
                <a:gd name="T8" fmla="*/ 8 w 364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75">
                  <a:moveTo>
                    <a:pt x="8" y="275"/>
                  </a:moveTo>
                  <a:lnTo>
                    <a:pt x="0" y="264"/>
                  </a:lnTo>
                  <a:lnTo>
                    <a:pt x="356" y="0"/>
                  </a:lnTo>
                  <a:lnTo>
                    <a:pt x="364" y="11"/>
                  </a:lnTo>
                  <a:lnTo>
                    <a:pt x="8" y="2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34" y="1378"/>
              <a:ext cx="361" cy="274"/>
            </a:xfrm>
            <a:custGeom>
              <a:avLst/>
              <a:gdLst>
                <a:gd name="T0" fmla="*/ 8 w 361"/>
                <a:gd name="T1" fmla="*/ 274 h 274"/>
                <a:gd name="T2" fmla="*/ 0 w 361"/>
                <a:gd name="T3" fmla="*/ 261 h 274"/>
                <a:gd name="T4" fmla="*/ 351 w 361"/>
                <a:gd name="T5" fmla="*/ 0 h 274"/>
                <a:gd name="T6" fmla="*/ 361 w 361"/>
                <a:gd name="T7" fmla="*/ 13 h 274"/>
                <a:gd name="T8" fmla="*/ 8 w 361"/>
                <a:gd name="T9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274">
                  <a:moveTo>
                    <a:pt x="8" y="274"/>
                  </a:moveTo>
                  <a:lnTo>
                    <a:pt x="0" y="261"/>
                  </a:lnTo>
                  <a:lnTo>
                    <a:pt x="351" y="0"/>
                  </a:lnTo>
                  <a:lnTo>
                    <a:pt x="361" y="13"/>
                  </a:lnTo>
                  <a:lnTo>
                    <a:pt x="8" y="2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372" y="1675"/>
              <a:ext cx="123" cy="97"/>
            </a:xfrm>
            <a:custGeom>
              <a:avLst/>
              <a:gdLst>
                <a:gd name="T0" fmla="*/ 9 w 123"/>
                <a:gd name="T1" fmla="*/ 97 h 97"/>
                <a:gd name="T2" fmla="*/ 0 w 123"/>
                <a:gd name="T3" fmla="*/ 84 h 97"/>
                <a:gd name="T4" fmla="*/ 115 w 123"/>
                <a:gd name="T5" fmla="*/ 0 h 97"/>
                <a:gd name="T6" fmla="*/ 123 w 123"/>
                <a:gd name="T7" fmla="*/ 11 h 97"/>
                <a:gd name="T8" fmla="*/ 9 w 123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7">
                  <a:moveTo>
                    <a:pt x="9" y="97"/>
                  </a:moveTo>
                  <a:lnTo>
                    <a:pt x="0" y="84"/>
                  </a:lnTo>
                  <a:lnTo>
                    <a:pt x="115" y="0"/>
                  </a:lnTo>
                  <a:lnTo>
                    <a:pt x="123" y="11"/>
                  </a:lnTo>
                  <a:lnTo>
                    <a:pt x="9" y="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99" y="1786"/>
              <a:ext cx="47" cy="41"/>
            </a:xfrm>
            <a:custGeom>
              <a:avLst/>
              <a:gdLst>
                <a:gd name="T0" fmla="*/ 8 w 47"/>
                <a:gd name="T1" fmla="*/ 41 h 41"/>
                <a:gd name="T2" fmla="*/ 0 w 47"/>
                <a:gd name="T3" fmla="*/ 28 h 41"/>
                <a:gd name="T4" fmla="*/ 37 w 47"/>
                <a:gd name="T5" fmla="*/ 0 h 41"/>
                <a:gd name="T6" fmla="*/ 47 w 47"/>
                <a:gd name="T7" fmla="*/ 12 h 41"/>
                <a:gd name="T8" fmla="*/ 8 w 47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1">
                  <a:moveTo>
                    <a:pt x="8" y="41"/>
                  </a:moveTo>
                  <a:lnTo>
                    <a:pt x="0" y="28"/>
                  </a:lnTo>
                  <a:lnTo>
                    <a:pt x="37" y="0"/>
                  </a:lnTo>
                  <a:lnTo>
                    <a:pt x="47" y="12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253" y="1077"/>
              <a:ext cx="46" cy="45"/>
            </a:xfrm>
            <a:custGeom>
              <a:avLst/>
              <a:gdLst>
                <a:gd name="T0" fmla="*/ 44 w 46"/>
                <a:gd name="T1" fmla="*/ 45 h 45"/>
                <a:gd name="T2" fmla="*/ 29 w 46"/>
                <a:gd name="T3" fmla="*/ 45 h 45"/>
                <a:gd name="T4" fmla="*/ 29 w 46"/>
                <a:gd name="T5" fmla="*/ 14 h 45"/>
                <a:gd name="T6" fmla="*/ 0 w 46"/>
                <a:gd name="T7" fmla="*/ 14 h 45"/>
                <a:gd name="T8" fmla="*/ 0 w 46"/>
                <a:gd name="T9" fmla="*/ 0 h 45"/>
                <a:gd name="T10" fmla="*/ 46 w 46"/>
                <a:gd name="T11" fmla="*/ 0 h 45"/>
                <a:gd name="T12" fmla="*/ 44 w 46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5">
                  <a:moveTo>
                    <a:pt x="44" y="45"/>
                  </a:moveTo>
                  <a:lnTo>
                    <a:pt x="29" y="45"/>
                  </a:lnTo>
                  <a:lnTo>
                    <a:pt x="29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46" y="0"/>
                  </a:lnTo>
                  <a:lnTo>
                    <a:pt x="44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598" y="2439"/>
              <a:ext cx="329" cy="318"/>
            </a:xfrm>
            <a:custGeom>
              <a:avLst/>
              <a:gdLst>
                <a:gd name="T0" fmla="*/ 10 w 329"/>
                <a:gd name="T1" fmla="*/ 318 h 318"/>
                <a:gd name="T2" fmla="*/ 0 w 329"/>
                <a:gd name="T3" fmla="*/ 308 h 318"/>
                <a:gd name="T4" fmla="*/ 319 w 329"/>
                <a:gd name="T5" fmla="*/ 0 h 318"/>
                <a:gd name="T6" fmla="*/ 329 w 329"/>
                <a:gd name="T7" fmla="*/ 10 h 318"/>
                <a:gd name="T8" fmla="*/ 10 w 329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318">
                  <a:moveTo>
                    <a:pt x="10" y="318"/>
                  </a:moveTo>
                  <a:lnTo>
                    <a:pt x="0" y="308"/>
                  </a:lnTo>
                  <a:lnTo>
                    <a:pt x="319" y="0"/>
                  </a:lnTo>
                  <a:lnTo>
                    <a:pt x="329" y="10"/>
                  </a:lnTo>
                  <a:lnTo>
                    <a:pt x="10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250" y="2778"/>
              <a:ext cx="325" cy="315"/>
            </a:xfrm>
            <a:custGeom>
              <a:avLst/>
              <a:gdLst>
                <a:gd name="T0" fmla="*/ 9 w 325"/>
                <a:gd name="T1" fmla="*/ 315 h 315"/>
                <a:gd name="T2" fmla="*/ 0 w 325"/>
                <a:gd name="T3" fmla="*/ 305 h 315"/>
                <a:gd name="T4" fmla="*/ 316 w 325"/>
                <a:gd name="T5" fmla="*/ 0 h 315"/>
                <a:gd name="T6" fmla="*/ 325 w 325"/>
                <a:gd name="T7" fmla="*/ 10 h 315"/>
                <a:gd name="T8" fmla="*/ 9 w 325"/>
                <a:gd name="T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15">
                  <a:moveTo>
                    <a:pt x="9" y="315"/>
                  </a:moveTo>
                  <a:lnTo>
                    <a:pt x="0" y="305"/>
                  </a:lnTo>
                  <a:lnTo>
                    <a:pt x="316" y="0"/>
                  </a:lnTo>
                  <a:lnTo>
                    <a:pt x="325" y="10"/>
                  </a:lnTo>
                  <a:lnTo>
                    <a:pt x="9" y="3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105" y="3123"/>
              <a:ext cx="112" cy="109"/>
            </a:xfrm>
            <a:custGeom>
              <a:avLst/>
              <a:gdLst>
                <a:gd name="T0" fmla="*/ 10 w 112"/>
                <a:gd name="T1" fmla="*/ 109 h 109"/>
                <a:gd name="T2" fmla="*/ 0 w 112"/>
                <a:gd name="T3" fmla="*/ 99 h 109"/>
                <a:gd name="T4" fmla="*/ 103 w 112"/>
                <a:gd name="T5" fmla="*/ 0 h 109"/>
                <a:gd name="T6" fmla="*/ 112 w 112"/>
                <a:gd name="T7" fmla="*/ 10 h 109"/>
                <a:gd name="T8" fmla="*/ 10 w 112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09">
                  <a:moveTo>
                    <a:pt x="10" y="109"/>
                  </a:moveTo>
                  <a:lnTo>
                    <a:pt x="0" y="99"/>
                  </a:lnTo>
                  <a:lnTo>
                    <a:pt x="103" y="0"/>
                  </a:lnTo>
                  <a:lnTo>
                    <a:pt x="112" y="10"/>
                  </a:lnTo>
                  <a:lnTo>
                    <a:pt x="10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039" y="3253"/>
              <a:ext cx="44" cy="44"/>
            </a:xfrm>
            <a:custGeom>
              <a:avLst/>
              <a:gdLst>
                <a:gd name="T0" fmla="*/ 10 w 44"/>
                <a:gd name="T1" fmla="*/ 44 h 44"/>
                <a:gd name="T2" fmla="*/ 0 w 44"/>
                <a:gd name="T3" fmla="*/ 32 h 44"/>
                <a:gd name="T4" fmla="*/ 34 w 44"/>
                <a:gd name="T5" fmla="*/ 0 h 44"/>
                <a:gd name="T6" fmla="*/ 44 w 44"/>
                <a:gd name="T7" fmla="*/ 11 h 44"/>
                <a:gd name="T8" fmla="*/ 10 w 44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10" y="44"/>
                  </a:moveTo>
                  <a:lnTo>
                    <a:pt x="0" y="32"/>
                  </a:lnTo>
                  <a:lnTo>
                    <a:pt x="34" y="0"/>
                  </a:lnTo>
                  <a:lnTo>
                    <a:pt x="44" y="11"/>
                  </a:lnTo>
                  <a:lnTo>
                    <a:pt x="10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890" y="2426"/>
              <a:ext cx="50" cy="47"/>
            </a:xfrm>
            <a:custGeom>
              <a:avLst/>
              <a:gdLst>
                <a:gd name="T0" fmla="*/ 35 w 50"/>
                <a:gd name="T1" fmla="*/ 47 h 47"/>
                <a:gd name="T2" fmla="*/ 32 w 50"/>
                <a:gd name="T3" fmla="*/ 17 h 47"/>
                <a:gd name="T4" fmla="*/ 1 w 50"/>
                <a:gd name="T5" fmla="*/ 20 h 47"/>
                <a:gd name="T6" fmla="*/ 0 w 50"/>
                <a:gd name="T7" fmla="*/ 5 h 47"/>
                <a:gd name="T8" fmla="*/ 45 w 50"/>
                <a:gd name="T9" fmla="*/ 0 h 47"/>
                <a:gd name="T10" fmla="*/ 50 w 50"/>
                <a:gd name="T11" fmla="*/ 46 h 47"/>
                <a:gd name="T12" fmla="*/ 35 w 50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7">
                  <a:moveTo>
                    <a:pt x="35" y="47"/>
                  </a:moveTo>
                  <a:lnTo>
                    <a:pt x="32" y="17"/>
                  </a:lnTo>
                  <a:lnTo>
                    <a:pt x="1" y="20"/>
                  </a:lnTo>
                  <a:lnTo>
                    <a:pt x="0" y="5"/>
                  </a:lnTo>
                  <a:lnTo>
                    <a:pt x="45" y="0"/>
                  </a:lnTo>
                  <a:lnTo>
                    <a:pt x="50" y="46"/>
                  </a:lnTo>
                  <a:lnTo>
                    <a:pt x="35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1362" y="1385"/>
              <a:ext cx="53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1467" y="1385"/>
              <a:ext cx="36" cy="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1339" y="1540"/>
              <a:ext cx="31" cy="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1222" y="1488"/>
              <a:ext cx="23" cy="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1887" y="2467"/>
              <a:ext cx="48" cy="5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1840" y="2146"/>
              <a:ext cx="21" cy="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1896" y="2169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2235" y="2708"/>
              <a:ext cx="76" cy="8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2272" y="2542"/>
              <a:ext cx="62" cy="6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1977" y="2396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991" y="1346"/>
              <a:ext cx="105" cy="111"/>
            </a:xfrm>
            <a:custGeom>
              <a:avLst/>
              <a:gdLst>
                <a:gd name="T0" fmla="*/ 22 w 65"/>
                <a:gd name="T1" fmla="*/ 49 h 69"/>
                <a:gd name="T2" fmla="*/ 31 w 65"/>
                <a:gd name="T3" fmla="*/ 47 h 69"/>
                <a:gd name="T4" fmla="*/ 31 w 65"/>
                <a:gd name="T5" fmla="*/ 50 h 69"/>
                <a:gd name="T6" fmla="*/ 48 w 65"/>
                <a:gd name="T7" fmla="*/ 69 h 69"/>
                <a:gd name="T8" fmla="*/ 65 w 65"/>
                <a:gd name="T9" fmla="*/ 50 h 69"/>
                <a:gd name="T10" fmla="*/ 48 w 65"/>
                <a:gd name="T11" fmla="*/ 31 h 69"/>
                <a:gd name="T12" fmla="*/ 44 w 65"/>
                <a:gd name="T13" fmla="*/ 32 h 69"/>
                <a:gd name="T14" fmla="*/ 45 w 65"/>
                <a:gd name="T15" fmla="*/ 24 h 69"/>
                <a:gd name="T16" fmla="*/ 22 w 65"/>
                <a:gd name="T17" fmla="*/ 0 h 69"/>
                <a:gd name="T18" fmla="*/ 0 w 65"/>
                <a:gd name="T19" fmla="*/ 24 h 69"/>
                <a:gd name="T20" fmla="*/ 22 w 65"/>
                <a:gd name="T21" fmla="*/ 4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" h="69">
                  <a:moveTo>
                    <a:pt x="22" y="49"/>
                  </a:moveTo>
                  <a:cubicBezTo>
                    <a:pt x="26" y="49"/>
                    <a:pt x="29" y="48"/>
                    <a:pt x="31" y="47"/>
                  </a:cubicBezTo>
                  <a:cubicBezTo>
                    <a:pt x="31" y="48"/>
                    <a:pt x="31" y="49"/>
                    <a:pt x="31" y="50"/>
                  </a:cubicBezTo>
                  <a:cubicBezTo>
                    <a:pt x="31" y="60"/>
                    <a:pt x="39" y="69"/>
                    <a:pt x="48" y="69"/>
                  </a:cubicBezTo>
                  <a:cubicBezTo>
                    <a:pt x="57" y="69"/>
                    <a:pt x="65" y="60"/>
                    <a:pt x="65" y="50"/>
                  </a:cubicBezTo>
                  <a:cubicBezTo>
                    <a:pt x="65" y="40"/>
                    <a:pt x="57" y="31"/>
                    <a:pt x="48" y="31"/>
                  </a:cubicBezTo>
                  <a:cubicBezTo>
                    <a:pt x="47" y="31"/>
                    <a:pt x="45" y="32"/>
                    <a:pt x="44" y="32"/>
                  </a:cubicBezTo>
                  <a:cubicBezTo>
                    <a:pt x="44" y="30"/>
                    <a:pt x="45" y="27"/>
                    <a:pt x="45" y="24"/>
                  </a:cubicBezTo>
                  <a:cubicBezTo>
                    <a:pt x="45" y="11"/>
                    <a:pt x="35" y="0"/>
                    <a:pt x="22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38"/>
                    <a:pt x="10" y="49"/>
                    <a:pt x="22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824" y="1480"/>
              <a:ext cx="87" cy="60"/>
            </a:xfrm>
            <a:custGeom>
              <a:avLst/>
              <a:gdLst>
                <a:gd name="T0" fmla="*/ 20 w 54"/>
                <a:gd name="T1" fmla="*/ 37 h 37"/>
                <a:gd name="T2" fmla="*/ 36 w 54"/>
                <a:gd name="T3" fmla="*/ 28 h 37"/>
                <a:gd name="T4" fmla="*/ 38 w 54"/>
                <a:gd name="T5" fmla="*/ 29 h 37"/>
                <a:gd name="T6" fmla="*/ 54 w 54"/>
                <a:gd name="T7" fmla="*/ 20 h 37"/>
                <a:gd name="T8" fmla="*/ 38 w 54"/>
                <a:gd name="T9" fmla="*/ 12 h 37"/>
                <a:gd name="T10" fmla="*/ 38 w 54"/>
                <a:gd name="T11" fmla="*/ 12 h 37"/>
                <a:gd name="T12" fmla="*/ 20 w 54"/>
                <a:gd name="T13" fmla="*/ 0 h 37"/>
                <a:gd name="T14" fmla="*/ 0 w 54"/>
                <a:gd name="T15" fmla="*/ 19 h 37"/>
                <a:gd name="T16" fmla="*/ 20 w 54"/>
                <a:gd name="T1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37">
                  <a:moveTo>
                    <a:pt x="20" y="37"/>
                  </a:moveTo>
                  <a:cubicBezTo>
                    <a:pt x="27" y="37"/>
                    <a:pt x="33" y="34"/>
                    <a:pt x="36" y="28"/>
                  </a:cubicBezTo>
                  <a:cubicBezTo>
                    <a:pt x="37" y="29"/>
                    <a:pt x="38" y="29"/>
                    <a:pt x="38" y="29"/>
                  </a:cubicBezTo>
                  <a:cubicBezTo>
                    <a:pt x="47" y="29"/>
                    <a:pt x="54" y="25"/>
                    <a:pt x="54" y="20"/>
                  </a:cubicBezTo>
                  <a:cubicBezTo>
                    <a:pt x="54" y="16"/>
                    <a:pt x="47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5" y="5"/>
                    <a:pt x="28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20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798" y="2345"/>
              <a:ext cx="89" cy="130"/>
            </a:xfrm>
            <a:custGeom>
              <a:avLst/>
              <a:gdLst>
                <a:gd name="T0" fmla="*/ 20 w 55"/>
                <a:gd name="T1" fmla="*/ 80 h 80"/>
                <a:gd name="T2" fmla="*/ 33 w 55"/>
                <a:gd name="T3" fmla="*/ 56 h 80"/>
                <a:gd name="T4" fmla="*/ 35 w 55"/>
                <a:gd name="T5" fmla="*/ 56 h 80"/>
                <a:gd name="T6" fmla="*/ 53 w 55"/>
                <a:gd name="T7" fmla="*/ 41 h 80"/>
                <a:gd name="T8" fmla="*/ 55 w 55"/>
                <a:gd name="T9" fmla="*/ 28 h 80"/>
                <a:gd name="T10" fmla="*/ 35 w 55"/>
                <a:gd name="T11" fmla="*/ 0 h 80"/>
                <a:gd name="T12" fmla="*/ 20 w 55"/>
                <a:gd name="T13" fmla="*/ 9 h 80"/>
                <a:gd name="T14" fmla="*/ 17 w 55"/>
                <a:gd name="T15" fmla="*/ 9 h 80"/>
                <a:gd name="T16" fmla="*/ 0 w 55"/>
                <a:gd name="T17" fmla="*/ 32 h 80"/>
                <a:gd name="T18" fmla="*/ 8 w 55"/>
                <a:gd name="T19" fmla="*/ 53 h 80"/>
                <a:gd name="T20" fmla="*/ 8 w 55"/>
                <a:gd name="T21" fmla="*/ 56 h 80"/>
                <a:gd name="T22" fmla="*/ 20 w 55"/>
                <a:gd name="T2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80">
                  <a:moveTo>
                    <a:pt x="20" y="80"/>
                  </a:moveTo>
                  <a:cubicBezTo>
                    <a:pt x="27" y="80"/>
                    <a:pt x="33" y="69"/>
                    <a:pt x="33" y="56"/>
                  </a:cubicBezTo>
                  <a:cubicBezTo>
                    <a:pt x="33" y="56"/>
                    <a:pt x="34" y="56"/>
                    <a:pt x="35" y="56"/>
                  </a:cubicBezTo>
                  <a:cubicBezTo>
                    <a:pt x="43" y="56"/>
                    <a:pt x="49" y="50"/>
                    <a:pt x="53" y="41"/>
                  </a:cubicBezTo>
                  <a:cubicBezTo>
                    <a:pt x="54" y="37"/>
                    <a:pt x="55" y="32"/>
                    <a:pt x="55" y="28"/>
                  </a:cubicBezTo>
                  <a:cubicBezTo>
                    <a:pt x="55" y="12"/>
                    <a:pt x="46" y="0"/>
                    <a:pt x="35" y="0"/>
                  </a:cubicBezTo>
                  <a:cubicBezTo>
                    <a:pt x="29" y="0"/>
                    <a:pt x="23" y="3"/>
                    <a:pt x="20" y="9"/>
                  </a:cubicBezTo>
                  <a:cubicBezTo>
                    <a:pt x="19" y="9"/>
                    <a:pt x="18" y="9"/>
                    <a:pt x="17" y="9"/>
                  </a:cubicBezTo>
                  <a:cubicBezTo>
                    <a:pt x="8" y="9"/>
                    <a:pt x="0" y="19"/>
                    <a:pt x="0" y="32"/>
                  </a:cubicBezTo>
                  <a:cubicBezTo>
                    <a:pt x="0" y="41"/>
                    <a:pt x="3" y="48"/>
                    <a:pt x="8" y="53"/>
                  </a:cubicBezTo>
                  <a:cubicBezTo>
                    <a:pt x="8" y="53"/>
                    <a:pt x="8" y="55"/>
                    <a:pt x="8" y="56"/>
                  </a:cubicBezTo>
                  <a:cubicBezTo>
                    <a:pt x="8" y="69"/>
                    <a:pt x="14" y="80"/>
                    <a:pt x="20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32"/>
            <p:cNvSpPr>
              <a:spLocks noChangeArrowheads="1"/>
            </p:cNvSpPr>
            <p:nvPr/>
          </p:nvSpPr>
          <p:spPr bwMode="auto">
            <a:xfrm>
              <a:off x="2324" y="2935"/>
              <a:ext cx="18" cy="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Oval 33"/>
            <p:cNvSpPr>
              <a:spLocks noChangeArrowheads="1"/>
            </p:cNvSpPr>
            <p:nvPr/>
          </p:nvSpPr>
          <p:spPr bwMode="auto">
            <a:xfrm>
              <a:off x="2360" y="2913"/>
              <a:ext cx="21" cy="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738" y="1760"/>
              <a:ext cx="6" cy="12"/>
            </a:xfrm>
            <a:custGeom>
              <a:avLst/>
              <a:gdLst>
                <a:gd name="T0" fmla="*/ 1 w 4"/>
                <a:gd name="T1" fmla="*/ 1 h 7"/>
                <a:gd name="T2" fmla="*/ 1 w 4"/>
                <a:gd name="T3" fmla="*/ 0 h 7"/>
                <a:gd name="T4" fmla="*/ 0 w 4"/>
                <a:gd name="T5" fmla="*/ 2 h 7"/>
                <a:gd name="T6" fmla="*/ 4 w 4"/>
                <a:gd name="T7" fmla="*/ 7 h 7"/>
                <a:gd name="T8" fmla="*/ 2 w 4"/>
                <a:gd name="T9" fmla="*/ 4 h 7"/>
                <a:gd name="T10" fmla="*/ 1 w 4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4"/>
                    <a:pt x="2" y="5"/>
                    <a:pt x="4" y="7"/>
                  </a:cubicBezTo>
                  <a:cubicBezTo>
                    <a:pt x="3" y="6"/>
                    <a:pt x="3" y="5"/>
                    <a:pt x="2" y="4"/>
                  </a:cubicBezTo>
                  <a:cubicBezTo>
                    <a:pt x="2" y="3"/>
                    <a:pt x="2" y="2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2131" y="1838"/>
              <a:ext cx="5" cy="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901" y="1843"/>
              <a:ext cx="230" cy="287"/>
            </a:xfrm>
            <a:custGeom>
              <a:avLst/>
              <a:gdLst>
                <a:gd name="T0" fmla="*/ 142 w 142"/>
                <a:gd name="T1" fmla="*/ 0 h 177"/>
                <a:gd name="T2" fmla="*/ 62 w 142"/>
                <a:gd name="T3" fmla="*/ 71 h 177"/>
                <a:gd name="T4" fmla="*/ 6 w 142"/>
                <a:gd name="T5" fmla="*/ 177 h 177"/>
                <a:gd name="T6" fmla="*/ 27 w 142"/>
                <a:gd name="T7" fmla="*/ 165 h 177"/>
                <a:gd name="T8" fmla="*/ 36 w 142"/>
                <a:gd name="T9" fmla="*/ 167 h 177"/>
                <a:gd name="T10" fmla="*/ 56 w 142"/>
                <a:gd name="T11" fmla="*/ 146 h 177"/>
                <a:gd name="T12" fmla="*/ 54 w 142"/>
                <a:gd name="T13" fmla="*/ 137 h 177"/>
                <a:gd name="T14" fmla="*/ 56 w 142"/>
                <a:gd name="T15" fmla="*/ 126 h 177"/>
                <a:gd name="T16" fmla="*/ 56 w 142"/>
                <a:gd name="T17" fmla="*/ 125 h 177"/>
                <a:gd name="T18" fmla="*/ 65 w 142"/>
                <a:gd name="T19" fmla="*/ 107 h 177"/>
                <a:gd name="T20" fmla="*/ 63 w 142"/>
                <a:gd name="T21" fmla="*/ 97 h 177"/>
                <a:gd name="T22" fmla="*/ 142 w 142"/>
                <a:gd name="T2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2" h="177">
                  <a:moveTo>
                    <a:pt x="142" y="0"/>
                  </a:moveTo>
                  <a:cubicBezTo>
                    <a:pt x="134" y="7"/>
                    <a:pt x="111" y="29"/>
                    <a:pt x="62" y="71"/>
                  </a:cubicBezTo>
                  <a:cubicBezTo>
                    <a:pt x="0" y="125"/>
                    <a:pt x="6" y="177"/>
                    <a:pt x="6" y="177"/>
                  </a:cubicBezTo>
                  <a:cubicBezTo>
                    <a:pt x="15" y="160"/>
                    <a:pt x="27" y="165"/>
                    <a:pt x="27" y="165"/>
                  </a:cubicBezTo>
                  <a:cubicBezTo>
                    <a:pt x="30" y="166"/>
                    <a:pt x="32" y="167"/>
                    <a:pt x="36" y="167"/>
                  </a:cubicBezTo>
                  <a:cubicBezTo>
                    <a:pt x="47" y="167"/>
                    <a:pt x="56" y="158"/>
                    <a:pt x="56" y="146"/>
                  </a:cubicBezTo>
                  <a:cubicBezTo>
                    <a:pt x="56" y="143"/>
                    <a:pt x="55" y="140"/>
                    <a:pt x="54" y="137"/>
                  </a:cubicBezTo>
                  <a:cubicBezTo>
                    <a:pt x="55" y="134"/>
                    <a:pt x="56" y="130"/>
                    <a:pt x="56" y="126"/>
                  </a:cubicBezTo>
                  <a:cubicBezTo>
                    <a:pt x="56" y="126"/>
                    <a:pt x="56" y="125"/>
                    <a:pt x="56" y="125"/>
                  </a:cubicBezTo>
                  <a:cubicBezTo>
                    <a:pt x="61" y="123"/>
                    <a:pt x="65" y="116"/>
                    <a:pt x="65" y="107"/>
                  </a:cubicBezTo>
                  <a:cubicBezTo>
                    <a:pt x="65" y="103"/>
                    <a:pt x="65" y="100"/>
                    <a:pt x="63" y="97"/>
                  </a:cubicBezTo>
                  <a:cubicBezTo>
                    <a:pt x="72" y="72"/>
                    <a:pt x="128" y="13"/>
                    <a:pt x="1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712" y="1626"/>
              <a:ext cx="5" cy="3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478" y="1629"/>
              <a:ext cx="234" cy="106"/>
            </a:xfrm>
            <a:custGeom>
              <a:avLst/>
              <a:gdLst>
                <a:gd name="T0" fmla="*/ 13 w 144"/>
                <a:gd name="T1" fmla="*/ 34 h 65"/>
                <a:gd name="T2" fmla="*/ 0 w 144"/>
                <a:gd name="T3" fmla="*/ 45 h 65"/>
                <a:gd name="T4" fmla="*/ 78 w 144"/>
                <a:gd name="T5" fmla="*/ 36 h 65"/>
                <a:gd name="T6" fmla="*/ 144 w 144"/>
                <a:gd name="T7" fmla="*/ 0 h 65"/>
                <a:gd name="T8" fmla="*/ 64 w 144"/>
                <a:gd name="T9" fmla="*/ 28 h 65"/>
                <a:gd name="T10" fmla="*/ 58 w 144"/>
                <a:gd name="T11" fmla="*/ 23 h 65"/>
                <a:gd name="T12" fmla="*/ 45 w 144"/>
                <a:gd name="T13" fmla="*/ 25 h 65"/>
                <a:gd name="T14" fmla="*/ 44 w 144"/>
                <a:gd name="T15" fmla="*/ 24 h 65"/>
                <a:gd name="T16" fmla="*/ 37 w 144"/>
                <a:gd name="T17" fmla="*/ 23 h 65"/>
                <a:gd name="T18" fmla="*/ 32 w 144"/>
                <a:gd name="T19" fmla="*/ 18 h 65"/>
                <a:gd name="T20" fmla="*/ 14 w 144"/>
                <a:gd name="T21" fmla="*/ 27 h 65"/>
                <a:gd name="T22" fmla="*/ 13 w 144"/>
                <a:gd name="T23" fmla="*/ 3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65">
                  <a:moveTo>
                    <a:pt x="13" y="34"/>
                  </a:moveTo>
                  <a:cubicBezTo>
                    <a:pt x="13" y="34"/>
                    <a:pt x="12" y="44"/>
                    <a:pt x="0" y="45"/>
                  </a:cubicBezTo>
                  <a:cubicBezTo>
                    <a:pt x="0" y="45"/>
                    <a:pt x="29" y="65"/>
                    <a:pt x="78" y="36"/>
                  </a:cubicBezTo>
                  <a:cubicBezTo>
                    <a:pt x="118" y="13"/>
                    <a:pt x="138" y="3"/>
                    <a:pt x="144" y="0"/>
                  </a:cubicBezTo>
                  <a:cubicBezTo>
                    <a:pt x="132" y="5"/>
                    <a:pt x="81" y="29"/>
                    <a:pt x="64" y="28"/>
                  </a:cubicBezTo>
                  <a:cubicBezTo>
                    <a:pt x="62" y="26"/>
                    <a:pt x="61" y="24"/>
                    <a:pt x="58" y="23"/>
                  </a:cubicBezTo>
                  <a:cubicBezTo>
                    <a:pt x="53" y="21"/>
                    <a:pt x="48" y="21"/>
                    <a:pt x="45" y="25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3"/>
                    <a:pt x="40" y="23"/>
                    <a:pt x="37" y="23"/>
                  </a:cubicBezTo>
                  <a:cubicBezTo>
                    <a:pt x="36" y="21"/>
                    <a:pt x="34" y="19"/>
                    <a:pt x="32" y="18"/>
                  </a:cubicBezTo>
                  <a:cubicBezTo>
                    <a:pt x="26" y="15"/>
                    <a:pt x="17" y="19"/>
                    <a:pt x="14" y="27"/>
                  </a:cubicBezTo>
                  <a:cubicBezTo>
                    <a:pt x="13" y="29"/>
                    <a:pt x="13" y="32"/>
                    <a:pt x="1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2000" y="1717"/>
              <a:ext cx="217" cy="199"/>
            </a:xfrm>
            <a:custGeom>
              <a:avLst/>
              <a:gdLst>
                <a:gd name="T0" fmla="*/ 134 w 134"/>
                <a:gd name="T1" fmla="*/ 0 h 123"/>
                <a:gd name="T2" fmla="*/ 111 w 134"/>
                <a:gd name="T3" fmla="*/ 14 h 123"/>
                <a:gd name="T4" fmla="*/ 61 w 134"/>
                <a:gd name="T5" fmla="*/ 54 h 123"/>
                <a:gd name="T6" fmla="*/ 35 w 134"/>
                <a:gd name="T7" fmla="*/ 79 h 123"/>
                <a:gd name="T8" fmla="*/ 25 w 134"/>
                <a:gd name="T9" fmla="*/ 90 h 123"/>
                <a:gd name="T10" fmla="*/ 20 w 134"/>
                <a:gd name="T11" fmla="*/ 96 h 123"/>
                <a:gd name="T12" fmla="*/ 16 w 134"/>
                <a:gd name="T13" fmla="*/ 101 h 123"/>
                <a:gd name="T14" fmla="*/ 9 w 134"/>
                <a:gd name="T15" fmla="*/ 110 h 123"/>
                <a:gd name="T16" fmla="*/ 6 w 134"/>
                <a:gd name="T17" fmla="*/ 114 h 123"/>
                <a:gd name="T18" fmla="*/ 4 w 134"/>
                <a:gd name="T19" fmla="*/ 117 h 123"/>
                <a:gd name="T20" fmla="*/ 0 w 134"/>
                <a:gd name="T21" fmla="*/ 123 h 123"/>
                <a:gd name="T22" fmla="*/ 5 w 134"/>
                <a:gd name="T23" fmla="*/ 118 h 123"/>
                <a:gd name="T24" fmla="*/ 8 w 134"/>
                <a:gd name="T25" fmla="*/ 116 h 123"/>
                <a:gd name="T26" fmla="*/ 12 w 134"/>
                <a:gd name="T27" fmla="*/ 113 h 123"/>
                <a:gd name="T28" fmla="*/ 20 w 134"/>
                <a:gd name="T29" fmla="*/ 106 h 123"/>
                <a:gd name="T30" fmla="*/ 30 w 134"/>
                <a:gd name="T31" fmla="*/ 97 h 123"/>
                <a:gd name="T32" fmla="*/ 42 w 134"/>
                <a:gd name="T33" fmla="*/ 87 h 123"/>
                <a:gd name="T34" fmla="*/ 68 w 134"/>
                <a:gd name="T35" fmla="*/ 64 h 123"/>
                <a:gd name="T36" fmla="*/ 115 w 134"/>
                <a:gd name="T37" fmla="*/ 19 h 123"/>
                <a:gd name="T38" fmla="*/ 134 w 134"/>
                <a:gd name="T3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4" h="123">
                  <a:moveTo>
                    <a:pt x="134" y="0"/>
                  </a:moveTo>
                  <a:cubicBezTo>
                    <a:pt x="134" y="0"/>
                    <a:pt x="98" y="23"/>
                    <a:pt x="111" y="14"/>
                  </a:cubicBezTo>
                  <a:cubicBezTo>
                    <a:pt x="119" y="9"/>
                    <a:pt x="80" y="37"/>
                    <a:pt x="61" y="54"/>
                  </a:cubicBezTo>
                  <a:cubicBezTo>
                    <a:pt x="52" y="62"/>
                    <a:pt x="43" y="71"/>
                    <a:pt x="35" y="79"/>
                  </a:cubicBezTo>
                  <a:cubicBezTo>
                    <a:pt x="32" y="83"/>
                    <a:pt x="28" y="87"/>
                    <a:pt x="25" y="90"/>
                  </a:cubicBezTo>
                  <a:cubicBezTo>
                    <a:pt x="23" y="92"/>
                    <a:pt x="22" y="94"/>
                    <a:pt x="20" y="96"/>
                  </a:cubicBezTo>
                  <a:cubicBezTo>
                    <a:pt x="19" y="98"/>
                    <a:pt x="17" y="99"/>
                    <a:pt x="16" y="101"/>
                  </a:cubicBezTo>
                  <a:cubicBezTo>
                    <a:pt x="13" y="104"/>
                    <a:pt x="11" y="107"/>
                    <a:pt x="9" y="110"/>
                  </a:cubicBezTo>
                  <a:cubicBezTo>
                    <a:pt x="8" y="111"/>
                    <a:pt x="7" y="113"/>
                    <a:pt x="6" y="114"/>
                  </a:cubicBezTo>
                  <a:cubicBezTo>
                    <a:pt x="5" y="115"/>
                    <a:pt x="5" y="116"/>
                    <a:pt x="4" y="117"/>
                  </a:cubicBezTo>
                  <a:cubicBezTo>
                    <a:pt x="1" y="121"/>
                    <a:pt x="0" y="123"/>
                    <a:pt x="0" y="123"/>
                  </a:cubicBezTo>
                  <a:cubicBezTo>
                    <a:pt x="0" y="123"/>
                    <a:pt x="2" y="121"/>
                    <a:pt x="5" y="118"/>
                  </a:cubicBezTo>
                  <a:cubicBezTo>
                    <a:pt x="6" y="118"/>
                    <a:pt x="7" y="117"/>
                    <a:pt x="8" y="116"/>
                  </a:cubicBezTo>
                  <a:cubicBezTo>
                    <a:pt x="9" y="115"/>
                    <a:pt x="10" y="114"/>
                    <a:pt x="12" y="113"/>
                  </a:cubicBezTo>
                  <a:cubicBezTo>
                    <a:pt x="14" y="111"/>
                    <a:pt x="17" y="108"/>
                    <a:pt x="20" y="106"/>
                  </a:cubicBezTo>
                  <a:cubicBezTo>
                    <a:pt x="23" y="103"/>
                    <a:pt x="27" y="100"/>
                    <a:pt x="30" y="97"/>
                  </a:cubicBezTo>
                  <a:cubicBezTo>
                    <a:pt x="34" y="94"/>
                    <a:pt x="38" y="91"/>
                    <a:pt x="42" y="87"/>
                  </a:cubicBezTo>
                  <a:cubicBezTo>
                    <a:pt x="50" y="80"/>
                    <a:pt x="59" y="72"/>
                    <a:pt x="68" y="64"/>
                  </a:cubicBezTo>
                  <a:cubicBezTo>
                    <a:pt x="87" y="47"/>
                    <a:pt x="103" y="31"/>
                    <a:pt x="115" y="19"/>
                  </a:cubicBezTo>
                  <a:cubicBezTo>
                    <a:pt x="127" y="7"/>
                    <a:pt x="134" y="0"/>
                    <a:pt x="1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550" y="1579"/>
              <a:ext cx="384" cy="181"/>
            </a:xfrm>
            <a:custGeom>
              <a:avLst/>
              <a:gdLst>
                <a:gd name="T0" fmla="*/ 96 w 237"/>
                <a:gd name="T1" fmla="*/ 71 h 112"/>
                <a:gd name="T2" fmla="*/ 84 w 237"/>
                <a:gd name="T3" fmla="*/ 77 h 112"/>
                <a:gd name="T4" fmla="*/ 74 w 237"/>
                <a:gd name="T5" fmla="*/ 82 h 112"/>
                <a:gd name="T6" fmla="*/ 53 w 237"/>
                <a:gd name="T7" fmla="*/ 92 h 112"/>
                <a:gd name="T8" fmla="*/ 36 w 237"/>
                <a:gd name="T9" fmla="*/ 100 h 112"/>
                <a:gd name="T10" fmla="*/ 28 w 237"/>
                <a:gd name="T11" fmla="*/ 103 h 112"/>
                <a:gd name="T12" fmla="*/ 21 w 237"/>
                <a:gd name="T13" fmla="*/ 106 h 112"/>
                <a:gd name="T14" fmla="*/ 10 w 237"/>
                <a:gd name="T15" fmla="*/ 109 h 112"/>
                <a:gd name="T16" fmla="*/ 2 w 237"/>
                <a:gd name="T17" fmla="*/ 111 h 112"/>
                <a:gd name="T18" fmla="*/ 0 w 237"/>
                <a:gd name="T19" fmla="*/ 112 h 112"/>
                <a:gd name="T20" fmla="*/ 2 w 237"/>
                <a:gd name="T21" fmla="*/ 112 h 112"/>
                <a:gd name="T22" fmla="*/ 10 w 237"/>
                <a:gd name="T23" fmla="*/ 112 h 112"/>
                <a:gd name="T24" fmla="*/ 22 w 237"/>
                <a:gd name="T25" fmla="*/ 111 h 112"/>
                <a:gd name="T26" fmla="*/ 30 w 237"/>
                <a:gd name="T27" fmla="*/ 110 h 112"/>
                <a:gd name="T28" fmla="*/ 38 w 237"/>
                <a:gd name="T29" fmla="*/ 108 h 112"/>
                <a:gd name="T30" fmla="*/ 57 w 237"/>
                <a:gd name="T31" fmla="*/ 103 h 112"/>
                <a:gd name="T32" fmla="*/ 67 w 237"/>
                <a:gd name="T33" fmla="*/ 100 h 112"/>
                <a:gd name="T34" fmla="*/ 78 w 237"/>
                <a:gd name="T35" fmla="*/ 96 h 112"/>
                <a:gd name="T36" fmla="*/ 90 w 237"/>
                <a:gd name="T37" fmla="*/ 91 h 112"/>
                <a:gd name="T38" fmla="*/ 101 w 237"/>
                <a:gd name="T39" fmla="*/ 86 h 112"/>
                <a:gd name="T40" fmla="*/ 113 w 237"/>
                <a:gd name="T41" fmla="*/ 81 h 112"/>
                <a:gd name="T42" fmla="*/ 126 w 237"/>
                <a:gd name="T43" fmla="*/ 75 h 112"/>
                <a:gd name="T44" fmla="*/ 149 w 237"/>
                <a:gd name="T45" fmla="*/ 62 h 112"/>
                <a:gd name="T46" fmla="*/ 160 w 237"/>
                <a:gd name="T47" fmla="*/ 56 h 112"/>
                <a:gd name="T48" fmla="*/ 171 w 237"/>
                <a:gd name="T49" fmla="*/ 49 h 112"/>
                <a:gd name="T50" fmla="*/ 181 w 237"/>
                <a:gd name="T51" fmla="*/ 43 h 112"/>
                <a:gd name="T52" fmla="*/ 190 w 237"/>
                <a:gd name="T53" fmla="*/ 37 h 112"/>
                <a:gd name="T54" fmla="*/ 198 w 237"/>
                <a:gd name="T55" fmla="*/ 31 h 112"/>
                <a:gd name="T56" fmla="*/ 200 w 237"/>
                <a:gd name="T57" fmla="*/ 30 h 112"/>
                <a:gd name="T58" fmla="*/ 202 w 237"/>
                <a:gd name="T59" fmla="*/ 28 h 112"/>
                <a:gd name="T60" fmla="*/ 206 w 237"/>
                <a:gd name="T61" fmla="*/ 25 h 112"/>
                <a:gd name="T62" fmla="*/ 219 w 237"/>
                <a:gd name="T63" fmla="*/ 15 h 112"/>
                <a:gd name="T64" fmla="*/ 229 w 237"/>
                <a:gd name="T65" fmla="*/ 7 h 112"/>
                <a:gd name="T66" fmla="*/ 237 w 237"/>
                <a:gd name="T67" fmla="*/ 0 h 112"/>
                <a:gd name="T68" fmla="*/ 228 w 237"/>
                <a:gd name="T69" fmla="*/ 5 h 112"/>
                <a:gd name="T70" fmla="*/ 217 w 237"/>
                <a:gd name="T71" fmla="*/ 11 h 112"/>
                <a:gd name="T72" fmla="*/ 202 w 237"/>
                <a:gd name="T73" fmla="*/ 18 h 112"/>
                <a:gd name="T74" fmla="*/ 198 w 237"/>
                <a:gd name="T75" fmla="*/ 20 h 112"/>
                <a:gd name="T76" fmla="*/ 196 w 237"/>
                <a:gd name="T77" fmla="*/ 21 h 112"/>
                <a:gd name="T78" fmla="*/ 194 w 237"/>
                <a:gd name="T79" fmla="*/ 22 h 112"/>
                <a:gd name="T80" fmla="*/ 185 w 237"/>
                <a:gd name="T81" fmla="*/ 27 h 112"/>
                <a:gd name="T82" fmla="*/ 175 w 237"/>
                <a:gd name="T83" fmla="*/ 32 h 112"/>
                <a:gd name="T84" fmla="*/ 165 w 237"/>
                <a:gd name="T85" fmla="*/ 37 h 112"/>
                <a:gd name="T86" fmla="*/ 154 w 237"/>
                <a:gd name="T87" fmla="*/ 42 h 112"/>
                <a:gd name="T88" fmla="*/ 143 w 237"/>
                <a:gd name="T89" fmla="*/ 48 h 112"/>
                <a:gd name="T90" fmla="*/ 119 w 237"/>
                <a:gd name="T91" fmla="*/ 59 h 112"/>
                <a:gd name="T92" fmla="*/ 107 w 237"/>
                <a:gd name="T93" fmla="*/ 65 h 112"/>
                <a:gd name="T94" fmla="*/ 96 w 237"/>
                <a:gd name="T95" fmla="*/ 7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112">
                  <a:moveTo>
                    <a:pt x="96" y="71"/>
                  </a:moveTo>
                  <a:cubicBezTo>
                    <a:pt x="92" y="73"/>
                    <a:pt x="88" y="75"/>
                    <a:pt x="84" y="77"/>
                  </a:cubicBezTo>
                  <a:cubicBezTo>
                    <a:pt x="81" y="79"/>
                    <a:pt x="77" y="81"/>
                    <a:pt x="74" y="82"/>
                  </a:cubicBezTo>
                  <a:cubicBezTo>
                    <a:pt x="66" y="86"/>
                    <a:pt x="60" y="89"/>
                    <a:pt x="53" y="92"/>
                  </a:cubicBezTo>
                  <a:cubicBezTo>
                    <a:pt x="47" y="95"/>
                    <a:pt x="41" y="98"/>
                    <a:pt x="36" y="100"/>
                  </a:cubicBezTo>
                  <a:cubicBezTo>
                    <a:pt x="33" y="101"/>
                    <a:pt x="31" y="102"/>
                    <a:pt x="28" y="103"/>
                  </a:cubicBezTo>
                  <a:cubicBezTo>
                    <a:pt x="26" y="104"/>
                    <a:pt x="23" y="105"/>
                    <a:pt x="21" y="106"/>
                  </a:cubicBezTo>
                  <a:cubicBezTo>
                    <a:pt x="17" y="107"/>
                    <a:pt x="13" y="108"/>
                    <a:pt x="10" y="109"/>
                  </a:cubicBezTo>
                  <a:cubicBezTo>
                    <a:pt x="7" y="110"/>
                    <a:pt x="4" y="111"/>
                    <a:pt x="2" y="111"/>
                  </a:cubicBezTo>
                  <a:cubicBezTo>
                    <a:pt x="1" y="112"/>
                    <a:pt x="0" y="112"/>
                    <a:pt x="0" y="112"/>
                  </a:cubicBezTo>
                  <a:cubicBezTo>
                    <a:pt x="0" y="112"/>
                    <a:pt x="1" y="112"/>
                    <a:pt x="2" y="112"/>
                  </a:cubicBezTo>
                  <a:cubicBezTo>
                    <a:pt x="4" y="112"/>
                    <a:pt x="7" y="112"/>
                    <a:pt x="10" y="112"/>
                  </a:cubicBezTo>
                  <a:cubicBezTo>
                    <a:pt x="13" y="112"/>
                    <a:pt x="17" y="112"/>
                    <a:pt x="22" y="111"/>
                  </a:cubicBezTo>
                  <a:cubicBezTo>
                    <a:pt x="25" y="111"/>
                    <a:pt x="27" y="110"/>
                    <a:pt x="30" y="110"/>
                  </a:cubicBezTo>
                  <a:cubicBezTo>
                    <a:pt x="32" y="109"/>
                    <a:pt x="35" y="109"/>
                    <a:pt x="38" y="108"/>
                  </a:cubicBezTo>
                  <a:cubicBezTo>
                    <a:pt x="44" y="107"/>
                    <a:pt x="50" y="105"/>
                    <a:pt x="57" y="103"/>
                  </a:cubicBezTo>
                  <a:cubicBezTo>
                    <a:pt x="60" y="102"/>
                    <a:pt x="64" y="101"/>
                    <a:pt x="67" y="100"/>
                  </a:cubicBezTo>
                  <a:cubicBezTo>
                    <a:pt x="71" y="98"/>
                    <a:pt x="75" y="97"/>
                    <a:pt x="78" y="96"/>
                  </a:cubicBezTo>
                  <a:cubicBezTo>
                    <a:pt x="82" y="94"/>
                    <a:pt x="86" y="93"/>
                    <a:pt x="90" y="91"/>
                  </a:cubicBezTo>
                  <a:cubicBezTo>
                    <a:pt x="93" y="90"/>
                    <a:pt x="97" y="88"/>
                    <a:pt x="101" y="86"/>
                  </a:cubicBezTo>
                  <a:cubicBezTo>
                    <a:pt x="105" y="84"/>
                    <a:pt x="109" y="83"/>
                    <a:pt x="113" y="81"/>
                  </a:cubicBezTo>
                  <a:cubicBezTo>
                    <a:pt x="117" y="79"/>
                    <a:pt x="121" y="77"/>
                    <a:pt x="126" y="75"/>
                  </a:cubicBezTo>
                  <a:cubicBezTo>
                    <a:pt x="134" y="71"/>
                    <a:pt x="142" y="67"/>
                    <a:pt x="149" y="62"/>
                  </a:cubicBezTo>
                  <a:cubicBezTo>
                    <a:pt x="153" y="60"/>
                    <a:pt x="157" y="58"/>
                    <a:pt x="160" y="56"/>
                  </a:cubicBezTo>
                  <a:cubicBezTo>
                    <a:pt x="164" y="54"/>
                    <a:pt x="167" y="52"/>
                    <a:pt x="171" y="49"/>
                  </a:cubicBezTo>
                  <a:cubicBezTo>
                    <a:pt x="174" y="47"/>
                    <a:pt x="178" y="45"/>
                    <a:pt x="181" y="43"/>
                  </a:cubicBezTo>
                  <a:cubicBezTo>
                    <a:pt x="184" y="41"/>
                    <a:pt x="187" y="39"/>
                    <a:pt x="190" y="37"/>
                  </a:cubicBezTo>
                  <a:cubicBezTo>
                    <a:pt x="193" y="35"/>
                    <a:pt x="196" y="33"/>
                    <a:pt x="198" y="31"/>
                  </a:cubicBezTo>
                  <a:cubicBezTo>
                    <a:pt x="199" y="30"/>
                    <a:pt x="200" y="30"/>
                    <a:pt x="200" y="30"/>
                  </a:cubicBezTo>
                  <a:cubicBezTo>
                    <a:pt x="201" y="29"/>
                    <a:pt x="202" y="29"/>
                    <a:pt x="202" y="28"/>
                  </a:cubicBezTo>
                  <a:cubicBezTo>
                    <a:pt x="204" y="27"/>
                    <a:pt x="205" y="26"/>
                    <a:pt x="206" y="25"/>
                  </a:cubicBezTo>
                  <a:cubicBezTo>
                    <a:pt x="211" y="22"/>
                    <a:pt x="215" y="18"/>
                    <a:pt x="219" y="15"/>
                  </a:cubicBezTo>
                  <a:cubicBezTo>
                    <a:pt x="223" y="12"/>
                    <a:pt x="226" y="9"/>
                    <a:pt x="229" y="7"/>
                  </a:cubicBezTo>
                  <a:cubicBezTo>
                    <a:pt x="234" y="3"/>
                    <a:pt x="237" y="0"/>
                    <a:pt x="237" y="0"/>
                  </a:cubicBezTo>
                  <a:cubicBezTo>
                    <a:pt x="237" y="0"/>
                    <a:pt x="234" y="2"/>
                    <a:pt x="228" y="5"/>
                  </a:cubicBezTo>
                  <a:cubicBezTo>
                    <a:pt x="225" y="6"/>
                    <a:pt x="221" y="8"/>
                    <a:pt x="217" y="11"/>
                  </a:cubicBezTo>
                  <a:cubicBezTo>
                    <a:pt x="212" y="13"/>
                    <a:pt x="208" y="15"/>
                    <a:pt x="202" y="18"/>
                  </a:cubicBezTo>
                  <a:cubicBezTo>
                    <a:pt x="201" y="19"/>
                    <a:pt x="200" y="19"/>
                    <a:pt x="198" y="20"/>
                  </a:cubicBezTo>
                  <a:cubicBezTo>
                    <a:pt x="198" y="20"/>
                    <a:pt x="197" y="21"/>
                    <a:pt x="196" y="21"/>
                  </a:cubicBezTo>
                  <a:cubicBezTo>
                    <a:pt x="195" y="21"/>
                    <a:pt x="195" y="22"/>
                    <a:pt x="194" y="22"/>
                  </a:cubicBezTo>
                  <a:cubicBezTo>
                    <a:pt x="191" y="24"/>
                    <a:pt x="188" y="25"/>
                    <a:pt x="185" y="27"/>
                  </a:cubicBezTo>
                  <a:cubicBezTo>
                    <a:pt x="182" y="28"/>
                    <a:pt x="179" y="30"/>
                    <a:pt x="175" y="32"/>
                  </a:cubicBezTo>
                  <a:cubicBezTo>
                    <a:pt x="172" y="33"/>
                    <a:pt x="168" y="35"/>
                    <a:pt x="165" y="37"/>
                  </a:cubicBezTo>
                  <a:cubicBezTo>
                    <a:pt x="161" y="38"/>
                    <a:pt x="158" y="40"/>
                    <a:pt x="154" y="42"/>
                  </a:cubicBezTo>
                  <a:cubicBezTo>
                    <a:pt x="150" y="44"/>
                    <a:pt x="147" y="46"/>
                    <a:pt x="143" y="48"/>
                  </a:cubicBezTo>
                  <a:cubicBezTo>
                    <a:pt x="135" y="52"/>
                    <a:pt x="127" y="55"/>
                    <a:pt x="119" y="59"/>
                  </a:cubicBezTo>
                  <a:cubicBezTo>
                    <a:pt x="115" y="61"/>
                    <a:pt x="111" y="63"/>
                    <a:pt x="107" y="65"/>
                  </a:cubicBezTo>
                  <a:cubicBezTo>
                    <a:pt x="103" y="67"/>
                    <a:pt x="99" y="69"/>
                    <a:pt x="96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auto">
            <a:xfrm>
              <a:off x="446" y="464"/>
              <a:ext cx="63" cy="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auto">
            <a:xfrm>
              <a:off x="616" y="566"/>
              <a:ext cx="26" cy="2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auto">
            <a:xfrm>
              <a:off x="850" y="782"/>
              <a:ext cx="48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313" y="890"/>
              <a:ext cx="81" cy="89"/>
            </a:xfrm>
            <a:custGeom>
              <a:avLst/>
              <a:gdLst>
                <a:gd name="T0" fmla="*/ 17 w 50"/>
                <a:gd name="T1" fmla="*/ 38 h 55"/>
                <a:gd name="T2" fmla="*/ 17 w 50"/>
                <a:gd name="T3" fmla="*/ 38 h 55"/>
                <a:gd name="T4" fmla="*/ 34 w 50"/>
                <a:gd name="T5" fmla="*/ 55 h 55"/>
                <a:gd name="T6" fmla="*/ 50 w 50"/>
                <a:gd name="T7" fmla="*/ 37 h 55"/>
                <a:gd name="T8" fmla="*/ 34 w 50"/>
                <a:gd name="T9" fmla="*/ 19 h 55"/>
                <a:gd name="T10" fmla="*/ 34 w 50"/>
                <a:gd name="T11" fmla="*/ 19 h 55"/>
                <a:gd name="T12" fmla="*/ 17 w 50"/>
                <a:gd name="T13" fmla="*/ 0 h 55"/>
                <a:gd name="T14" fmla="*/ 0 w 50"/>
                <a:gd name="T15" fmla="*/ 19 h 55"/>
                <a:gd name="T16" fmla="*/ 17 w 50"/>
                <a:gd name="T17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5"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8" y="48"/>
                    <a:pt x="25" y="55"/>
                    <a:pt x="34" y="55"/>
                  </a:cubicBezTo>
                  <a:cubicBezTo>
                    <a:pt x="43" y="55"/>
                    <a:pt x="50" y="47"/>
                    <a:pt x="50" y="37"/>
                  </a:cubicBezTo>
                  <a:cubicBezTo>
                    <a:pt x="50" y="27"/>
                    <a:pt x="43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9"/>
                    <a:pt x="27" y="0"/>
                    <a:pt x="17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8"/>
                    <a:pt x="17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5"/>
            <p:cNvSpPr>
              <a:spLocks noEditPoints="1"/>
            </p:cNvSpPr>
            <p:nvPr/>
          </p:nvSpPr>
          <p:spPr bwMode="auto">
            <a:xfrm>
              <a:off x="57" y="-72"/>
              <a:ext cx="3003" cy="3340"/>
            </a:xfrm>
            <a:custGeom>
              <a:avLst/>
              <a:gdLst>
                <a:gd name="T0" fmla="*/ 1536 w 1853"/>
                <a:gd name="T1" fmla="*/ 1859 h 2061"/>
                <a:gd name="T2" fmla="*/ 1399 w 1853"/>
                <a:gd name="T3" fmla="*/ 1887 h 2061"/>
                <a:gd name="T4" fmla="*/ 1108 w 1853"/>
                <a:gd name="T5" fmla="*/ 1779 h 2061"/>
                <a:gd name="T6" fmla="*/ 990 w 1853"/>
                <a:gd name="T7" fmla="*/ 1541 h 2061"/>
                <a:gd name="T8" fmla="*/ 1082 w 1853"/>
                <a:gd name="T9" fmla="*/ 1108 h 2061"/>
                <a:gd name="T10" fmla="*/ 526 w 1853"/>
                <a:gd name="T11" fmla="*/ 1005 h 2061"/>
                <a:gd name="T12" fmla="*/ 423 w 1853"/>
                <a:gd name="T13" fmla="*/ 515 h 2061"/>
                <a:gd name="T14" fmla="*/ 30 w 1853"/>
                <a:gd name="T15" fmla="*/ 280 h 2061"/>
                <a:gd name="T16" fmla="*/ 222 w 1853"/>
                <a:gd name="T17" fmla="*/ 590 h 2061"/>
                <a:gd name="T18" fmla="*/ 234 w 1853"/>
                <a:gd name="T19" fmla="*/ 591 h 2061"/>
                <a:gd name="T20" fmla="*/ 250 w 1853"/>
                <a:gd name="T21" fmla="*/ 595 h 2061"/>
                <a:gd name="T22" fmla="*/ 261 w 1853"/>
                <a:gd name="T23" fmla="*/ 600 h 2061"/>
                <a:gd name="T24" fmla="*/ 274 w 1853"/>
                <a:gd name="T25" fmla="*/ 607 h 2061"/>
                <a:gd name="T26" fmla="*/ 284 w 1853"/>
                <a:gd name="T27" fmla="*/ 616 h 2061"/>
                <a:gd name="T28" fmla="*/ 307 w 1853"/>
                <a:gd name="T29" fmla="*/ 647 h 2061"/>
                <a:gd name="T30" fmla="*/ 317 w 1853"/>
                <a:gd name="T31" fmla="*/ 694 h 2061"/>
                <a:gd name="T32" fmla="*/ 448 w 1853"/>
                <a:gd name="T33" fmla="*/ 776 h 2061"/>
                <a:gd name="T34" fmla="*/ 430 w 1853"/>
                <a:gd name="T35" fmla="*/ 1103 h 2061"/>
                <a:gd name="T36" fmla="*/ 518 w 1853"/>
                <a:gd name="T37" fmla="*/ 1135 h 2061"/>
                <a:gd name="T38" fmla="*/ 459 w 1853"/>
                <a:gd name="T39" fmla="*/ 1257 h 2061"/>
                <a:gd name="T40" fmla="*/ 459 w 1853"/>
                <a:gd name="T41" fmla="*/ 1294 h 2061"/>
                <a:gd name="T42" fmla="*/ 500 w 1853"/>
                <a:gd name="T43" fmla="*/ 1338 h 2061"/>
                <a:gd name="T44" fmla="*/ 575 w 1853"/>
                <a:gd name="T45" fmla="*/ 1337 h 2061"/>
                <a:gd name="T46" fmla="*/ 557 w 1853"/>
                <a:gd name="T47" fmla="*/ 1424 h 2061"/>
                <a:gd name="T48" fmla="*/ 676 w 1853"/>
                <a:gd name="T49" fmla="*/ 1468 h 2061"/>
                <a:gd name="T50" fmla="*/ 678 w 1853"/>
                <a:gd name="T51" fmla="*/ 1473 h 2061"/>
                <a:gd name="T52" fmla="*/ 754 w 1853"/>
                <a:gd name="T53" fmla="*/ 1454 h 2061"/>
                <a:gd name="T54" fmla="*/ 862 w 1853"/>
                <a:gd name="T55" fmla="*/ 1488 h 2061"/>
                <a:gd name="T56" fmla="*/ 835 w 1853"/>
                <a:gd name="T57" fmla="*/ 1551 h 2061"/>
                <a:gd name="T58" fmla="*/ 812 w 1853"/>
                <a:gd name="T59" fmla="*/ 1628 h 2061"/>
                <a:gd name="T60" fmla="*/ 852 w 1853"/>
                <a:gd name="T61" fmla="*/ 1673 h 2061"/>
                <a:gd name="T62" fmla="*/ 938 w 1853"/>
                <a:gd name="T63" fmla="*/ 1762 h 2061"/>
                <a:gd name="T64" fmla="*/ 1006 w 1853"/>
                <a:gd name="T65" fmla="*/ 1838 h 2061"/>
                <a:gd name="T66" fmla="*/ 1056 w 1853"/>
                <a:gd name="T67" fmla="*/ 1857 h 2061"/>
                <a:gd name="T68" fmla="*/ 1041 w 1853"/>
                <a:gd name="T69" fmla="*/ 1863 h 2061"/>
                <a:gd name="T70" fmla="*/ 1223 w 1853"/>
                <a:gd name="T71" fmla="*/ 1911 h 2061"/>
                <a:gd name="T72" fmla="*/ 1305 w 1853"/>
                <a:gd name="T73" fmla="*/ 1916 h 2061"/>
                <a:gd name="T74" fmla="*/ 1362 w 1853"/>
                <a:gd name="T75" fmla="*/ 1964 h 2061"/>
                <a:gd name="T76" fmla="*/ 336 w 1853"/>
                <a:gd name="T77" fmla="*/ 563 h 2061"/>
                <a:gd name="T78" fmla="*/ 1028 w 1853"/>
                <a:gd name="T79" fmla="*/ 1667 h 2061"/>
                <a:gd name="T80" fmla="*/ 987 w 1853"/>
                <a:gd name="T81" fmla="*/ 1411 h 2061"/>
                <a:gd name="T82" fmla="*/ 1374 w 1853"/>
                <a:gd name="T83" fmla="*/ 917 h 2061"/>
                <a:gd name="T84" fmla="*/ 875 w 1853"/>
                <a:gd name="T85" fmla="*/ 1231 h 2061"/>
                <a:gd name="T86" fmla="*/ 853 w 1853"/>
                <a:gd name="T87" fmla="*/ 1254 h 2061"/>
                <a:gd name="T88" fmla="*/ 804 w 1853"/>
                <a:gd name="T89" fmla="*/ 1202 h 2061"/>
                <a:gd name="T90" fmla="*/ 787 w 1853"/>
                <a:gd name="T91" fmla="*/ 1235 h 2061"/>
                <a:gd name="T92" fmla="*/ 651 w 1853"/>
                <a:gd name="T93" fmla="*/ 1202 h 2061"/>
                <a:gd name="T94" fmla="*/ 473 w 1853"/>
                <a:gd name="T95" fmla="*/ 885 h 2061"/>
                <a:gd name="T96" fmla="*/ 530 w 1853"/>
                <a:gd name="T97" fmla="*/ 1033 h 2061"/>
                <a:gd name="T98" fmla="*/ 700 w 1853"/>
                <a:gd name="T99" fmla="*/ 1318 h 2061"/>
                <a:gd name="T100" fmla="*/ 644 w 1853"/>
                <a:gd name="T101" fmla="*/ 1256 h 2061"/>
                <a:gd name="T102" fmla="*/ 756 w 1853"/>
                <a:gd name="T103" fmla="*/ 1285 h 2061"/>
                <a:gd name="T104" fmla="*/ 771 w 1853"/>
                <a:gd name="T105" fmla="*/ 1342 h 2061"/>
                <a:gd name="T106" fmla="*/ 854 w 1853"/>
                <a:gd name="T107" fmla="*/ 1300 h 2061"/>
                <a:gd name="T108" fmla="*/ 1321 w 1853"/>
                <a:gd name="T109" fmla="*/ 1035 h 2061"/>
                <a:gd name="T110" fmla="*/ 951 w 1853"/>
                <a:gd name="T111" fmla="*/ 1384 h 2061"/>
                <a:gd name="T112" fmla="*/ 971 w 1853"/>
                <a:gd name="T113" fmla="*/ 1382 h 2061"/>
                <a:gd name="T114" fmla="*/ 942 w 1853"/>
                <a:gd name="T115" fmla="*/ 1443 h 2061"/>
                <a:gd name="T116" fmla="*/ 924 w 1853"/>
                <a:gd name="T117" fmla="*/ 1622 h 2061"/>
                <a:gd name="T118" fmla="*/ 951 w 1853"/>
                <a:gd name="T119" fmla="*/ 1581 h 2061"/>
                <a:gd name="T120" fmla="*/ 1044 w 1853"/>
                <a:gd name="T121" fmla="*/ 1780 h 2061"/>
                <a:gd name="T122" fmla="*/ 985 w 1853"/>
                <a:gd name="T123" fmla="*/ 1739 h 2061"/>
                <a:gd name="T124" fmla="*/ 1025 w 1853"/>
                <a:gd name="T125" fmla="*/ 1707 h 2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53" h="2061">
                  <a:moveTo>
                    <a:pt x="1673" y="1941"/>
                  </a:moveTo>
                  <a:cubicBezTo>
                    <a:pt x="1669" y="1926"/>
                    <a:pt x="1640" y="1915"/>
                    <a:pt x="1605" y="1915"/>
                  </a:cubicBezTo>
                  <a:cubicBezTo>
                    <a:pt x="1596" y="1915"/>
                    <a:pt x="1587" y="1915"/>
                    <a:pt x="1578" y="1917"/>
                  </a:cubicBezTo>
                  <a:cubicBezTo>
                    <a:pt x="1579" y="1916"/>
                    <a:pt x="1579" y="1916"/>
                    <a:pt x="1579" y="1916"/>
                  </a:cubicBezTo>
                  <a:cubicBezTo>
                    <a:pt x="1579" y="1908"/>
                    <a:pt x="1568" y="1902"/>
                    <a:pt x="1555" y="1901"/>
                  </a:cubicBezTo>
                  <a:cubicBezTo>
                    <a:pt x="1553" y="1891"/>
                    <a:pt x="1544" y="1884"/>
                    <a:pt x="1535" y="1884"/>
                  </a:cubicBezTo>
                  <a:cubicBezTo>
                    <a:pt x="1532" y="1884"/>
                    <a:pt x="1530" y="1884"/>
                    <a:pt x="1528" y="1885"/>
                  </a:cubicBezTo>
                  <a:cubicBezTo>
                    <a:pt x="1527" y="1880"/>
                    <a:pt x="1526" y="1875"/>
                    <a:pt x="1524" y="1871"/>
                  </a:cubicBezTo>
                  <a:cubicBezTo>
                    <a:pt x="1525" y="1870"/>
                    <a:pt x="1526" y="1869"/>
                    <a:pt x="1526" y="1868"/>
                  </a:cubicBezTo>
                  <a:cubicBezTo>
                    <a:pt x="1527" y="1868"/>
                    <a:pt x="1527" y="1868"/>
                    <a:pt x="1528" y="1868"/>
                  </a:cubicBezTo>
                  <a:cubicBezTo>
                    <a:pt x="1532" y="1868"/>
                    <a:pt x="1536" y="1864"/>
                    <a:pt x="1536" y="1859"/>
                  </a:cubicBezTo>
                  <a:cubicBezTo>
                    <a:pt x="1536" y="1853"/>
                    <a:pt x="1532" y="1849"/>
                    <a:pt x="1528" y="1849"/>
                  </a:cubicBezTo>
                  <a:cubicBezTo>
                    <a:pt x="1527" y="1849"/>
                    <a:pt x="1526" y="1849"/>
                    <a:pt x="1526" y="1850"/>
                  </a:cubicBezTo>
                  <a:cubicBezTo>
                    <a:pt x="1523" y="1845"/>
                    <a:pt x="1518" y="1842"/>
                    <a:pt x="1513" y="1842"/>
                  </a:cubicBezTo>
                  <a:cubicBezTo>
                    <a:pt x="1509" y="1842"/>
                    <a:pt x="1506" y="1844"/>
                    <a:pt x="1503" y="1847"/>
                  </a:cubicBezTo>
                  <a:cubicBezTo>
                    <a:pt x="1498" y="1844"/>
                    <a:pt x="1493" y="1843"/>
                    <a:pt x="1487" y="1843"/>
                  </a:cubicBezTo>
                  <a:cubicBezTo>
                    <a:pt x="1464" y="1843"/>
                    <a:pt x="1445" y="1865"/>
                    <a:pt x="1445" y="1894"/>
                  </a:cubicBezTo>
                  <a:cubicBezTo>
                    <a:pt x="1445" y="1894"/>
                    <a:pt x="1444" y="1894"/>
                    <a:pt x="1444" y="1894"/>
                  </a:cubicBezTo>
                  <a:cubicBezTo>
                    <a:pt x="1443" y="1893"/>
                    <a:pt x="1443" y="1892"/>
                    <a:pt x="1442" y="1891"/>
                  </a:cubicBezTo>
                  <a:cubicBezTo>
                    <a:pt x="1431" y="1876"/>
                    <a:pt x="1412" y="1878"/>
                    <a:pt x="1413" y="1900"/>
                  </a:cubicBezTo>
                  <a:cubicBezTo>
                    <a:pt x="1413" y="1899"/>
                    <a:pt x="1412" y="1899"/>
                    <a:pt x="1412" y="1899"/>
                  </a:cubicBezTo>
                  <a:cubicBezTo>
                    <a:pt x="1411" y="1892"/>
                    <a:pt x="1405" y="1887"/>
                    <a:pt x="1399" y="1887"/>
                  </a:cubicBezTo>
                  <a:cubicBezTo>
                    <a:pt x="1398" y="1887"/>
                    <a:pt x="1396" y="1888"/>
                    <a:pt x="1395" y="1888"/>
                  </a:cubicBezTo>
                  <a:cubicBezTo>
                    <a:pt x="1392" y="1882"/>
                    <a:pt x="1387" y="1879"/>
                    <a:pt x="1381" y="1879"/>
                  </a:cubicBezTo>
                  <a:cubicBezTo>
                    <a:pt x="1373" y="1879"/>
                    <a:pt x="1367" y="1884"/>
                    <a:pt x="1365" y="1891"/>
                  </a:cubicBezTo>
                  <a:cubicBezTo>
                    <a:pt x="1359" y="1884"/>
                    <a:pt x="1350" y="1879"/>
                    <a:pt x="1341" y="1880"/>
                  </a:cubicBezTo>
                  <a:cubicBezTo>
                    <a:pt x="1336" y="1881"/>
                    <a:pt x="1328" y="1884"/>
                    <a:pt x="1321" y="1889"/>
                  </a:cubicBezTo>
                  <a:cubicBezTo>
                    <a:pt x="1308" y="1870"/>
                    <a:pt x="1282" y="1857"/>
                    <a:pt x="1254" y="1857"/>
                  </a:cubicBezTo>
                  <a:cubicBezTo>
                    <a:pt x="1241" y="1857"/>
                    <a:pt x="1230" y="1859"/>
                    <a:pt x="1219" y="1863"/>
                  </a:cubicBezTo>
                  <a:cubicBezTo>
                    <a:pt x="1211" y="1830"/>
                    <a:pt x="1175" y="1805"/>
                    <a:pt x="1133" y="1805"/>
                  </a:cubicBezTo>
                  <a:cubicBezTo>
                    <a:pt x="1127" y="1805"/>
                    <a:pt x="1121" y="1806"/>
                    <a:pt x="1116" y="1806"/>
                  </a:cubicBezTo>
                  <a:cubicBezTo>
                    <a:pt x="1116" y="1805"/>
                    <a:pt x="1116" y="1803"/>
                    <a:pt x="1116" y="1801"/>
                  </a:cubicBezTo>
                  <a:cubicBezTo>
                    <a:pt x="1116" y="1792"/>
                    <a:pt x="1113" y="1785"/>
                    <a:pt x="1108" y="1779"/>
                  </a:cubicBezTo>
                  <a:cubicBezTo>
                    <a:pt x="1110" y="1776"/>
                    <a:pt x="1111" y="1772"/>
                    <a:pt x="1111" y="1767"/>
                  </a:cubicBezTo>
                  <a:cubicBezTo>
                    <a:pt x="1111" y="1754"/>
                    <a:pt x="1101" y="1742"/>
                    <a:pt x="1088" y="1742"/>
                  </a:cubicBezTo>
                  <a:cubicBezTo>
                    <a:pt x="1082" y="1742"/>
                    <a:pt x="1077" y="1745"/>
                    <a:pt x="1073" y="1749"/>
                  </a:cubicBezTo>
                  <a:cubicBezTo>
                    <a:pt x="1063" y="1739"/>
                    <a:pt x="1051" y="1733"/>
                    <a:pt x="1038" y="1731"/>
                  </a:cubicBezTo>
                  <a:cubicBezTo>
                    <a:pt x="1045" y="1719"/>
                    <a:pt x="1050" y="1705"/>
                    <a:pt x="1050" y="1690"/>
                  </a:cubicBezTo>
                  <a:cubicBezTo>
                    <a:pt x="1050" y="1681"/>
                    <a:pt x="1048" y="1674"/>
                    <a:pt x="1046" y="1666"/>
                  </a:cubicBezTo>
                  <a:cubicBezTo>
                    <a:pt x="1050" y="1661"/>
                    <a:pt x="1052" y="1655"/>
                    <a:pt x="1052" y="1648"/>
                  </a:cubicBezTo>
                  <a:cubicBezTo>
                    <a:pt x="1052" y="1633"/>
                    <a:pt x="1042" y="1621"/>
                    <a:pt x="1029" y="1620"/>
                  </a:cubicBezTo>
                  <a:cubicBezTo>
                    <a:pt x="1029" y="1619"/>
                    <a:pt x="1029" y="1619"/>
                    <a:pt x="1029" y="1619"/>
                  </a:cubicBezTo>
                  <a:cubicBezTo>
                    <a:pt x="1029" y="1592"/>
                    <a:pt x="1010" y="1570"/>
                    <a:pt x="986" y="1567"/>
                  </a:cubicBezTo>
                  <a:cubicBezTo>
                    <a:pt x="989" y="1559"/>
                    <a:pt x="990" y="1550"/>
                    <a:pt x="990" y="1541"/>
                  </a:cubicBezTo>
                  <a:cubicBezTo>
                    <a:pt x="1000" y="1537"/>
                    <a:pt x="1007" y="1527"/>
                    <a:pt x="1007" y="1515"/>
                  </a:cubicBezTo>
                  <a:cubicBezTo>
                    <a:pt x="1007" y="1499"/>
                    <a:pt x="995" y="1487"/>
                    <a:pt x="981" y="1487"/>
                  </a:cubicBezTo>
                  <a:cubicBezTo>
                    <a:pt x="980" y="1487"/>
                    <a:pt x="979" y="1487"/>
                    <a:pt x="978" y="1487"/>
                  </a:cubicBezTo>
                  <a:cubicBezTo>
                    <a:pt x="977" y="1485"/>
                    <a:pt x="975" y="1483"/>
                    <a:pt x="974" y="1480"/>
                  </a:cubicBezTo>
                  <a:cubicBezTo>
                    <a:pt x="974" y="1480"/>
                    <a:pt x="974" y="1480"/>
                    <a:pt x="974" y="1480"/>
                  </a:cubicBezTo>
                  <a:cubicBezTo>
                    <a:pt x="997" y="1480"/>
                    <a:pt x="1015" y="1460"/>
                    <a:pt x="1015" y="1435"/>
                  </a:cubicBezTo>
                  <a:cubicBezTo>
                    <a:pt x="1015" y="1422"/>
                    <a:pt x="1010" y="1409"/>
                    <a:pt x="1001" y="1401"/>
                  </a:cubicBezTo>
                  <a:cubicBezTo>
                    <a:pt x="1069" y="1315"/>
                    <a:pt x="1223" y="1166"/>
                    <a:pt x="1279" y="1110"/>
                  </a:cubicBezTo>
                  <a:cubicBezTo>
                    <a:pt x="1359" y="1028"/>
                    <a:pt x="1841" y="655"/>
                    <a:pt x="1853" y="638"/>
                  </a:cubicBezTo>
                  <a:cubicBezTo>
                    <a:pt x="1790" y="672"/>
                    <a:pt x="1765" y="545"/>
                    <a:pt x="1765" y="545"/>
                  </a:cubicBezTo>
                  <a:cubicBezTo>
                    <a:pt x="1765" y="545"/>
                    <a:pt x="1241" y="1011"/>
                    <a:pt x="1082" y="1108"/>
                  </a:cubicBezTo>
                  <a:cubicBezTo>
                    <a:pt x="965" y="1179"/>
                    <a:pt x="870" y="1186"/>
                    <a:pt x="828" y="1185"/>
                  </a:cubicBezTo>
                  <a:cubicBezTo>
                    <a:pt x="822" y="1154"/>
                    <a:pt x="786" y="1131"/>
                    <a:pt x="743" y="1131"/>
                  </a:cubicBezTo>
                  <a:cubicBezTo>
                    <a:pt x="734" y="1131"/>
                    <a:pt x="726" y="1132"/>
                    <a:pt x="718" y="1134"/>
                  </a:cubicBezTo>
                  <a:cubicBezTo>
                    <a:pt x="716" y="1120"/>
                    <a:pt x="705" y="1110"/>
                    <a:pt x="692" y="1110"/>
                  </a:cubicBezTo>
                  <a:cubicBezTo>
                    <a:pt x="678" y="1110"/>
                    <a:pt x="667" y="1122"/>
                    <a:pt x="665" y="1137"/>
                  </a:cubicBezTo>
                  <a:cubicBezTo>
                    <a:pt x="663" y="1137"/>
                    <a:pt x="661" y="1138"/>
                    <a:pt x="659" y="1139"/>
                  </a:cubicBezTo>
                  <a:cubicBezTo>
                    <a:pt x="648" y="1122"/>
                    <a:pt x="629" y="1110"/>
                    <a:pt x="607" y="1110"/>
                  </a:cubicBezTo>
                  <a:cubicBezTo>
                    <a:pt x="605" y="1110"/>
                    <a:pt x="602" y="1110"/>
                    <a:pt x="600" y="1111"/>
                  </a:cubicBezTo>
                  <a:cubicBezTo>
                    <a:pt x="605" y="1100"/>
                    <a:pt x="608" y="1088"/>
                    <a:pt x="608" y="1075"/>
                  </a:cubicBezTo>
                  <a:cubicBezTo>
                    <a:pt x="608" y="1035"/>
                    <a:pt x="579" y="1002"/>
                    <a:pt x="542" y="1002"/>
                  </a:cubicBezTo>
                  <a:cubicBezTo>
                    <a:pt x="536" y="1002"/>
                    <a:pt x="531" y="1003"/>
                    <a:pt x="526" y="1005"/>
                  </a:cubicBezTo>
                  <a:cubicBezTo>
                    <a:pt x="520" y="992"/>
                    <a:pt x="509" y="983"/>
                    <a:pt x="496" y="980"/>
                  </a:cubicBezTo>
                  <a:cubicBezTo>
                    <a:pt x="502" y="969"/>
                    <a:pt x="506" y="957"/>
                    <a:pt x="506" y="944"/>
                  </a:cubicBezTo>
                  <a:cubicBezTo>
                    <a:pt x="506" y="925"/>
                    <a:pt x="499" y="909"/>
                    <a:pt x="489" y="896"/>
                  </a:cubicBezTo>
                  <a:cubicBezTo>
                    <a:pt x="492" y="891"/>
                    <a:pt x="494" y="884"/>
                    <a:pt x="494" y="878"/>
                  </a:cubicBezTo>
                  <a:cubicBezTo>
                    <a:pt x="494" y="866"/>
                    <a:pt x="489" y="856"/>
                    <a:pt x="481" y="850"/>
                  </a:cubicBezTo>
                  <a:cubicBezTo>
                    <a:pt x="491" y="826"/>
                    <a:pt x="497" y="799"/>
                    <a:pt x="497" y="770"/>
                  </a:cubicBezTo>
                  <a:cubicBezTo>
                    <a:pt x="497" y="692"/>
                    <a:pt x="456" y="625"/>
                    <a:pt x="396" y="592"/>
                  </a:cubicBezTo>
                  <a:cubicBezTo>
                    <a:pt x="396" y="591"/>
                    <a:pt x="396" y="590"/>
                    <a:pt x="396" y="589"/>
                  </a:cubicBezTo>
                  <a:cubicBezTo>
                    <a:pt x="396" y="578"/>
                    <a:pt x="394" y="569"/>
                    <a:pt x="392" y="559"/>
                  </a:cubicBezTo>
                  <a:cubicBezTo>
                    <a:pt x="398" y="553"/>
                    <a:pt x="403" y="546"/>
                    <a:pt x="406" y="537"/>
                  </a:cubicBezTo>
                  <a:cubicBezTo>
                    <a:pt x="416" y="534"/>
                    <a:pt x="423" y="525"/>
                    <a:pt x="423" y="515"/>
                  </a:cubicBezTo>
                  <a:cubicBezTo>
                    <a:pt x="423" y="503"/>
                    <a:pt x="414" y="493"/>
                    <a:pt x="402" y="492"/>
                  </a:cubicBezTo>
                  <a:cubicBezTo>
                    <a:pt x="393" y="477"/>
                    <a:pt x="378" y="468"/>
                    <a:pt x="362" y="468"/>
                  </a:cubicBezTo>
                  <a:cubicBezTo>
                    <a:pt x="347" y="468"/>
                    <a:pt x="334" y="475"/>
                    <a:pt x="325" y="487"/>
                  </a:cubicBezTo>
                  <a:cubicBezTo>
                    <a:pt x="310" y="481"/>
                    <a:pt x="294" y="478"/>
                    <a:pt x="277" y="478"/>
                  </a:cubicBezTo>
                  <a:cubicBezTo>
                    <a:pt x="264" y="478"/>
                    <a:pt x="252" y="480"/>
                    <a:pt x="240" y="483"/>
                  </a:cubicBezTo>
                  <a:cubicBezTo>
                    <a:pt x="239" y="444"/>
                    <a:pt x="221" y="411"/>
                    <a:pt x="197" y="399"/>
                  </a:cubicBezTo>
                  <a:cubicBezTo>
                    <a:pt x="194" y="319"/>
                    <a:pt x="164" y="253"/>
                    <a:pt x="123" y="234"/>
                  </a:cubicBezTo>
                  <a:cubicBezTo>
                    <a:pt x="126" y="213"/>
                    <a:pt x="128" y="190"/>
                    <a:pt x="128" y="165"/>
                  </a:cubicBezTo>
                  <a:cubicBezTo>
                    <a:pt x="128" y="74"/>
                    <a:pt x="103" y="0"/>
                    <a:pt x="71" y="0"/>
                  </a:cubicBezTo>
                  <a:cubicBezTo>
                    <a:pt x="40" y="0"/>
                    <a:pt x="14" y="74"/>
                    <a:pt x="14" y="165"/>
                  </a:cubicBezTo>
                  <a:cubicBezTo>
                    <a:pt x="14" y="210"/>
                    <a:pt x="20" y="250"/>
                    <a:pt x="30" y="280"/>
                  </a:cubicBezTo>
                  <a:cubicBezTo>
                    <a:pt x="12" y="313"/>
                    <a:pt x="0" y="360"/>
                    <a:pt x="0" y="411"/>
                  </a:cubicBezTo>
                  <a:cubicBezTo>
                    <a:pt x="0" y="496"/>
                    <a:pt x="32" y="568"/>
                    <a:pt x="74" y="588"/>
                  </a:cubicBezTo>
                  <a:cubicBezTo>
                    <a:pt x="74" y="599"/>
                    <a:pt x="74" y="599"/>
                    <a:pt x="74" y="599"/>
                  </a:cubicBezTo>
                  <a:cubicBezTo>
                    <a:pt x="76" y="596"/>
                    <a:pt x="79" y="594"/>
                    <a:pt x="81" y="591"/>
                  </a:cubicBezTo>
                  <a:cubicBezTo>
                    <a:pt x="87" y="593"/>
                    <a:pt x="93" y="594"/>
                    <a:pt x="99" y="594"/>
                  </a:cubicBezTo>
                  <a:cubicBezTo>
                    <a:pt x="110" y="594"/>
                    <a:pt x="121" y="591"/>
                    <a:pt x="132" y="584"/>
                  </a:cubicBezTo>
                  <a:cubicBezTo>
                    <a:pt x="143" y="590"/>
                    <a:pt x="154" y="600"/>
                    <a:pt x="162" y="615"/>
                  </a:cubicBezTo>
                  <a:cubicBezTo>
                    <a:pt x="177" y="600"/>
                    <a:pt x="197" y="592"/>
                    <a:pt x="218" y="591"/>
                  </a:cubicBezTo>
                  <a:cubicBezTo>
                    <a:pt x="219" y="591"/>
                    <a:pt x="219" y="591"/>
                    <a:pt x="219" y="591"/>
                  </a:cubicBezTo>
                  <a:cubicBezTo>
                    <a:pt x="220" y="591"/>
                    <a:pt x="221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3" y="591"/>
                    <a:pt x="223" y="591"/>
                    <a:pt x="223" y="591"/>
                  </a:cubicBezTo>
                  <a:cubicBezTo>
                    <a:pt x="224" y="591"/>
                    <a:pt x="224" y="591"/>
                    <a:pt x="225" y="591"/>
                  </a:cubicBezTo>
                  <a:cubicBezTo>
                    <a:pt x="226" y="591"/>
                    <a:pt x="226" y="591"/>
                    <a:pt x="226" y="591"/>
                  </a:cubicBezTo>
                  <a:cubicBezTo>
                    <a:pt x="226" y="591"/>
                    <a:pt x="227" y="591"/>
                    <a:pt x="227" y="591"/>
                  </a:cubicBezTo>
                  <a:cubicBezTo>
                    <a:pt x="228" y="591"/>
                    <a:pt x="229" y="591"/>
                    <a:pt x="229" y="591"/>
                  </a:cubicBezTo>
                  <a:cubicBezTo>
                    <a:pt x="230" y="591"/>
                    <a:pt x="230" y="591"/>
                    <a:pt x="230" y="591"/>
                  </a:cubicBezTo>
                  <a:cubicBezTo>
                    <a:pt x="230" y="591"/>
                    <a:pt x="231" y="591"/>
                    <a:pt x="231" y="591"/>
                  </a:cubicBezTo>
                  <a:cubicBezTo>
                    <a:pt x="232" y="591"/>
                    <a:pt x="232" y="591"/>
                    <a:pt x="232" y="591"/>
                  </a:cubicBezTo>
                  <a:cubicBezTo>
                    <a:pt x="233" y="591"/>
                    <a:pt x="233" y="591"/>
                    <a:pt x="233" y="591"/>
                  </a:cubicBezTo>
                  <a:cubicBezTo>
                    <a:pt x="233" y="591"/>
                    <a:pt x="234" y="591"/>
                    <a:pt x="234" y="591"/>
                  </a:cubicBezTo>
                  <a:cubicBezTo>
                    <a:pt x="235" y="591"/>
                    <a:pt x="235" y="591"/>
                    <a:pt x="235" y="591"/>
                  </a:cubicBezTo>
                  <a:cubicBezTo>
                    <a:pt x="236" y="592"/>
                    <a:pt x="236" y="592"/>
                    <a:pt x="237" y="592"/>
                  </a:cubicBezTo>
                  <a:cubicBezTo>
                    <a:pt x="238" y="592"/>
                    <a:pt x="240" y="592"/>
                    <a:pt x="241" y="592"/>
                  </a:cubicBezTo>
                  <a:cubicBezTo>
                    <a:pt x="242" y="593"/>
                    <a:pt x="242" y="593"/>
                    <a:pt x="242" y="593"/>
                  </a:cubicBezTo>
                  <a:cubicBezTo>
                    <a:pt x="242" y="593"/>
                    <a:pt x="242" y="593"/>
                    <a:pt x="243" y="593"/>
                  </a:cubicBezTo>
                  <a:cubicBezTo>
                    <a:pt x="243" y="593"/>
                    <a:pt x="243" y="593"/>
                    <a:pt x="244" y="593"/>
                  </a:cubicBezTo>
                  <a:cubicBezTo>
                    <a:pt x="244" y="593"/>
                    <a:pt x="245" y="593"/>
                    <a:pt x="245" y="593"/>
                  </a:cubicBezTo>
                  <a:cubicBezTo>
                    <a:pt x="246" y="594"/>
                    <a:pt x="246" y="594"/>
                    <a:pt x="246" y="594"/>
                  </a:cubicBezTo>
                  <a:cubicBezTo>
                    <a:pt x="247" y="594"/>
                    <a:pt x="247" y="594"/>
                    <a:pt x="247" y="594"/>
                  </a:cubicBezTo>
                  <a:cubicBezTo>
                    <a:pt x="248" y="594"/>
                    <a:pt x="248" y="594"/>
                    <a:pt x="248" y="594"/>
                  </a:cubicBezTo>
                  <a:cubicBezTo>
                    <a:pt x="249" y="595"/>
                    <a:pt x="249" y="595"/>
                    <a:pt x="250" y="595"/>
                  </a:cubicBezTo>
                  <a:cubicBezTo>
                    <a:pt x="251" y="595"/>
                    <a:pt x="251" y="595"/>
                    <a:pt x="251" y="595"/>
                  </a:cubicBezTo>
                  <a:cubicBezTo>
                    <a:pt x="252" y="595"/>
                    <a:pt x="252" y="595"/>
                    <a:pt x="252" y="595"/>
                  </a:cubicBezTo>
                  <a:cubicBezTo>
                    <a:pt x="252" y="596"/>
                    <a:pt x="252" y="596"/>
                    <a:pt x="253" y="596"/>
                  </a:cubicBezTo>
                  <a:cubicBezTo>
                    <a:pt x="253" y="596"/>
                    <a:pt x="254" y="596"/>
                    <a:pt x="254" y="597"/>
                  </a:cubicBezTo>
                  <a:cubicBezTo>
                    <a:pt x="255" y="597"/>
                    <a:pt x="255" y="597"/>
                    <a:pt x="255" y="597"/>
                  </a:cubicBezTo>
                  <a:cubicBezTo>
                    <a:pt x="256" y="597"/>
                    <a:pt x="256" y="597"/>
                    <a:pt x="257" y="598"/>
                  </a:cubicBezTo>
                  <a:cubicBezTo>
                    <a:pt x="257" y="598"/>
                    <a:pt x="257" y="598"/>
                    <a:pt x="257" y="598"/>
                  </a:cubicBezTo>
                  <a:cubicBezTo>
                    <a:pt x="257" y="598"/>
                    <a:pt x="258" y="598"/>
                    <a:pt x="258" y="598"/>
                  </a:cubicBezTo>
                  <a:cubicBezTo>
                    <a:pt x="259" y="599"/>
                    <a:pt x="259" y="599"/>
                    <a:pt x="259" y="599"/>
                  </a:cubicBezTo>
                  <a:cubicBezTo>
                    <a:pt x="260" y="599"/>
                    <a:pt x="260" y="599"/>
                    <a:pt x="260" y="599"/>
                  </a:cubicBezTo>
                  <a:cubicBezTo>
                    <a:pt x="261" y="599"/>
                    <a:pt x="261" y="599"/>
                    <a:pt x="261" y="600"/>
                  </a:cubicBezTo>
                  <a:cubicBezTo>
                    <a:pt x="262" y="600"/>
                    <a:pt x="262" y="600"/>
                    <a:pt x="262" y="600"/>
                  </a:cubicBezTo>
                  <a:cubicBezTo>
                    <a:pt x="263" y="600"/>
                    <a:pt x="263" y="601"/>
                    <a:pt x="263" y="601"/>
                  </a:cubicBezTo>
                  <a:cubicBezTo>
                    <a:pt x="264" y="601"/>
                    <a:pt x="264" y="601"/>
                    <a:pt x="265" y="602"/>
                  </a:cubicBezTo>
                  <a:cubicBezTo>
                    <a:pt x="265" y="602"/>
                    <a:pt x="265" y="602"/>
                    <a:pt x="265" y="602"/>
                  </a:cubicBezTo>
                  <a:cubicBezTo>
                    <a:pt x="266" y="602"/>
                    <a:pt x="266" y="602"/>
                    <a:pt x="267" y="603"/>
                  </a:cubicBezTo>
                  <a:cubicBezTo>
                    <a:pt x="268" y="603"/>
                    <a:pt x="268" y="603"/>
                    <a:pt x="268" y="603"/>
                  </a:cubicBezTo>
                  <a:cubicBezTo>
                    <a:pt x="268" y="603"/>
                    <a:pt x="268" y="603"/>
                    <a:pt x="269" y="604"/>
                  </a:cubicBezTo>
                  <a:cubicBezTo>
                    <a:pt x="270" y="604"/>
                    <a:pt x="270" y="604"/>
                    <a:pt x="270" y="604"/>
                  </a:cubicBezTo>
                  <a:cubicBezTo>
                    <a:pt x="271" y="605"/>
                    <a:pt x="272" y="606"/>
                    <a:pt x="273" y="606"/>
                  </a:cubicBezTo>
                  <a:cubicBezTo>
                    <a:pt x="273" y="607"/>
                    <a:pt x="273" y="607"/>
                    <a:pt x="273" y="607"/>
                  </a:cubicBezTo>
                  <a:cubicBezTo>
                    <a:pt x="274" y="607"/>
                    <a:pt x="274" y="607"/>
                    <a:pt x="274" y="607"/>
                  </a:cubicBezTo>
                  <a:cubicBezTo>
                    <a:pt x="274" y="607"/>
                    <a:pt x="275" y="608"/>
                    <a:pt x="275" y="608"/>
                  </a:cubicBezTo>
                  <a:cubicBezTo>
                    <a:pt x="276" y="609"/>
                    <a:pt x="276" y="609"/>
                    <a:pt x="277" y="609"/>
                  </a:cubicBezTo>
                  <a:cubicBezTo>
                    <a:pt x="277" y="610"/>
                    <a:pt x="277" y="610"/>
                    <a:pt x="277" y="610"/>
                  </a:cubicBezTo>
                  <a:cubicBezTo>
                    <a:pt x="278" y="610"/>
                    <a:pt x="278" y="610"/>
                    <a:pt x="278" y="611"/>
                  </a:cubicBezTo>
                  <a:cubicBezTo>
                    <a:pt x="279" y="611"/>
                    <a:pt x="279" y="611"/>
                    <a:pt x="279" y="611"/>
                  </a:cubicBezTo>
                  <a:cubicBezTo>
                    <a:pt x="279" y="611"/>
                    <a:pt x="280" y="612"/>
                    <a:pt x="280" y="612"/>
                  </a:cubicBezTo>
                  <a:cubicBezTo>
                    <a:pt x="281" y="613"/>
                    <a:pt x="281" y="613"/>
                    <a:pt x="281" y="613"/>
                  </a:cubicBezTo>
                  <a:cubicBezTo>
                    <a:pt x="281" y="613"/>
                    <a:pt x="282" y="614"/>
                    <a:pt x="282" y="614"/>
                  </a:cubicBezTo>
                  <a:cubicBezTo>
                    <a:pt x="283" y="614"/>
                    <a:pt x="283" y="614"/>
                    <a:pt x="283" y="614"/>
                  </a:cubicBezTo>
                  <a:cubicBezTo>
                    <a:pt x="284" y="615"/>
                    <a:pt x="284" y="615"/>
                    <a:pt x="284" y="615"/>
                  </a:cubicBezTo>
                  <a:cubicBezTo>
                    <a:pt x="284" y="616"/>
                    <a:pt x="284" y="616"/>
                    <a:pt x="284" y="616"/>
                  </a:cubicBezTo>
                  <a:cubicBezTo>
                    <a:pt x="285" y="617"/>
                    <a:pt x="286" y="618"/>
                    <a:pt x="287" y="619"/>
                  </a:cubicBezTo>
                  <a:cubicBezTo>
                    <a:pt x="288" y="619"/>
                    <a:pt x="288" y="619"/>
                    <a:pt x="288" y="619"/>
                  </a:cubicBezTo>
                  <a:cubicBezTo>
                    <a:pt x="288" y="620"/>
                    <a:pt x="288" y="620"/>
                    <a:pt x="288" y="620"/>
                  </a:cubicBezTo>
                  <a:cubicBezTo>
                    <a:pt x="289" y="621"/>
                    <a:pt x="289" y="621"/>
                    <a:pt x="289" y="621"/>
                  </a:cubicBezTo>
                  <a:cubicBezTo>
                    <a:pt x="290" y="622"/>
                    <a:pt x="290" y="622"/>
                    <a:pt x="290" y="622"/>
                  </a:cubicBezTo>
                  <a:cubicBezTo>
                    <a:pt x="291" y="623"/>
                    <a:pt x="291" y="623"/>
                    <a:pt x="291" y="623"/>
                  </a:cubicBezTo>
                  <a:cubicBezTo>
                    <a:pt x="292" y="624"/>
                    <a:pt x="293" y="626"/>
                    <a:pt x="295" y="627"/>
                  </a:cubicBezTo>
                  <a:cubicBezTo>
                    <a:pt x="298" y="632"/>
                    <a:pt x="302" y="637"/>
                    <a:pt x="304" y="643"/>
                  </a:cubicBezTo>
                  <a:cubicBezTo>
                    <a:pt x="305" y="644"/>
                    <a:pt x="306" y="645"/>
                    <a:pt x="306" y="646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8" y="649"/>
                    <a:pt x="309" y="652"/>
                    <a:pt x="310" y="654"/>
                  </a:cubicBezTo>
                  <a:cubicBezTo>
                    <a:pt x="310" y="654"/>
                    <a:pt x="310" y="655"/>
                    <a:pt x="310" y="655"/>
                  </a:cubicBezTo>
                  <a:cubicBezTo>
                    <a:pt x="310" y="655"/>
                    <a:pt x="310" y="656"/>
                    <a:pt x="310" y="656"/>
                  </a:cubicBezTo>
                  <a:cubicBezTo>
                    <a:pt x="310" y="656"/>
                    <a:pt x="310" y="656"/>
                    <a:pt x="310" y="656"/>
                  </a:cubicBezTo>
                  <a:cubicBezTo>
                    <a:pt x="311" y="658"/>
                    <a:pt x="311" y="659"/>
                    <a:pt x="312" y="660"/>
                  </a:cubicBezTo>
                  <a:cubicBezTo>
                    <a:pt x="312" y="661"/>
                    <a:pt x="312" y="661"/>
                    <a:pt x="312" y="662"/>
                  </a:cubicBezTo>
                  <a:cubicBezTo>
                    <a:pt x="313" y="663"/>
                    <a:pt x="313" y="664"/>
                    <a:pt x="313" y="666"/>
                  </a:cubicBezTo>
                  <a:cubicBezTo>
                    <a:pt x="314" y="670"/>
                    <a:pt x="315" y="675"/>
                    <a:pt x="316" y="679"/>
                  </a:cubicBezTo>
                  <a:cubicBezTo>
                    <a:pt x="316" y="681"/>
                    <a:pt x="316" y="683"/>
                    <a:pt x="317" y="684"/>
                  </a:cubicBezTo>
                  <a:cubicBezTo>
                    <a:pt x="317" y="686"/>
                    <a:pt x="317" y="687"/>
                    <a:pt x="317" y="688"/>
                  </a:cubicBezTo>
                  <a:cubicBezTo>
                    <a:pt x="317" y="690"/>
                    <a:pt x="317" y="692"/>
                    <a:pt x="317" y="694"/>
                  </a:cubicBezTo>
                  <a:cubicBezTo>
                    <a:pt x="317" y="709"/>
                    <a:pt x="314" y="723"/>
                    <a:pt x="309" y="735"/>
                  </a:cubicBezTo>
                  <a:cubicBezTo>
                    <a:pt x="312" y="735"/>
                    <a:pt x="316" y="735"/>
                    <a:pt x="319" y="735"/>
                  </a:cubicBezTo>
                  <a:cubicBezTo>
                    <a:pt x="328" y="735"/>
                    <a:pt x="336" y="736"/>
                    <a:pt x="344" y="740"/>
                  </a:cubicBezTo>
                  <a:cubicBezTo>
                    <a:pt x="344" y="733"/>
                    <a:pt x="347" y="728"/>
                    <a:pt x="350" y="723"/>
                  </a:cubicBezTo>
                  <a:cubicBezTo>
                    <a:pt x="346" y="717"/>
                    <a:pt x="344" y="711"/>
                    <a:pt x="344" y="704"/>
                  </a:cubicBezTo>
                  <a:cubicBezTo>
                    <a:pt x="344" y="686"/>
                    <a:pt x="357" y="672"/>
                    <a:pt x="373" y="672"/>
                  </a:cubicBezTo>
                  <a:cubicBezTo>
                    <a:pt x="389" y="672"/>
                    <a:pt x="402" y="686"/>
                    <a:pt x="402" y="704"/>
                  </a:cubicBezTo>
                  <a:cubicBezTo>
                    <a:pt x="402" y="710"/>
                    <a:pt x="400" y="716"/>
                    <a:pt x="397" y="721"/>
                  </a:cubicBezTo>
                  <a:cubicBezTo>
                    <a:pt x="401" y="725"/>
                    <a:pt x="403" y="731"/>
                    <a:pt x="404" y="736"/>
                  </a:cubicBezTo>
                  <a:cubicBezTo>
                    <a:pt x="406" y="736"/>
                    <a:pt x="409" y="735"/>
                    <a:pt x="411" y="735"/>
                  </a:cubicBezTo>
                  <a:cubicBezTo>
                    <a:pt x="432" y="735"/>
                    <a:pt x="448" y="753"/>
                    <a:pt x="448" y="776"/>
                  </a:cubicBezTo>
                  <a:cubicBezTo>
                    <a:pt x="448" y="798"/>
                    <a:pt x="432" y="816"/>
                    <a:pt x="411" y="816"/>
                  </a:cubicBezTo>
                  <a:cubicBezTo>
                    <a:pt x="403" y="816"/>
                    <a:pt x="396" y="813"/>
                    <a:pt x="389" y="808"/>
                  </a:cubicBezTo>
                  <a:cubicBezTo>
                    <a:pt x="390" y="809"/>
                    <a:pt x="390" y="811"/>
                    <a:pt x="390" y="812"/>
                  </a:cubicBezTo>
                  <a:cubicBezTo>
                    <a:pt x="390" y="826"/>
                    <a:pt x="386" y="840"/>
                    <a:pt x="380" y="851"/>
                  </a:cubicBezTo>
                  <a:cubicBezTo>
                    <a:pt x="393" y="868"/>
                    <a:pt x="400" y="890"/>
                    <a:pt x="400" y="914"/>
                  </a:cubicBezTo>
                  <a:cubicBezTo>
                    <a:pt x="400" y="944"/>
                    <a:pt x="388" y="972"/>
                    <a:pt x="369" y="991"/>
                  </a:cubicBezTo>
                  <a:cubicBezTo>
                    <a:pt x="374" y="1000"/>
                    <a:pt x="377" y="1011"/>
                    <a:pt x="377" y="1022"/>
                  </a:cubicBezTo>
                  <a:cubicBezTo>
                    <a:pt x="377" y="1028"/>
                    <a:pt x="376" y="1034"/>
                    <a:pt x="375" y="1039"/>
                  </a:cubicBezTo>
                  <a:cubicBezTo>
                    <a:pt x="376" y="1045"/>
                    <a:pt x="377" y="1052"/>
                    <a:pt x="377" y="1058"/>
                  </a:cubicBezTo>
                  <a:cubicBezTo>
                    <a:pt x="379" y="1058"/>
                    <a:pt x="381" y="1058"/>
                    <a:pt x="383" y="1058"/>
                  </a:cubicBezTo>
                  <a:cubicBezTo>
                    <a:pt x="409" y="1058"/>
                    <a:pt x="430" y="1078"/>
                    <a:pt x="430" y="1103"/>
                  </a:cubicBezTo>
                  <a:cubicBezTo>
                    <a:pt x="430" y="1108"/>
                    <a:pt x="430" y="1112"/>
                    <a:pt x="429" y="1116"/>
                  </a:cubicBezTo>
                  <a:cubicBezTo>
                    <a:pt x="429" y="1116"/>
                    <a:pt x="429" y="1116"/>
                    <a:pt x="430" y="1117"/>
                  </a:cubicBezTo>
                  <a:cubicBezTo>
                    <a:pt x="431" y="1118"/>
                    <a:pt x="432" y="1120"/>
                    <a:pt x="433" y="1122"/>
                  </a:cubicBezTo>
                  <a:cubicBezTo>
                    <a:pt x="433" y="1123"/>
                    <a:pt x="434" y="1123"/>
                    <a:pt x="434" y="1124"/>
                  </a:cubicBezTo>
                  <a:cubicBezTo>
                    <a:pt x="435" y="1125"/>
                    <a:pt x="435" y="1126"/>
                    <a:pt x="436" y="1127"/>
                  </a:cubicBezTo>
                  <a:cubicBezTo>
                    <a:pt x="437" y="1129"/>
                    <a:pt x="438" y="1130"/>
                    <a:pt x="439" y="1132"/>
                  </a:cubicBezTo>
                  <a:cubicBezTo>
                    <a:pt x="440" y="1134"/>
                    <a:pt x="441" y="1136"/>
                    <a:pt x="442" y="1138"/>
                  </a:cubicBezTo>
                  <a:cubicBezTo>
                    <a:pt x="443" y="1140"/>
                    <a:pt x="444" y="1141"/>
                    <a:pt x="444" y="1143"/>
                  </a:cubicBezTo>
                  <a:cubicBezTo>
                    <a:pt x="453" y="1138"/>
                    <a:pt x="462" y="1135"/>
                    <a:pt x="473" y="1135"/>
                  </a:cubicBezTo>
                  <a:cubicBezTo>
                    <a:pt x="484" y="1135"/>
                    <a:pt x="494" y="1138"/>
                    <a:pt x="502" y="1144"/>
                  </a:cubicBezTo>
                  <a:cubicBezTo>
                    <a:pt x="506" y="1139"/>
                    <a:pt x="511" y="1135"/>
                    <a:pt x="518" y="1135"/>
                  </a:cubicBezTo>
                  <a:cubicBezTo>
                    <a:pt x="528" y="1135"/>
                    <a:pt x="537" y="1146"/>
                    <a:pt x="537" y="1159"/>
                  </a:cubicBezTo>
                  <a:cubicBezTo>
                    <a:pt x="537" y="1164"/>
                    <a:pt x="536" y="1168"/>
                    <a:pt x="534" y="1172"/>
                  </a:cubicBezTo>
                  <a:cubicBezTo>
                    <a:pt x="536" y="1175"/>
                    <a:pt x="537" y="1178"/>
                    <a:pt x="537" y="1181"/>
                  </a:cubicBezTo>
                  <a:cubicBezTo>
                    <a:pt x="537" y="1185"/>
                    <a:pt x="534" y="1189"/>
                    <a:pt x="531" y="1192"/>
                  </a:cubicBezTo>
                  <a:cubicBezTo>
                    <a:pt x="537" y="1194"/>
                    <a:pt x="541" y="1200"/>
                    <a:pt x="541" y="1207"/>
                  </a:cubicBezTo>
                  <a:cubicBezTo>
                    <a:pt x="541" y="1216"/>
                    <a:pt x="535" y="1223"/>
                    <a:pt x="527" y="1223"/>
                  </a:cubicBezTo>
                  <a:cubicBezTo>
                    <a:pt x="520" y="1223"/>
                    <a:pt x="515" y="1219"/>
                    <a:pt x="513" y="1212"/>
                  </a:cubicBezTo>
                  <a:cubicBezTo>
                    <a:pt x="509" y="1217"/>
                    <a:pt x="504" y="1221"/>
                    <a:pt x="498" y="1224"/>
                  </a:cubicBezTo>
                  <a:cubicBezTo>
                    <a:pt x="498" y="1225"/>
                    <a:pt x="498" y="1226"/>
                    <a:pt x="498" y="1227"/>
                  </a:cubicBezTo>
                  <a:cubicBezTo>
                    <a:pt x="498" y="1245"/>
                    <a:pt x="485" y="1259"/>
                    <a:pt x="469" y="1259"/>
                  </a:cubicBezTo>
                  <a:cubicBezTo>
                    <a:pt x="466" y="1259"/>
                    <a:pt x="462" y="1258"/>
                    <a:pt x="459" y="1257"/>
                  </a:cubicBezTo>
                  <a:cubicBezTo>
                    <a:pt x="459" y="1257"/>
                    <a:pt x="459" y="1257"/>
                    <a:pt x="459" y="1257"/>
                  </a:cubicBezTo>
                  <a:cubicBezTo>
                    <a:pt x="458" y="1259"/>
                    <a:pt x="458" y="1261"/>
                    <a:pt x="457" y="1263"/>
                  </a:cubicBezTo>
                  <a:cubicBezTo>
                    <a:pt x="457" y="1264"/>
                    <a:pt x="457" y="1265"/>
                    <a:pt x="456" y="1266"/>
                  </a:cubicBezTo>
                  <a:cubicBezTo>
                    <a:pt x="456" y="1267"/>
                    <a:pt x="456" y="1268"/>
                    <a:pt x="455" y="1269"/>
                  </a:cubicBezTo>
                  <a:cubicBezTo>
                    <a:pt x="455" y="1271"/>
                    <a:pt x="454" y="1273"/>
                    <a:pt x="453" y="1275"/>
                  </a:cubicBezTo>
                  <a:cubicBezTo>
                    <a:pt x="452" y="1277"/>
                    <a:pt x="452" y="1278"/>
                    <a:pt x="451" y="1280"/>
                  </a:cubicBezTo>
                  <a:cubicBezTo>
                    <a:pt x="451" y="1281"/>
                    <a:pt x="450" y="1282"/>
                    <a:pt x="450" y="1283"/>
                  </a:cubicBezTo>
                  <a:cubicBezTo>
                    <a:pt x="449" y="1283"/>
                    <a:pt x="449" y="1284"/>
                    <a:pt x="449" y="1285"/>
                  </a:cubicBezTo>
                  <a:cubicBezTo>
                    <a:pt x="450" y="1285"/>
                    <a:pt x="451" y="1286"/>
                    <a:pt x="452" y="1287"/>
                  </a:cubicBezTo>
                  <a:cubicBezTo>
                    <a:pt x="454" y="1288"/>
                    <a:pt x="456" y="1290"/>
                    <a:pt x="458" y="1292"/>
                  </a:cubicBezTo>
                  <a:cubicBezTo>
                    <a:pt x="458" y="1292"/>
                    <a:pt x="459" y="1293"/>
                    <a:pt x="459" y="1294"/>
                  </a:cubicBezTo>
                  <a:cubicBezTo>
                    <a:pt x="460" y="1294"/>
                    <a:pt x="460" y="1295"/>
                    <a:pt x="461" y="1295"/>
                  </a:cubicBezTo>
                  <a:cubicBezTo>
                    <a:pt x="461" y="1296"/>
                    <a:pt x="462" y="1296"/>
                    <a:pt x="462" y="1297"/>
                  </a:cubicBezTo>
                  <a:cubicBezTo>
                    <a:pt x="463" y="1298"/>
                    <a:pt x="463" y="1298"/>
                    <a:pt x="464" y="1299"/>
                  </a:cubicBezTo>
                  <a:cubicBezTo>
                    <a:pt x="467" y="1304"/>
                    <a:pt x="470" y="1309"/>
                    <a:pt x="471" y="1315"/>
                  </a:cubicBezTo>
                  <a:cubicBezTo>
                    <a:pt x="472" y="1317"/>
                    <a:pt x="472" y="1318"/>
                    <a:pt x="473" y="1320"/>
                  </a:cubicBezTo>
                  <a:cubicBezTo>
                    <a:pt x="474" y="1321"/>
                    <a:pt x="476" y="1321"/>
                    <a:pt x="478" y="1322"/>
                  </a:cubicBezTo>
                  <a:cubicBezTo>
                    <a:pt x="481" y="1324"/>
                    <a:pt x="484" y="1326"/>
                    <a:pt x="487" y="1328"/>
                  </a:cubicBezTo>
                  <a:cubicBezTo>
                    <a:pt x="490" y="1331"/>
                    <a:pt x="492" y="1334"/>
                    <a:pt x="494" y="1336"/>
                  </a:cubicBezTo>
                  <a:cubicBezTo>
                    <a:pt x="494" y="1337"/>
                    <a:pt x="495" y="1337"/>
                    <a:pt x="495" y="1337"/>
                  </a:cubicBezTo>
                  <a:cubicBezTo>
                    <a:pt x="496" y="1337"/>
                    <a:pt x="497" y="1337"/>
                    <a:pt x="497" y="1337"/>
                  </a:cubicBezTo>
                  <a:cubicBezTo>
                    <a:pt x="498" y="1338"/>
                    <a:pt x="499" y="1338"/>
                    <a:pt x="500" y="1338"/>
                  </a:cubicBezTo>
                  <a:cubicBezTo>
                    <a:pt x="501" y="1338"/>
                    <a:pt x="502" y="1338"/>
                    <a:pt x="503" y="1338"/>
                  </a:cubicBezTo>
                  <a:cubicBezTo>
                    <a:pt x="508" y="1339"/>
                    <a:pt x="513" y="1340"/>
                    <a:pt x="518" y="1340"/>
                  </a:cubicBezTo>
                  <a:cubicBezTo>
                    <a:pt x="524" y="1341"/>
                    <a:pt x="530" y="1341"/>
                    <a:pt x="536" y="1341"/>
                  </a:cubicBezTo>
                  <a:cubicBezTo>
                    <a:pt x="542" y="1340"/>
                    <a:pt x="548" y="1340"/>
                    <a:pt x="553" y="1339"/>
                  </a:cubicBezTo>
                  <a:cubicBezTo>
                    <a:pt x="559" y="1339"/>
                    <a:pt x="564" y="1338"/>
                    <a:pt x="569" y="1337"/>
                  </a:cubicBezTo>
                  <a:cubicBezTo>
                    <a:pt x="570" y="1337"/>
                    <a:pt x="571" y="1336"/>
                    <a:pt x="572" y="1336"/>
                  </a:cubicBezTo>
                  <a:cubicBezTo>
                    <a:pt x="573" y="1336"/>
                    <a:pt x="574" y="1336"/>
                    <a:pt x="575" y="1336"/>
                  </a:cubicBezTo>
                  <a:cubicBezTo>
                    <a:pt x="577" y="1335"/>
                    <a:pt x="578" y="1335"/>
                    <a:pt x="580" y="1334"/>
                  </a:cubicBezTo>
                  <a:cubicBezTo>
                    <a:pt x="582" y="1334"/>
                    <a:pt x="584" y="1333"/>
                    <a:pt x="584" y="1333"/>
                  </a:cubicBezTo>
                  <a:cubicBezTo>
                    <a:pt x="584" y="1333"/>
                    <a:pt x="582" y="1334"/>
                    <a:pt x="580" y="1335"/>
                  </a:cubicBezTo>
                  <a:cubicBezTo>
                    <a:pt x="579" y="1336"/>
                    <a:pt x="577" y="1336"/>
                    <a:pt x="575" y="1337"/>
                  </a:cubicBezTo>
                  <a:cubicBezTo>
                    <a:pt x="574" y="1338"/>
                    <a:pt x="574" y="1338"/>
                    <a:pt x="573" y="1338"/>
                  </a:cubicBezTo>
                  <a:cubicBezTo>
                    <a:pt x="572" y="1339"/>
                    <a:pt x="571" y="1339"/>
                    <a:pt x="569" y="1340"/>
                  </a:cubicBezTo>
                  <a:cubicBezTo>
                    <a:pt x="565" y="1341"/>
                    <a:pt x="560" y="1343"/>
                    <a:pt x="554" y="1345"/>
                  </a:cubicBezTo>
                  <a:cubicBezTo>
                    <a:pt x="550" y="1346"/>
                    <a:pt x="546" y="1347"/>
                    <a:pt x="542" y="1349"/>
                  </a:cubicBezTo>
                  <a:cubicBezTo>
                    <a:pt x="537" y="1351"/>
                    <a:pt x="532" y="1354"/>
                    <a:pt x="527" y="1357"/>
                  </a:cubicBezTo>
                  <a:cubicBezTo>
                    <a:pt x="520" y="1361"/>
                    <a:pt x="508" y="1367"/>
                    <a:pt x="498" y="1374"/>
                  </a:cubicBezTo>
                  <a:cubicBezTo>
                    <a:pt x="498" y="1374"/>
                    <a:pt x="498" y="1375"/>
                    <a:pt x="498" y="1375"/>
                  </a:cubicBezTo>
                  <a:cubicBezTo>
                    <a:pt x="498" y="1378"/>
                    <a:pt x="497" y="1382"/>
                    <a:pt x="496" y="1385"/>
                  </a:cubicBezTo>
                  <a:cubicBezTo>
                    <a:pt x="500" y="1388"/>
                    <a:pt x="504" y="1392"/>
                    <a:pt x="508" y="1396"/>
                  </a:cubicBezTo>
                  <a:cubicBezTo>
                    <a:pt x="513" y="1394"/>
                    <a:pt x="518" y="1393"/>
                    <a:pt x="523" y="1393"/>
                  </a:cubicBezTo>
                  <a:cubicBezTo>
                    <a:pt x="542" y="1393"/>
                    <a:pt x="557" y="1407"/>
                    <a:pt x="557" y="1424"/>
                  </a:cubicBezTo>
                  <a:cubicBezTo>
                    <a:pt x="557" y="1436"/>
                    <a:pt x="550" y="1446"/>
                    <a:pt x="540" y="1452"/>
                  </a:cubicBezTo>
                  <a:cubicBezTo>
                    <a:pt x="557" y="1458"/>
                    <a:pt x="569" y="1479"/>
                    <a:pt x="569" y="1502"/>
                  </a:cubicBezTo>
                  <a:cubicBezTo>
                    <a:pt x="569" y="1510"/>
                    <a:pt x="568" y="1517"/>
                    <a:pt x="566" y="1523"/>
                  </a:cubicBezTo>
                  <a:cubicBezTo>
                    <a:pt x="567" y="1523"/>
                    <a:pt x="569" y="1523"/>
                    <a:pt x="570" y="1523"/>
                  </a:cubicBezTo>
                  <a:cubicBezTo>
                    <a:pt x="575" y="1523"/>
                    <a:pt x="579" y="1524"/>
                    <a:pt x="583" y="1526"/>
                  </a:cubicBezTo>
                  <a:cubicBezTo>
                    <a:pt x="590" y="1523"/>
                    <a:pt x="597" y="1521"/>
                    <a:pt x="604" y="1521"/>
                  </a:cubicBezTo>
                  <a:cubicBezTo>
                    <a:pt x="607" y="1521"/>
                    <a:pt x="610" y="1521"/>
                    <a:pt x="613" y="1522"/>
                  </a:cubicBezTo>
                  <a:cubicBezTo>
                    <a:pt x="613" y="1517"/>
                    <a:pt x="614" y="1513"/>
                    <a:pt x="615" y="1509"/>
                  </a:cubicBezTo>
                  <a:cubicBezTo>
                    <a:pt x="600" y="1504"/>
                    <a:pt x="590" y="1489"/>
                    <a:pt x="590" y="1471"/>
                  </a:cubicBezTo>
                  <a:cubicBezTo>
                    <a:pt x="590" y="1461"/>
                    <a:pt x="596" y="1447"/>
                    <a:pt x="602" y="1440"/>
                  </a:cubicBezTo>
                  <a:cubicBezTo>
                    <a:pt x="627" y="1414"/>
                    <a:pt x="665" y="1440"/>
                    <a:pt x="676" y="1468"/>
                  </a:cubicBezTo>
                  <a:cubicBezTo>
                    <a:pt x="676" y="1469"/>
                    <a:pt x="676" y="1470"/>
                    <a:pt x="677" y="1472"/>
                  </a:cubicBezTo>
                  <a:cubicBezTo>
                    <a:pt x="677" y="1472"/>
                    <a:pt x="677" y="1472"/>
                    <a:pt x="677" y="1472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80" y="1472"/>
                    <a:pt x="680" y="1472"/>
                    <a:pt x="680" y="1472"/>
                  </a:cubicBezTo>
                  <a:cubicBezTo>
                    <a:pt x="681" y="1472"/>
                    <a:pt x="681" y="1472"/>
                    <a:pt x="681" y="1472"/>
                  </a:cubicBezTo>
                  <a:cubicBezTo>
                    <a:pt x="682" y="1472"/>
                    <a:pt x="683" y="1471"/>
                    <a:pt x="685" y="1471"/>
                  </a:cubicBezTo>
                  <a:cubicBezTo>
                    <a:pt x="691" y="1469"/>
                    <a:pt x="697" y="1467"/>
                    <a:pt x="704" y="1464"/>
                  </a:cubicBezTo>
                  <a:cubicBezTo>
                    <a:pt x="721" y="1456"/>
                    <a:pt x="736" y="1447"/>
                    <a:pt x="750" y="1437"/>
                  </a:cubicBezTo>
                  <a:cubicBezTo>
                    <a:pt x="764" y="1427"/>
                    <a:pt x="776" y="1418"/>
                    <a:pt x="786" y="1410"/>
                  </a:cubicBezTo>
                  <a:cubicBezTo>
                    <a:pt x="796" y="1402"/>
                    <a:pt x="819" y="1383"/>
                    <a:pt x="819" y="1383"/>
                  </a:cubicBezTo>
                  <a:cubicBezTo>
                    <a:pt x="819" y="1383"/>
                    <a:pt x="785" y="1418"/>
                    <a:pt x="754" y="1454"/>
                  </a:cubicBezTo>
                  <a:cubicBezTo>
                    <a:pt x="755" y="1454"/>
                    <a:pt x="756" y="1455"/>
                    <a:pt x="756" y="1455"/>
                  </a:cubicBezTo>
                  <a:cubicBezTo>
                    <a:pt x="762" y="1461"/>
                    <a:pt x="752" y="1484"/>
                    <a:pt x="734" y="1507"/>
                  </a:cubicBezTo>
                  <a:cubicBezTo>
                    <a:pt x="730" y="1511"/>
                    <a:pt x="726" y="1515"/>
                    <a:pt x="723" y="1519"/>
                  </a:cubicBezTo>
                  <a:cubicBezTo>
                    <a:pt x="728" y="1521"/>
                    <a:pt x="734" y="1524"/>
                    <a:pt x="739" y="1528"/>
                  </a:cubicBezTo>
                  <a:cubicBezTo>
                    <a:pt x="750" y="1537"/>
                    <a:pt x="759" y="1551"/>
                    <a:pt x="761" y="1567"/>
                  </a:cubicBezTo>
                  <a:cubicBezTo>
                    <a:pt x="761" y="1568"/>
                    <a:pt x="761" y="1569"/>
                    <a:pt x="761" y="1570"/>
                  </a:cubicBezTo>
                  <a:cubicBezTo>
                    <a:pt x="772" y="1575"/>
                    <a:pt x="780" y="1583"/>
                    <a:pt x="786" y="1594"/>
                  </a:cubicBezTo>
                  <a:cubicBezTo>
                    <a:pt x="790" y="1590"/>
                    <a:pt x="793" y="1587"/>
                    <a:pt x="795" y="1585"/>
                  </a:cubicBezTo>
                  <a:cubicBezTo>
                    <a:pt x="822" y="1555"/>
                    <a:pt x="843" y="1521"/>
                    <a:pt x="863" y="1485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4" y="1485"/>
                    <a:pt x="865" y="1482"/>
                    <a:pt x="867" y="1480"/>
                  </a:cubicBezTo>
                  <a:cubicBezTo>
                    <a:pt x="869" y="1476"/>
                    <a:pt x="871" y="1473"/>
                    <a:pt x="871" y="1473"/>
                  </a:cubicBezTo>
                  <a:cubicBezTo>
                    <a:pt x="871" y="1473"/>
                    <a:pt x="870" y="1476"/>
                    <a:pt x="867" y="1480"/>
                  </a:cubicBezTo>
                  <a:cubicBezTo>
                    <a:pt x="866" y="1483"/>
                    <a:pt x="864" y="1485"/>
                    <a:pt x="863" y="1489"/>
                  </a:cubicBezTo>
                  <a:cubicBezTo>
                    <a:pt x="861" y="1492"/>
                    <a:pt x="859" y="1495"/>
                    <a:pt x="858" y="1499"/>
                  </a:cubicBezTo>
                  <a:cubicBezTo>
                    <a:pt x="856" y="1503"/>
                    <a:pt x="854" y="1508"/>
                    <a:pt x="851" y="1512"/>
                  </a:cubicBezTo>
                  <a:cubicBezTo>
                    <a:pt x="850" y="1515"/>
                    <a:pt x="849" y="1517"/>
                    <a:pt x="848" y="1520"/>
                  </a:cubicBezTo>
                  <a:cubicBezTo>
                    <a:pt x="847" y="1522"/>
                    <a:pt x="846" y="1524"/>
                    <a:pt x="845" y="1527"/>
                  </a:cubicBezTo>
                  <a:cubicBezTo>
                    <a:pt x="844" y="1530"/>
                    <a:pt x="843" y="1532"/>
                    <a:pt x="842" y="1535"/>
                  </a:cubicBezTo>
                  <a:cubicBezTo>
                    <a:pt x="840" y="1537"/>
                    <a:pt x="839" y="1540"/>
                    <a:pt x="838" y="1543"/>
                  </a:cubicBezTo>
                  <a:cubicBezTo>
                    <a:pt x="837" y="1546"/>
                    <a:pt x="836" y="1548"/>
                    <a:pt x="835" y="1551"/>
                  </a:cubicBezTo>
                  <a:cubicBezTo>
                    <a:pt x="834" y="1554"/>
                    <a:pt x="833" y="1557"/>
                    <a:pt x="832" y="1559"/>
                  </a:cubicBezTo>
                  <a:cubicBezTo>
                    <a:pt x="831" y="1562"/>
                    <a:pt x="830" y="1565"/>
                    <a:pt x="829" y="1568"/>
                  </a:cubicBezTo>
                  <a:cubicBezTo>
                    <a:pt x="828" y="1571"/>
                    <a:pt x="827" y="1573"/>
                    <a:pt x="826" y="1576"/>
                  </a:cubicBezTo>
                  <a:cubicBezTo>
                    <a:pt x="825" y="1579"/>
                    <a:pt x="824" y="1582"/>
                    <a:pt x="824" y="1584"/>
                  </a:cubicBezTo>
                  <a:cubicBezTo>
                    <a:pt x="823" y="1587"/>
                    <a:pt x="822" y="1590"/>
                    <a:pt x="821" y="1593"/>
                  </a:cubicBezTo>
                  <a:cubicBezTo>
                    <a:pt x="820" y="1595"/>
                    <a:pt x="820" y="1598"/>
                    <a:pt x="819" y="1600"/>
                  </a:cubicBezTo>
                  <a:cubicBezTo>
                    <a:pt x="818" y="1603"/>
                    <a:pt x="817" y="1606"/>
                    <a:pt x="817" y="1608"/>
                  </a:cubicBezTo>
                  <a:cubicBezTo>
                    <a:pt x="816" y="1611"/>
                    <a:pt x="815" y="1613"/>
                    <a:pt x="815" y="1615"/>
                  </a:cubicBezTo>
                  <a:cubicBezTo>
                    <a:pt x="814" y="1617"/>
                    <a:pt x="814" y="1620"/>
                    <a:pt x="813" y="1622"/>
                  </a:cubicBezTo>
                  <a:cubicBezTo>
                    <a:pt x="813" y="1623"/>
                    <a:pt x="813" y="1624"/>
                    <a:pt x="813" y="1625"/>
                  </a:cubicBezTo>
                  <a:cubicBezTo>
                    <a:pt x="813" y="1626"/>
                    <a:pt x="812" y="1627"/>
                    <a:pt x="812" y="1628"/>
                  </a:cubicBezTo>
                  <a:cubicBezTo>
                    <a:pt x="812" y="1630"/>
                    <a:pt x="812" y="1632"/>
                    <a:pt x="811" y="1633"/>
                  </a:cubicBezTo>
                  <a:cubicBezTo>
                    <a:pt x="811" y="1635"/>
                    <a:pt x="811" y="1637"/>
                    <a:pt x="811" y="1638"/>
                  </a:cubicBezTo>
                  <a:cubicBezTo>
                    <a:pt x="811" y="1639"/>
                    <a:pt x="811" y="1640"/>
                    <a:pt x="811" y="1640"/>
                  </a:cubicBezTo>
                  <a:cubicBezTo>
                    <a:pt x="813" y="1641"/>
                    <a:pt x="816" y="1641"/>
                    <a:pt x="819" y="1642"/>
                  </a:cubicBezTo>
                  <a:cubicBezTo>
                    <a:pt x="822" y="1644"/>
                    <a:pt x="825" y="1645"/>
                    <a:pt x="829" y="1647"/>
                  </a:cubicBezTo>
                  <a:cubicBezTo>
                    <a:pt x="829" y="1647"/>
                    <a:pt x="830" y="1648"/>
                    <a:pt x="831" y="1648"/>
                  </a:cubicBezTo>
                  <a:cubicBezTo>
                    <a:pt x="832" y="1649"/>
                    <a:pt x="832" y="1650"/>
                    <a:pt x="833" y="1650"/>
                  </a:cubicBezTo>
                  <a:cubicBezTo>
                    <a:pt x="834" y="1651"/>
                    <a:pt x="835" y="1651"/>
                    <a:pt x="835" y="1652"/>
                  </a:cubicBezTo>
                  <a:cubicBezTo>
                    <a:pt x="836" y="1652"/>
                    <a:pt x="837" y="1653"/>
                    <a:pt x="838" y="1654"/>
                  </a:cubicBezTo>
                  <a:cubicBezTo>
                    <a:pt x="840" y="1656"/>
                    <a:pt x="843" y="1660"/>
                    <a:pt x="845" y="1663"/>
                  </a:cubicBezTo>
                  <a:cubicBezTo>
                    <a:pt x="848" y="1666"/>
                    <a:pt x="850" y="1669"/>
                    <a:pt x="852" y="1673"/>
                  </a:cubicBezTo>
                  <a:cubicBezTo>
                    <a:pt x="854" y="1677"/>
                    <a:pt x="855" y="1681"/>
                    <a:pt x="856" y="1685"/>
                  </a:cubicBezTo>
                  <a:cubicBezTo>
                    <a:pt x="858" y="1689"/>
                    <a:pt x="858" y="1693"/>
                    <a:pt x="859" y="1697"/>
                  </a:cubicBezTo>
                  <a:cubicBezTo>
                    <a:pt x="860" y="1703"/>
                    <a:pt x="860" y="1709"/>
                    <a:pt x="859" y="1715"/>
                  </a:cubicBezTo>
                  <a:cubicBezTo>
                    <a:pt x="863" y="1716"/>
                    <a:pt x="866" y="1717"/>
                    <a:pt x="870" y="1718"/>
                  </a:cubicBezTo>
                  <a:cubicBezTo>
                    <a:pt x="871" y="1719"/>
                    <a:pt x="873" y="1719"/>
                    <a:pt x="874" y="1720"/>
                  </a:cubicBezTo>
                  <a:cubicBezTo>
                    <a:pt x="880" y="1716"/>
                    <a:pt x="887" y="1714"/>
                    <a:pt x="895" y="1714"/>
                  </a:cubicBezTo>
                  <a:cubicBezTo>
                    <a:pt x="895" y="1714"/>
                    <a:pt x="896" y="1714"/>
                    <a:pt x="897" y="1714"/>
                  </a:cubicBezTo>
                  <a:cubicBezTo>
                    <a:pt x="899" y="1706"/>
                    <a:pt x="905" y="1701"/>
                    <a:pt x="912" y="1701"/>
                  </a:cubicBezTo>
                  <a:cubicBezTo>
                    <a:pt x="922" y="1701"/>
                    <a:pt x="930" y="1712"/>
                    <a:pt x="930" y="1725"/>
                  </a:cubicBezTo>
                  <a:cubicBezTo>
                    <a:pt x="930" y="1728"/>
                    <a:pt x="930" y="1730"/>
                    <a:pt x="929" y="1733"/>
                  </a:cubicBezTo>
                  <a:cubicBezTo>
                    <a:pt x="935" y="1741"/>
                    <a:pt x="938" y="1751"/>
                    <a:pt x="938" y="1762"/>
                  </a:cubicBezTo>
                  <a:cubicBezTo>
                    <a:pt x="938" y="1788"/>
                    <a:pt x="919" y="1809"/>
                    <a:pt x="895" y="1809"/>
                  </a:cubicBezTo>
                  <a:cubicBezTo>
                    <a:pt x="894" y="1809"/>
                    <a:pt x="894" y="1809"/>
                    <a:pt x="894" y="1809"/>
                  </a:cubicBezTo>
                  <a:cubicBezTo>
                    <a:pt x="896" y="1815"/>
                    <a:pt x="898" y="1821"/>
                    <a:pt x="899" y="1827"/>
                  </a:cubicBezTo>
                  <a:cubicBezTo>
                    <a:pt x="901" y="1827"/>
                    <a:pt x="902" y="1826"/>
                    <a:pt x="904" y="1826"/>
                  </a:cubicBezTo>
                  <a:cubicBezTo>
                    <a:pt x="923" y="1826"/>
                    <a:pt x="938" y="1844"/>
                    <a:pt x="938" y="1865"/>
                  </a:cubicBezTo>
                  <a:cubicBezTo>
                    <a:pt x="938" y="1867"/>
                    <a:pt x="938" y="1868"/>
                    <a:pt x="938" y="1869"/>
                  </a:cubicBezTo>
                  <a:cubicBezTo>
                    <a:pt x="942" y="1867"/>
                    <a:pt x="948" y="1866"/>
                    <a:pt x="953" y="1865"/>
                  </a:cubicBezTo>
                  <a:cubicBezTo>
                    <a:pt x="964" y="1852"/>
                    <a:pt x="979" y="1843"/>
                    <a:pt x="997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1000" y="1842"/>
                    <a:pt x="1003" y="1840"/>
                    <a:pt x="1006" y="1838"/>
                  </a:cubicBezTo>
                  <a:cubicBezTo>
                    <a:pt x="1008" y="1838"/>
                    <a:pt x="1010" y="1837"/>
                    <a:pt x="1011" y="1837"/>
                  </a:cubicBezTo>
                  <a:cubicBezTo>
                    <a:pt x="1013" y="1836"/>
                    <a:pt x="1015" y="1836"/>
                    <a:pt x="1017" y="1836"/>
                  </a:cubicBezTo>
                  <a:cubicBezTo>
                    <a:pt x="1021" y="1835"/>
                    <a:pt x="1025" y="1835"/>
                    <a:pt x="1029" y="1836"/>
                  </a:cubicBezTo>
                  <a:cubicBezTo>
                    <a:pt x="1029" y="1836"/>
                    <a:pt x="1029" y="1836"/>
                    <a:pt x="1029" y="1836"/>
                  </a:cubicBezTo>
                  <a:cubicBezTo>
                    <a:pt x="1036" y="1837"/>
                    <a:pt x="1043" y="1841"/>
                    <a:pt x="1048" y="1846"/>
                  </a:cubicBezTo>
                  <a:cubicBezTo>
                    <a:pt x="1049" y="1847"/>
                    <a:pt x="1050" y="1847"/>
                    <a:pt x="1050" y="1848"/>
                  </a:cubicBezTo>
                  <a:cubicBezTo>
                    <a:pt x="1051" y="1849"/>
                    <a:pt x="1051" y="1849"/>
                    <a:pt x="1051" y="1849"/>
                  </a:cubicBezTo>
                  <a:cubicBezTo>
                    <a:pt x="1052" y="1850"/>
                    <a:pt x="1052" y="1850"/>
                    <a:pt x="1052" y="1851"/>
                  </a:cubicBezTo>
                  <a:cubicBezTo>
                    <a:pt x="1053" y="1851"/>
                    <a:pt x="1053" y="1852"/>
                    <a:pt x="1054" y="1853"/>
                  </a:cubicBezTo>
                  <a:cubicBezTo>
                    <a:pt x="1054" y="1854"/>
                    <a:pt x="1055" y="1855"/>
                    <a:pt x="1055" y="1856"/>
                  </a:cubicBezTo>
                  <a:cubicBezTo>
                    <a:pt x="1055" y="1856"/>
                    <a:pt x="1056" y="1857"/>
                    <a:pt x="1056" y="1857"/>
                  </a:cubicBezTo>
                  <a:cubicBezTo>
                    <a:pt x="1056" y="1857"/>
                    <a:pt x="1056" y="1858"/>
                    <a:pt x="1056" y="1858"/>
                  </a:cubicBezTo>
                  <a:cubicBezTo>
                    <a:pt x="1057" y="1862"/>
                    <a:pt x="1058" y="1865"/>
                    <a:pt x="1058" y="1868"/>
                  </a:cubicBezTo>
                  <a:cubicBezTo>
                    <a:pt x="1059" y="1874"/>
                    <a:pt x="1058" y="1878"/>
                    <a:pt x="1057" y="1881"/>
                  </a:cubicBezTo>
                  <a:cubicBezTo>
                    <a:pt x="1056" y="1884"/>
                    <a:pt x="1055" y="1885"/>
                    <a:pt x="1055" y="1885"/>
                  </a:cubicBezTo>
                  <a:cubicBezTo>
                    <a:pt x="1055" y="1885"/>
                    <a:pt x="1055" y="1884"/>
                    <a:pt x="1054" y="1881"/>
                  </a:cubicBezTo>
                  <a:cubicBezTo>
                    <a:pt x="1053" y="1878"/>
                    <a:pt x="1051" y="1875"/>
                    <a:pt x="1049" y="1871"/>
                  </a:cubicBezTo>
                  <a:cubicBezTo>
                    <a:pt x="1047" y="1870"/>
                    <a:pt x="1046" y="1868"/>
                    <a:pt x="1044" y="1866"/>
                  </a:cubicBezTo>
                  <a:cubicBezTo>
                    <a:pt x="1044" y="1866"/>
                    <a:pt x="1044" y="1866"/>
                    <a:pt x="1044" y="1866"/>
                  </a:cubicBezTo>
                  <a:cubicBezTo>
                    <a:pt x="1043" y="1865"/>
                    <a:pt x="1043" y="1865"/>
                    <a:pt x="1043" y="1865"/>
                  </a:cubicBezTo>
                  <a:cubicBezTo>
                    <a:pt x="1043" y="1865"/>
                    <a:pt x="1042" y="1864"/>
                    <a:pt x="1042" y="1864"/>
                  </a:cubicBezTo>
                  <a:cubicBezTo>
                    <a:pt x="1042" y="1864"/>
                    <a:pt x="1041" y="1864"/>
                    <a:pt x="1041" y="1863"/>
                  </a:cubicBezTo>
                  <a:cubicBezTo>
                    <a:pt x="1040" y="1863"/>
                    <a:pt x="1040" y="1863"/>
                    <a:pt x="1040" y="1863"/>
                  </a:cubicBezTo>
                  <a:cubicBezTo>
                    <a:pt x="1039" y="1862"/>
                    <a:pt x="1039" y="1862"/>
                    <a:pt x="1039" y="1862"/>
                  </a:cubicBezTo>
                  <a:cubicBezTo>
                    <a:pt x="1038" y="1862"/>
                    <a:pt x="1037" y="1861"/>
                    <a:pt x="1036" y="1861"/>
                  </a:cubicBezTo>
                  <a:cubicBezTo>
                    <a:pt x="1036" y="1861"/>
                    <a:pt x="1036" y="1861"/>
                    <a:pt x="1036" y="1861"/>
                  </a:cubicBezTo>
                  <a:cubicBezTo>
                    <a:pt x="1048" y="1873"/>
                    <a:pt x="1056" y="1891"/>
                    <a:pt x="1056" y="1911"/>
                  </a:cubicBezTo>
                  <a:cubicBezTo>
                    <a:pt x="1056" y="1913"/>
                    <a:pt x="1056" y="1914"/>
                    <a:pt x="1056" y="1916"/>
                  </a:cubicBezTo>
                  <a:cubicBezTo>
                    <a:pt x="1059" y="1914"/>
                    <a:pt x="1064" y="1914"/>
                    <a:pt x="1068" y="1914"/>
                  </a:cubicBezTo>
                  <a:cubicBezTo>
                    <a:pt x="1069" y="1914"/>
                    <a:pt x="1071" y="1914"/>
                    <a:pt x="1072" y="1914"/>
                  </a:cubicBezTo>
                  <a:cubicBezTo>
                    <a:pt x="1083" y="1894"/>
                    <a:pt x="1108" y="1880"/>
                    <a:pt x="1137" y="1880"/>
                  </a:cubicBezTo>
                  <a:cubicBezTo>
                    <a:pt x="1167" y="1880"/>
                    <a:pt x="1193" y="1894"/>
                    <a:pt x="1203" y="1915"/>
                  </a:cubicBezTo>
                  <a:cubicBezTo>
                    <a:pt x="1209" y="1912"/>
                    <a:pt x="1216" y="1911"/>
                    <a:pt x="1223" y="1911"/>
                  </a:cubicBezTo>
                  <a:cubicBezTo>
                    <a:pt x="1229" y="1911"/>
                    <a:pt x="1235" y="1912"/>
                    <a:pt x="1240" y="1914"/>
                  </a:cubicBezTo>
                  <a:cubicBezTo>
                    <a:pt x="1247" y="1906"/>
                    <a:pt x="1259" y="1901"/>
                    <a:pt x="1272" y="1901"/>
                  </a:cubicBezTo>
                  <a:cubicBezTo>
                    <a:pt x="1272" y="1901"/>
                    <a:pt x="1273" y="1901"/>
                    <a:pt x="1274" y="1901"/>
                  </a:cubicBezTo>
                  <a:cubicBezTo>
                    <a:pt x="1275" y="1901"/>
                    <a:pt x="1276" y="1901"/>
                    <a:pt x="1278" y="1902"/>
                  </a:cubicBezTo>
                  <a:cubicBezTo>
                    <a:pt x="1278" y="1902"/>
                    <a:pt x="1279" y="1902"/>
                    <a:pt x="1280" y="1902"/>
                  </a:cubicBezTo>
                  <a:cubicBezTo>
                    <a:pt x="1284" y="1902"/>
                    <a:pt x="1288" y="1904"/>
                    <a:pt x="1291" y="1905"/>
                  </a:cubicBezTo>
                  <a:cubicBezTo>
                    <a:pt x="1292" y="1906"/>
                    <a:pt x="1292" y="1906"/>
                    <a:pt x="1293" y="1906"/>
                  </a:cubicBezTo>
                  <a:cubicBezTo>
                    <a:pt x="1294" y="1907"/>
                    <a:pt x="1294" y="1907"/>
                    <a:pt x="1295" y="1907"/>
                  </a:cubicBezTo>
                  <a:cubicBezTo>
                    <a:pt x="1297" y="1909"/>
                    <a:pt x="1299" y="1910"/>
                    <a:pt x="1301" y="1912"/>
                  </a:cubicBezTo>
                  <a:cubicBezTo>
                    <a:pt x="1302" y="1913"/>
                    <a:pt x="1302" y="1913"/>
                    <a:pt x="1303" y="1914"/>
                  </a:cubicBezTo>
                  <a:cubicBezTo>
                    <a:pt x="1304" y="1914"/>
                    <a:pt x="1304" y="1915"/>
                    <a:pt x="1305" y="1916"/>
                  </a:cubicBezTo>
                  <a:cubicBezTo>
                    <a:pt x="1306" y="1917"/>
                    <a:pt x="1306" y="1918"/>
                    <a:pt x="1307" y="1919"/>
                  </a:cubicBezTo>
                  <a:cubicBezTo>
                    <a:pt x="1308" y="1920"/>
                    <a:pt x="1308" y="1921"/>
                    <a:pt x="1309" y="1923"/>
                  </a:cubicBezTo>
                  <a:cubicBezTo>
                    <a:pt x="1310" y="1924"/>
                    <a:pt x="1310" y="1926"/>
                    <a:pt x="1311" y="1928"/>
                  </a:cubicBezTo>
                  <a:cubicBezTo>
                    <a:pt x="1311" y="1930"/>
                    <a:pt x="1311" y="1932"/>
                    <a:pt x="1311" y="1934"/>
                  </a:cubicBezTo>
                  <a:cubicBezTo>
                    <a:pt x="1311" y="1946"/>
                    <a:pt x="1309" y="1964"/>
                    <a:pt x="1304" y="1981"/>
                  </a:cubicBezTo>
                  <a:cubicBezTo>
                    <a:pt x="1307" y="1981"/>
                    <a:pt x="1309" y="1981"/>
                    <a:pt x="1312" y="1981"/>
                  </a:cubicBezTo>
                  <a:cubicBezTo>
                    <a:pt x="1316" y="1976"/>
                    <a:pt x="1324" y="1972"/>
                    <a:pt x="1335" y="1969"/>
                  </a:cubicBezTo>
                  <a:cubicBezTo>
                    <a:pt x="1330" y="1964"/>
                    <a:pt x="1326" y="1956"/>
                    <a:pt x="1326" y="1946"/>
                  </a:cubicBezTo>
                  <a:cubicBezTo>
                    <a:pt x="1326" y="1931"/>
                    <a:pt x="1335" y="1919"/>
                    <a:pt x="1347" y="1919"/>
                  </a:cubicBezTo>
                  <a:cubicBezTo>
                    <a:pt x="1358" y="1919"/>
                    <a:pt x="1367" y="1931"/>
                    <a:pt x="1367" y="1946"/>
                  </a:cubicBezTo>
                  <a:cubicBezTo>
                    <a:pt x="1367" y="1953"/>
                    <a:pt x="1365" y="1959"/>
                    <a:pt x="1362" y="1964"/>
                  </a:cubicBezTo>
                  <a:cubicBezTo>
                    <a:pt x="1369" y="1964"/>
                    <a:pt x="1375" y="1963"/>
                    <a:pt x="1382" y="1963"/>
                  </a:cubicBezTo>
                  <a:cubicBezTo>
                    <a:pt x="1423" y="1963"/>
                    <a:pt x="1456" y="1975"/>
                    <a:pt x="1456" y="1989"/>
                  </a:cubicBezTo>
                  <a:cubicBezTo>
                    <a:pt x="1456" y="1997"/>
                    <a:pt x="1448" y="2004"/>
                    <a:pt x="1434" y="2008"/>
                  </a:cubicBezTo>
                  <a:cubicBezTo>
                    <a:pt x="1433" y="2011"/>
                    <a:pt x="1430" y="2013"/>
                    <a:pt x="1426" y="2016"/>
                  </a:cubicBezTo>
                  <a:cubicBezTo>
                    <a:pt x="1462" y="2016"/>
                    <a:pt x="1462" y="2016"/>
                    <a:pt x="1462" y="2016"/>
                  </a:cubicBezTo>
                  <a:cubicBezTo>
                    <a:pt x="1483" y="2042"/>
                    <a:pt x="1555" y="2061"/>
                    <a:pt x="1641" y="2061"/>
                  </a:cubicBezTo>
                  <a:cubicBezTo>
                    <a:pt x="1742" y="2061"/>
                    <a:pt x="1824" y="2034"/>
                    <a:pt x="1824" y="2001"/>
                  </a:cubicBezTo>
                  <a:cubicBezTo>
                    <a:pt x="1824" y="1971"/>
                    <a:pt x="1759" y="1947"/>
                    <a:pt x="1673" y="1941"/>
                  </a:cubicBezTo>
                  <a:close/>
                  <a:moveTo>
                    <a:pt x="364" y="555"/>
                  </a:moveTo>
                  <a:cubicBezTo>
                    <a:pt x="361" y="555"/>
                    <a:pt x="357" y="555"/>
                    <a:pt x="354" y="553"/>
                  </a:cubicBezTo>
                  <a:cubicBezTo>
                    <a:pt x="350" y="559"/>
                    <a:pt x="343" y="563"/>
                    <a:pt x="336" y="563"/>
                  </a:cubicBezTo>
                  <a:cubicBezTo>
                    <a:pt x="323" y="563"/>
                    <a:pt x="313" y="552"/>
                    <a:pt x="313" y="538"/>
                  </a:cubicBezTo>
                  <a:cubicBezTo>
                    <a:pt x="313" y="524"/>
                    <a:pt x="323" y="513"/>
                    <a:pt x="336" y="513"/>
                  </a:cubicBezTo>
                  <a:cubicBezTo>
                    <a:pt x="336" y="513"/>
                    <a:pt x="336" y="513"/>
                    <a:pt x="336" y="513"/>
                  </a:cubicBezTo>
                  <a:cubicBezTo>
                    <a:pt x="340" y="500"/>
                    <a:pt x="351" y="490"/>
                    <a:pt x="364" y="490"/>
                  </a:cubicBezTo>
                  <a:cubicBezTo>
                    <a:pt x="376" y="490"/>
                    <a:pt x="386" y="497"/>
                    <a:pt x="391" y="507"/>
                  </a:cubicBezTo>
                  <a:cubicBezTo>
                    <a:pt x="396" y="510"/>
                    <a:pt x="400" y="515"/>
                    <a:pt x="400" y="522"/>
                  </a:cubicBezTo>
                  <a:cubicBezTo>
                    <a:pt x="400" y="529"/>
                    <a:pt x="397" y="535"/>
                    <a:pt x="391" y="537"/>
                  </a:cubicBezTo>
                  <a:cubicBezTo>
                    <a:pt x="386" y="548"/>
                    <a:pt x="376" y="555"/>
                    <a:pt x="364" y="555"/>
                  </a:cubicBezTo>
                  <a:close/>
                  <a:moveTo>
                    <a:pt x="1028" y="1632"/>
                  </a:moveTo>
                  <a:cubicBezTo>
                    <a:pt x="1034" y="1632"/>
                    <a:pt x="1039" y="1640"/>
                    <a:pt x="1039" y="1650"/>
                  </a:cubicBezTo>
                  <a:cubicBezTo>
                    <a:pt x="1039" y="1659"/>
                    <a:pt x="1034" y="1667"/>
                    <a:pt x="1028" y="1667"/>
                  </a:cubicBezTo>
                  <a:cubicBezTo>
                    <a:pt x="1026" y="1667"/>
                    <a:pt x="1025" y="1667"/>
                    <a:pt x="1023" y="1666"/>
                  </a:cubicBezTo>
                  <a:cubicBezTo>
                    <a:pt x="1024" y="1662"/>
                    <a:pt x="1025" y="1658"/>
                    <a:pt x="1025" y="1654"/>
                  </a:cubicBezTo>
                  <a:cubicBezTo>
                    <a:pt x="1025" y="1647"/>
                    <a:pt x="1023" y="1641"/>
                    <a:pt x="1020" y="1636"/>
                  </a:cubicBezTo>
                  <a:cubicBezTo>
                    <a:pt x="1022" y="1634"/>
                    <a:pt x="1025" y="1632"/>
                    <a:pt x="1028" y="1632"/>
                  </a:cubicBezTo>
                  <a:close/>
                  <a:moveTo>
                    <a:pt x="1002" y="1432"/>
                  </a:moveTo>
                  <a:cubicBezTo>
                    <a:pt x="1002" y="1444"/>
                    <a:pt x="995" y="1454"/>
                    <a:pt x="987" y="1454"/>
                  </a:cubicBezTo>
                  <a:cubicBezTo>
                    <a:pt x="983" y="1454"/>
                    <a:pt x="979" y="1452"/>
                    <a:pt x="976" y="1448"/>
                  </a:cubicBezTo>
                  <a:cubicBezTo>
                    <a:pt x="975" y="1450"/>
                    <a:pt x="973" y="1451"/>
                    <a:pt x="971" y="1451"/>
                  </a:cubicBezTo>
                  <a:cubicBezTo>
                    <a:pt x="967" y="1451"/>
                    <a:pt x="964" y="1447"/>
                    <a:pt x="964" y="1442"/>
                  </a:cubicBezTo>
                  <a:cubicBezTo>
                    <a:pt x="964" y="1437"/>
                    <a:pt x="967" y="1432"/>
                    <a:pt x="971" y="1432"/>
                  </a:cubicBezTo>
                  <a:cubicBezTo>
                    <a:pt x="971" y="1421"/>
                    <a:pt x="978" y="1411"/>
                    <a:pt x="987" y="1411"/>
                  </a:cubicBezTo>
                  <a:cubicBezTo>
                    <a:pt x="995" y="1411"/>
                    <a:pt x="1002" y="1421"/>
                    <a:pt x="1002" y="1432"/>
                  </a:cubicBezTo>
                  <a:close/>
                  <a:moveTo>
                    <a:pt x="935" y="1222"/>
                  </a:moveTo>
                  <a:cubicBezTo>
                    <a:pt x="932" y="1218"/>
                    <a:pt x="927" y="1217"/>
                    <a:pt x="919" y="1218"/>
                  </a:cubicBezTo>
                  <a:cubicBezTo>
                    <a:pt x="923" y="1212"/>
                    <a:pt x="926" y="1206"/>
                    <a:pt x="926" y="1202"/>
                  </a:cubicBezTo>
                  <a:cubicBezTo>
                    <a:pt x="944" y="1194"/>
                    <a:pt x="961" y="1184"/>
                    <a:pt x="978" y="1174"/>
                  </a:cubicBezTo>
                  <a:cubicBezTo>
                    <a:pt x="987" y="1170"/>
                    <a:pt x="996" y="1165"/>
                    <a:pt x="1004" y="1160"/>
                  </a:cubicBezTo>
                  <a:cubicBezTo>
                    <a:pt x="1001" y="1164"/>
                    <a:pt x="993" y="1170"/>
                    <a:pt x="995" y="1176"/>
                  </a:cubicBezTo>
                  <a:cubicBezTo>
                    <a:pt x="997" y="1181"/>
                    <a:pt x="1003" y="1181"/>
                    <a:pt x="1007" y="1181"/>
                  </a:cubicBezTo>
                  <a:cubicBezTo>
                    <a:pt x="1016" y="1180"/>
                    <a:pt x="1025" y="1172"/>
                    <a:pt x="1032" y="1167"/>
                  </a:cubicBezTo>
                  <a:cubicBezTo>
                    <a:pt x="1086" y="1132"/>
                    <a:pt x="1139" y="1094"/>
                    <a:pt x="1191" y="1055"/>
                  </a:cubicBezTo>
                  <a:cubicBezTo>
                    <a:pt x="1252" y="1010"/>
                    <a:pt x="1313" y="964"/>
                    <a:pt x="1374" y="917"/>
                  </a:cubicBezTo>
                  <a:cubicBezTo>
                    <a:pt x="1416" y="886"/>
                    <a:pt x="1457" y="853"/>
                    <a:pt x="1498" y="822"/>
                  </a:cubicBezTo>
                  <a:cubicBezTo>
                    <a:pt x="1507" y="815"/>
                    <a:pt x="1515" y="809"/>
                    <a:pt x="1523" y="803"/>
                  </a:cubicBezTo>
                  <a:cubicBezTo>
                    <a:pt x="1523" y="803"/>
                    <a:pt x="1522" y="804"/>
                    <a:pt x="1521" y="804"/>
                  </a:cubicBezTo>
                  <a:cubicBezTo>
                    <a:pt x="1507" y="817"/>
                    <a:pt x="1491" y="829"/>
                    <a:pt x="1476" y="841"/>
                  </a:cubicBezTo>
                  <a:cubicBezTo>
                    <a:pt x="1447" y="864"/>
                    <a:pt x="1035" y="1221"/>
                    <a:pt x="919" y="1296"/>
                  </a:cubicBezTo>
                  <a:cubicBezTo>
                    <a:pt x="927" y="1285"/>
                    <a:pt x="931" y="1275"/>
                    <a:pt x="927" y="1269"/>
                  </a:cubicBezTo>
                  <a:cubicBezTo>
                    <a:pt x="924" y="1264"/>
                    <a:pt x="918" y="1263"/>
                    <a:pt x="910" y="1264"/>
                  </a:cubicBezTo>
                  <a:cubicBezTo>
                    <a:pt x="916" y="1259"/>
                    <a:pt x="921" y="1253"/>
                    <a:pt x="925" y="1248"/>
                  </a:cubicBezTo>
                  <a:cubicBezTo>
                    <a:pt x="927" y="1246"/>
                    <a:pt x="929" y="1244"/>
                    <a:pt x="929" y="1242"/>
                  </a:cubicBezTo>
                  <a:cubicBezTo>
                    <a:pt x="935" y="1233"/>
                    <a:pt x="937" y="1226"/>
                    <a:pt x="935" y="1222"/>
                  </a:cubicBezTo>
                  <a:close/>
                  <a:moveTo>
                    <a:pt x="875" y="1231"/>
                  </a:moveTo>
                  <a:cubicBezTo>
                    <a:pt x="876" y="1232"/>
                    <a:pt x="876" y="1234"/>
                    <a:pt x="875" y="1237"/>
                  </a:cubicBezTo>
                  <a:cubicBezTo>
                    <a:pt x="877" y="1236"/>
                    <a:pt x="880" y="1234"/>
                    <a:pt x="882" y="1234"/>
                  </a:cubicBezTo>
                  <a:cubicBezTo>
                    <a:pt x="890" y="1230"/>
                    <a:pt x="898" y="1230"/>
                    <a:pt x="900" y="1234"/>
                  </a:cubicBezTo>
                  <a:cubicBezTo>
                    <a:pt x="901" y="1235"/>
                    <a:pt x="901" y="1237"/>
                    <a:pt x="901" y="1238"/>
                  </a:cubicBezTo>
                  <a:cubicBezTo>
                    <a:pt x="901" y="1244"/>
                    <a:pt x="894" y="1254"/>
                    <a:pt x="884" y="1262"/>
                  </a:cubicBezTo>
                  <a:cubicBezTo>
                    <a:pt x="881" y="1268"/>
                    <a:pt x="875" y="1275"/>
                    <a:pt x="867" y="1281"/>
                  </a:cubicBezTo>
                  <a:cubicBezTo>
                    <a:pt x="854" y="1291"/>
                    <a:pt x="840" y="1293"/>
                    <a:pt x="837" y="1287"/>
                  </a:cubicBezTo>
                  <a:cubicBezTo>
                    <a:pt x="835" y="1285"/>
                    <a:pt x="836" y="1281"/>
                    <a:pt x="837" y="1277"/>
                  </a:cubicBezTo>
                  <a:cubicBezTo>
                    <a:pt x="840" y="1272"/>
                    <a:pt x="846" y="1265"/>
                    <a:pt x="853" y="1260"/>
                  </a:cubicBezTo>
                  <a:cubicBezTo>
                    <a:pt x="854" y="1257"/>
                    <a:pt x="855" y="1255"/>
                    <a:pt x="857" y="1253"/>
                  </a:cubicBezTo>
                  <a:cubicBezTo>
                    <a:pt x="856" y="1254"/>
                    <a:pt x="854" y="1254"/>
                    <a:pt x="853" y="1254"/>
                  </a:cubicBezTo>
                  <a:cubicBezTo>
                    <a:pt x="849" y="1255"/>
                    <a:pt x="846" y="1255"/>
                    <a:pt x="845" y="1253"/>
                  </a:cubicBezTo>
                  <a:cubicBezTo>
                    <a:pt x="842" y="1249"/>
                    <a:pt x="847" y="1241"/>
                    <a:pt x="856" y="1234"/>
                  </a:cubicBezTo>
                  <a:cubicBezTo>
                    <a:pt x="864" y="1228"/>
                    <a:pt x="873" y="1227"/>
                    <a:pt x="875" y="1231"/>
                  </a:cubicBezTo>
                  <a:close/>
                  <a:moveTo>
                    <a:pt x="601" y="1141"/>
                  </a:moveTo>
                  <a:cubicBezTo>
                    <a:pt x="615" y="1141"/>
                    <a:pt x="627" y="1150"/>
                    <a:pt x="631" y="1164"/>
                  </a:cubicBezTo>
                  <a:cubicBezTo>
                    <a:pt x="637" y="1160"/>
                    <a:pt x="644" y="1158"/>
                    <a:pt x="651" y="1158"/>
                  </a:cubicBezTo>
                  <a:cubicBezTo>
                    <a:pt x="658" y="1158"/>
                    <a:pt x="664" y="1160"/>
                    <a:pt x="669" y="1162"/>
                  </a:cubicBezTo>
                  <a:cubicBezTo>
                    <a:pt x="673" y="1153"/>
                    <a:pt x="681" y="1147"/>
                    <a:pt x="690" y="1147"/>
                  </a:cubicBezTo>
                  <a:cubicBezTo>
                    <a:pt x="702" y="1147"/>
                    <a:pt x="712" y="1157"/>
                    <a:pt x="714" y="1171"/>
                  </a:cubicBezTo>
                  <a:cubicBezTo>
                    <a:pt x="723" y="1166"/>
                    <a:pt x="735" y="1163"/>
                    <a:pt x="748" y="1163"/>
                  </a:cubicBezTo>
                  <a:cubicBezTo>
                    <a:pt x="779" y="1163"/>
                    <a:pt x="804" y="1180"/>
                    <a:pt x="804" y="1202"/>
                  </a:cubicBezTo>
                  <a:cubicBezTo>
                    <a:pt x="804" y="1205"/>
                    <a:pt x="803" y="1208"/>
                    <a:pt x="802" y="1211"/>
                  </a:cubicBezTo>
                  <a:cubicBezTo>
                    <a:pt x="803" y="1211"/>
                    <a:pt x="804" y="1211"/>
                    <a:pt x="805" y="1211"/>
                  </a:cubicBezTo>
                  <a:cubicBezTo>
                    <a:pt x="809" y="1210"/>
                    <a:pt x="812" y="1210"/>
                    <a:pt x="816" y="1210"/>
                  </a:cubicBezTo>
                  <a:cubicBezTo>
                    <a:pt x="823" y="1208"/>
                    <a:pt x="829" y="1207"/>
                    <a:pt x="835" y="1207"/>
                  </a:cubicBezTo>
                  <a:cubicBezTo>
                    <a:pt x="846" y="1204"/>
                    <a:pt x="854" y="1203"/>
                    <a:pt x="854" y="1203"/>
                  </a:cubicBezTo>
                  <a:cubicBezTo>
                    <a:pt x="854" y="1203"/>
                    <a:pt x="847" y="1207"/>
                    <a:pt x="837" y="1212"/>
                  </a:cubicBezTo>
                  <a:cubicBezTo>
                    <a:pt x="831" y="1215"/>
                    <a:pt x="825" y="1218"/>
                    <a:pt x="819" y="1221"/>
                  </a:cubicBezTo>
                  <a:cubicBezTo>
                    <a:pt x="815" y="1222"/>
                    <a:pt x="812" y="1224"/>
                    <a:pt x="808" y="1225"/>
                  </a:cubicBezTo>
                  <a:cubicBezTo>
                    <a:pt x="806" y="1226"/>
                    <a:pt x="805" y="1227"/>
                    <a:pt x="803" y="1228"/>
                  </a:cubicBezTo>
                  <a:cubicBezTo>
                    <a:pt x="801" y="1229"/>
                    <a:pt x="799" y="1229"/>
                    <a:pt x="798" y="1230"/>
                  </a:cubicBezTo>
                  <a:cubicBezTo>
                    <a:pt x="794" y="1232"/>
                    <a:pt x="790" y="1233"/>
                    <a:pt x="787" y="1235"/>
                  </a:cubicBezTo>
                  <a:cubicBezTo>
                    <a:pt x="785" y="1235"/>
                    <a:pt x="783" y="1236"/>
                    <a:pt x="781" y="1237"/>
                  </a:cubicBezTo>
                  <a:cubicBezTo>
                    <a:pt x="780" y="1237"/>
                    <a:pt x="779" y="1238"/>
                    <a:pt x="778" y="1238"/>
                  </a:cubicBezTo>
                  <a:cubicBezTo>
                    <a:pt x="777" y="1238"/>
                    <a:pt x="776" y="1239"/>
                    <a:pt x="775" y="1239"/>
                  </a:cubicBezTo>
                  <a:cubicBezTo>
                    <a:pt x="771" y="1240"/>
                    <a:pt x="767" y="1240"/>
                    <a:pt x="764" y="1241"/>
                  </a:cubicBezTo>
                  <a:cubicBezTo>
                    <a:pt x="763" y="1241"/>
                    <a:pt x="762" y="1241"/>
                    <a:pt x="761" y="1241"/>
                  </a:cubicBezTo>
                  <a:cubicBezTo>
                    <a:pt x="756" y="1242"/>
                    <a:pt x="752" y="1242"/>
                    <a:pt x="748" y="1242"/>
                  </a:cubicBezTo>
                  <a:cubicBezTo>
                    <a:pt x="717" y="1242"/>
                    <a:pt x="691" y="1224"/>
                    <a:pt x="691" y="1202"/>
                  </a:cubicBezTo>
                  <a:cubicBezTo>
                    <a:pt x="691" y="1202"/>
                    <a:pt x="691" y="1202"/>
                    <a:pt x="691" y="1202"/>
                  </a:cubicBezTo>
                  <a:cubicBezTo>
                    <a:pt x="691" y="1202"/>
                    <a:pt x="690" y="1202"/>
                    <a:pt x="690" y="1202"/>
                  </a:cubicBezTo>
                  <a:cubicBezTo>
                    <a:pt x="684" y="1202"/>
                    <a:pt x="678" y="1200"/>
                    <a:pt x="674" y="1196"/>
                  </a:cubicBezTo>
                  <a:cubicBezTo>
                    <a:pt x="668" y="1200"/>
                    <a:pt x="660" y="1202"/>
                    <a:pt x="651" y="1202"/>
                  </a:cubicBezTo>
                  <a:cubicBezTo>
                    <a:pt x="641" y="1202"/>
                    <a:pt x="631" y="1199"/>
                    <a:pt x="626" y="1193"/>
                  </a:cubicBezTo>
                  <a:cubicBezTo>
                    <a:pt x="620" y="1200"/>
                    <a:pt x="611" y="1205"/>
                    <a:pt x="601" y="1205"/>
                  </a:cubicBezTo>
                  <a:cubicBezTo>
                    <a:pt x="583" y="1205"/>
                    <a:pt x="569" y="1190"/>
                    <a:pt x="569" y="1173"/>
                  </a:cubicBezTo>
                  <a:cubicBezTo>
                    <a:pt x="569" y="1155"/>
                    <a:pt x="583" y="1141"/>
                    <a:pt x="601" y="1141"/>
                  </a:cubicBezTo>
                  <a:close/>
                  <a:moveTo>
                    <a:pt x="449" y="1003"/>
                  </a:moveTo>
                  <a:cubicBezTo>
                    <a:pt x="414" y="999"/>
                    <a:pt x="410" y="927"/>
                    <a:pt x="432" y="905"/>
                  </a:cubicBezTo>
                  <a:cubicBezTo>
                    <a:pt x="418" y="890"/>
                    <a:pt x="419" y="856"/>
                    <a:pt x="443" y="855"/>
                  </a:cubicBezTo>
                  <a:cubicBezTo>
                    <a:pt x="451" y="855"/>
                    <a:pt x="457" y="859"/>
                    <a:pt x="461" y="866"/>
                  </a:cubicBezTo>
                  <a:cubicBezTo>
                    <a:pt x="462" y="866"/>
                    <a:pt x="463" y="867"/>
                    <a:pt x="464" y="868"/>
                  </a:cubicBezTo>
                  <a:cubicBezTo>
                    <a:pt x="466" y="870"/>
                    <a:pt x="468" y="873"/>
                    <a:pt x="469" y="876"/>
                  </a:cubicBezTo>
                  <a:cubicBezTo>
                    <a:pt x="471" y="879"/>
                    <a:pt x="472" y="882"/>
                    <a:pt x="473" y="885"/>
                  </a:cubicBezTo>
                  <a:cubicBezTo>
                    <a:pt x="474" y="889"/>
                    <a:pt x="474" y="892"/>
                    <a:pt x="474" y="896"/>
                  </a:cubicBezTo>
                  <a:cubicBezTo>
                    <a:pt x="475" y="903"/>
                    <a:pt x="473" y="909"/>
                    <a:pt x="471" y="915"/>
                  </a:cubicBezTo>
                  <a:cubicBezTo>
                    <a:pt x="471" y="917"/>
                    <a:pt x="470" y="918"/>
                    <a:pt x="470" y="919"/>
                  </a:cubicBezTo>
                  <a:cubicBezTo>
                    <a:pt x="471" y="922"/>
                    <a:pt x="472" y="925"/>
                    <a:pt x="475" y="928"/>
                  </a:cubicBezTo>
                  <a:cubicBezTo>
                    <a:pt x="483" y="936"/>
                    <a:pt x="489" y="943"/>
                    <a:pt x="489" y="956"/>
                  </a:cubicBezTo>
                  <a:cubicBezTo>
                    <a:pt x="489" y="978"/>
                    <a:pt x="471" y="1005"/>
                    <a:pt x="449" y="1003"/>
                  </a:cubicBezTo>
                  <a:close/>
                  <a:moveTo>
                    <a:pt x="512" y="1088"/>
                  </a:moveTo>
                  <a:cubicBezTo>
                    <a:pt x="510" y="1088"/>
                    <a:pt x="507" y="1089"/>
                    <a:pt x="505" y="1089"/>
                  </a:cubicBezTo>
                  <a:cubicBezTo>
                    <a:pt x="487" y="1089"/>
                    <a:pt x="473" y="1073"/>
                    <a:pt x="473" y="1054"/>
                  </a:cubicBezTo>
                  <a:cubicBezTo>
                    <a:pt x="473" y="1034"/>
                    <a:pt x="487" y="1019"/>
                    <a:pt x="505" y="1019"/>
                  </a:cubicBezTo>
                  <a:cubicBezTo>
                    <a:pt x="515" y="1019"/>
                    <a:pt x="525" y="1024"/>
                    <a:pt x="530" y="1033"/>
                  </a:cubicBezTo>
                  <a:cubicBezTo>
                    <a:pt x="536" y="1030"/>
                    <a:pt x="542" y="1028"/>
                    <a:pt x="548" y="1028"/>
                  </a:cubicBezTo>
                  <a:cubicBezTo>
                    <a:pt x="570" y="1028"/>
                    <a:pt x="588" y="1048"/>
                    <a:pt x="588" y="1073"/>
                  </a:cubicBezTo>
                  <a:cubicBezTo>
                    <a:pt x="588" y="1087"/>
                    <a:pt x="582" y="1100"/>
                    <a:pt x="573" y="1108"/>
                  </a:cubicBezTo>
                  <a:cubicBezTo>
                    <a:pt x="566" y="1115"/>
                    <a:pt x="557" y="1120"/>
                    <a:pt x="547" y="1120"/>
                  </a:cubicBezTo>
                  <a:cubicBezTo>
                    <a:pt x="529" y="1120"/>
                    <a:pt x="514" y="1106"/>
                    <a:pt x="512" y="1088"/>
                  </a:cubicBezTo>
                  <a:close/>
                  <a:moveTo>
                    <a:pt x="582" y="1403"/>
                  </a:moveTo>
                  <a:cubicBezTo>
                    <a:pt x="575" y="1403"/>
                    <a:pt x="569" y="1397"/>
                    <a:pt x="569" y="1391"/>
                  </a:cubicBezTo>
                  <a:cubicBezTo>
                    <a:pt x="569" y="1384"/>
                    <a:pt x="575" y="1379"/>
                    <a:pt x="582" y="1379"/>
                  </a:cubicBezTo>
                  <a:cubicBezTo>
                    <a:pt x="588" y="1379"/>
                    <a:pt x="594" y="1384"/>
                    <a:pt x="594" y="1391"/>
                  </a:cubicBezTo>
                  <a:cubicBezTo>
                    <a:pt x="594" y="1397"/>
                    <a:pt x="588" y="1403"/>
                    <a:pt x="582" y="1403"/>
                  </a:cubicBezTo>
                  <a:close/>
                  <a:moveTo>
                    <a:pt x="700" y="1318"/>
                  </a:moveTo>
                  <a:cubicBezTo>
                    <a:pt x="697" y="1320"/>
                    <a:pt x="694" y="1321"/>
                    <a:pt x="692" y="1323"/>
                  </a:cubicBezTo>
                  <a:cubicBezTo>
                    <a:pt x="685" y="1328"/>
                    <a:pt x="674" y="1332"/>
                    <a:pt x="662" y="1332"/>
                  </a:cubicBezTo>
                  <a:cubicBezTo>
                    <a:pt x="642" y="1332"/>
                    <a:pt x="625" y="1321"/>
                    <a:pt x="625" y="1308"/>
                  </a:cubicBezTo>
                  <a:cubicBezTo>
                    <a:pt x="625" y="1307"/>
                    <a:pt x="625" y="1306"/>
                    <a:pt x="625" y="1306"/>
                  </a:cubicBezTo>
                  <a:cubicBezTo>
                    <a:pt x="619" y="1307"/>
                    <a:pt x="612" y="1307"/>
                    <a:pt x="605" y="1307"/>
                  </a:cubicBezTo>
                  <a:cubicBezTo>
                    <a:pt x="570" y="1307"/>
                    <a:pt x="543" y="1295"/>
                    <a:pt x="543" y="1279"/>
                  </a:cubicBezTo>
                  <a:cubicBezTo>
                    <a:pt x="543" y="1264"/>
                    <a:pt x="570" y="1251"/>
                    <a:pt x="605" y="1251"/>
                  </a:cubicBezTo>
                  <a:cubicBezTo>
                    <a:pt x="615" y="1251"/>
                    <a:pt x="625" y="1253"/>
                    <a:pt x="634" y="1255"/>
                  </a:cubicBezTo>
                  <a:cubicBezTo>
                    <a:pt x="637" y="1255"/>
                    <a:pt x="641" y="1255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6" y="1256"/>
                    <a:pt x="646" y="1256"/>
                    <a:pt x="646" y="1256"/>
                  </a:cubicBezTo>
                  <a:cubicBezTo>
                    <a:pt x="647" y="1257"/>
                    <a:pt x="647" y="1257"/>
                    <a:pt x="647" y="1257"/>
                  </a:cubicBezTo>
                  <a:cubicBezTo>
                    <a:pt x="648" y="1257"/>
                    <a:pt x="648" y="1257"/>
                    <a:pt x="648" y="1257"/>
                  </a:cubicBezTo>
                  <a:cubicBezTo>
                    <a:pt x="649" y="1258"/>
                    <a:pt x="651" y="1258"/>
                    <a:pt x="652" y="1259"/>
                  </a:cubicBezTo>
                  <a:cubicBezTo>
                    <a:pt x="655" y="1260"/>
                    <a:pt x="658" y="1262"/>
                    <a:pt x="660" y="1264"/>
                  </a:cubicBezTo>
                  <a:cubicBezTo>
                    <a:pt x="662" y="1265"/>
                    <a:pt x="663" y="1267"/>
                    <a:pt x="664" y="1268"/>
                  </a:cubicBezTo>
                  <a:cubicBezTo>
                    <a:pt x="669" y="1269"/>
                    <a:pt x="673" y="1269"/>
                    <a:pt x="678" y="1270"/>
                  </a:cubicBezTo>
                  <a:cubicBezTo>
                    <a:pt x="684" y="1271"/>
                    <a:pt x="689" y="1273"/>
                    <a:pt x="694" y="1276"/>
                  </a:cubicBezTo>
                  <a:cubicBezTo>
                    <a:pt x="697" y="1277"/>
                    <a:pt x="700" y="1278"/>
                    <a:pt x="703" y="1279"/>
                  </a:cubicBezTo>
                  <a:cubicBezTo>
                    <a:pt x="708" y="1281"/>
                    <a:pt x="712" y="1285"/>
                    <a:pt x="716" y="1288"/>
                  </a:cubicBezTo>
                  <a:cubicBezTo>
                    <a:pt x="729" y="1289"/>
                    <a:pt x="745" y="1287"/>
                    <a:pt x="756" y="1285"/>
                  </a:cubicBezTo>
                  <a:cubicBezTo>
                    <a:pt x="768" y="1283"/>
                    <a:pt x="779" y="1279"/>
                    <a:pt x="791" y="1277"/>
                  </a:cubicBezTo>
                  <a:cubicBezTo>
                    <a:pt x="759" y="1287"/>
                    <a:pt x="729" y="1302"/>
                    <a:pt x="700" y="1318"/>
                  </a:cubicBezTo>
                  <a:close/>
                  <a:moveTo>
                    <a:pt x="850" y="1332"/>
                  </a:moveTo>
                  <a:cubicBezTo>
                    <a:pt x="849" y="1332"/>
                    <a:pt x="847" y="1333"/>
                    <a:pt x="846" y="1334"/>
                  </a:cubicBezTo>
                  <a:cubicBezTo>
                    <a:pt x="845" y="1335"/>
                    <a:pt x="844" y="1335"/>
                    <a:pt x="844" y="1336"/>
                  </a:cubicBezTo>
                  <a:cubicBezTo>
                    <a:pt x="843" y="1337"/>
                    <a:pt x="842" y="1337"/>
                    <a:pt x="841" y="1338"/>
                  </a:cubicBezTo>
                  <a:cubicBezTo>
                    <a:pt x="834" y="1343"/>
                    <a:pt x="773" y="1389"/>
                    <a:pt x="744" y="1388"/>
                  </a:cubicBezTo>
                  <a:cubicBezTo>
                    <a:pt x="715" y="1387"/>
                    <a:pt x="712" y="1371"/>
                    <a:pt x="712" y="1364"/>
                  </a:cubicBezTo>
                  <a:cubicBezTo>
                    <a:pt x="711" y="1352"/>
                    <a:pt x="722" y="1342"/>
                    <a:pt x="735" y="1342"/>
                  </a:cubicBezTo>
                  <a:cubicBezTo>
                    <a:pt x="742" y="1341"/>
                    <a:pt x="748" y="1344"/>
                    <a:pt x="753" y="1348"/>
                  </a:cubicBezTo>
                  <a:cubicBezTo>
                    <a:pt x="758" y="1344"/>
                    <a:pt x="764" y="1342"/>
                    <a:pt x="771" y="1342"/>
                  </a:cubicBezTo>
                  <a:cubicBezTo>
                    <a:pt x="780" y="1342"/>
                    <a:pt x="788" y="1345"/>
                    <a:pt x="794" y="1350"/>
                  </a:cubicBezTo>
                  <a:cubicBezTo>
                    <a:pt x="799" y="1349"/>
                    <a:pt x="804" y="1347"/>
                    <a:pt x="809" y="1345"/>
                  </a:cubicBezTo>
                  <a:cubicBezTo>
                    <a:pt x="820" y="1342"/>
                    <a:pt x="831" y="1338"/>
                    <a:pt x="839" y="1335"/>
                  </a:cubicBezTo>
                  <a:cubicBezTo>
                    <a:pt x="840" y="1334"/>
                    <a:pt x="841" y="1334"/>
                    <a:pt x="842" y="1334"/>
                  </a:cubicBezTo>
                  <a:cubicBezTo>
                    <a:pt x="843" y="1333"/>
                    <a:pt x="844" y="1333"/>
                    <a:pt x="845" y="1333"/>
                  </a:cubicBezTo>
                  <a:cubicBezTo>
                    <a:pt x="846" y="1332"/>
                    <a:pt x="848" y="1331"/>
                    <a:pt x="849" y="1331"/>
                  </a:cubicBezTo>
                  <a:cubicBezTo>
                    <a:pt x="851" y="1330"/>
                    <a:pt x="853" y="1329"/>
                    <a:pt x="853" y="1329"/>
                  </a:cubicBezTo>
                  <a:cubicBezTo>
                    <a:pt x="853" y="1329"/>
                    <a:pt x="852" y="1330"/>
                    <a:pt x="850" y="1332"/>
                  </a:cubicBezTo>
                  <a:close/>
                  <a:moveTo>
                    <a:pt x="849" y="1303"/>
                  </a:moveTo>
                  <a:cubicBezTo>
                    <a:pt x="850" y="1302"/>
                    <a:pt x="851" y="1302"/>
                    <a:pt x="852" y="1301"/>
                  </a:cubicBezTo>
                  <a:cubicBezTo>
                    <a:pt x="853" y="1301"/>
                    <a:pt x="854" y="1301"/>
                    <a:pt x="854" y="1300"/>
                  </a:cubicBezTo>
                  <a:cubicBezTo>
                    <a:pt x="853" y="1301"/>
                    <a:pt x="851" y="1302"/>
                    <a:pt x="849" y="1303"/>
                  </a:cubicBezTo>
                  <a:close/>
                  <a:moveTo>
                    <a:pt x="861" y="1394"/>
                  </a:moveTo>
                  <a:cubicBezTo>
                    <a:pt x="862" y="1380"/>
                    <a:pt x="870" y="1367"/>
                    <a:pt x="880" y="1360"/>
                  </a:cubicBezTo>
                  <a:cubicBezTo>
                    <a:pt x="886" y="1367"/>
                    <a:pt x="908" y="1360"/>
                    <a:pt x="931" y="1343"/>
                  </a:cubicBezTo>
                  <a:cubicBezTo>
                    <a:pt x="955" y="1326"/>
                    <a:pt x="970" y="1306"/>
                    <a:pt x="965" y="1298"/>
                  </a:cubicBezTo>
                  <a:cubicBezTo>
                    <a:pt x="965" y="1297"/>
                    <a:pt x="964" y="1297"/>
                    <a:pt x="963" y="1296"/>
                  </a:cubicBezTo>
                  <a:cubicBezTo>
                    <a:pt x="1110" y="1179"/>
                    <a:pt x="1419" y="927"/>
                    <a:pt x="1441" y="908"/>
                  </a:cubicBezTo>
                  <a:cubicBezTo>
                    <a:pt x="1500" y="860"/>
                    <a:pt x="1537" y="831"/>
                    <a:pt x="1537" y="831"/>
                  </a:cubicBezTo>
                  <a:cubicBezTo>
                    <a:pt x="1537" y="831"/>
                    <a:pt x="1503" y="864"/>
                    <a:pt x="1448" y="917"/>
                  </a:cubicBezTo>
                  <a:cubicBezTo>
                    <a:pt x="1420" y="943"/>
                    <a:pt x="1387" y="975"/>
                    <a:pt x="1350" y="1009"/>
                  </a:cubicBezTo>
                  <a:cubicBezTo>
                    <a:pt x="1341" y="1018"/>
                    <a:pt x="1331" y="1026"/>
                    <a:pt x="1321" y="1035"/>
                  </a:cubicBezTo>
                  <a:cubicBezTo>
                    <a:pt x="1312" y="1044"/>
                    <a:pt x="1302" y="1054"/>
                    <a:pt x="1292" y="1063"/>
                  </a:cubicBezTo>
                  <a:cubicBezTo>
                    <a:pt x="1271" y="1081"/>
                    <a:pt x="1250" y="1101"/>
                    <a:pt x="1229" y="1120"/>
                  </a:cubicBezTo>
                  <a:cubicBezTo>
                    <a:pt x="1207" y="1140"/>
                    <a:pt x="1186" y="1158"/>
                    <a:pt x="1165" y="1177"/>
                  </a:cubicBezTo>
                  <a:cubicBezTo>
                    <a:pt x="1145" y="1195"/>
                    <a:pt x="1125" y="1212"/>
                    <a:pt x="1106" y="1229"/>
                  </a:cubicBezTo>
                  <a:cubicBezTo>
                    <a:pt x="1068" y="1262"/>
                    <a:pt x="1034" y="1292"/>
                    <a:pt x="1005" y="1317"/>
                  </a:cubicBezTo>
                  <a:cubicBezTo>
                    <a:pt x="998" y="1323"/>
                    <a:pt x="991" y="1329"/>
                    <a:pt x="984" y="1335"/>
                  </a:cubicBezTo>
                  <a:cubicBezTo>
                    <a:pt x="978" y="1340"/>
                    <a:pt x="972" y="1345"/>
                    <a:pt x="966" y="1350"/>
                  </a:cubicBezTo>
                  <a:cubicBezTo>
                    <a:pt x="964" y="1352"/>
                    <a:pt x="962" y="1353"/>
                    <a:pt x="960" y="1355"/>
                  </a:cubicBezTo>
                  <a:cubicBezTo>
                    <a:pt x="957" y="1358"/>
                    <a:pt x="955" y="1361"/>
                    <a:pt x="953" y="1365"/>
                  </a:cubicBezTo>
                  <a:cubicBezTo>
                    <a:pt x="951" y="1369"/>
                    <a:pt x="950" y="1374"/>
                    <a:pt x="949" y="1378"/>
                  </a:cubicBezTo>
                  <a:cubicBezTo>
                    <a:pt x="950" y="1380"/>
                    <a:pt x="951" y="1382"/>
                    <a:pt x="951" y="1384"/>
                  </a:cubicBezTo>
                  <a:cubicBezTo>
                    <a:pt x="951" y="1384"/>
                    <a:pt x="951" y="1384"/>
                    <a:pt x="951" y="1384"/>
                  </a:cubicBezTo>
                  <a:cubicBezTo>
                    <a:pt x="953" y="1383"/>
                    <a:pt x="955" y="1381"/>
                    <a:pt x="957" y="1379"/>
                  </a:cubicBezTo>
                  <a:cubicBezTo>
                    <a:pt x="957" y="1379"/>
                    <a:pt x="958" y="1378"/>
                    <a:pt x="958" y="1378"/>
                  </a:cubicBezTo>
                  <a:cubicBezTo>
                    <a:pt x="959" y="1377"/>
                    <a:pt x="959" y="1377"/>
                    <a:pt x="960" y="1376"/>
                  </a:cubicBezTo>
                  <a:cubicBezTo>
                    <a:pt x="961" y="1375"/>
                    <a:pt x="962" y="1374"/>
                    <a:pt x="963" y="1373"/>
                  </a:cubicBezTo>
                  <a:cubicBezTo>
                    <a:pt x="968" y="1369"/>
                    <a:pt x="973" y="1365"/>
                    <a:pt x="978" y="1361"/>
                  </a:cubicBezTo>
                  <a:cubicBezTo>
                    <a:pt x="988" y="1353"/>
                    <a:pt x="998" y="1346"/>
                    <a:pt x="1005" y="1340"/>
                  </a:cubicBezTo>
                  <a:cubicBezTo>
                    <a:pt x="1013" y="1335"/>
                    <a:pt x="1018" y="1331"/>
                    <a:pt x="1018" y="1331"/>
                  </a:cubicBezTo>
                  <a:cubicBezTo>
                    <a:pt x="1018" y="1331"/>
                    <a:pt x="1014" y="1336"/>
                    <a:pt x="1007" y="1343"/>
                  </a:cubicBezTo>
                  <a:cubicBezTo>
                    <a:pt x="1000" y="1349"/>
                    <a:pt x="992" y="1359"/>
                    <a:pt x="983" y="1368"/>
                  </a:cubicBezTo>
                  <a:cubicBezTo>
                    <a:pt x="979" y="1373"/>
                    <a:pt x="975" y="1378"/>
                    <a:pt x="971" y="1382"/>
                  </a:cubicBezTo>
                  <a:cubicBezTo>
                    <a:pt x="970" y="1383"/>
                    <a:pt x="969" y="1385"/>
                    <a:pt x="969" y="1386"/>
                  </a:cubicBezTo>
                  <a:cubicBezTo>
                    <a:pt x="968" y="1386"/>
                    <a:pt x="968" y="1387"/>
                    <a:pt x="967" y="1387"/>
                  </a:cubicBezTo>
                  <a:cubicBezTo>
                    <a:pt x="967" y="1388"/>
                    <a:pt x="966" y="1388"/>
                    <a:pt x="966" y="1389"/>
                  </a:cubicBezTo>
                  <a:cubicBezTo>
                    <a:pt x="964" y="1391"/>
                    <a:pt x="963" y="1393"/>
                    <a:pt x="962" y="1395"/>
                  </a:cubicBezTo>
                  <a:cubicBezTo>
                    <a:pt x="961" y="1396"/>
                    <a:pt x="960" y="1397"/>
                    <a:pt x="960" y="1398"/>
                  </a:cubicBezTo>
                  <a:cubicBezTo>
                    <a:pt x="959" y="1399"/>
                    <a:pt x="958" y="1400"/>
                    <a:pt x="958" y="1400"/>
                  </a:cubicBezTo>
                  <a:cubicBezTo>
                    <a:pt x="957" y="1402"/>
                    <a:pt x="956" y="1403"/>
                    <a:pt x="955" y="1404"/>
                  </a:cubicBezTo>
                  <a:cubicBezTo>
                    <a:pt x="955" y="1405"/>
                    <a:pt x="954" y="1406"/>
                    <a:pt x="954" y="1407"/>
                  </a:cubicBezTo>
                  <a:cubicBezTo>
                    <a:pt x="954" y="1411"/>
                    <a:pt x="953" y="1415"/>
                    <a:pt x="952" y="1419"/>
                  </a:cubicBezTo>
                  <a:cubicBezTo>
                    <a:pt x="951" y="1425"/>
                    <a:pt x="949" y="1429"/>
                    <a:pt x="948" y="1434"/>
                  </a:cubicBezTo>
                  <a:cubicBezTo>
                    <a:pt x="946" y="1437"/>
                    <a:pt x="944" y="1440"/>
                    <a:pt x="942" y="1443"/>
                  </a:cubicBezTo>
                  <a:cubicBezTo>
                    <a:pt x="942" y="1444"/>
                    <a:pt x="942" y="1444"/>
                    <a:pt x="942" y="1444"/>
                  </a:cubicBezTo>
                  <a:cubicBezTo>
                    <a:pt x="942" y="1460"/>
                    <a:pt x="931" y="1473"/>
                    <a:pt x="917" y="1473"/>
                  </a:cubicBezTo>
                  <a:cubicBezTo>
                    <a:pt x="916" y="1473"/>
                    <a:pt x="915" y="1473"/>
                    <a:pt x="914" y="1473"/>
                  </a:cubicBezTo>
                  <a:cubicBezTo>
                    <a:pt x="923" y="1467"/>
                    <a:pt x="930" y="1456"/>
                    <a:pt x="930" y="1442"/>
                  </a:cubicBezTo>
                  <a:cubicBezTo>
                    <a:pt x="930" y="1423"/>
                    <a:pt x="918" y="1408"/>
                    <a:pt x="902" y="1408"/>
                  </a:cubicBezTo>
                  <a:cubicBezTo>
                    <a:pt x="897" y="1408"/>
                    <a:pt x="892" y="1410"/>
                    <a:pt x="888" y="1413"/>
                  </a:cubicBezTo>
                  <a:cubicBezTo>
                    <a:pt x="883" y="1401"/>
                    <a:pt x="873" y="1394"/>
                    <a:pt x="861" y="1394"/>
                  </a:cubicBezTo>
                  <a:close/>
                  <a:moveTo>
                    <a:pt x="950" y="1680"/>
                  </a:moveTo>
                  <a:cubicBezTo>
                    <a:pt x="949" y="1680"/>
                    <a:pt x="948" y="1680"/>
                    <a:pt x="947" y="1680"/>
                  </a:cubicBezTo>
                  <a:cubicBezTo>
                    <a:pt x="941" y="1661"/>
                    <a:pt x="928" y="1647"/>
                    <a:pt x="912" y="1645"/>
                  </a:cubicBezTo>
                  <a:cubicBezTo>
                    <a:pt x="914" y="1636"/>
                    <a:pt x="919" y="1628"/>
                    <a:pt x="924" y="1622"/>
                  </a:cubicBezTo>
                  <a:cubicBezTo>
                    <a:pt x="924" y="1621"/>
                    <a:pt x="924" y="1619"/>
                    <a:pt x="924" y="1618"/>
                  </a:cubicBezTo>
                  <a:cubicBezTo>
                    <a:pt x="924" y="1618"/>
                    <a:pt x="924" y="1618"/>
                    <a:pt x="924" y="1618"/>
                  </a:cubicBezTo>
                  <a:cubicBezTo>
                    <a:pt x="923" y="1618"/>
                    <a:pt x="922" y="1618"/>
                    <a:pt x="921" y="1618"/>
                  </a:cubicBezTo>
                  <a:cubicBezTo>
                    <a:pt x="904" y="1618"/>
                    <a:pt x="891" y="1601"/>
                    <a:pt x="891" y="1581"/>
                  </a:cubicBezTo>
                  <a:cubicBezTo>
                    <a:pt x="891" y="1564"/>
                    <a:pt x="899" y="1550"/>
                    <a:pt x="911" y="1545"/>
                  </a:cubicBezTo>
                  <a:cubicBezTo>
                    <a:pt x="910" y="1542"/>
                    <a:pt x="910" y="1538"/>
                    <a:pt x="910" y="1535"/>
                  </a:cubicBezTo>
                  <a:cubicBezTo>
                    <a:pt x="910" y="1518"/>
                    <a:pt x="922" y="1504"/>
                    <a:pt x="938" y="1504"/>
                  </a:cubicBezTo>
                  <a:cubicBezTo>
                    <a:pt x="953" y="1504"/>
                    <a:pt x="965" y="1518"/>
                    <a:pt x="965" y="1535"/>
                  </a:cubicBezTo>
                  <a:cubicBezTo>
                    <a:pt x="965" y="1548"/>
                    <a:pt x="958" y="1559"/>
                    <a:pt x="947" y="1563"/>
                  </a:cubicBezTo>
                  <a:cubicBezTo>
                    <a:pt x="950" y="1568"/>
                    <a:pt x="951" y="1574"/>
                    <a:pt x="951" y="1581"/>
                  </a:cubicBezTo>
                  <a:cubicBezTo>
                    <a:pt x="951" y="1581"/>
                    <a:pt x="951" y="1581"/>
                    <a:pt x="951" y="1581"/>
                  </a:cubicBezTo>
                  <a:cubicBezTo>
                    <a:pt x="954" y="1580"/>
                    <a:pt x="957" y="1579"/>
                    <a:pt x="961" y="1579"/>
                  </a:cubicBezTo>
                  <a:cubicBezTo>
                    <a:pt x="981" y="1579"/>
                    <a:pt x="998" y="1597"/>
                    <a:pt x="998" y="1618"/>
                  </a:cubicBezTo>
                  <a:cubicBezTo>
                    <a:pt x="998" y="1619"/>
                    <a:pt x="998" y="1620"/>
                    <a:pt x="997" y="1621"/>
                  </a:cubicBezTo>
                  <a:cubicBezTo>
                    <a:pt x="995" y="1620"/>
                    <a:pt x="991" y="1619"/>
                    <a:pt x="988" y="1619"/>
                  </a:cubicBezTo>
                  <a:cubicBezTo>
                    <a:pt x="976" y="1619"/>
                    <a:pt x="967" y="1630"/>
                    <a:pt x="967" y="1643"/>
                  </a:cubicBezTo>
                  <a:cubicBezTo>
                    <a:pt x="967" y="1656"/>
                    <a:pt x="976" y="1667"/>
                    <a:pt x="988" y="1667"/>
                  </a:cubicBezTo>
                  <a:cubicBezTo>
                    <a:pt x="988" y="1667"/>
                    <a:pt x="989" y="1667"/>
                    <a:pt x="989" y="1667"/>
                  </a:cubicBezTo>
                  <a:cubicBezTo>
                    <a:pt x="988" y="1681"/>
                    <a:pt x="983" y="1693"/>
                    <a:pt x="976" y="1701"/>
                  </a:cubicBezTo>
                  <a:cubicBezTo>
                    <a:pt x="973" y="1689"/>
                    <a:pt x="962" y="1680"/>
                    <a:pt x="950" y="1680"/>
                  </a:cubicBezTo>
                  <a:close/>
                  <a:moveTo>
                    <a:pt x="1044" y="1778"/>
                  </a:moveTo>
                  <a:cubicBezTo>
                    <a:pt x="1044" y="1779"/>
                    <a:pt x="1044" y="1779"/>
                    <a:pt x="1044" y="1780"/>
                  </a:cubicBezTo>
                  <a:cubicBezTo>
                    <a:pt x="1044" y="1784"/>
                    <a:pt x="1043" y="1787"/>
                    <a:pt x="1042" y="1788"/>
                  </a:cubicBezTo>
                  <a:cubicBezTo>
                    <a:pt x="1042" y="1789"/>
                    <a:pt x="1042" y="1790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36" y="1803"/>
                    <a:pt x="1024" y="1811"/>
                    <a:pt x="1011" y="1811"/>
                  </a:cubicBezTo>
                  <a:cubicBezTo>
                    <a:pt x="1010" y="1811"/>
                    <a:pt x="1009" y="1811"/>
                    <a:pt x="1008" y="1811"/>
                  </a:cubicBezTo>
                  <a:cubicBezTo>
                    <a:pt x="1012" y="1806"/>
                    <a:pt x="1015" y="1800"/>
                    <a:pt x="1015" y="1793"/>
                  </a:cubicBezTo>
                  <a:cubicBezTo>
                    <a:pt x="1015" y="1777"/>
                    <a:pt x="1001" y="1764"/>
                    <a:pt x="985" y="1764"/>
                  </a:cubicBezTo>
                  <a:cubicBezTo>
                    <a:pt x="984" y="1764"/>
                    <a:pt x="982" y="1764"/>
                    <a:pt x="981" y="1764"/>
                  </a:cubicBezTo>
                  <a:cubicBezTo>
                    <a:pt x="983" y="1760"/>
                    <a:pt x="986" y="1756"/>
                    <a:pt x="989" y="1753"/>
                  </a:cubicBezTo>
                  <a:cubicBezTo>
                    <a:pt x="987" y="1749"/>
                    <a:pt x="985" y="1744"/>
                    <a:pt x="985" y="1739"/>
                  </a:cubicBezTo>
                  <a:cubicBezTo>
                    <a:pt x="985" y="1727"/>
                    <a:pt x="994" y="1717"/>
                    <a:pt x="1005" y="1717"/>
                  </a:cubicBezTo>
                  <a:cubicBezTo>
                    <a:pt x="1010" y="1717"/>
                    <a:pt x="1014" y="1719"/>
                    <a:pt x="1017" y="1722"/>
                  </a:cubicBezTo>
                  <a:cubicBezTo>
                    <a:pt x="1018" y="1718"/>
                    <a:pt x="1018" y="1713"/>
                    <a:pt x="1017" y="1710"/>
                  </a:cubicBezTo>
                  <a:cubicBezTo>
                    <a:pt x="1017" y="1704"/>
                    <a:pt x="1016" y="1700"/>
                    <a:pt x="1016" y="1697"/>
                  </a:cubicBezTo>
                  <a:cubicBezTo>
                    <a:pt x="1016" y="1696"/>
                    <a:pt x="1015" y="1696"/>
                    <a:pt x="1015" y="1695"/>
                  </a:cubicBezTo>
                  <a:cubicBezTo>
                    <a:pt x="1015" y="1694"/>
                    <a:pt x="1015" y="1694"/>
                    <a:pt x="1015" y="1694"/>
                  </a:cubicBezTo>
                  <a:cubicBezTo>
                    <a:pt x="1015" y="1693"/>
                    <a:pt x="1015" y="1692"/>
                    <a:pt x="1015" y="1692"/>
                  </a:cubicBezTo>
                  <a:cubicBezTo>
                    <a:pt x="1015" y="1692"/>
                    <a:pt x="1015" y="1693"/>
                    <a:pt x="1016" y="1693"/>
                  </a:cubicBezTo>
                  <a:cubicBezTo>
                    <a:pt x="1016" y="1693"/>
                    <a:pt x="1016" y="1694"/>
                    <a:pt x="1017" y="1694"/>
                  </a:cubicBezTo>
                  <a:cubicBezTo>
                    <a:pt x="1017" y="1695"/>
                    <a:pt x="1017" y="1695"/>
                    <a:pt x="1018" y="1696"/>
                  </a:cubicBezTo>
                  <a:cubicBezTo>
                    <a:pt x="1020" y="1698"/>
                    <a:pt x="1022" y="1702"/>
                    <a:pt x="1025" y="1707"/>
                  </a:cubicBezTo>
                  <a:cubicBezTo>
                    <a:pt x="1027" y="1713"/>
                    <a:pt x="1029" y="1720"/>
                    <a:pt x="1029" y="1728"/>
                  </a:cubicBezTo>
                  <a:cubicBezTo>
                    <a:pt x="1030" y="1734"/>
                    <a:pt x="1029" y="1741"/>
                    <a:pt x="1027" y="1748"/>
                  </a:cubicBezTo>
                  <a:cubicBezTo>
                    <a:pt x="1029" y="1750"/>
                    <a:pt x="1031" y="1751"/>
                    <a:pt x="1033" y="1753"/>
                  </a:cubicBezTo>
                  <a:cubicBezTo>
                    <a:pt x="1034" y="1754"/>
                    <a:pt x="1035" y="1755"/>
                    <a:pt x="1036" y="1756"/>
                  </a:cubicBezTo>
                  <a:cubicBezTo>
                    <a:pt x="1041" y="1762"/>
                    <a:pt x="1044" y="1770"/>
                    <a:pt x="1044" y="17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auto">
            <a:xfrm>
              <a:off x="2593" y="2913"/>
              <a:ext cx="29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501" y="2365"/>
              <a:ext cx="173" cy="319"/>
            </a:xfrm>
            <a:custGeom>
              <a:avLst/>
              <a:gdLst>
                <a:gd name="T0" fmla="*/ 56 w 107"/>
                <a:gd name="T1" fmla="*/ 176 h 197"/>
                <a:gd name="T2" fmla="*/ 59 w 107"/>
                <a:gd name="T3" fmla="*/ 176 h 197"/>
                <a:gd name="T4" fmla="*/ 85 w 107"/>
                <a:gd name="T5" fmla="*/ 197 h 197"/>
                <a:gd name="T6" fmla="*/ 98 w 107"/>
                <a:gd name="T7" fmla="*/ 163 h 197"/>
                <a:gd name="T8" fmla="*/ 97 w 107"/>
                <a:gd name="T9" fmla="*/ 163 h 197"/>
                <a:gd name="T10" fmla="*/ 76 w 107"/>
                <a:gd name="T11" fmla="*/ 139 h 197"/>
                <a:gd name="T12" fmla="*/ 97 w 107"/>
                <a:gd name="T13" fmla="*/ 115 h 197"/>
                <a:gd name="T14" fmla="*/ 106 w 107"/>
                <a:gd name="T15" fmla="*/ 117 h 197"/>
                <a:gd name="T16" fmla="*/ 107 w 107"/>
                <a:gd name="T17" fmla="*/ 114 h 197"/>
                <a:gd name="T18" fmla="*/ 70 w 107"/>
                <a:gd name="T19" fmla="*/ 75 h 197"/>
                <a:gd name="T20" fmla="*/ 60 w 107"/>
                <a:gd name="T21" fmla="*/ 77 h 197"/>
                <a:gd name="T22" fmla="*/ 60 w 107"/>
                <a:gd name="T23" fmla="*/ 77 h 197"/>
                <a:gd name="T24" fmla="*/ 56 w 107"/>
                <a:gd name="T25" fmla="*/ 59 h 197"/>
                <a:gd name="T26" fmla="*/ 74 w 107"/>
                <a:gd name="T27" fmla="*/ 31 h 197"/>
                <a:gd name="T28" fmla="*/ 47 w 107"/>
                <a:gd name="T29" fmla="*/ 0 h 197"/>
                <a:gd name="T30" fmla="*/ 19 w 107"/>
                <a:gd name="T31" fmla="*/ 31 h 197"/>
                <a:gd name="T32" fmla="*/ 20 w 107"/>
                <a:gd name="T33" fmla="*/ 41 h 197"/>
                <a:gd name="T34" fmla="*/ 0 w 107"/>
                <a:gd name="T35" fmla="*/ 77 h 197"/>
                <a:gd name="T36" fmla="*/ 30 w 107"/>
                <a:gd name="T37" fmla="*/ 114 h 197"/>
                <a:gd name="T38" fmla="*/ 33 w 107"/>
                <a:gd name="T39" fmla="*/ 114 h 197"/>
                <a:gd name="T40" fmla="*/ 33 w 107"/>
                <a:gd name="T41" fmla="*/ 114 h 197"/>
                <a:gd name="T42" fmla="*/ 33 w 107"/>
                <a:gd name="T43" fmla="*/ 118 h 197"/>
                <a:gd name="T44" fmla="*/ 21 w 107"/>
                <a:gd name="T45" fmla="*/ 141 h 197"/>
                <a:gd name="T46" fmla="*/ 56 w 107"/>
                <a:gd name="T47" fmla="*/ 17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7" h="197">
                  <a:moveTo>
                    <a:pt x="56" y="176"/>
                  </a:moveTo>
                  <a:cubicBezTo>
                    <a:pt x="57" y="176"/>
                    <a:pt x="58" y="176"/>
                    <a:pt x="59" y="176"/>
                  </a:cubicBezTo>
                  <a:cubicBezTo>
                    <a:pt x="71" y="176"/>
                    <a:pt x="82" y="185"/>
                    <a:pt x="85" y="197"/>
                  </a:cubicBezTo>
                  <a:cubicBezTo>
                    <a:pt x="92" y="189"/>
                    <a:pt x="97" y="177"/>
                    <a:pt x="98" y="163"/>
                  </a:cubicBezTo>
                  <a:cubicBezTo>
                    <a:pt x="98" y="163"/>
                    <a:pt x="97" y="163"/>
                    <a:pt x="97" y="163"/>
                  </a:cubicBezTo>
                  <a:cubicBezTo>
                    <a:pt x="85" y="163"/>
                    <a:pt x="76" y="152"/>
                    <a:pt x="76" y="139"/>
                  </a:cubicBezTo>
                  <a:cubicBezTo>
                    <a:pt x="76" y="126"/>
                    <a:pt x="85" y="115"/>
                    <a:pt x="97" y="115"/>
                  </a:cubicBezTo>
                  <a:cubicBezTo>
                    <a:pt x="100" y="115"/>
                    <a:pt x="104" y="116"/>
                    <a:pt x="106" y="117"/>
                  </a:cubicBezTo>
                  <a:cubicBezTo>
                    <a:pt x="107" y="116"/>
                    <a:pt x="107" y="115"/>
                    <a:pt x="107" y="114"/>
                  </a:cubicBezTo>
                  <a:cubicBezTo>
                    <a:pt x="107" y="93"/>
                    <a:pt x="90" y="75"/>
                    <a:pt x="70" y="75"/>
                  </a:cubicBezTo>
                  <a:cubicBezTo>
                    <a:pt x="66" y="75"/>
                    <a:pt x="63" y="76"/>
                    <a:pt x="60" y="77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0" y="70"/>
                    <a:pt x="59" y="64"/>
                    <a:pt x="56" y="59"/>
                  </a:cubicBezTo>
                  <a:cubicBezTo>
                    <a:pt x="67" y="55"/>
                    <a:pt x="74" y="44"/>
                    <a:pt x="74" y="31"/>
                  </a:cubicBezTo>
                  <a:cubicBezTo>
                    <a:pt x="74" y="14"/>
                    <a:pt x="62" y="0"/>
                    <a:pt x="47" y="0"/>
                  </a:cubicBezTo>
                  <a:cubicBezTo>
                    <a:pt x="31" y="0"/>
                    <a:pt x="19" y="14"/>
                    <a:pt x="19" y="31"/>
                  </a:cubicBezTo>
                  <a:cubicBezTo>
                    <a:pt x="19" y="34"/>
                    <a:pt x="19" y="38"/>
                    <a:pt x="20" y="41"/>
                  </a:cubicBezTo>
                  <a:cubicBezTo>
                    <a:pt x="8" y="46"/>
                    <a:pt x="0" y="60"/>
                    <a:pt x="0" y="77"/>
                  </a:cubicBezTo>
                  <a:cubicBezTo>
                    <a:pt x="0" y="97"/>
                    <a:pt x="13" y="114"/>
                    <a:pt x="30" y="114"/>
                  </a:cubicBezTo>
                  <a:cubicBezTo>
                    <a:pt x="31" y="114"/>
                    <a:pt x="32" y="114"/>
                    <a:pt x="33" y="114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33" y="115"/>
                    <a:pt x="33" y="117"/>
                    <a:pt x="33" y="118"/>
                  </a:cubicBezTo>
                  <a:cubicBezTo>
                    <a:pt x="28" y="124"/>
                    <a:pt x="23" y="132"/>
                    <a:pt x="21" y="141"/>
                  </a:cubicBezTo>
                  <a:cubicBezTo>
                    <a:pt x="37" y="143"/>
                    <a:pt x="50" y="157"/>
                    <a:pt x="56" y="17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710" y="2572"/>
              <a:ext cx="31" cy="57"/>
            </a:xfrm>
            <a:custGeom>
              <a:avLst/>
              <a:gdLst>
                <a:gd name="T0" fmla="*/ 8 w 19"/>
                <a:gd name="T1" fmla="*/ 35 h 35"/>
                <a:gd name="T2" fmla="*/ 19 w 19"/>
                <a:gd name="T3" fmla="*/ 18 h 35"/>
                <a:gd name="T4" fmla="*/ 8 w 19"/>
                <a:gd name="T5" fmla="*/ 0 h 35"/>
                <a:gd name="T6" fmla="*/ 0 w 19"/>
                <a:gd name="T7" fmla="*/ 4 h 35"/>
                <a:gd name="T8" fmla="*/ 5 w 19"/>
                <a:gd name="T9" fmla="*/ 22 h 35"/>
                <a:gd name="T10" fmla="*/ 3 w 19"/>
                <a:gd name="T11" fmla="*/ 34 h 35"/>
                <a:gd name="T12" fmla="*/ 8 w 19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5">
                  <a:moveTo>
                    <a:pt x="8" y="35"/>
                  </a:moveTo>
                  <a:cubicBezTo>
                    <a:pt x="14" y="35"/>
                    <a:pt x="19" y="27"/>
                    <a:pt x="19" y="18"/>
                  </a:cubicBezTo>
                  <a:cubicBezTo>
                    <a:pt x="19" y="8"/>
                    <a:pt x="14" y="0"/>
                    <a:pt x="8" y="0"/>
                  </a:cubicBezTo>
                  <a:cubicBezTo>
                    <a:pt x="5" y="0"/>
                    <a:pt x="2" y="2"/>
                    <a:pt x="0" y="4"/>
                  </a:cubicBezTo>
                  <a:cubicBezTo>
                    <a:pt x="3" y="9"/>
                    <a:pt x="5" y="15"/>
                    <a:pt x="5" y="22"/>
                  </a:cubicBezTo>
                  <a:cubicBezTo>
                    <a:pt x="5" y="26"/>
                    <a:pt x="4" y="30"/>
                    <a:pt x="3" y="34"/>
                  </a:cubicBezTo>
                  <a:cubicBezTo>
                    <a:pt x="5" y="35"/>
                    <a:pt x="6" y="35"/>
                    <a:pt x="8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565" y="722"/>
              <a:ext cx="140" cy="118"/>
            </a:xfrm>
            <a:custGeom>
              <a:avLst/>
              <a:gdLst>
                <a:gd name="T0" fmla="*/ 23 w 87"/>
                <a:gd name="T1" fmla="*/ 73 h 73"/>
                <a:gd name="T2" fmla="*/ 41 w 87"/>
                <a:gd name="T3" fmla="*/ 63 h 73"/>
                <a:gd name="T4" fmla="*/ 51 w 87"/>
                <a:gd name="T5" fmla="*/ 65 h 73"/>
                <a:gd name="T6" fmla="*/ 78 w 87"/>
                <a:gd name="T7" fmla="*/ 47 h 73"/>
                <a:gd name="T8" fmla="*/ 87 w 87"/>
                <a:gd name="T9" fmla="*/ 32 h 73"/>
                <a:gd name="T10" fmla="*/ 78 w 87"/>
                <a:gd name="T11" fmla="*/ 17 h 73"/>
                <a:gd name="T12" fmla="*/ 51 w 87"/>
                <a:gd name="T13" fmla="*/ 0 h 73"/>
                <a:gd name="T14" fmla="*/ 23 w 87"/>
                <a:gd name="T15" fmla="*/ 23 h 73"/>
                <a:gd name="T16" fmla="*/ 23 w 87"/>
                <a:gd name="T17" fmla="*/ 23 h 73"/>
                <a:gd name="T18" fmla="*/ 0 w 87"/>
                <a:gd name="T19" fmla="*/ 48 h 73"/>
                <a:gd name="T20" fmla="*/ 23 w 87"/>
                <a:gd name="T2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73">
                  <a:moveTo>
                    <a:pt x="23" y="73"/>
                  </a:moveTo>
                  <a:cubicBezTo>
                    <a:pt x="30" y="73"/>
                    <a:pt x="37" y="69"/>
                    <a:pt x="41" y="63"/>
                  </a:cubicBezTo>
                  <a:cubicBezTo>
                    <a:pt x="44" y="65"/>
                    <a:pt x="48" y="65"/>
                    <a:pt x="51" y="65"/>
                  </a:cubicBezTo>
                  <a:cubicBezTo>
                    <a:pt x="63" y="65"/>
                    <a:pt x="73" y="58"/>
                    <a:pt x="78" y="47"/>
                  </a:cubicBezTo>
                  <a:cubicBezTo>
                    <a:pt x="84" y="45"/>
                    <a:pt x="87" y="39"/>
                    <a:pt x="87" y="32"/>
                  </a:cubicBezTo>
                  <a:cubicBezTo>
                    <a:pt x="87" y="25"/>
                    <a:pt x="83" y="20"/>
                    <a:pt x="78" y="17"/>
                  </a:cubicBezTo>
                  <a:cubicBezTo>
                    <a:pt x="73" y="7"/>
                    <a:pt x="63" y="0"/>
                    <a:pt x="51" y="0"/>
                  </a:cubicBezTo>
                  <a:cubicBezTo>
                    <a:pt x="38" y="0"/>
                    <a:pt x="27" y="10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10" y="23"/>
                    <a:pt x="0" y="34"/>
                    <a:pt x="0" y="48"/>
                  </a:cubicBezTo>
                  <a:cubicBezTo>
                    <a:pt x="0" y="62"/>
                    <a:pt x="10" y="73"/>
                    <a:pt x="23" y="73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209" y="2081"/>
              <a:ext cx="231" cy="98"/>
            </a:xfrm>
            <a:custGeom>
              <a:avLst/>
              <a:gdLst>
                <a:gd name="T0" fmla="*/ 33 w 142"/>
                <a:gd name="T1" fmla="*/ 59 h 60"/>
                <a:gd name="T2" fmla="*/ 130 w 142"/>
                <a:gd name="T3" fmla="*/ 9 h 60"/>
                <a:gd name="T4" fmla="*/ 133 w 142"/>
                <a:gd name="T5" fmla="*/ 7 h 60"/>
                <a:gd name="T6" fmla="*/ 135 w 142"/>
                <a:gd name="T7" fmla="*/ 5 h 60"/>
                <a:gd name="T8" fmla="*/ 139 w 142"/>
                <a:gd name="T9" fmla="*/ 3 h 60"/>
                <a:gd name="T10" fmla="*/ 142 w 142"/>
                <a:gd name="T11" fmla="*/ 0 h 60"/>
                <a:gd name="T12" fmla="*/ 138 w 142"/>
                <a:gd name="T13" fmla="*/ 2 h 60"/>
                <a:gd name="T14" fmla="*/ 134 w 142"/>
                <a:gd name="T15" fmla="*/ 4 h 60"/>
                <a:gd name="T16" fmla="*/ 131 w 142"/>
                <a:gd name="T17" fmla="*/ 5 h 60"/>
                <a:gd name="T18" fmla="*/ 128 w 142"/>
                <a:gd name="T19" fmla="*/ 6 h 60"/>
                <a:gd name="T20" fmla="*/ 98 w 142"/>
                <a:gd name="T21" fmla="*/ 16 h 60"/>
                <a:gd name="T22" fmla="*/ 83 w 142"/>
                <a:gd name="T23" fmla="*/ 21 h 60"/>
                <a:gd name="T24" fmla="*/ 60 w 142"/>
                <a:gd name="T25" fmla="*/ 13 h 60"/>
                <a:gd name="T26" fmla="*/ 42 w 142"/>
                <a:gd name="T27" fmla="*/ 19 h 60"/>
                <a:gd name="T28" fmla="*/ 24 w 142"/>
                <a:gd name="T29" fmla="*/ 13 h 60"/>
                <a:gd name="T30" fmla="*/ 1 w 142"/>
                <a:gd name="T31" fmla="*/ 35 h 60"/>
                <a:gd name="T32" fmla="*/ 33 w 142"/>
                <a:gd name="T33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60">
                  <a:moveTo>
                    <a:pt x="33" y="59"/>
                  </a:moveTo>
                  <a:cubicBezTo>
                    <a:pt x="62" y="60"/>
                    <a:pt x="123" y="14"/>
                    <a:pt x="130" y="9"/>
                  </a:cubicBezTo>
                  <a:cubicBezTo>
                    <a:pt x="131" y="8"/>
                    <a:pt x="132" y="8"/>
                    <a:pt x="133" y="7"/>
                  </a:cubicBezTo>
                  <a:cubicBezTo>
                    <a:pt x="133" y="6"/>
                    <a:pt x="134" y="6"/>
                    <a:pt x="135" y="5"/>
                  </a:cubicBezTo>
                  <a:cubicBezTo>
                    <a:pt x="136" y="4"/>
                    <a:pt x="138" y="3"/>
                    <a:pt x="139" y="3"/>
                  </a:cubicBezTo>
                  <a:cubicBezTo>
                    <a:pt x="141" y="1"/>
                    <a:pt x="142" y="0"/>
                    <a:pt x="142" y="0"/>
                  </a:cubicBezTo>
                  <a:cubicBezTo>
                    <a:pt x="142" y="0"/>
                    <a:pt x="140" y="1"/>
                    <a:pt x="138" y="2"/>
                  </a:cubicBezTo>
                  <a:cubicBezTo>
                    <a:pt x="137" y="2"/>
                    <a:pt x="135" y="3"/>
                    <a:pt x="134" y="4"/>
                  </a:cubicBezTo>
                  <a:cubicBezTo>
                    <a:pt x="133" y="4"/>
                    <a:pt x="132" y="4"/>
                    <a:pt x="131" y="5"/>
                  </a:cubicBezTo>
                  <a:cubicBezTo>
                    <a:pt x="130" y="5"/>
                    <a:pt x="129" y="5"/>
                    <a:pt x="128" y="6"/>
                  </a:cubicBezTo>
                  <a:cubicBezTo>
                    <a:pt x="120" y="9"/>
                    <a:pt x="109" y="13"/>
                    <a:pt x="98" y="16"/>
                  </a:cubicBezTo>
                  <a:cubicBezTo>
                    <a:pt x="93" y="18"/>
                    <a:pt x="88" y="20"/>
                    <a:pt x="83" y="21"/>
                  </a:cubicBezTo>
                  <a:cubicBezTo>
                    <a:pt x="77" y="16"/>
                    <a:pt x="69" y="13"/>
                    <a:pt x="60" y="13"/>
                  </a:cubicBezTo>
                  <a:cubicBezTo>
                    <a:pt x="53" y="13"/>
                    <a:pt x="47" y="15"/>
                    <a:pt x="42" y="19"/>
                  </a:cubicBezTo>
                  <a:cubicBezTo>
                    <a:pt x="37" y="15"/>
                    <a:pt x="31" y="12"/>
                    <a:pt x="24" y="13"/>
                  </a:cubicBezTo>
                  <a:cubicBezTo>
                    <a:pt x="11" y="13"/>
                    <a:pt x="0" y="23"/>
                    <a:pt x="1" y="35"/>
                  </a:cubicBezTo>
                  <a:cubicBezTo>
                    <a:pt x="1" y="42"/>
                    <a:pt x="4" y="58"/>
                    <a:pt x="33" y="5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979" y="1777"/>
              <a:ext cx="462" cy="163"/>
            </a:xfrm>
            <a:custGeom>
              <a:avLst/>
              <a:gdLst>
                <a:gd name="T0" fmla="*/ 0 w 285"/>
                <a:gd name="T1" fmla="*/ 32 h 101"/>
                <a:gd name="T2" fmla="*/ 32 w 285"/>
                <a:gd name="T3" fmla="*/ 64 h 101"/>
                <a:gd name="T4" fmla="*/ 57 w 285"/>
                <a:gd name="T5" fmla="*/ 52 h 101"/>
                <a:gd name="T6" fmla="*/ 82 w 285"/>
                <a:gd name="T7" fmla="*/ 61 h 101"/>
                <a:gd name="T8" fmla="*/ 105 w 285"/>
                <a:gd name="T9" fmla="*/ 55 h 101"/>
                <a:gd name="T10" fmla="*/ 121 w 285"/>
                <a:gd name="T11" fmla="*/ 61 h 101"/>
                <a:gd name="T12" fmla="*/ 122 w 285"/>
                <a:gd name="T13" fmla="*/ 61 h 101"/>
                <a:gd name="T14" fmla="*/ 122 w 285"/>
                <a:gd name="T15" fmla="*/ 61 h 101"/>
                <a:gd name="T16" fmla="*/ 179 w 285"/>
                <a:gd name="T17" fmla="*/ 101 h 101"/>
                <a:gd name="T18" fmla="*/ 192 w 285"/>
                <a:gd name="T19" fmla="*/ 100 h 101"/>
                <a:gd name="T20" fmla="*/ 195 w 285"/>
                <a:gd name="T21" fmla="*/ 100 h 101"/>
                <a:gd name="T22" fmla="*/ 206 w 285"/>
                <a:gd name="T23" fmla="*/ 98 h 101"/>
                <a:gd name="T24" fmla="*/ 209 w 285"/>
                <a:gd name="T25" fmla="*/ 97 h 101"/>
                <a:gd name="T26" fmla="*/ 212 w 285"/>
                <a:gd name="T27" fmla="*/ 96 h 101"/>
                <a:gd name="T28" fmla="*/ 218 w 285"/>
                <a:gd name="T29" fmla="*/ 94 h 101"/>
                <a:gd name="T30" fmla="*/ 229 w 285"/>
                <a:gd name="T31" fmla="*/ 89 h 101"/>
                <a:gd name="T32" fmla="*/ 234 w 285"/>
                <a:gd name="T33" fmla="*/ 87 h 101"/>
                <a:gd name="T34" fmla="*/ 239 w 285"/>
                <a:gd name="T35" fmla="*/ 84 h 101"/>
                <a:gd name="T36" fmla="*/ 250 w 285"/>
                <a:gd name="T37" fmla="*/ 80 h 101"/>
                <a:gd name="T38" fmla="*/ 268 w 285"/>
                <a:gd name="T39" fmla="*/ 71 h 101"/>
                <a:gd name="T40" fmla="*/ 285 w 285"/>
                <a:gd name="T41" fmla="*/ 62 h 101"/>
                <a:gd name="T42" fmla="*/ 266 w 285"/>
                <a:gd name="T43" fmla="*/ 66 h 101"/>
                <a:gd name="T44" fmla="*/ 247 w 285"/>
                <a:gd name="T45" fmla="*/ 69 h 101"/>
                <a:gd name="T46" fmla="*/ 236 w 285"/>
                <a:gd name="T47" fmla="*/ 70 h 101"/>
                <a:gd name="T48" fmla="*/ 233 w 285"/>
                <a:gd name="T49" fmla="*/ 70 h 101"/>
                <a:gd name="T50" fmla="*/ 235 w 285"/>
                <a:gd name="T51" fmla="*/ 61 h 101"/>
                <a:gd name="T52" fmla="*/ 179 w 285"/>
                <a:gd name="T53" fmla="*/ 22 h 101"/>
                <a:gd name="T54" fmla="*/ 145 w 285"/>
                <a:gd name="T55" fmla="*/ 30 h 101"/>
                <a:gd name="T56" fmla="*/ 121 w 285"/>
                <a:gd name="T57" fmla="*/ 6 h 101"/>
                <a:gd name="T58" fmla="*/ 100 w 285"/>
                <a:gd name="T59" fmla="*/ 21 h 101"/>
                <a:gd name="T60" fmla="*/ 82 w 285"/>
                <a:gd name="T61" fmla="*/ 17 h 101"/>
                <a:gd name="T62" fmla="*/ 62 w 285"/>
                <a:gd name="T63" fmla="*/ 23 h 101"/>
                <a:gd name="T64" fmla="*/ 32 w 285"/>
                <a:gd name="T65" fmla="*/ 0 h 101"/>
                <a:gd name="T66" fmla="*/ 0 w 285"/>
                <a:gd name="T67" fmla="*/ 3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5" h="101">
                  <a:moveTo>
                    <a:pt x="0" y="32"/>
                  </a:moveTo>
                  <a:cubicBezTo>
                    <a:pt x="0" y="49"/>
                    <a:pt x="14" y="64"/>
                    <a:pt x="32" y="64"/>
                  </a:cubicBezTo>
                  <a:cubicBezTo>
                    <a:pt x="42" y="64"/>
                    <a:pt x="51" y="59"/>
                    <a:pt x="57" y="52"/>
                  </a:cubicBezTo>
                  <a:cubicBezTo>
                    <a:pt x="62" y="58"/>
                    <a:pt x="72" y="61"/>
                    <a:pt x="82" y="61"/>
                  </a:cubicBezTo>
                  <a:cubicBezTo>
                    <a:pt x="91" y="61"/>
                    <a:pt x="99" y="59"/>
                    <a:pt x="105" y="55"/>
                  </a:cubicBezTo>
                  <a:cubicBezTo>
                    <a:pt x="109" y="59"/>
                    <a:pt x="115" y="61"/>
                    <a:pt x="121" y="61"/>
                  </a:cubicBezTo>
                  <a:cubicBezTo>
                    <a:pt x="121" y="61"/>
                    <a:pt x="122" y="61"/>
                    <a:pt x="122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2" y="83"/>
                    <a:pt x="148" y="101"/>
                    <a:pt x="179" y="101"/>
                  </a:cubicBezTo>
                  <a:cubicBezTo>
                    <a:pt x="183" y="101"/>
                    <a:pt x="187" y="101"/>
                    <a:pt x="192" y="100"/>
                  </a:cubicBezTo>
                  <a:cubicBezTo>
                    <a:pt x="193" y="100"/>
                    <a:pt x="194" y="100"/>
                    <a:pt x="195" y="100"/>
                  </a:cubicBezTo>
                  <a:cubicBezTo>
                    <a:pt x="198" y="99"/>
                    <a:pt x="202" y="99"/>
                    <a:pt x="206" y="98"/>
                  </a:cubicBezTo>
                  <a:cubicBezTo>
                    <a:pt x="207" y="98"/>
                    <a:pt x="208" y="97"/>
                    <a:pt x="209" y="97"/>
                  </a:cubicBezTo>
                  <a:cubicBezTo>
                    <a:pt x="210" y="97"/>
                    <a:pt x="211" y="96"/>
                    <a:pt x="212" y="96"/>
                  </a:cubicBezTo>
                  <a:cubicBezTo>
                    <a:pt x="214" y="95"/>
                    <a:pt x="216" y="94"/>
                    <a:pt x="218" y="94"/>
                  </a:cubicBezTo>
                  <a:cubicBezTo>
                    <a:pt x="221" y="92"/>
                    <a:pt x="225" y="91"/>
                    <a:pt x="229" y="89"/>
                  </a:cubicBezTo>
                  <a:cubicBezTo>
                    <a:pt x="230" y="88"/>
                    <a:pt x="232" y="88"/>
                    <a:pt x="234" y="87"/>
                  </a:cubicBezTo>
                  <a:cubicBezTo>
                    <a:pt x="236" y="86"/>
                    <a:pt x="237" y="85"/>
                    <a:pt x="239" y="84"/>
                  </a:cubicBezTo>
                  <a:cubicBezTo>
                    <a:pt x="243" y="83"/>
                    <a:pt x="246" y="81"/>
                    <a:pt x="250" y="80"/>
                  </a:cubicBezTo>
                  <a:cubicBezTo>
                    <a:pt x="256" y="77"/>
                    <a:pt x="262" y="74"/>
                    <a:pt x="268" y="71"/>
                  </a:cubicBezTo>
                  <a:cubicBezTo>
                    <a:pt x="278" y="66"/>
                    <a:pt x="285" y="62"/>
                    <a:pt x="285" y="62"/>
                  </a:cubicBezTo>
                  <a:cubicBezTo>
                    <a:pt x="285" y="62"/>
                    <a:pt x="277" y="63"/>
                    <a:pt x="266" y="66"/>
                  </a:cubicBezTo>
                  <a:cubicBezTo>
                    <a:pt x="260" y="66"/>
                    <a:pt x="254" y="67"/>
                    <a:pt x="247" y="69"/>
                  </a:cubicBezTo>
                  <a:cubicBezTo>
                    <a:pt x="243" y="69"/>
                    <a:pt x="240" y="69"/>
                    <a:pt x="236" y="70"/>
                  </a:cubicBezTo>
                  <a:cubicBezTo>
                    <a:pt x="235" y="70"/>
                    <a:pt x="234" y="70"/>
                    <a:pt x="233" y="70"/>
                  </a:cubicBezTo>
                  <a:cubicBezTo>
                    <a:pt x="234" y="67"/>
                    <a:pt x="235" y="64"/>
                    <a:pt x="235" y="61"/>
                  </a:cubicBezTo>
                  <a:cubicBezTo>
                    <a:pt x="235" y="39"/>
                    <a:pt x="210" y="22"/>
                    <a:pt x="179" y="22"/>
                  </a:cubicBezTo>
                  <a:cubicBezTo>
                    <a:pt x="166" y="22"/>
                    <a:pt x="154" y="25"/>
                    <a:pt x="145" y="30"/>
                  </a:cubicBezTo>
                  <a:cubicBezTo>
                    <a:pt x="143" y="16"/>
                    <a:pt x="133" y="6"/>
                    <a:pt x="121" y="6"/>
                  </a:cubicBezTo>
                  <a:cubicBezTo>
                    <a:pt x="112" y="6"/>
                    <a:pt x="104" y="12"/>
                    <a:pt x="100" y="21"/>
                  </a:cubicBezTo>
                  <a:cubicBezTo>
                    <a:pt x="95" y="19"/>
                    <a:pt x="89" y="17"/>
                    <a:pt x="82" y="17"/>
                  </a:cubicBezTo>
                  <a:cubicBezTo>
                    <a:pt x="75" y="17"/>
                    <a:pt x="68" y="19"/>
                    <a:pt x="62" y="23"/>
                  </a:cubicBezTo>
                  <a:cubicBezTo>
                    <a:pt x="58" y="9"/>
                    <a:pt x="46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722" y="1313"/>
              <a:ext cx="128" cy="243"/>
            </a:xfrm>
            <a:custGeom>
              <a:avLst/>
              <a:gdLst>
                <a:gd name="T0" fmla="*/ 22 w 79"/>
                <a:gd name="T1" fmla="*/ 50 h 150"/>
                <a:gd name="T2" fmla="*/ 39 w 79"/>
                <a:gd name="T3" fmla="*/ 148 h 150"/>
                <a:gd name="T4" fmla="*/ 79 w 79"/>
                <a:gd name="T5" fmla="*/ 101 h 150"/>
                <a:gd name="T6" fmla="*/ 65 w 79"/>
                <a:gd name="T7" fmla="*/ 73 h 150"/>
                <a:gd name="T8" fmla="*/ 60 w 79"/>
                <a:gd name="T9" fmla="*/ 64 h 150"/>
                <a:gd name="T10" fmla="*/ 61 w 79"/>
                <a:gd name="T11" fmla="*/ 60 h 150"/>
                <a:gd name="T12" fmla="*/ 64 w 79"/>
                <a:gd name="T13" fmla="*/ 41 h 150"/>
                <a:gd name="T14" fmla="*/ 63 w 79"/>
                <a:gd name="T15" fmla="*/ 30 h 150"/>
                <a:gd name="T16" fmla="*/ 59 w 79"/>
                <a:gd name="T17" fmla="*/ 21 h 150"/>
                <a:gd name="T18" fmla="*/ 54 w 79"/>
                <a:gd name="T19" fmla="*/ 13 h 150"/>
                <a:gd name="T20" fmla="*/ 51 w 79"/>
                <a:gd name="T21" fmla="*/ 11 h 150"/>
                <a:gd name="T22" fmla="*/ 33 w 79"/>
                <a:gd name="T23" fmla="*/ 0 h 150"/>
                <a:gd name="T24" fmla="*/ 22 w 79"/>
                <a:gd name="T25" fmla="*/ 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50">
                  <a:moveTo>
                    <a:pt x="22" y="50"/>
                  </a:moveTo>
                  <a:cubicBezTo>
                    <a:pt x="0" y="72"/>
                    <a:pt x="4" y="144"/>
                    <a:pt x="39" y="148"/>
                  </a:cubicBezTo>
                  <a:cubicBezTo>
                    <a:pt x="61" y="150"/>
                    <a:pt x="79" y="123"/>
                    <a:pt x="79" y="101"/>
                  </a:cubicBezTo>
                  <a:cubicBezTo>
                    <a:pt x="79" y="88"/>
                    <a:pt x="73" y="81"/>
                    <a:pt x="65" y="73"/>
                  </a:cubicBezTo>
                  <a:cubicBezTo>
                    <a:pt x="62" y="70"/>
                    <a:pt x="61" y="67"/>
                    <a:pt x="60" y="64"/>
                  </a:cubicBezTo>
                  <a:cubicBezTo>
                    <a:pt x="60" y="63"/>
                    <a:pt x="61" y="62"/>
                    <a:pt x="61" y="60"/>
                  </a:cubicBezTo>
                  <a:cubicBezTo>
                    <a:pt x="63" y="54"/>
                    <a:pt x="65" y="48"/>
                    <a:pt x="64" y="41"/>
                  </a:cubicBezTo>
                  <a:cubicBezTo>
                    <a:pt x="64" y="37"/>
                    <a:pt x="64" y="34"/>
                    <a:pt x="63" y="30"/>
                  </a:cubicBezTo>
                  <a:cubicBezTo>
                    <a:pt x="62" y="27"/>
                    <a:pt x="61" y="24"/>
                    <a:pt x="59" y="21"/>
                  </a:cubicBezTo>
                  <a:cubicBezTo>
                    <a:pt x="58" y="18"/>
                    <a:pt x="56" y="15"/>
                    <a:pt x="54" y="13"/>
                  </a:cubicBezTo>
                  <a:cubicBezTo>
                    <a:pt x="53" y="12"/>
                    <a:pt x="52" y="11"/>
                    <a:pt x="51" y="11"/>
                  </a:cubicBezTo>
                  <a:cubicBezTo>
                    <a:pt x="47" y="4"/>
                    <a:pt x="41" y="0"/>
                    <a:pt x="33" y="0"/>
                  </a:cubicBezTo>
                  <a:cubicBezTo>
                    <a:pt x="9" y="1"/>
                    <a:pt x="8" y="35"/>
                    <a:pt x="22" y="5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52" y="1274"/>
              <a:ext cx="1096" cy="1041"/>
            </a:xfrm>
            <a:custGeom>
              <a:avLst/>
              <a:gdLst>
                <a:gd name="T0" fmla="*/ 304 w 676"/>
                <a:gd name="T1" fmla="*/ 346 h 642"/>
                <a:gd name="T2" fmla="*/ 368 w 676"/>
                <a:gd name="T3" fmla="*/ 289 h 642"/>
                <a:gd name="T4" fmla="*/ 431 w 676"/>
                <a:gd name="T5" fmla="*/ 232 h 642"/>
                <a:gd name="T6" fmla="*/ 460 w 676"/>
                <a:gd name="T7" fmla="*/ 204 h 642"/>
                <a:gd name="T8" fmla="*/ 489 w 676"/>
                <a:gd name="T9" fmla="*/ 178 h 642"/>
                <a:gd name="T10" fmla="*/ 587 w 676"/>
                <a:gd name="T11" fmla="*/ 86 h 642"/>
                <a:gd name="T12" fmla="*/ 676 w 676"/>
                <a:gd name="T13" fmla="*/ 0 h 642"/>
                <a:gd name="T14" fmla="*/ 580 w 676"/>
                <a:gd name="T15" fmla="*/ 77 h 642"/>
                <a:gd name="T16" fmla="*/ 102 w 676"/>
                <a:gd name="T17" fmla="*/ 465 h 642"/>
                <a:gd name="T18" fmla="*/ 104 w 676"/>
                <a:gd name="T19" fmla="*/ 467 h 642"/>
                <a:gd name="T20" fmla="*/ 70 w 676"/>
                <a:gd name="T21" fmla="*/ 512 h 642"/>
                <a:gd name="T22" fmla="*/ 19 w 676"/>
                <a:gd name="T23" fmla="*/ 529 h 642"/>
                <a:gd name="T24" fmla="*/ 0 w 676"/>
                <a:gd name="T25" fmla="*/ 563 h 642"/>
                <a:gd name="T26" fmla="*/ 27 w 676"/>
                <a:gd name="T27" fmla="*/ 582 h 642"/>
                <a:gd name="T28" fmla="*/ 41 w 676"/>
                <a:gd name="T29" fmla="*/ 577 h 642"/>
                <a:gd name="T30" fmla="*/ 69 w 676"/>
                <a:gd name="T31" fmla="*/ 611 h 642"/>
                <a:gd name="T32" fmla="*/ 53 w 676"/>
                <a:gd name="T33" fmla="*/ 642 h 642"/>
                <a:gd name="T34" fmla="*/ 56 w 676"/>
                <a:gd name="T35" fmla="*/ 642 h 642"/>
                <a:gd name="T36" fmla="*/ 81 w 676"/>
                <a:gd name="T37" fmla="*/ 613 h 642"/>
                <a:gd name="T38" fmla="*/ 81 w 676"/>
                <a:gd name="T39" fmla="*/ 612 h 642"/>
                <a:gd name="T40" fmla="*/ 87 w 676"/>
                <a:gd name="T41" fmla="*/ 603 h 642"/>
                <a:gd name="T42" fmla="*/ 91 w 676"/>
                <a:gd name="T43" fmla="*/ 588 h 642"/>
                <a:gd name="T44" fmla="*/ 93 w 676"/>
                <a:gd name="T45" fmla="*/ 576 h 642"/>
                <a:gd name="T46" fmla="*/ 94 w 676"/>
                <a:gd name="T47" fmla="*/ 573 h 642"/>
                <a:gd name="T48" fmla="*/ 97 w 676"/>
                <a:gd name="T49" fmla="*/ 569 h 642"/>
                <a:gd name="T50" fmla="*/ 99 w 676"/>
                <a:gd name="T51" fmla="*/ 567 h 642"/>
                <a:gd name="T52" fmla="*/ 101 w 676"/>
                <a:gd name="T53" fmla="*/ 564 h 642"/>
                <a:gd name="T54" fmla="*/ 105 w 676"/>
                <a:gd name="T55" fmla="*/ 558 h 642"/>
                <a:gd name="T56" fmla="*/ 106 w 676"/>
                <a:gd name="T57" fmla="*/ 556 h 642"/>
                <a:gd name="T58" fmla="*/ 108 w 676"/>
                <a:gd name="T59" fmla="*/ 555 h 642"/>
                <a:gd name="T60" fmla="*/ 110 w 676"/>
                <a:gd name="T61" fmla="*/ 551 h 642"/>
                <a:gd name="T62" fmla="*/ 122 w 676"/>
                <a:gd name="T63" fmla="*/ 537 h 642"/>
                <a:gd name="T64" fmla="*/ 146 w 676"/>
                <a:gd name="T65" fmla="*/ 512 h 642"/>
                <a:gd name="T66" fmla="*/ 157 w 676"/>
                <a:gd name="T67" fmla="*/ 500 h 642"/>
                <a:gd name="T68" fmla="*/ 144 w 676"/>
                <a:gd name="T69" fmla="*/ 509 h 642"/>
                <a:gd name="T70" fmla="*/ 117 w 676"/>
                <a:gd name="T71" fmla="*/ 530 h 642"/>
                <a:gd name="T72" fmla="*/ 102 w 676"/>
                <a:gd name="T73" fmla="*/ 542 h 642"/>
                <a:gd name="T74" fmla="*/ 99 w 676"/>
                <a:gd name="T75" fmla="*/ 545 h 642"/>
                <a:gd name="T76" fmla="*/ 97 w 676"/>
                <a:gd name="T77" fmla="*/ 547 h 642"/>
                <a:gd name="T78" fmla="*/ 96 w 676"/>
                <a:gd name="T79" fmla="*/ 548 h 642"/>
                <a:gd name="T80" fmla="*/ 90 w 676"/>
                <a:gd name="T81" fmla="*/ 553 h 642"/>
                <a:gd name="T82" fmla="*/ 90 w 676"/>
                <a:gd name="T83" fmla="*/ 553 h 642"/>
                <a:gd name="T84" fmla="*/ 88 w 676"/>
                <a:gd name="T85" fmla="*/ 547 h 642"/>
                <a:gd name="T86" fmla="*/ 92 w 676"/>
                <a:gd name="T87" fmla="*/ 534 h 642"/>
                <a:gd name="T88" fmla="*/ 99 w 676"/>
                <a:gd name="T89" fmla="*/ 524 h 642"/>
                <a:gd name="T90" fmla="*/ 105 w 676"/>
                <a:gd name="T91" fmla="*/ 519 h 642"/>
                <a:gd name="T92" fmla="*/ 123 w 676"/>
                <a:gd name="T93" fmla="*/ 504 h 642"/>
                <a:gd name="T94" fmla="*/ 144 w 676"/>
                <a:gd name="T95" fmla="*/ 486 h 642"/>
                <a:gd name="T96" fmla="*/ 245 w 676"/>
                <a:gd name="T97" fmla="*/ 398 h 642"/>
                <a:gd name="T98" fmla="*/ 304 w 676"/>
                <a:gd name="T99" fmla="*/ 3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6" h="642">
                  <a:moveTo>
                    <a:pt x="304" y="346"/>
                  </a:moveTo>
                  <a:cubicBezTo>
                    <a:pt x="325" y="327"/>
                    <a:pt x="346" y="309"/>
                    <a:pt x="368" y="289"/>
                  </a:cubicBezTo>
                  <a:cubicBezTo>
                    <a:pt x="389" y="270"/>
                    <a:pt x="410" y="250"/>
                    <a:pt x="431" y="232"/>
                  </a:cubicBezTo>
                  <a:cubicBezTo>
                    <a:pt x="441" y="223"/>
                    <a:pt x="451" y="213"/>
                    <a:pt x="460" y="204"/>
                  </a:cubicBezTo>
                  <a:cubicBezTo>
                    <a:pt x="470" y="195"/>
                    <a:pt x="480" y="187"/>
                    <a:pt x="489" y="178"/>
                  </a:cubicBezTo>
                  <a:cubicBezTo>
                    <a:pt x="526" y="144"/>
                    <a:pt x="559" y="112"/>
                    <a:pt x="587" y="86"/>
                  </a:cubicBezTo>
                  <a:cubicBezTo>
                    <a:pt x="642" y="33"/>
                    <a:pt x="676" y="0"/>
                    <a:pt x="676" y="0"/>
                  </a:cubicBezTo>
                  <a:cubicBezTo>
                    <a:pt x="676" y="0"/>
                    <a:pt x="639" y="29"/>
                    <a:pt x="580" y="77"/>
                  </a:cubicBezTo>
                  <a:cubicBezTo>
                    <a:pt x="558" y="96"/>
                    <a:pt x="249" y="348"/>
                    <a:pt x="102" y="465"/>
                  </a:cubicBezTo>
                  <a:cubicBezTo>
                    <a:pt x="103" y="466"/>
                    <a:pt x="104" y="466"/>
                    <a:pt x="104" y="467"/>
                  </a:cubicBezTo>
                  <a:cubicBezTo>
                    <a:pt x="109" y="475"/>
                    <a:pt x="94" y="495"/>
                    <a:pt x="70" y="512"/>
                  </a:cubicBezTo>
                  <a:cubicBezTo>
                    <a:pt x="47" y="529"/>
                    <a:pt x="25" y="536"/>
                    <a:pt x="19" y="529"/>
                  </a:cubicBezTo>
                  <a:cubicBezTo>
                    <a:pt x="9" y="536"/>
                    <a:pt x="1" y="549"/>
                    <a:pt x="0" y="563"/>
                  </a:cubicBezTo>
                  <a:cubicBezTo>
                    <a:pt x="12" y="563"/>
                    <a:pt x="22" y="570"/>
                    <a:pt x="27" y="582"/>
                  </a:cubicBezTo>
                  <a:cubicBezTo>
                    <a:pt x="31" y="579"/>
                    <a:pt x="36" y="577"/>
                    <a:pt x="41" y="577"/>
                  </a:cubicBezTo>
                  <a:cubicBezTo>
                    <a:pt x="57" y="577"/>
                    <a:pt x="69" y="592"/>
                    <a:pt x="69" y="611"/>
                  </a:cubicBezTo>
                  <a:cubicBezTo>
                    <a:pt x="69" y="625"/>
                    <a:pt x="62" y="636"/>
                    <a:pt x="53" y="642"/>
                  </a:cubicBezTo>
                  <a:cubicBezTo>
                    <a:pt x="54" y="642"/>
                    <a:pt x="55" y="642"/>
                    <a:pt x="56" y="642"/>
                  </a:cubicBezTo>
                  <a:cubicBezTo>
                    <a:pt x="70" y="642"/>
                    <a:pt x="81" y="629"/>
                    <a:pt x="81" y="613"/>
                  </a:cubicBezTo>
                  <a:cubicBezTo>
                    <a:pt x="81" y="612"/>
                    <a:pt x="81" y="612"/>
                    <a:pt x="81" y="612"/>
                  </a:cubicBezTo>
                  <a:cubicBezTo>
                    <a:pt x="83" y="609"/>
                    <a:pt x="85" y="606"/>
                    <a:pt x="87" y="603"/>
                  </a:cubicBezTo>
                  <a:cubicBezTo>
                    <a:pt x="88" y="598"/>
                    <a:pt x="90" y="594"/>
                    <a:pt x="91" y="588"/>
                  </a:cubicBezTo>
                  <a:cubicBezTo>
                    <a:pt x="92" y="584"/>
                    <a:pt x="93" y="580"/>
                    <a:pt x="93" y="576"/>
                  </a:cubicBezTo>
                  <a:cubicBezTo>
                    <a:pt x="93" y="575"/>
                    <a:pt x="94" y="574"/>
                    <a:pt x="94" y="573"/>
                  </a:cubicBezTo>
                  <a:cubicBezTo>
                    <a:pt x="95" y="572"/>
                    <a:pt x="96" y="571"/>
                    <a:pt x="97" y="569"/>
                  </a:cubicBezTo>
                  <a:cubicBezTo>
                    <a:pt x="97" y="569"/>
                    <a:pt x="98" y="568"/>
                    <a:pt x="99" y="567"/>
                  </a:cubicBezTo>
                  <a:cubicBezTo>
                    <a:pt x="99" y="566"/>
                    <a:pt x="100" y="565"/>
                    <a:pt x="101" y="564"/>
                  </a:cubicBezTo>
                  <a:cubicBezTo>
                    <a:pt x="102" y="562"/>
                    <a:pt x="103" y="560"/>
                    <a:pt x="105" y="558"/>
                  </a:cubicBezTo>
                  <a:cubicBezTo>
                    <a:pt x="105" y="557"/>
                    <a:pt x="106" y="557"/>
                    <a:pt x="106" y="556"/>
                  </a:cubicBezTo>
                  <a:cubicBezTo>
                    <a:pt x="107" y="556"/>
                    <a:pt x="107" y="555"/>
                    <a:pt x="108" y="555"/>
                  </a:cubicBezTo>
                  <a:cubicBezTo>
                    <a:pt x="108" y="554"/>
                    <a:pt x="109" y="552"/>
                    <a:pt x="110" y="551"/>
                  </a:cubicBezTo>
                  <a:cubicBezTo>
                    <a:pt x="114" y="547"/>
                    <a:pt x="118" y="542"/>
                    <a:pt x="122" y="537"/>
                  </a:cubicBezTo>
                  <a:cubicBezTo>
                    <a:pt x="131" y="528"/>
                    <a:pt x="139" y="518"/>
                    <a:pt x="146" y="512"/>
                  </a:cubicBezTo>
                  <a:cubicBezTo>
                    <a:pt x="153" y="505"/>
                    <a:pt x="157" y="500"/>
                    <a:pt x="157" y="500"/>
                  </a:cubicBezTo>
                  <a:cubicBezTo>
                    <a:pt x="157" y="500"/>
                    <a:pt x="152" y="504"/>
                    <a:pt x="144" y="509"/>
                  </a:cubicBezTo>
                  <a:cubicBezTo>
                    <a:pt x="137" y="515"/>
                    <a:pt x="127" y="522"/>
                    <a:pt x="117" y="530"/>
                  </a:cubicBezTo>
                  <a:cubicBezTo>
                    <a:pt x="112" y="534"/>
                    <a:pt x="107" y="538"/>
                    <a:pt x="102" y="542"/>
                  </a:cubicBezTo>
                  <a:cubicBezTo>
                    <a:pt x="101" y="543"/>
                    <a:pt x="100" y="544"/>
                    <a:pt x="99" y="545"/>
                  </a:cubicBezTo>
                  <a:cubicBezTo>
                    <a:pt x="98" y="546"/>
                    <a:pt x="98" y="546"/>
                    <a:pt x="97" y="547"/>
                  </a:cubicBezTo>
                  <a:cubicBezTo>
                    <a:pt x="97" y="547"/>
                    <a:pt x="96" y="548"/>
                    <a:pt x="96" y="548"/>
                  </a:cubicBezTo>
                  <a:cubicBezTo>
                    <a:pt x="94" y="550"/>
                    <a:pt x="92" y="552"/>
                    <a:pt x="90" y="553"/>
                  </a:cubicBezTo>
                  <a:cubicBezTo>
                    <a:pt x="90" y="553"/>
                    <a:pt x="90" y="553"/>
                    <a:pt x="90" y="553"/>
                  </a:cubicBezTo>
                  <a:cubicBezTo>
                    <a:pt x="90" y="551"/>
                    <a:pt x="89" y="549"/>
                    <a:pt x="88" y="547"/>
                  </a:cubicBezTo>
                  <a:cubicBezTo>
                    <a:pt x="89" y="543"/>
                    <a:pt x="90" y="538"/>
                    <a:pt x="92" y="534"/>
                  </a:cubicBezTo>
                  <a:cubicBezTo>
                    <a:pt x="94" y="530"/>
                    <a:pt x="96" y="527"/>
                    <a:pt x="99" y="524"/>
                  </a:cubicBezTo>
                  <a:cubicBezTo>
                    <a:pt x="101" y="522"/>
                    <a:pt x="103" y="521"/>
                    <a:pt x="105" y="519"/>
                  </a:cubicBezTo>
                  <a:cubicBezTo>
                    <a:pt x="111" y="514"/>
                    <a:pt x="117" y="509"/>
                    <a:pt x="123" y="504"/>
                  </a:cubicBezTo>
                  <a:cubicBezTo>
                    <a:pt x="130" y="498"/>
                    <a:pt x="137" y="492"/>
                    <a:pt x="144" y="486"/>
                  </a:cubicBezTo>
                  <a:cubicBezTo>
                    <a:pt x="173" y="461"/>
                    <a:pt x="207" y="431"/>
                    <a:pt x="245" y="398"/>
                  </a:cubicBezTo>
                  <a:cubicBezTo>
                    <a:pt x="264" y="381"/>
                    <a:pt x="284" y="364"/>
                    <a:pt x="304" y="34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532" y="1229"/>
              <a:ext cx="993" cy="799"/>
            </a:xfrm>
            <a:custGeom>
              <a:avLst/>
              <a:gdLst>
                <a:gd name="T0" fmla="*/ 15 w 613"/>
                <a:gd name="T1" fmla="*/ 445 h 493"/>
                <a:gd name="T2" fmla="*/ 0 w 613"/>
                <a:gd name="T3" fmla="*/ 461 h 493"/>
                <a:gd name="T4" fmla="*/ 17 w 613"/>
                <a:gd name="T5" fmla="*/ 466 h 493"/>
                <a:gd name="T6" fmla="*/ 9 w 613"/>
                <a:gd name="T7" fmla="*/ 493 h 493"/>
                <a:gd name="T8" fmla="*/ 566 w 613"/>
                <a:gd name="T9" fmla="*/ 38 h 493"/>
                <a:gd name="T10" fmla="*/ 611 w 613"/>
                <a:gd name="T11" fmla="*/ 1 h 493"/>
                <a:gd name="T12" fmla="*/ 613 w 613"/>
                <a:gd name="T13" fmla="*/ 0 h 493"/>
                <a:gd name="T14" fmla="*/ 588 w 613"/>
                <a:gd name="T15" fmla="*/ 19 h 493"/>
                <a:gd name="T16" fmla="*/ 464 w 613"/>
                <a:gd name="T17" fmla="*/ 114 h 493"/>
                <a:gd name="T18" fmla="*/ 281 w 613"/>
                <a:gd name="T19" fmla="*/ 252 h 493"/>
                <a:gd name="T20" fmla="*/ 122 w 613"/>
                <a:gd name="T21" fmla="*/ 364 h 493"/>
                <a:gd name="T22" fmla="*/ 97 w 613"/>
                <a:gd name="T23" fmla="*/ 378 h 493"/>
                <a:gd name="T24" fmla="*/ 85 w 613"/>
                <a:gd name="T25" fmla="*/ 373 h 493"/>
                <a:gd name="T26" fmla="*/ 94 w 613"/>
                <a:gd name="T27" fmla="*/ 357 h 493"/>
                <a:gd name="T28" fmla="*/ 68 w 613"/>
                <a:gd name="T29" fmla="*/ 371 h 493"/>
                <a:gd name="T30" fmla="*/ 16 w 613"/>
                <a:gd name="T31" fmla="*/ 399 h 493"/>
                <a:gd name="T32" fmla="*/ 9 w 613"/>
                <a:gd name="T33" fmla="*/ 415 h 493"/>
                <a:gd name="T34" fmla="*/ 25 w 613"/>
                <a:gd name="T35" fmla="*/ 419 h 493"/>
                <a:gd name="T36" fmla="*/ 19 w 613"/>
                <a:gd name="T37" fmla="*/ 439 h 493"/>
                <a:gd name="T38" fmla="*/ 15 w 613"/>
                <a:gd name="T39" fmla="*/ 445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3" h="493">
                  <a:moveTo>
                    <a:pt x="15" y="445"/>
                  </a:moveTo>
                  <a:cubicBezTo>
                    <a:pt x="11" y="450"/>
                    <a:pt x="6" y="456"/>
                    <a:pt x="0" y="461"/>
                  </a:cubicBezTo>
                  <a:cubicBezTo>
                    <a:pt x="8" y="460"/>
                    <a:pt x="14" y="461"/>
                    <a:pt x="17" y="466"/>
                  </a:cubicBezTo>
                  <a:cubicBezTo>
                    <a:pt x="21" y="472"/>
                    <a:pt x="17" y="482"/>
                    <a:pt x="9" y="493"/>
                  </a:cubicBezTo>
                  <a:cubicBezTo>
                    <a:pt x="125" y="418"/>
                    <a:pt x="537" y="61"/>
                    <a:pt x="566" y="38"/>
                  </a:cubicBezTo>
                  <a:cubicBezTo>
                    <a:pt x="581" y="26"/>
                    <a:pt x="597" y="14"/>
                    <a:pt x="611" y="1"/>
                  </a:cubicBezTo>
                  <a:cubicBezTo>
                    <a:pt x="612" y="1"/>
                    <a:pt x="613" y="0"/>
                    <a:pt x="613" y="0"/>
                  </a:cubicBezTo>
                  <a:cubicBezTo>
                    <a:pt x="605" y="6"/>
                    <a:pt x="597" y="12"/>
                    <a:pt x="588" y="19"/>
                  </a:cubicBezTo>
                  <a:cubicBezTo>
                    <a:pt x="547" y="50"/>
                    <a:pt x="506" y="83"/>
                    <a:pt x="464" y="114"/>
                  </a:cubicBezTo>
                  <a:cubicBezTo>
                    <a:pt x="403" y="161"/>
                    <a:pt x="342" y="207"/>
                    <a:pt x="281" y="252"/>
                  </a:cubicBezTo>
                  <a:cubicBezTo>
                    <a:pt x="229" y="291"/>
                    <a:pt x="176" y="329"/>
                    <a:pt x="122" y="364"/>
                  </a:cubicBezTo>
                  <a:cubicBezTo>
                    <a:pt x="115" y="369"/>
                    <a:pt x="106" y="377"/>
                    <a:pt x="97" y="378"/>
                  </a:cubicBezTo>
                  <a:cubicBezTo>
                    <a:pt x="93" y="378"/>
                    <a:pt x="87" y="378"/>
                    <a:pt x="85" y="373"/>
                  </a:cubicBezTo>
                  <a:cubicBezTo>
                    <a:pt x="83" y="367"/>
                    <a:pt x="91" y="361"/>
                    <a:pt x="94" y="357"/>
                  </a:cubicBezTo>
                  <a:cubicBezTo>
                    <a:pt x="86" y="362"/>
                    <a:pt x="77" y="367"/>
                    <a:pt x="68" y="371"/>
                  </a:cubicBezTo>
                  <a:cubicBezTo>
                    <a:pt x="51" y="381"/>
                    <a:pt x="34" y="391"/>
                    <a:pt x="16" y="399"/>
                  </a:cubicBezTo>
                  <a:cubicBezTo>
                    <a:pt x="16" y="403"/>
                    <a:pt x="13" y="409"/>
                    <a:pt x="9" y="415"/>
                  </a:cubicBezTo>
                  <a:cubicBezTo>
                    <a:pt x="17" y="414"/>
                    <a:pt x="22" y="415"/>
                    <a:pt x="25" y="419"/>
                  </a:cubicBezTo>
                  <a:cubicBezTo>
                    <a:pt x="27" y="423"/>
                    <a:pt x="25" y="430"/>
                    <a:pt x="19" y="439"/>
                  </a:cubicBezTo>
                  <a:cubicBezTo>
                    <a:pt x="19" y="441"/>
                    <a:pt x="17" y="443"/>
                    <a:pt x="15" y="44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433" y="2034"/>
              <a:ext cx="8" cy="5"/>
            </a:xfrm>
            <a:custGeom>
              <a:avLst/>
              <a:gdLst>
                <a:gd name="T0" fmla="*/ 3 w 5"/>
                <a:gd name="T1" fmla="*/ 1 h 3"/>
                <a:gd name="T2" fmla="*/ 0 w 5"/>
                <a:gd name="T3" fmla="*/ 3 h 3"/>
                <a:gd name="T4" fmla="*/ 5 w 5"/>
                <a:gd name="T5" fmla="*/ 0 h 3"/>
                <a:gd name="T6" fmla="*/ 3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3" y="1"/>
                  </a:moveTo>
                  <a:cubicBezTo>
                    <a:pt x="2" y="2"/>
                    <a:pt x="1" y="2"/>
                    <a:pt x="0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5" y="1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37" y="1955"/>
              <a:ext cx="402" cy="131"/>
            </a:xfrm>
            <a:custGeom>
              <a:avLst/>
              <a:gdLst>
                <a:gd name="T0" fmla="*/ 119 w 248"/>
                <a:gd name="T1" fmla="*/ 81 h 81"/>
                <a:gd name="T2" fmla="*/ 149 w 248"/>
                <a:gd name="T3" fmla="*/ 72 h 81"/>
                <a:gd name="T4" fmla="*/ 157 w 248"/>
                <a:gd name="T5" fmla="*/ 67 h 81"/>
                <a:gd name="T6" fmla="*/ 248 w 248"/>
                <a:gd name="T7" fmla="*/ 26 h 81"/>
                <a:gd name="T8" fmla="*/ 213 w 248"/>
                <a:gd name="T9" fmla="*/ 34 h 81"/>
                <a:gd name="T10" fmla="*/ 173 w 248"/>
                <a:gd name="T11" fmla="*/ 37 h 81"/>
                <a:gd name="T12" fmla="*/ 160 w 248"/>
                <a:gd name="T13" fmla="*/ 28 h 81"/>
                <a:gd name="T14" fmla="*/ 151 w 248"/>
                <a:gd name="T15" fmla="*/ 25 h 81"/>
                <a:gd name="T16" fmla="*/ 135 w 248"/>
                <a:gd name="T17" fmla="*/ 19 h 81"/>
                <a:gd name="T18" fmla="*/ 121 w 248"/>
                <a:gd name="T19" fmla="*/ 17 h 81"/>
                <a:gd name="T20" fmla="*/ 117 w 248"/>
                <a:gd name="T21" fmla="*/ 13 h 81"/>
                <a:gd name="T22" fmla="*/ 109 w 248"/>
                <a:gd name="T23" fmla="*/ 8 h 81"/>
                <a:gd name="T24" fmla="*/ 105 w 248"/>
                <a:gd name="T25" fmla="*/ 6 h 81"/>
                <a:gd name="T26" fmla="*/ 104 w 248"/>
                <a:gd name="T27" fmla="*/ 6 h 81"/>
                <a:gd name="T28" fmla="*/ 103 w 248"/>
                <a:gd name="T29" fmla="*/ 5 h 81"/>
                <a:gd name="T30" fmla="*/ 101 w 248"/>
                <a:gd name="T31" fmla="*/ 5 h 81"/>
                <a:gd name="T32" fmla="*/ 101 w 248"/>
                <a:gd name="T33" fmla="*/ 5 h 81"/>
                <a:gd name="T34" fmla="*/ 101 w 248"/>
                <a:gd name="T35" fmla="*/ 5 h 81"/>
                <a:gd name="T36" fmla="*/ 91 w 248"/>
                <a:gd name="T37" fmla="*/ 4 h 81"/>
                <a:gd name="T38" fmla="*/ 62 w 248"/>
                <a:gd name="T39" fmla="*/ 0 h 81"/>
                <a:gd name="T40" fmla="*/ 0 w 248"/>
                <a:gd name="T41" fmla="*/ 28 h 81"/>
                <a:gd name="T42" fmla="*/ 62 w 248"/>
                <a:gd name="T43" fmla="*/ 56 h 81"/>
                <a:gd name="T44" fmla="*/ 82 w 248"/>
                <a:gd name="T45" fmla="*/ 55 h 81"/>
                <a:gd name="T46" fmla="*/ 82 w 248"/>
                <a:gd name="T47" fmla="*/ 57 h 81"/>
                <a:gd name="T48" fmla="*/ 119 w 248"/>
                <a:gd name="T4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8" h="81">
                  <a:moveTo>
                    <a:pt x="119" y="81"/>
                  </a:moveTo>
                  <a:cubicBezTo>
                    <a:pt x="131" y="81"/>
                    <a:pt x="142" y="77"/>
                    <a:pt x="149" y="72"/>
                  </a:cubicBezTo>
                  <a:cubicBezTo>
                    <a:pt x="151" y="70"/>
                    <a:pt x="154" y="69"/>
                    <a:pt x="157" y="67"/>
                  </a:cubicBezTo>
                  <a:cubicBezTo>
                    <a:pt x="186" y="51"/>
                    <a:pt x="216" y="36"/>
                    <a:pt x="248" y="26"/>
                  </a:cubicBezTo>
                  <a:cubicBezTo>
                    <a:pt x="236" y="28"/>
                    <a:pt x="225" y="32"/>
                    <a:pt x="213" y="34"/>
                  </a:cubicBezTo>
                  <a:cubicBezTo>
                    <a:pt x="202" y="36"/>
                    <a:pt x="186" y="38"/>
                    <a:pt x="173" y="37"/>
                  </a:cubicBezTo>
                  <a:cubicBezTo>
                    <a:pt x="169" y="34"/>
                    <a:pt x="165" y="30"/>
                    <a:pt x="160" y="28"/>
                  </a:cubicBezTo>
                  <a:cubicBezTo>
                    <a:pt x="157" y="27"/>
                    <a:pt x="154" y="26"/>
                    <a:pt x="151" y="25"/>
                  </a:cubicBezTo>
                  <a:cubicBezTo>
                    <a:pt x="146" y="22"/>
                    <a:pt x="141" y="20"/>
                    <a:pt x="135" y="19"/>
                  </a:cubicBezTo>
                  <a:cubicBezTo>
                    <a:pt x="130" y="18"/>
                    <a:pt x="126" y="18"/>
                    <a:pt x="121" y="17"/>
                  </a:cubicBezTo>
                  <a:cubicBezTo>
                    <a:pt x="120" y="16"/>
                    <a:pt x="119" y="14"/>
                    <a:pt x="117" y="13"/>
                  </a:cubicBezTo>
                  <a:cubicBezTo>
                    <a:pt x="115" y="11"/>
                    <a:pt x="112" y="9"/>
                    <a:pt x="109" y="8"/>
                  </a:cubicBezTo>
                  <a:cubicBezTo>
                    <a:pt x="108" y="7"/>
                    <a:pt x="106" y="7"/>
                    <a:pt x="105" y="6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4"/>
                    <a:pt x="94" y="4"/>
                    <a:pt x="91" y="4"/>
                  </a:cubicBezTo>
                  <a:cubicBezTo>
                    <a:pt x="82" y="2"/>
                    <a:pt x="72" y="0"/>
                    <a:pt x="62" y="0"/>
                  </a:cubicBezTo>
                  <a:cubicBezTo>
                    <a:pt x="27" y="0"/>
                    <a:pt x="0" y="13"/>
                    <a:pt x="0" y="28"/>
                  </a:cubicBezTo>
                  <a:cubicBezTo>
                    <a:pt x="0" y="44"/>
                    <a:pt x="27" y="56"/>
                    <a:pt x="62" y="56"/>
                  </a:cubicBezTo>
                  <a:cubicBezTo>
                    <a:pt x="69" y="56"/>
                    <a:pt x="76" y="56"/>
                    <a:pt x="82" y="55"/>
                  </a:cubicBezTo>
                  <a:cubicBezTo>
                    <a:pt x="82" y="55"/>
                    <a:pt x="82" y="56"/>
                    <a:pt x="82" y="57"/>
                  </a:cubicBezTo>
                  <a:cubicBezTo>
                    <a:pt x="82" y="70"/>
                    <a:pt x="99" y="81"/>
                    <a:pt x="119" y="8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auto">
            <a:xfrm>
              <a:off x="979" y="2162"/>
              <a:ext cx="41" cy="39"/>
            </a:xfrm>
            <a:prstGeom prst="ellipse">
              <a:avLst/>
            </a:pr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824" y="1579"/>
              <a:ext cx="186" cy="164"/>
            </a:xfrm>
            <a:custGeom>
              <a:avLst/>
              <a:gdLst>
                <a:gd name="T0" fmla="*/ 0 w 115"/>
                <a:gd name="T1" fmla="*/ 35 h 101"/>
                <a:gd name="T2" fmla="*/ 32 w 115"/>
                <a:gd name="T3" fmla="*/ 70 h 101"/>
                <a:gd name="T4" fmla="*/ 39 w 115"/>
                <a:gd name="T5" fmla="*/ 69 h 101"/>
                <a:gd name="T6" fmla="*/ 74 w 115"/>
                <a:gd name="T7" fmla="*/ 101 h 101"/>
                <a:gd name="T8" fmla="*/ 100 w 115"/>
                <a:gd name="T9" fmla="*/ 89 h 101"/>
                <a:gd name="T10" fmla="*/ 115 w 115"/>
                <a:gd name="T11" fmla="*/ 54 h 101"/>
                <a:gd name="T12" fmla="*/ 75 w 115"/>
                <a:gd name="T13" fmla="*/ 9 h 101"/>
                <a:gd name="T14" fmla="*/ 57 w 115"/>
                <a:gd name="T15" fmla="*/ 14 h 101"/>
                <a:gd name="T16" fmla="*/ 32 w 115"/>
                <a:gd name="T17" fmla="*/ 0 h 101"/>
                <a:gd name="T18" fmla="*/ 0 w 115"/>
                <a:gd name="T19" fmla="*/ 3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101">
                  <a:moveTo>
                    <a:pt x="0" y="35"/>
                  </a:moveTo>
                  <a:cubicBezTo>
                    <a:pt x="0" y="54"/>
                    <a:pt x="14" y="70"/>
                    <a:pt x="32" y="70"/>
                  </a:cubicBezTo>
                  <a:cubicBezTo>
                    <a:pt x="34" y="70"/>
                    <a:pt x="37" y="69"/>
                    <a:pt x="39" y="69"/>
                  </a:cubicBezTo>
                  <a:cubicBezTo>
                    <a:pt x="41" y="87"/>
                    <a:pt x="56" y="101"/>
                    <a:pt x="74" y="101"/>
                  </a:cubicBezTo>
                  <a:cubicBezTo>
                    <a:pt x="84" y="101"/>
                    <a:pt x="93" y="96"/>
                    <a:pt x="100" y="89"/>
                  </a:cubicBezTo>
                  <a:cubicBezTo>
                    <a:pt x="109" y="81"/>
                    <a:pt x="115" y="68"/>
                    <a:pt x="115" y="54"/>
                  </a:cubicBezTo>
                  <a:cubicBezTo>
                    <a:pt x="115" y="29"/>
                    <a:pt x="97" y="9"/>
                    <a:pt x="75" y="9"/>
                  </a:cubicBezTo>
                  <a:cubicBezTo>
                    <a:pt x="69" y="9"/>
                    <a:pt x="63" y="11"/>
                    <a:pt x="57" y="14"/>
                  </a:cubicBezTo>
                  <a:cubicBezTo>
                    <a:pt x="52" y="5"/>
                    <a:pt x="42" y="0"/>
                    <a:pt x="32" y="0"/>
                  </a:cubicBezTo>
                  <a:cubicBezTo>
                    <a:pt x="14" y="0"/>
                    <a:pt x="0" y="15"/>
                    <a:pt x="0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10" y="1916"/>
              <a:ext cx="107" cy="107"/>
            </a:xfrm>
            <a:custGeom>
              <a:avLst/>
              <a:gdLst>
                <a:gd name="T0" fmla="*/ 10 w 66"/>
                <a:gd name="T1" fmla="*/ 26 h 66"/>
                <a:gd name="T2" fmla="*/ 18 w 66"/>
                <a:gd name="T3" fmla="*/ 27 h 66"/>
                <a:gd name="T4" fmla="*/ 22 w 66"/>
                <a:gd name="T5" fmla="*/ 26 h 66"/>
                <a:gd name="T6" fmla="*/ 18 w 66"/>
                <a:gd name="T7" fmla="*/ 33 h 66"/>
                <a:gd name="T8" fmla="*/ 2 w 66"/>
                <a:gd name="T9" fmla="*/ 50 h 66"/>
                <a:gd name="T10" fmla="*/ 2 w 66"/>
                <a:gd name="T11" fmla="*/ 60 h 66"/>
                <a:gd name="T12" fmla="*/ 32 w 66"/>
                <a:gd name="T13" fmla="*/ 54 h 66"/>
                <a:gd name="T14" fmla="*/ 49 w 66"/>
                <a:gd name="T15" fmla="*/ 35 h 66"/>
                <a:gd name="T16" fmla="*/ 66 w 66"/>
                <a:gd name="T17" fmla="*/ 11 h 66"/>
                <a:gd name="T18" fmla="*/ 65 w 66"/>
                <a:gd name="T19" fmla="*/ 7 h 66"/>
                <a:gd name="T20" fmla="*/ 47 w 66"/>
                <a:gd name="T21" fmla="*/ 7 h 66"/>
                <a:gd name="T22" fmla="*/ 40 w 66"/>
                <a:gd name="T23" fmla="*/ 10 h 66"/>
                <a:gd name="T24" fmla="*/ 40 w 66"/>
                <a:gd name="T25" fmla="*/ 4 h 66"/>
                <a:gd name="T26" fmla="*/ 21 w 66"/>
                <a:gd name="T27" fmla="*/ 7 h 66"/>
                <a:gd name="T28" fmla="*/ 10 w 66"/>
                <a:gd name="T29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66">
                  <a:moveTo>
                    <a:pt x="10" y="26"/>
                  </a:moveTo>
                  <a:cubicBezTo>
                    <a:pt x="11" y="28"/>
                    <a:pt x="14" y="28"/>
                    <a:pt x="18" y="27"/>
                  </a:cubicBezTo>
                  <a:cubicBezTo>
                    <a:pt x="19" y="27"/>
                    <a:pt x="21" y="27"/>
                    <a:pt x="22" y="26"/>
                  </a:cubicBezTo>
                  <a:cubicBezTo>
                    <a:pt x="20" y="28"/>
                    <a:pt x="19" y="30"/>
                    <a:pt x="18" y="33"/>
                  </a:cubicBezTo>
                  <a:cubicBezTo>
                    <a:pt x="11" y="38"/>
                    <a:pt x="5" y="45"/>
                    <a:pt x="2" y="50"/>
                  </a:cubicBezTo>
                  <a:cubicBezTo>
                    <a:pt x="1" y="54"/>
                    <a:pt x="0" y="58"/>
                    <a:pt x="2" y="60"/>
                  </a:cubicBezTo>
                  <a:cubicBezTo>
                    <a:pt x="5" y="66"/>
                    <a:pt x="19" y="64"/>
                    <a:pt x="32" y="54"/>
                  </a:cubicBezTo>
                  <a:cubicBezTo>
                    <a:pt x="40" y="48"/>
                    <a:pt x="46" y="41"/>
                    <a:pt x="49" y="35"/>
                  </a:cubicBezTo>
                  <a:cubicBezTo>
                    <a:pt x="59" y="27"/>
                    <a:pt x="66" y="17"/>
                    <a:pt x="66" y="11"/>
                  </a:cubicBezTo>
                  <a:cubicBezTo>
                    <a:pt x="66" y="10"/>
                    <a:pt x="66" y="8"/>
                    <a:pt x="65" y="7"/>
                  </a:cubicBezTo>
                  <a:cubicBezTo>
                    <a:pt x="63" y="3"/>
                    <a:pt x="55" y="3"/>
                    <a:pt x="47" y="7"/>
                  </a:cubicBezTo>
                  <a:cubicBezTo>
                    <a:pt x="45" y="7"/>
                    <a:pt x="42" y="9"/>
                    <a:pt x="40" y="10"/>
                  </a:cubicBezTo>
                  <a:cubicBezTo>
                    <a:pt x="41" y="7"/>
                    <a:pt x="41" y="5"/>
                    <a:pt x="40" y="4"/>
                  </a:cubicBezTo>
                  <a:cubicBezTo>
                    <a:pt x="38" y="0"/>
                    <a:pt x="29" y="1"/>
                    <a:pt x="21" y="7"/>
                  </a:cubicBezTo>
                  <a:cubicBezTo>
                    <a:pt x="12" y="14"/>
                    <a:pt x="7" y="22"/>
                    <a:pt x="10" y="2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1619" y="2214"/>
              <a:ext cx="62" cy="70"/>
            </a:xfrm>
            <a:custGeom>
              <a:avLst/>
              <a:gdLst>
                <a:gd name="T0" fmla="*/ 7 w 38"/>
                <a:gd name="T1" fmla="*/ 40 h 43"/>
                <a:gd name="T2" fmla="*/ 12 w 38"/>
                <a:gd name="T3" fmla="*/ 37 h 43"/>
                <a:gd name="T4" fmla="*/ 23 w 38"/>
                <a:gd name="T5" fmla="*/ 43 h 43"/>
                <a:gd name="T6" fmla="*/ 38 w 38"/>
                <a:gd name="T7" fmla="*/ 21 h 43"/>
                <a:gd name="T8" fmla="*/ 23 w 38"/>
                <a:gd name="T9" fmla="*/ 0 h 43"/>
                <a:gd name="T10" fmla="*/ 7 w 38"/>
                <a:gd name="T11" fmla="*/ 21 h 43"/>
                <a:gd name="T12" fmla="*/ 0 w 38"/>
                <a:gd name="T13" fmla="*/ 31 h 43"/>
                <a:gd name="T14" fmla="*/ 7 w 38"/>
                <a:gd name="T1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3">
                  <a:moveTo>
                    <a:pt x="7" y="40"/>
                  </a:moveTo>
                  <a:cubicBezTo>
                    <a:pt x="9" y="40"/>
                    <a:pt x="11" y="39"/>
                    <a:pt x="12" y="37"/>
                  </a:cubicBezTo>
                  <a:cubicBezTo>
                    <a:pt x="15" y="41"/>
                    <a:pt x="19" y="43"/>
                    <a:pt x="23" y="43"/>
                  </a:cubicBezTo>
                  <a:cubicBezTo>
                    <a:pt x="31" y="43"/>
                    <a:pt x="38" y="33"/>
                    <a:pt x="38" y="21"/>
                  </a:cubicBezTo>
                  <a:cubicBezTo>
                    <a:pt x="38" y="10"/>
                    <a:pt x="31" y="0"/>
                    <a:pt x="23" y="0"/>
                  </a:cubicBezTo>
                  <a:cubicBezTo>
                    <a:pt x="14" y="0"/>
                    <a:pt x="7" y="10"/>
                    <a:pt x="7" y="21"/>
                  </a:cubicBezTo>
                  <a:cubicBezTo>
                    <a:pt x="3" y="21"/>
                    <a:pt x="0" y="26"/>
                    <a:pt x="0" y="31"/>
                  </a:cubicBezTo>
                  <a:cubicBezTo>
                    <a:pt x="0" y="36"/>
                    <a:pt x="3" y="40"/>
                    <a:pt x="7" y="4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647" y="2670"/>
              <a:ext cx="102" cy="192"/>
            </a:xfrm>
            <a:custGeom>
              <a:avLst/>
              <a:gdLst>
                <a:gd name="T0" fmla="*/ 30 w 63"/>
                <a:gd name="T1" fmla="*/ 119 h 119"/>
                <a:gd name="T2" fmla="*/ 60 w 63"/>
                <a:gd name="T3" fmla="*/ 99 h 119"/>
                <a:gd name="T4" fmla="*/ 60 w 63"/>
                <a:gd name="T5" fmla="*/ 99 h 119"/>
                <a:gd name="T6" fmla="*/ 60 w 63"/>
                <a:gd name="T7" fmla="*/ 99 h 119"/>
                <a:gd name="T8" fmla="*/ 61 w 63"/>
                <a:gd name="T9" fmla="*/ 96 h 119"/>
                <a:gd name="T10" fmla="*/ 63 w 63"/>
                <a:gd name="T11" fmla="*/ 88 h 119"/>
                <a:gd name="T12" fmla="*/ 63 w 63"/>
                <a:gd name="T13" fmla="*/ 86 h 119"/>
                <a:gd name="T14" fmla="*/ 63 w 63"/>
                <a:gd name="T15" fmla="*/ 86 h 119"/>
                <a:gd name="T16" fmla="*/ 55 w 63"/>
                <a:gd name="T17" fmla="*/ 64 h 119"/>
                <a:gd name="T18" fmla="*/ 52 w 63"/>
                <a:gd name="T19" fmla="*/ 61 h 119"/>
                <a:gd name="T20" fmla="*/ 46 w 63"/>
                <a:gd name="T21" fmla="*/ 56 h 119"/>
                <a:gd name="T22" fmla="*/ 48 w 63"/>
                <a:gd name="T23" fmla="*/ 36 h 119"/>
                <a:gd name="T24" fmla="*/ 44 w 63"/>
                <a:gd name="T25" fmla="*/ 15 h 119"/>
                <a:gd name="T26" fmla="*/ 37 w 63"/>
                <a:gd name="T27" fmla="*/ 4 h 119"/>
                <a:gd name="T28" fmla="*/ 36 w 63"/>
                <a:gd name="T29" fmla="*/ 2 h 119"/>
                <a:gd name="T30" fmla="*/ 35 w 63"/>
                <a:gd name="T31" fmla="*/ 1 h 119"/>
                <a:gd name="T32" fmla="*/ 34 w 63"/>
                <a:gd name="T33" fmla="*/ 0 h 119"/>
                <a:gd name="T34" fmla="*/ 34 w 63"/>
                <a:gd name="T35" fmla="*/ 2 h 119"/>
                <a:gd name="T36" fmla="*/ 34 w 63"/>
                <a:gd name="T37" fmla="*/ 3 h 119"/>
                <a:gd name="T38" fmla="*/ 35 w 63"/>
                <a:gd name="T39" fmla="*/ 5 h 119"/>
                <a:gd name="T40" fmla="*/ 36 w 63"/>
                <a:gd name="T41" fmla="*/ 18 h 119"/>
                <a:gd name="T42" fmla="*/ 36 w 63"/>
                <a:gd name="T43" fmla="*/ 30 h 119"/>
                <a:gd name="T44" fmla="*/ 24 w 63"/>
                <a:gd name="T45" fmla="*/ 25 h 119"/>
                <a:gd name="T46" fmla="*/ 4 w 63"/>
                <a:gd name="T47" fmla="*/ 47 h 119"/>
                <a:gd name="T48" fmla="*/ 8 w 63"/>
                <a:gd name="T49" fmla="*/ 61 h 119"/>
                <a:gd name="T50" fmla="*/ 0 w 63"/>
                <a:gd name="T51" fmla="*/ 72 h 119"/>
                <a:gd name="T52" fmla="*/ 4 w 63"/>
                <a:gd name="T53" fmla="*/ 72 h 119"/>
                <a:gd name="T54" fmla="*/ 34 w 63"/>
                <a:gd name="T55" fmla="*/ 101 h 119"/>
                <a:gd name="T56" fmla="*/ 27 w 63"/>
                <a:gd name="T57" fmla="*/ 119 h 119"/>
                <a:gd name="T58" fmla="*/ 30 w 63"/>
                <a:gd name="T59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119">
                  <a:moveTo>
                    <a:pt x="30" y="119"/>
                  </a:moveTo>
                  <a:cubicBezTo>
                    <a:pt x="43" y="119"/>
                    <a:pt x="55" y="111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8"/>
                    <a:pt x="61" y="97"/>
                    <a:pt x="61" y="96"/>
                  </a:cubicBezTo>
                  <a:cubicBezTo>
                    <a:pt x="62" y="95"/>
                    <a:pt x="63" y="92"/>
                    <a:pt x="63" y="88"/>
                  </a:cubicBezTo>
                  <a:cubicBezTo>
                    <a:pt x="63" y="87"/>
                    <a:pt x="63" y="87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78"/>
                    <a:pt x="60" y="70"/>
                    <a:pt x="55" y="64"/>
                  </a:cubicBezTo>
                  <a:cubicBezTo>
                    <a:pt x="54" y="63"/>
                    <a:pt x="53" y="62"/>
                    <a:pt x="52" y="61"/>
                  </a:cubicBezTo>
                  <a:cubicBezTo>
                    <a:pt x="50" y="59"/>
                    <a:pt x="48" y="58"/>
                    <a:pt x="46" y="56"/>
                  </a:cubicBezTo>
                  <a:cubicBezTo>
                    <a:pt x="48" y="49"/>
                    <a:pt x="49" y="42"/>
                    <a:pt x="48" y="36"/>
                  </a:cubicBezTo>
                  <a:cubicBezTo>
                    <a:pt x="48" y="28"/>
                    <a:pt x="46" y="21"/>
                    <a:pt x="44" y="15"/>
                  </a:cubicBezTo>
                  <a:cubicBezTo>
                    <a:pt x="41" y="10"/>
                    <a:pt x="39" y="6"/>
                    <a:pt x="37" y="4"/>
                  </a:cubicBezTo>
                  <a:cubicBezTo>
                    <a:pt x="36" y="3"/>
                    <a:pt x="36" y="3"/>
                    <a:pt x="36" y="2"/>
                  </a:cubicBezTo>
                  <a:cubicBezTo>
                    <a:pt x="35" y="2"/>
                    <a:pt x="35" y="1"/>
                    <a:pt x="35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1"/>
                    <a:pt x="34" y="2"/>
                  </a:cubicBezTo>
                  <a:cubicBezTo>
                    <a:pt x="34" y="2"/>
                    <a:pt x="34" y="2"/>
                    <a:pt x="34" y="3"/>
                  </a:cubicBezTo>
                  <a:cubicBezTo>
                    <a:pt x="34" y="4"/>
                    <a:pt x="35" y="4"/>
                    <a:pt x="35" y="5"/>
                  </a:cubicBezTo>
                  <a:cubicBezTo>
                    <a:pt x="35" y="8"/>
                    <a:pt x="36" y="12"/>
                    <a:pt x="36" y="18"/>
                  </a:cubicBezTo>
                  <a:cubicBezTo>
                    <a:pt x="37" y="21"/>
                    <a:pt x="37" y="26"/>
                    <a:pt x="36" y="30"/>
                  </a:cubicBezTo>
                  <a:cubicBezTo>
                    <a:pt x="33" y="27"/>
                    <a:pt x="29" y="25"/>
                    <a:pt x="24" y="25"/>
                  </a:cubicBezTo>
                  <a:cubicBezTo>
                    <a:pt x="13" y="25"/>
                    <a:pt x="4" y="35"/>
                    <a:pt x="4" y="47"/>
                  </a:cubicBezTo>
                  <a:cubicBezTo>
                    <a:pt x="4" y="52"/>
                    <a:pt x="6" y="57"/>
                    <a:pt x="8" y="61"/>
                  </a:cubicBezTo>
                  <a:cubicBezTo>
                    <a:pt x="5" y="64"/>
                    <a:pt x="2" y="68"/>
                    <a:pt x="0" y="72"/>
                  </a:cubicBezTo>
                  <a:cubicBezTo>
                    <a:pt x="1" y="72"/>
                    <a:pt x="3" y="72"/>
                    <a:pt x="4" y="72"/>
                  </a:cubicBezTo>
                  <a:cubicBezTo>
                    <a:pt x="20" y="72"/>
                    <a:pt x="34" y="85"/>
                    <a:pt x="34" y="101"/>
                  </a:cubicBezTo>
                  <a:cubicBezTo>
                    <a:pt x="34" y="108"/>
                    <a:pt x="31" y="114"/>
                    <a:pt x="27" y="119"/>
                  </a:cubicBezTo>
                  <a:cubicBezTo>
                    <a:pt x="28" y="119"/>
                    <a:pt x="29" y="119"/>
                    <a:pt x="30" y="11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2"/>
            <p:cNvSpPr>
              <a:spLocks noEditPoints="1"/>
            </p:cNvSpPr>
            <p:nvPr/>
          </p:nvSpPr>
          <p:spPr bwMode="auto">
            <a:xfrm>
              <a:off x="-72" y="-19"/>
              <a:ext cx="2955" cy="3287"/>
            </a:xfrm>
            <a:custGeom>
              <a:avLst/>
              <a:gdLst>
                <a:gd name="T0" fmla="*/ 1694 w 1824"/>
                <a:gd name="T1" fmla="*/ 1919 h 2028"/>
                <a:gd name="T2" fmla="*/ 1462 w 1824"/>
                <a:gd name="T3" fmla="*/ 1930 h 2028"/>
                <a:gd name="T4" fmla="*/ 1392 w 1824"/>
                <a:gd name="T5" fmla="*/ 1948 h 2028"/>
                <a:gd name="T6" fmla="*/ 1385 w 1824"/>
                <a:gd name="T7" fmla="*/ 1883 h 2028"/>
                <a:gd name="T8" fmla="*/ 1360 w 1824"/>
                <a:gd name="T9" fmla="*/ 1869 h 2028"/>
                <a:gd name="T10" fmla="*/ 1283 w 1824"/>
                <a:gd name="T11" fmla="*/ 1882 h 2028"/>
                <a:gd name="T12" fmla="*/ 1116 w 1824"/>
                <a:gd name="T13" fmla="*/ 1828 h 2028"/>
                <a:gd name="T14" fmla="*/ 1123 w 1824"/>
                <a:gd name="T15" fmla="*/ 1832 h 2028"/>
                <a:gd name="T16" fmla="*/ 1137 w 1824"/>
                <a:gd name="T17" fmla="*/ 1848 h 2028"/>
                <a:gd name="T18" fmla="*/ 1132 w 1824"/>
                <a:gd name="T19" fmla="*/ 1818 h 2028"/>
                <a:gd name="T20" fmla="*/ 1097 w 1824"/>
                <a:gd name="T21" fmla="*/ 1803 h 2028"/>
                <a:gd name="T22" fmla="*/ 1033 w 1824"/>
                <a:gd name="T23" fmla="*/ 1832 h 2028"/>
                <a:gd name="T24" fmla="*/ 975 w 1824"/>
                <a:gd name="T25" fmla="*/ 1776 h 2028"/>
                <a:gd name="T26" fmla="*/ 975 w 1824"/>
                <a:gd name="T27" fmla="*/ 1681 h 2028"/>
                <a:gd name="T28" fmla="*/ 932 w 1824"/>
                <a:gd name="T29" fmla="*/ 1640 h 2028"/>
                <a:gd name="T30" fmla="*/ 909 w 1824"/>
                <a:gd name="T31" fmla="*/ 1614 h 2028"/>
                <a:gd name="T32" fmla="*/ 893 w 1824"/>
                <a:gd name="T33" fmla="*/ 1592 h 2028"/>
                <a:gd name="T34" fmla="*/ 904 w 1824"/>
                <a:gd name="T35" fmla="*/ 1551 h 2028"/>
                <a:gd name="T36" fmla="*/ 922 w 1824"/>
                <a:gd name="T37" fmla="*/ 1502 h 2028"/>
                <a:gd name="T38" fmla="*/ 947 w 1824"/>
                <a:gd name="T39" fmla="*/ 1447 h 2028"/>
                <a:gd name="T40" fmla="*/ 875 w 1824"/>
                <a:gd name="T41" fmla="*/ 1552 h 2028"/>
                <a:gd name="T42" fmla="*/ 814 w 1824"/>
                <a:gd name="T43" fmla="*/ 1474 h 2028"/>
                <a:gd name="T44" fmla="*/ 784 w 1824"/>
                <a:gd name="T45" fmla="*/ 1431 h 2028"/>
                <a:gd name="T46" fmla="*/ 759 w 1824"/>
                <a:gd name="T47" fmla="*/ 1440 h 2028"/>
                <a:gd name="T48" fmla="*/ 757 w 1824"/>
                <a:gd name="T49" fmla="*/ 1440 h 2028"/>
                <a:gd name="T50" fmla="*/ 756 w 1824"/>
                <a:gd name="T51" fmla="*/ 1435 h 2028"/>
                <a:gd name="T52" fmla="*/ 663 w 1824"/>
                <a:gd name="T53" fmla="*/ 1493 h 2028"/>
                <a:gd name="T54" fmla="*/ 603 w 1824"/>
                <a:gd name="T55" fmla="*/ 1360 h 2028"/>
                <a:gd name="T56" fmla="*/ 622 w 1824"/>
                <a:gd name="T57" fmla="*/ 1316 h 2028"/>
                <a:gd name="T58" fmla="*/ 664 w 1824"/>
                <a:gd name="T59" fmla="*/ 1300 h 2028"/>
                <a:gd name="T60" fmla="*/ 616 w 1824"/>
                <a:gd name="T61" fmla="*/ 1308 h 2028"/>
                <a:gd name="T62" fmla="*/ 574 w 1824"/>
                <a:gd name="T63" fmla="*/ 1303 h 2028"/>
                <a:gd name="T64" fmla="*/ 542 w 1824"/>
                <a:gd name="T65" fmla="*/ 1264 h 2028"/>
                <a:gd name="T66" fmla="*/ 530 w 1824"/>
                <a:gd name="T67" fmla="*/ 1250 h 2028"/>
                <a:gd name="T68" fmla="*/ 539 w 1824"/>
                <a:gd name="T69" fmla="*/ 1224 h 2028"/>
                <a:gd name="T70" fmla="*/ 607 w 1824"/>
                <a:gd name="T71" fmla="*/ 1190 h 2028"/>
                <a:gd name="T72" fmla="*/ 598 w 1824"/>
                <a:gd name="T73" fmla="*/ 1102 h 2028"/>
                <a:gd name="T74" fmla="*/ 516 w 1824"/>
                <a:gd name="T75" fmla="*/ 1094 h 2028"/>
                <a:gd name="T76" fmla="*/ 463 w 1824"/>
                <a:gd name="T77" fmla="*/ 1025 h 2028"/>
                <a:gd name="T78" fmla="*/ 460 w 1824"/>
                <a:gd name="T79" fmla="*/ 818 h 2028"/>
                <a:gd name="T80" fmla="*/ 484 w 1824"/>
                <a:gd name="T81" fmla="*/ 703 h 2028"/>
                <a:gd name="T82" fmla="*/ 424 w 1824"/>
                <a:gd name="T83" fmla="*/ 707 h 2028"/>
                <a:gd name="T84" fmla="*/ 396 w 1824"/>
                <a:gd name="T85" fmla="*/ 646 h 2028"/>
                <a:gd name="T86" fmla="*/ 390 w 1824"/>
                <a:gd name="T87" fmla="*/ 622 h 2028"/>
                <a:gd name="T88" fmla="*/ 375 w 1824"/>
                <a:gd name="T89" fmla="*/ 594 h 2028"/>
                <a:gd name="T90" fmla="*/ 367 w 1824"/>
                <a:gd name="T91" fmla="*/ 586 h 2028"/>
                <a:gd name="T92" fmla="*/ 360 w 1824"/>
                <a:gd name="T93" fmla="*/ 579 h 2028"/>
                <a:gd name="T94" fmla="*/ 354 w 1824"/>
                <a:gd name="T95" fmla="*/ 574 h 2028"/>
                <a:gd name="T96" fmla="*/ 347 w 1824"/>
                <a:gd name="T97" fmla="*/ 570 h 2028"/>
                <a:gd name="T98" fmla="*/ 340 w 1824"/>
                <a:gd name="T99" fmla="*/ 566 h 2028"/>
                <a:gd name="T100" fmla="*/ 334 w 1824"/>
                <a:gd name="T101" fmla="*/ 564 h 2028"/>
                <a:gd name="T102" fmla="*/ 327 w 1824"/>
                <a:gd name="T103" fmla="*/ 561 h 2028"/>
                <a:gd name="T104" fmla="*/ 321 w 1824"/>
                <a:gd name="T105" fmla="*/ 559 h 2028"/>
                <a:gd name="T106" fmla="*/ 311 w 1824"/>
                <a:gd name="T107" fmla="*/ 558 h 2028"/>
                <a:gd name="T108" fmla="*/ 303 w 1824"/>
                <a:gd name="T109" fmla="*/ 558 h 2028"/>
                <a:gd name="T110" fmla="*/ 233 w 1824"/>
                <a:gd name="T111" fmla="*/ 491 h 2028"/>
                <a:gd name="T112" fmla="*/ 160 w 1824"/>
                <a:gd name="T113" fmla="*/ 270 h 2028"/>
                <a:gd name="T114" fmla="*/ 76 w 1824"/>
                <a:gd name="T115" fmla="*/ 0 h 2028"/>
                <a:gd name="T116" fmla="*/ 1824 w 1824"/>
                <a:gd name="T117" fmla="*/ 1972 h 2028"/>
                <a:gd name="T118" fmla="*/ 501 w 1824"/>
                <a:gd name="T119" fmla="*/ 1098 h 2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24" h="2028">
                  <a:moveTo>
                    <a:pt x="1824" y="1972"/>
                  </a:moveTo>
                  <a:cubicBezTo>
                    <a:pt x="1795" y="1972"/>
                    <a:pt x="1795" y="1972"/>
                    <a:pt x="1795" y="1972"/>
                  </a:cubicBezTo>
                  <a:cubicBezTo>
                    <a:pt x="1795" y="1972"/>
                    <a:pt x="1795" y="1971"/>
                    <a:pt x="1795" y="1970"/>
                  </a:cubicBezTo>
                  <a:cubicBezTo>
                    <a:pt x="1795" y="1961"/>
                    <a:pt x="1775" y="1954"/>
                    <a:pt x="1750" y="1954"/>
                  </a:cubicBezTo>
                  <a:cubicBezTo>
                    <a:pt x="1748" y="1954"/>
                    <a:pt x="1747" y="1954"/>
                    <a:pt x="1745" y="1954"/>
                  </a:cubicBezTo>
                  <a:cubicBezTo>
                    <a:pt x="1742" y="1934"/>
                    <a:pt x="1720" y="1919"/>
                    <a:pt x="1694" y="1919"/>
                  </a:cubicBezTo>
                  <a:cubicBezTo>
                    <a:pt x="1674" y="1919"/>
                    <a:pt x="1657" y="1928"/>
                    <a:pt x="1648" y="1941"/>
                  </a:cubicBezTo>
                  <a:cubicBezTo>
                    <a:pt x="1644" y="1940"/>
                    <a:pt x="1640" y="1940"/>
                    <a:pt x="1636" y="1940"/>
                  </a:cubicBezTo>
                  <a:cubicBezTo>
                    <a:pt x="1634" y="1940"/>
                    <a:pt x="1631" y="1940"/>
                    <a:pt x="1629" y="1940"/>
                  </a:cubicBezTo>
                  <a:cubicBezTo>
                    <a:pt x="1615" y="1922"/>
                    <a:pt x="1586" y="1910"/>
                    <a:pt x="1553" y="1910"/>
                  </a:cubicBezTo>
                  <a:cubicBezTo>
                    <a:pt x="1525" y="1910"/>
                    <a:pt x="1501" y="1918"/>
                    <a:pt x="1485" y="1931"/>
                  </a:cubicBezTo>
                  <a:cubicBezTo>
                    <a:pt x="1478" y="1931"/>
                    <a:pt x="1470" y="1930"/>
                    <a:pt x="1462" y="1930"/>
                  </a:cubicBezTo>
                  <a:cubicBezTo>
                    <a:pt x="1455" y="1930"/>
                    <a:pt x="1449" y="1931"/>
                    <a:pt x="1442" y="1931"/>
                  </a:cubicBezTo>
                  <a:cubicBezTo>
                    <a:pt x="1445" y="1926"/>
                    <a:pt x="1447" y="1920"/>
                    <a:pt x="1447" y="1913"/>
                  </a:cubicBezTo>
                  <a:cubicBezTo>
                    <a:pt x="1447" y="1898"/>
                    <a:pt x="1438" y="1886"/>
                    <a:pt x="1427" y="1886"/>
                  </a:cubicBezTo>
                  <a:cubicBezTo>
                    <a:pt x="1415" y="1886"/>
                    <a:pt x="1406" y="1898"/>
                    <a:pt x="1406" y="1913"/>
                  </a:cubicBezTo>
                  <a:cubicBezTo>
                    <a:pt x="1406" y="1923"/>
                    <a:pt x="1410" y="1931"/>
                    <a:pt x="1415" y="1936"/>
                  </a:cubicBezTo>
                  <a:cubicBezTo>
                    <a:pt x="1404" y="1939"/>
                    <a:pt x="1396" y="1943"/>
                    <a:pt x="1392" y="1948"/>
                  </a:cubicBezTo>
                  <a:cubicBezTo>
                    <a:pt x="1389" y="1948"/>
                    <a:pt x="1387" y="1948"/>
                    <a:pt x="1384" y="1948"/>
                  </a:cubicBezTo>
                  <a:cubicBezTo>
                    <a:pt x="1389" y="1931"/>
                    <a:pt x="1391" y="1913"/>
                    <a:pt x="1391" y="1901"/>
                  </a:cubicBezTo>
                  <a:cubicBezTo>
                    <a:pt x="1391" y="1899"/>
                    <a:pt x="1391" y="1897"/>
                    <a:pt x="1391" y="1895"/>
                  </a:cubicBezTo>
                  <a:cubicBezTo>
                    <a:pt x="1390" y="1893"/>
                    <a:pt x="1390" y="1891"/>
                    <a:pt x="1389" y="1890"/>
                  </a:cubicBezTo>
                  <a:cubicBezTo>
                    <a:pt x="1388" y="1888"/>
                    <a:pt x="1388" y="1887"/>
                    <a:pt x="1387" y="1886"/>
                  </a:cubicBezTo>
                  <a:cubicBezTo>
                    <a:pt x="1386" y="1885"/>
                    <a:pt x="1386" y="1884"/>
                    <a:pt x="1385" y="1883"/>
                  </a:cubicBezTo>
                  <a:cubicBezTo>
                    <a:pt x="1384" y="1882"/>
                    <a:pt x="1384" y="1881"/>
                    <a:pt x="1383" y="1881"/>
                  </a:cubicBezTo>
                  <a:cubicBezTo>
                    <a:pt x="1382" y="1880"/>
                    <a:pt x="1382" y="1880"/>
                    <a:pt x="1381" y="1879"/>
                  </a:cubicBezTo>
                  <a:cubicBezTo>
                    <a:pt x="1379" y="1877"/>
                    <a:pt x="1377" y="1876"/>
                    <a:pt x="1375" y="1874"/>
                  </a:cubicBezTo>
                  <a:cubicBezTo>
                    <a:pt x="1374" y="1874"/>
                    <a:pt x="1374" y="1874"/>
                    <a:pt x="1373" y="1873"/>
                  </a:cubicBezTo>
                  <a:cubicBezTo>
                    <a:pt x="1372" y="1873"/>
                    <a:pt x="1372" y="1873"/>
                    <a:pt x="1371" y="1872"/>
                  </a:cubicBezTo>
                  <a:cubicBezTo>
                    <a:pt x="1368" y="1871"/>
                    <a:pt x="1364" y="1869"/>
                    <a:pt x="1360" y="1869"/>
                  </a:cubicBezTo>
                  <a:cubicBezTo>
                    <a:pt x="1359" y="1869"/>
                    <a:pt x="1358" y="1869"/>
                    <a:pt x="1358" y="1869"/>
                  </a:cubicBezTo>
                  <a:cubicBezTo>
                    <a:pt x="1356" y="1868"/>
                    <a:pt x="1355" y="1868"/>
                    <a:pt x="1354" y="1868"/>
                  </a:cubicBezTo>
                  <a:cubicBezTo>
                    <a:pt x="1353" y="1868"/>
                    <a:pt x="1352" y="1868"/>
                    <a:pt x="1352" y="1868"/>
                  </a:cubicBezTo>
                  <a:cubicBezTo>
                    <a:pt x="1339" y="1868"/>
                    <a:pt x="1327" y="1873"/>
                    <a:pt x="1320" y="1881"/>
                  </a:cubicBezTo>
                  <a:cubicBezTo>
                    <a:pt x="1315" y="1879"/>
                    <a:pt x="1309" y="1878"/>
                    <a:pt x="1303" y="1878"/>
                  </a:cubicBezTo>
                  <a:cubicBezTo>
                    <a:pt x="1296" y="1878"/>
                    <a:pt x="1289" y="1879"/>
                    <a:pt x="1283" y="1882"/>
                  </a:cubicBezTo>
                  <a:cubicBezTo>
                    <a:pt x="1273" y="1861"/>
                    <a:pt x="1247" y="1847"/>
                    <a:pt x="1217" y="1847"/>
                  </a:cubicBezTo>
                  <a:cubicBezTo>
                    <a:pt x="1188" y="1847"/>
                    <a:pt x="1163" y="1861"/>
                    <a:pt x="1152" y="1881"/>
                  </a:cubicBezTo>
                  <a:cubicBezTo>
                    <a:pt x="1151" y="1881"/>
                    <a:pt x="1149" y="1881"/>
                    <a:pt x="1148" y="1881"/>
                  </a:cubicBezTo>
                  <a:cubicBezTo>
                    <a:pt x="1144" y="1881"/>
                    <a:pt x="1139" y="1881"/>
                    <a:pt x="1136" y="1883"/>
                  </a:cubicBezTo>
                  <a:cubicBezTo>
                    <a:pt x="1136" y="1881"/>
                    <a:pt x="1136" y="1880"/>
                    <a:pt x="1136" y="1878"/>
                  </a:cubicBezTo>
                  <a:cubicBezTo>
                    <a:pt x="1136" y="1858"/>
                    <a:pt x="1128" y="1840"/>
                    <a:pt x="1116" y="1828"/>
                  </a:cubicBezTo>
                  <a:cubicBezTo>
                    <a:pt x="1116" y="1828"/>
                    <a:pt x="1116" y="1828"/>
                    <a:pt x="1116" y="1828"/>
                  </a:cubicBezTo>
                  <a:cubicBezTo>
                    <a:pt x="1117" y="1828"/>
                    <a:pt x="1118" y="1829"/>
                    <a:pt x="1119" y="1829"/>
                  </a:cubicBezTo>
                  <a:cubicBezTo>
                    <a:pt x="1120" y="1830"/>
                    <a:pt x="1120" y="1830"/>
                    <a:pt x="1120" y="1830"/>
                  </a:cubicBezTo>
                  <a:cubicBezTo>
                    <a:pt x="1121" y="1830"/>
                    <a:pt x="1121" y="1830"/>
                    <a:pt x="1121" y="1830"/>
                  </a:cubicBezTo>
                  <a:cubicBezTo>
                    <a:pt x="1121" y="1831"/>
                    <a:pt x="1122" y="1831"/>
                    <a:pt x="1122" y="1831"/>
                  </a:cubicBezTo>
                  <a:cubicBezTo>
                    <a:pt x="1122" y="1831"/>
                    <a:pt x="1123" y="1832"/>
                    <a:pt x="1123" y="1832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6" y="1835"/>
                    <a:pt x="1127" y="1837"/>
                    <a:pt x="1129" y="1838"/>
                  </a:cubicBezTo>
                  <a:cubicBezTo>
                    <a:pt x="1131" y="1842"/>
                    <a:pt x="1133" y="1845"/>
                    <a:pt x="1134" y="1848"/>
                  </a:cubicBezTo>
                  <a:cubicBezTo>
                    <a:pt x="1135" y="1851"/>
                    <a:pt x="1135" y="1852"/>
                    <a:pt x="1135" y="1852"/>
                  </a:cubicBezTo>
                  <a:cubicBezTo>
                    <a:pt x="1135" y="1852"/>
                    <a:pt x="1136" y="1851"/>
                    <a:pt x="1137" y="1848"/>
                  </a:cubicBezTo>
                  <a:cubicBezTo>
                    <a:pt x="1138" y="1845"/>
                    <a:pt x="1139" y="1841"/>
                    <a:pt x="1138" y="1835"/>
                  </a:cubicBezTo>
                  <a:cubicBezTo>
                    <a:pt x="1138" y="1832"/>
                    <a:pt x="1137" y="1829"/>
                    <a:pt x="1136" y="1825"/>
                  </a:cubicBezTo>
                  <a:cubicBezTo>
                    <a:pt x="1136" y="1825"/>
                    <a:pt x="1136" y="1824"/>
                    <a:pt x="1136" y="1824"/>
                  </a:cubicBezTo>
                  <a:cubicBezTo>
                    <a:pt x="1136" y="1824"/>
                    <a:pt x="1135" y="1823"/>
                    <a:pt x="1135" y="1823"/>
                  </a:cubicBezTo>
                  <a:cubicBezTo>
                    <a:pt x="1135" y="1822"/>
                    <a:pt x="1134" y="1821"/>
                    <a:pt x="1134" y="1820"/>
                  </a:cubicBezTo>
                  <a:cubicBezTo>
                    <a:pt x="1133" y="1819"/>
                    <a:pt x="1133" y="1818"/>
                    <a:pt x="1132" y="1818"/>
                  </a:cubicBezTo>
                  <a:cubicBezTo>
                    <a:pt x="1132" y="1817"/>
                    <a:pt x="1132" y="1817"/>
                    <a:pt x="1131" y="1816"/>
                  </a:cubicBezTo>
                  <a:cubicBezTo>
                    <a:pt x="1131" y="1816"/>
                    <a:pt x="1131" y="1816"/>
                    <a:pt x="1130" y="1815"/>
                  </a:cubicBezTo>
                  <a:cubicBezTo>
                    <a:pt x="1130" y="1814"/>
                    <a:pt x="1129" y="1814"/>
                    <a:pt x="1128" y="1813"/>
                  </a:cubicBezTo>
                  <a:cubicBezTo>
                    <a:pt x="1123" y="1808"/>
                    <a:pt x="1116" y="1804"/>
                    <a:pt x="1109" y="1803"/>
                  </a:cubicBezTo>
                  <a:cubicBezTo>
                    <a:pt x="1109" y="1803"/>
                    <a:pt x="1109" y="1803"/>
                    <a:pt x="1109" y="1803"/>
                  </a:cubicBezTo>
                  <a:cubicBezTo>
                    <a:pt x="1105" y="1802"/>
                    <a:pt x="1101" y="1802"/>
                    <a:pt x="1097" y="1803"/>
                  </a:cubicBezTo>
                  <a:cubicBezTo>
                    <a:pt x="1095" y="1803"/>
                    <a:pt x="1093" y="1803"/>
                    <a:pt x="1091" y="1804"/>
                  </a:cubicBezTo>
                  <a:cubicBezTo>
                    <a:pt x="1090" y="1804"/>
                    <a:pt x="1088" y="1805"/>
                    <a:pt x="1086" y="1805"/>
                  </a:cubicBezTo>
                  <a:cubicBezTo>
                    <a:pt x="1083" y="1807"/>
                    <a:pt x="1080" y="1809"/>
                    <a:pt x="1078" y="1810"/>
                  </a:cubicBezTo>
                  <a:cubicBezTo>
                    <a:pt x="1078" y="1810"/>
                    <a:pt x="1078" y="1810"/>
                    <a:pt x="1078" y="1810"/>
                  </a:cubicBezTo>
                  <a:cubicBezTo>
                    <a:pt x="1077" y="1810"/>
                    <a:pt x="1077" y="1810"/>
                    <a:pt x="1077" y="1810"/>
                  </a:cubicBezTo>
                  <a:cubicBezTo>
                    <a:pt x="1059" y="1810"/>
                    <a:pt x="1044" y="1819"/>
                    <a:pt x="1033" y="1832"/>
                  </a:cubicBezTo>
                  <a:cubicBezTo>
                    <a:pt x="1028" y="1833"/>
                    <a:pt x="1022" y="1834"/>
                    <a:pt x="1018" y="1836"/>
                  </a:cubicBezTo>
                  <a:cubicBezTo>
                    <a:pt x="1018" y="1835"/>
                    <a:pt x="1018" y="1834"/>
                    <a:pt x="1018" y="1832"/>
                  </a:cubicBezTo>
                  <a:cubicBezTo>
                    <a:pt x="1018" y="1811"/>
                    <a:pt x="1003" y="1793"/>
                    <a:pt x="984" y="1793"/>
                  </a:cubicBezTo>
                  <a:cubicBezTo>
                    <a:pt x="982" y="1793"/>
                    <a:pt x="981" y="1794"/>
                    <a:pt x="979" y="1794"/>
                  </a:cubicBezTo>
                  <a:cubicBezTo>
                    <a:pt x="978" y="1788"/>
                    <a:pt x="976" y="1782"/>
                    <a:pt x="974" y="1776"/>
                  </a:cubicBezTo>
                  <a:cubicBezTo>
                    <a:pt x="975" y="1776"/>
                    <a:pt x="975" y="1776"/>
                    <a:pt x="975" y="1776"/>
                  </a:cubicBezTo>
                  <a:cubicBezTo>
                    <a:pt x="999" y="1776"/>
                    <a:pt x="1018" y="1755"/>
                    <a:pt x="1018" y="1729"/>
                  </a:cubicBezTo>
                  <a:cubicBezTo>
                    <a:pt x="1018" y="1718"/>
                    <a:pt x="1015" y="1708"/>
                    <a:pt x="1009" y="1700"/>
                  </a:cubicBezTo>
                  <a:cubicBezTo>
                    <a:pt x="1010" y="1697"/>
                    <a:pt x="1010" y="1695"/>
                    <a:pt x="1010" y="1692"/>
                  </a:cubicBezTo>
                  <a:cubicBezTo>
                    <a:pt x="1010" y="1679"/>
                    <a:pt x="1002" y="1668"/>
                    <a:pt x="992" y="1668"/>
                  </a:cubicBezTo>
                  <a:cubicBezTo>
                    <a:pt x="985" y="1668"/>
                    <a:pt x="979" y="1673"/>
                    <a:pt x="977" y="1681"/>
                  </a:cubicBezTo>
                  <a:cubicBezTo>
                    <a:pt x="976" y="1681"/>
                    <a:pt x="975" y="1681"/>
                    <a:pt x="975" y="1681"/>
                  </a:cubicBezTo>
                  <a:cubicBezTo>
                    <a:pt x="967" y="1681"/>
                    <a:pt x="960" y="1683"/>
                    <a:pt x="954" y="1687"/>
                  </a:cubicBezTo>
                  <a:cubicBezTo>
                    <a:pt x="953" y="1686"/>
                    <a:pt x="951" y="1686"/>
                    <a:pt x="950" y="1685"/>
                  </a:cubicBezTo>
                  <a:cubicBezTo>
                    <a:pt x="946" y="1684"/>
                    <a:pt x="943" y="1683"/>
                    <a:pt x="939" y="1682"/>
                  </a:cubicBezTo>
                  <a:cubicBezTo>
                    <a:pt x="940" y="1676"/>
                    <a:pt x="940" y="1670"/>
                    <a:pt x="939" y="1664"/>
                  </a:cubicBezTo>
                  <a:cubicBezTo>
                    <a:pt x="938" y="1660"/>
                    <a:pt x="938" y="1656"/>
                    <a:pt x="936" y="1652"/>
                  </a:cubicBezTo>
                  <a:cubicBezTo>
                    <a:pt x="935" y="1648"/>
                    <a:pt x="934" y="1644"/>
                    <a:pt x="932" y="1640"/>
                  </a:cubicBezTo>
                  <a:cubicBezTo>
                    <a:pt x="930" y="1636"/>
                    <a:pt x="928" y="1633"/>
                    <a:pt x="925" y="1630"/>
                  </a:cubicBezTo>
                  <a:cubicBezTo>
                    <a:pt x="923" y="1627"/>
                    <a:pt x="920" y="1623"/>
                    <a:pt x="918" y="1621"/>
                  </a:cubicBezTo>
                  <a:cubicBezTo>
                    <a:pt x="917" y="1620"/>
                    <a:pt x="916" y="1619"/>
                    <a:pt x="915" y="1619"/>
                  </a:cubicBezTo>
                  <a:cubicBezTo>
                    <a:pt x="915" y="1618"/>
                    <a:pt x="914" y="1618"/>
                    <a:pt x="913" y="1617"/>
                  </a:cubicBezTo>
                  <a:cubicBezTo>
                    <a:pt x="912" y="1617"/>
                    <a:pt x="912" y="1616"/>
                    <a:pt x="911" y="1615"/>
                  </a:cubicBezTo>
                  <a:cubicBezTo>
                    <a:pt x="910" y="1615"/>
                    <a:pt x="909" y="1614"/>
                    <a:pt x="909" y="1614"/>
                  </a:cubicBezTo>
                  <a:cubicBezTo>
                    <a:pt x="905" y="1612"/>
                    <a:pt x="902" y="1611"/>
                    <a:pt x="899" y="1609"/>
                  </a:cubicBezTo>
                  <a:cubicBezTo>
                    <a:pt x="896" y="1608"/>
                    <a:pt x="893" y="1608"/>
                    <a:pt x="891" y="1607"/>
                  </a:cubicBezTo>
                  <a:cubicBezTo>
                    <a:pt x="891" y="1607"/>
                    <a:pt x="891" y="1606"/>
                    <a:pt x="891" y="1605"/>
                  </a:cubicBezTo>
                  <a:cubicBezTo>
                    <a:pt x="891" y="1604"/>
                    <a:pt x="891" y="1602"/>
                    <a:pt x="891" y="1600"/>
                  </a:cubicBezTo>
                  <a:cubicBezTo>
                    <a:pt x="892" y="1599"/>
                    <a:pt x="892" y="1597"/>
                    <a:pt x="892" y="1595"/>
                  </a:cubicBezTo>
                  <a:cubicBezTo>
                    <a:pt x="892" y="1594"/>
                    <a:pt x="893" y="1593"/>
                    <a:pt x="893" y="1592"/>
                  </a:cubicBezTo>
                  <a:cubicBezTo>
                    <a:pt x="893" y="1591"/>
                    <a:pt x="893" y="1590"/>
                    <a:pt x="893" y="1589"/>
                  </a:cubicBezTo>
                  <a:cubicBezTo>
                    <a:pt x="894" y="1587"/>
                    <a:pt x="894" y="1584"/>
                    <a:pt x="895" y="1582"/>
                  </a:cubicBezTo>
                  <a:cubicBezTo>
                    <a:pt x="895" y="1580"/>
                    <a:pt x="896" y="1578"/>
                    <a:pt x="897" y="1575"/>
                  </a:cubicBezTo>
                  <a:cubicBezTo>
                    <a:pt x="897" y="1573"/>
                    <a:pt x="898" y="1570"/>
                    <a:pt x="899" y="1567"/>
                  </a:cubicBezTo>
                  <a:cubicBezTo>
                    <a:pt x="900" y="1565"/>
                    <a:pt x="900" y="1562"/>
                    <a:pt x="901" y="1560"/>
                  </a:cubicBezTo>
                  <a:cubicBezTo>
                    <a:pt x="902" y="1557"/>
                    <a:pt x="903" y="1554"/>
                    <a:pt x="904" y="1551"/>
                  </a:cubicBezTo>
                  <a:cubicBezTo>
                    <a:pt x="904" y="1549"/>
                    <a:pt x="905" y="1546"/>
                    <a:pt x="906" y="1543"/>
                  </a:cubicBezTo>
                  <a:cubicBezTo>
                    <a:pt x="907" y="1540"/>
                    <a:pt x="908" y="1538"/>
                    <a:pt x="909" y="1535"/>
                  </a:cubicBezTo>
                  <a:cubicBezTo>
                    <a:pt x="910" y="1532"/>
                    <a:pt x="911" y="1529"/>
                    <a:pt x="912" y="1526"/>
                  </a:cubicBezTo>
                  <a:cubicBezTo>
                    <a:pt x="913" y="1524"/>
                    <a:pt x="914" y="1521"/>
                    <a:pt x="915" y="1518"/>
                  </a:cubicBezTo>
                  <a:cubicBezTo>
                    <a:pt x="916" y="1515"/>
                    <a:pt x="917" y="1513"/>
                    <a:pt x="918" y="1510"/>
                  </a:cubicBezTo>
                  <a:cubicBezTo>
                    <a:pt x="919" y="1507"/>
                    <a:pt x="920" y="1504"/>
                    <a:pt x="922" y="1502"/>
                  </a:cubicBezTo>
                  <a:cubicBezTo>
                    <a:pt x="923" y="1499"/>
                    <a:pt x="924" y="1497"/>
                    <a:pt x="925" y="1494"/>
                  </a:cubicBezTo>
                  <a:cubicBezTo>
                    <a:pt x="926" y="1491"/>
                    <a:pt x="927" y="1489"/>
                    <a:pt x="928" y="1487"/>
                  </a:cubicBezTo>
                  <a:cubicBezTo>
                    <a:pt x="929" y="1484"/>
                    <a:pt x="930" y="1482"/>
                    <a:pt x="931" y="1479"/>
                  </a:cubicBezTo>
                  <a:cubicBezTo>
                    <a:pt x="934" y="1475"/>
                    <a:pt x="936" y="1470"/>
                    <a:pt x="938" y="1466"/>
                  </a:cubicBezTo>
                  <a:cubicBezTo>
                    <a:pt x="939" y="1462"/>
                    <a:pt x="941" y="1459"/>
                    <a:pt x="943" y="1456"/>
                  </a:cubicBezTo>
                  <a:cubicBezTo>
                    <a:pt x="944" y="1452"/>
                    <a:pt x="946" y="1450"/>
                    <a:pt x="947" y="1447"/>
                  </a:cubicBezTo>
                  <a:cubicBezTo>
                    <a:pt x="950" y="1443"/>
                    <a:pt x="951" y="1440"/>
                    <a:pt x="951" y="1440"/>
                  </a:cubicBezTo>
                  <a:cubicBezTo>
                    <a:pt x="951" y="1440"/>
                    <a:pt x="949" y="1443"/>
                    <a:pt x="947" y="1447"/>
                  </a:cubicBezTo>
                  <a:cubicBezTo>
                    <a:pt x="945" y="1449"/>
                    <a:pt x="944" y="1452"/>
                    <a:pt x="942" y="1455"/>
                  </a:cubicBezTo>
                  <a:cubicBezTo>
                    <a:pt x="942" y="1455"/>
                    <a:pt x="942" y="1455"/>
                    <a:pt x="942" y="1455"/>
                  </a:cubicBezTo>
                  <a:cubicBezTo>
                    <a:pt x="943" y="1452"/>
                    <a:pt x="943" y="1452"/>
                    <a:pt x="943" y="1452"/>
                  </a:cubicBezTo>
                  <a:cubicBezTo>
                    <a:pt x="923" y="1488"/>
                    <a:pt x="902" y="1522"/>
                    <a:pt x="875" y="1552"/>
                  </a:cubicBezTo>
                  <a:cubicBezTo>
                    <a:pt x="873" y="1554"/>
                    <a:pt x="870" y="1557"/>
                    <a:pt x="866" y="1561"/>
                  </a:cubicBezTo>
                  <a:cubicBezTo>
                    <a:pt x="860" y="1550"/>
                    <a:pt x="852" y="1542"/>
                    <a:pt x="841" y="1537"/>
                  </a:cubicBezTo>
                  <a:cubicBezTo>
                    <a:pt x="841" y="1536"/>
                    <a:pt x="841" y="1535"/>
                    <a:pt x="841" y="1534"/>
                  </a:cubicBezTo>
                  <a:cubicBezTo>
                    <a:pt x="839" y="1518"/>
                    <a:pt x="830" y="1504"/>
                    <a:pt x="819" y="1495"/>
                  </a:cubicBezTo>
                  <a:cubicBezTo>
                    <a:pt x="814" y="1491"/>
                    <a:pt x="808" y="1488"/>
                    <a:pt x="803" y="1486"/>
                  </a:cubicBezTo>
                  <a:cubicBezTo>
                    <a:pt x="806" y="1482"/>
                    <a:pt x="810" y="1478"/>
                    <a:pt x="814" y="1474"/>
                  </a:cubicBezTo>
                  <a:cubicBezTo>
                    <a:pt x="832" y="1451"/>
                    <a:pt x="842" y="1428"/>
                    <a:pt x="836" y="1422"/>
                  </a:cubicBezTo>
                  <a:cubicBezTo>
                    <a:pt x="836" y="1422"/>
                    <a:pt x="835" y="1421"/>
                    <a:pt x="834" y="1421"/>
                  </a:cubicBezTo>
                  <a:cubicBezTo>
                    <a:pt x="865" y="1385"/>
                    <a:pt x="899" y="1350"/>
                    <a:pt x="899" y="1350"/>
                  </a:cubicBezTo>
                  <a:cubicBezTo>
                    <a:pt x="899" y="1350"/>
                    <a:pt x="876" y="1369"/>
                    <a:pt x="866" y="1377"/>
                  </a:cubicBezTo>
                  <a:cubicBezTo>
                    <a:pt x="856" y="1385"/>
                    <a:pt x="844" y="1394"/>
                    <a:pt x="830" y="1404"/>
                  </a:cubicBezTo>
                  <a:cubicBezTo>
                    <a:pt x="816" y="1414"/>
                    <a:pt x="801" y="1423"/>
                    <a:pt x="784" y="1431"/>
                  </a:cubicBezTo>
                  <a:cubicBezTo>
                    <a:pt x="777" y="1434"/>
                    <a:pt x="771" y="1436"/>
                    <a:pt x="765" y="1438"/>
                  </a:cubicBezTo>
                  <a:cubicBezTo>
                    <a:pt x="763" y="1438"/>
                    <a:pt x="762" y="1439"/>
                    <a:pt x="761" y="1439"/>
                  </a:cubicBezTo>
                  <a:cubicBezTo>
                    <a:pt x="760" y="1439"/>
                    <a:pt x="760" y="1439"/>
                    <a:pt x="760" y="1439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6" y="1437"/>
                    <a:pt x="756" y="1436"/>
                    <a:pt x="756" y="1435"/>
                  </a:cubicBezTo>
                  <a:cubicBezTo>
                    <a:pt x="745" y="1407"/>
                    <a:pt x="707" y="1381"/>
                    <a:pt x="682" y="1407"/>
                  </a:cubicBezTo>
                  <a:cubicBezTo>
                    <a:pt x="676" y="1414"/>
                    <a:pt x="670" y="1428"/>
                    <a:pt x="670" y="1438"/>
                  </a:cubicBezTo>
                  <a:cubicBezTo>
                    <a:pt x="670" y="1456"/>
                    <a:pt x="680" y="1471"/>
                    <a:pt x="695" y="1476"/>
                  </a:cubicBezTo>
                  <a:cubicBezTo>
                    <a:pt x="694" y="1480"/>
                    <a:pt x="693" y="1484"/>
                    <a:pt x="693" y="1489"/>
                  </a:cubicBezTo>
                  <a:cubicBezTo>
                    <a:pt x="690" y="1488"/>
                    <a:pt x="687" y="1488"/>
                    <a:pt x="684" y="1488"/>
                  </a:cubicBezTo>
                  <a:cubicBezTo>
                    <a:pt x="677" y="1488"/>
                    <a:pt x="670" y="1490"/>
                    <a:pt x="663" y="1493"/>
                  </a:cubicBezTo>
                  <a:cubicBezTo>
                    <a:pt x="659" y="1491"/>
                    <a:pt x="655" y="1490"/>
                    <a:pt x="650" y="1490"/>
                  </a:cubicBezTo>
                  <a:cubicBezTo>
                    <a:pt x="649" y="1490"/>
                    <a:pt x="647" y="1490"/>
                    <a:pt x="646" y="1490"/>
                  </a:cubicBezTo>
                  <a:cubicBezTo>
                    <a:pt x="648" y="1484"/>
                    <a:pt x="649" y="1477"/>
                    <a:pt x="649" y="1469"/>
                  </a:cubicBezTo>
                  <a:cubicBezTo>
                    <a:pt x="649" y="1446"/>
                    <a:pt x="637" y="1425"/>
                    <a:pt x="620" y="1419"/>
                  </a:cubicBezTo>
                  <a:cubicBezTo>
                    <a:pt x="630" y="1413"/>
                    <a:pt x="637" y="1403"/>
                    <a:pt x="637" y="1391"/>
                  </a:cubicBezTo>
                  <a:cubicBezTo>
                    <a:pt x="637" y="1374"/>
                    <a:pt x="622" y="1360"/>
                    <a:pt x="603" y="1360"/>
                  </a:cubicBezTo>
                  <a:cubicBezTo>
                    <a:pt x="598" y="1360"/>
                    <a:pt x="593" y="1361"/>
                    <a:pt x="588" y="1363"/>
                  </a:cubicBezTo>
                  <a:cubicBezTo>
                    <a:pt x="584" y="1359"/>
                    <a:pt x="580" y="1355"/>
                    <a:pt x="576" y="1352"/>
                  </a:cubicBezTo>
                  <a:cubicBezTo>
                    <a:pt x="577" y="1349"/>
                    <a:pt x="578" y="1345"/>
                    <a:pt x="578" y="1342"/>
                  </a:cubicBezTo>
                  <a:cubicBezTo>
                    <a:pt x="578" y="1342"/>
                    <a:pt x="578" y="1341"/>
                    <a:pt x="578" y="1341"/>
                  </a:cubicBezTo>
                  <a:cubicBezTo>
                    <a:pt x="588" y="1334"/>
                    <a:pt x="600" y="1328"/>
                    <a:pt x="607" y="1324"/>
                  </a:cubicBezTo>
                  <a:cubicBezTo>
                    <a:pt x="612" y="1321"/>
                    <a:pt x="617" y="1318"/>
                    <a:pt x="622" y="1316"/>
                  </a:cubicBezTo>
                  <a:cubicBezTo>
                    <a:pt x="626" y="1314"/>
                    <a:pt x="630" y="1313"/>
                    <a:pt x="634" y="1312"/>
                  </a:cubicBezTo>
                  <a:cubicBezTo>
                    <a:pt x="640" y="1310"/>
                    <a:pt x="645" y="1308"/>
                    <a:pt x="649" y="1307"/>
                  </a:cubicBezTo>
                  <a:cubicBezTo>
                    <a:pt x="651" y="1306"/>
                    <a:pt x="652" y="1306"/>
                    <a:pt x="653" y="1305"/>
                  </a:cubicBezTo>
                  <a:cubicBezTo>
                    <a:pt x="654" y="1305"/>
                    <a:pt x="654" y="1305"/>
                    <a:pt x="655" y="1304"/>
                  </a:cubicBezTo>
                  <a:cubicBezTo>
                    <a:pt x="657" y="1303"/>
                    <a:pt x="659" y="1303"/>
                    <a:pt x="660" y="1302"/>
                  </a:cubicBezTo>
                  <a:cubicBezTo>
                    <a:pt x="662" y="1301"/>
                    <a:pt x="664" y="1300"/>
                    <a:pt x="664" y="1300"/>
                  </a:cubicBezTo>
                  <a:cubicBezTo>
                    <a:pt x="664" y="1300"/>
                    <a:pt x="662" y="1301"/>
                    <a:pt x="660" y="1301"/>
                  </a:cubicBezTo>
                  <a:cubicBezTo>
                    <a:pt x="658" y="1302"/>
                    <a:pt x="657" y="1302"/>
                    <a:pt x="655" y="1303"/>
                  </a:cubicBezTo>
                  <a:cubicBezTo>
                    <a:pt x="654" y="1303"/>
                    <a:pt x="653" y="1303"/>
                    <a:pt x="652" y="1303"/>
                  </a:cubicBezTo>
                  <a:cubicBezTo>
                    <a:pt x="651" y="1303"/>
                    <a:pt x="650" y="1304"/>
                    <a:pt x="649" y="1304"/>
                  </a:cubicBezTo>
                  <a:cubicBezTo>
                    <a:pt x="644" y="1305"/>
                    <a:pt x="639" y="1306"/>
                    <a:pt x="633" y="1306"/>
                  </a:cubicBezTo>
                  <a:cubicBezTo>
                    <a:pt x="628" y="1307"/>
                    <a:pt x="622" y="1307"/>
                    <a:pt x="616" y="1308"/>
                  </a:cubicBezTo>
                  <a:cubicBezTo>
                    <a:pt x="610" y="1308"/>
                    <a:pt x="604" y="1308"/>
                    <a:pt x="598" y="1307"/>
                  </a:cubicBezTo>
                  <a:cubicBezTo>
                    <a:pt x="593" y="1307"/>
                    <a:pt x="588" y="1306"/>
                    <a:pt x="583" y="1305"/>
                  </a:cubicBezTo>
                  <a:cubicBezTo>
                    <a:pt x="582" y="1305"/>
                    <a:pt x="581" y="1305"/>
                    <a:pt x="580" y="1305"/>
                  </a:cubicBezTo>
                  <a:cubicBezTo>
                    <a:pt x="579" y="1305"/>
                    <a:pt x="578" y="1305"/>
                    <a:pt x="577" y="1304"/>
                  </a:cubicBezTo>
                  <a:cubicBezTo>
                    <a:pt x="577" y="1304"/>
                    <a:pt x="576" y="1304"/>
                    <a:pt x="575" y="1304"/>
                  </a:cubicBezTo>
                  <a:cubicBezTo>
                    <a:pt x="575" y="1304"/>
                    <a:pt x="574" y="1304"/>
                    <a:pt x="574" y="1303"/>
                  </a:cubicBezTo>
                  <a:cubicBezTo>
                    <a:pt x="572" y="1301"/>
                    <a:pt x="570" y="1298"/>
                    <a:pt x="567" y="1295"/>
                  </a:cubicBezTo>
                  <a:cubicBezTo>
                    <a:pt x="564" y="1293"/>
                    <a:pt x="561" y="1291"/>
                    <a:pt x="558" y="1289"/>
                  </a:cubicBezTo>
                  <a:cubicBezTo>
                    <a:pt x="556" y="1288"/>
                    <a:pt x="554" y="1288"/>
                    <a:pt x="553" y="1287"/>
                  </a:cubicBezTo>
                  <a:cubicBezTo>
                    <a:pt x="552" y="1285"/>
                    <a:pt x="552" y="1284"/>
                    <a:pt x="551" y="1282"/>
                  </a:cubicBezTo>
                  <a:cubicBezTo>
                    <a:pt x="550" y="1276"/>
                    <a:pt x="547" y="1271"/>
                    <a:pt x="544" y="1266"/>
                  </a:cubicBezTo>
                  <a:cubicBezTo>
                    <a:pt x="543" y="1265"/>
                    <a:pt x="543" y="1265"/>
                    <a:pt x="542" y="1264"/>
                  </a:cubicBezTo>
                  <a:cubicBezTo>
                    <a:pt x="542" y="1263"/>
                    <a:pt x="541" y="1263"/>
                    <a:pt x="541" y="1262"/>
                  </a:cubicBezTo>
                  <a:cubicBezTo>
                    <a:pt x="540" y="1262"/>
                    <a:pt x="540" y="1261"/>
                    <a:pt x="539" y="1261"/>
                  </a:cubicBezTo>
                  <a:cubicBezTo>
                    <a:pt x="539" y="1260"/>
                    <a:pt x="538" y="1259"/>
                    <a:pt x="538" y="1259"/>
                  </a:cubicBezTo>
                  <a:cubicBezTo>
                    <a:pt x="536" y="1257"/>
                    <a:pt x="534" y="1255"/>
                    <a:pt x="532" y="1254"/>
                  </a:cubicBezTo>
                  <a:cubicBezTo>
                    <a:pt x="531" y="1253"/>
                    <a:pt x="530" y="1252"/>
                    <a:pt x="529" y="1252"/>
                  </a:cubicBezTo>
                  <a:cubicBezTo>
                    <a:pt x="529" y="1251"/>
                    <a:pt x="529" y="1250"/>
                    <a:pt x="530" y="1250"/>
                  </a:cubicBezTo>
                  <a:cubicBezTo>
                    <a:pt x="530" y="1249"/>
                    <a:pt x="531" y="1248"/>
                    <a:pt x="531" y="1247"/>
                  </a:cubicBezTo>
                  <a:cubicBezTo>
                    <a:pt x="532" y="1245"/>
                    <a:pt x="532" y="1244"/>
                    <a:pt x="533" y="1242"/>
                  </a:cubicBezTo>
                  <a:cubicBezTo>
                    <a:pt x="534" y="1240"/>
                    <a:pt x="535" y="1238"/>
                    <a:pt x="535" y="1236"/>
                  </a:cubicBezTo>
                  <a:cubicBezTo>
                    <a:pt x="536" y="1235"/>
                    <a:pt x="536" y="1234"/>
                    <a:pt x="536" y="1233"/>
                  </a:cubicBezTo>
                  <a:cubicBezTo>
                    <a:pt x="537" y="1232"/>
                    <a:pt x="537" y="1231"/>
                    <a:pt x="537" y="1230"/>
                  </a:cubicBezTo>
                  <a:cubicBezTo>
                    <a:pt x="538" y="1228"/>
                    <a:pt x="538" y="1226"/>
                    <a:pt x="539" y="1224"/>
                  </a:cubicBezTo>
                  <a:cubicBezTo>
                    <a:pt x="539" y="1224"/>
                    <a:pt x="539" y="1224"/>
                    <a:pt x="539" y="1224"/>
                  </a:cubicBezTo>
                  <a:cubicBezTo>
                    <a:pt x="542" y="1225"/>
                    <a:pt x="546" y="1226"/>
                    <a:pt x="549" y="1226"/>
                  </a:cubicBezTo>
                  <a:cubicBezTo>
                    <a:pt x="565" y="1226"/>
                    <a:pt x="578" y="1212"/>
                    <a:pt x="578" y="1194"/>
                  </a:cubicBezTo>
                  <a:cubicBezTo>
                    <a:pt x="578" y="1193"/>
                    <a:pt x="578" y="1192"/>
                    <a:pt x="578" y="1191"/>
                  </a:cubicBezTo>
                  <a:cubicBezTo>
                    <a:pt x="584" y="1188"/>
                    <a:pt x="589" y="1184"/>
                    <a:pt x="593" y="1179"/>
                  </a:cubicBezTo>
                  <a:cubicBezTo>
                    <a:pt x="595" y="1186"/>
                    <a:pt x="600" y="1190"/>
                    <a:pt x="607" y="1190"/>
                  </a:cubicBezTo>
                  <a:cubicBezTo>
                    <a:pt x="615" y="1190"/>
                    <a:pt x="621" y="1183"/>
                    <a:pt x="621" y="1174"/>
                  </a:cubicBezTo>
                  <a:cubicBezTo>
                    <a:pt x="621" y="1167"/>
                    <a:pt x="617" y="1161"/>
                    <a:pt x="611" y="1159"/>
                  </a:cubicBezTo>
                  <a:cubicBezTo>
                    <a:pt x="614" y="1156"/>
                    <a:pt x="617" y="1152"/>
                    <a:pt x="617" y="1148"/>
                  </a:cubicBezTo>
                  <a:cubicBezTo>
                    <a:pt x="617" y="1145"/>
                    <a:pt x="616" y="1142"/>
                    <a:pt x="614" y="1139"/>
                  </a:cubicBezTo>
                  <a:cubicBezTo>
                    <a:pt x="616" y="1135"/>
                    <a:pt x="617" y="1131"/>
                    <a:pt x="617" y="1126"/>
                  </a:cubicBezTo>
                  <a:cubicBezTo>
                    <a:pt x="617" y="1113"/>
                    <a:pt x="608" y="1102"/>
                    <a:pt x="598" y="1102"/>
                  </a:cubicBezTo>
                  <a:cubicBezTo>
                    <a:pt x="591" y="1102"/>
                    <a:pt x="586" y="1106"/>
                    <a:pt x="582" y="1111"/>
                  </a:cubicBezTo>
                  <a:cubicBezTo>
                    <a:pt x="574" y="1105"/>
                    <a:pt x="564" y="1102"/>
                    <a:pt x="553" y="1102"/>
                  </a:cubicBezTo>
                  <a:cubicBezTo>
                    <a:pt x="542" y="1102"/>
                    <a:pt x="533" y="1105"/>
                    <a:pt x="524" y="1110"/>
                  </a:cubicBezTo>
                  <a:cubicBezTo>
                    <a:pt x="524" y="1108"/>
                    <a:pt x="523" y="1107"/>
                    <a:pt x="522" y="1105"/>
                  </a:cubicBezTo>
                  <a:cubicBezTo>
                    <a:pt x="521" y="1103"/>
                    <a:pt x="520" y="1101"/>
                    <a:pt x="519" y="1099"/>
                  </a:cubicBezTo>
                  <a:cubicBezTo>
                    <a:pt x="518" y="1097"/>
                    <a:pt x="517" y="1096"/>
                    <a:pt x="516" y="1094"/>
                  </a:cubicBezTo>
                  <a:cubicBezTo>
                    <a:pt x="515" y="1093"/>
                    <a:pt x="515" y="1092"/>
                    <a:pt x="514" y="1091"/>
                  </a:cubicBezTo>
                  <a:cubicBezTo>
                    <a:pt x="514" y="1090"/>
                    <a:pt x="513" y="1090"/>
                    <a:pt x="513" y="1089"/>
                  </a:cubicBezTo>
                  <a:cubicBezTo>
                    <a:pt x="512" y="1087"/>
                    <a:pt x="511" y="1085"/>
                    <a:pt x="510" y="1084"/>
                  </a:cubicBezTo>
                  <a:cubicBezTo>
                    <a:pt x="509" y="1083"/>
                    <a:pt x="509" y="1083"/>
                    <a:pt x="509" y="1083"/>
                  </a:cubicBezTo>
                  <a:cubicBezTo>
                    <a:pt x="510" y="1079"/>
                    <a:pt x="510" y="1075"/>
                    <a:pt x="510" y="1070"/>
                  </a:cubicBezTo>
                  <a:cubicBezTo>
                    <a:pt x="510" y="1045"/>
                    <a:pt x="489" y="1025"/>
                    <a:pt x="463" y="1025"/>
                  </a:cubicBezTo>
                  <a:cubicBezTo>
                    <a:pt x="461" y="1025"/>
                    <a:pt x="459" y="1025"/>
                    <a:pt x="457" y="1025"/>
                  </a:cubicBezTo>
                  <a:cubicBezTo>
                    <a:pt x="457" y="1019"/>
                    <a:pt x="456" y="1012"/>
                    <a:pt x="455" y="1006"/>
                  </a:cubicBezTo>
                  <a:cubicBezTo>
                    <a:pt x="456" y="1001"/>
                    <a:pt x="457" y="995"/>
                    <a:pt x="457" y="989"/>
                  </a:cubicBezTo>
                  <a:cubicBezTo>
                    <a:pt x="457" y="978"/>
                    <a:pt x="454" y="967"/>
                    <a:pt x="449" y="958"/>
                  </a:cubicBezTo>
                  <a:cubicBezTo>
                    <a:pt x="468" y="939"/>
                    <a:pt x="480" y="911"/>
                    <a:pt x="480" y="881"/>
                  </a:cubicBezTo>
                  <a:cubicBezTo>
                    <a:pt x="480" y="857"/>
                    <a:pt x="473" y="835"/>
                    <a:pt x="460" y="818"/>
                  </a:cubicBezTo>
                  <a:cubicBezTo>
                    <a:pt x="466" y="807"/>
                    <a:pt x="470" y="793"/>
                    <a:pt x="470" y="779"/>
                  </a:cubicBezTo>
                  <a:cubicBezTo>
                    <a:pt x="470" y="778"/>
                    <a:pt x="470" y="776"/>
                    <a:pt x="469" y="775"/>
                  </a:cubicBezTo>
                  <a:cubicBezTo>
                    <a:pt x="476" y="780"/>
                    <a:pt x="483" y="783"/>
                    <a:pt x="491" y="783"/>
                  </a:cubicBezTo>
                  <a:cubicBezTo>
                    <a:pt x="512" y="783"/>
                    <a:pt x="528" y="765"/>
                    <a:pt x="528" y="743"/>
                  </a:cubicBezTo>
                  <a:cubicBezTo>
                    <a:pt x="528" y="720"/>
                    <a:pt x="512" y="702"/>
                    <a:pt x="491" y="702"/>
                  </a:cubicBezTo>
                  <a:cubicBezTo>
                    <a:pt x="489" y="702"/>
                    <a:pt x="486" y="703"/>
                    <a:pt x="484" y="703"/>
                  </a:cubicBezTo>
                  <a:cubicBezTo>
                    <a:pt x="483" y="698"/>
                    <a:pt x="481" y="692"/>
                    <a:pt x="477" y="688"/>
                  </a:cubicBezTo>
                  <a:cubicBezTo>
                    <a:pt x="480" y="683"/>
                    <a:pt x="482" y="677"/>
                    <a:pt x="482" y="671"/>
                  </a:cubicBezTo>
                  <a:cubicBezTo>
                    <a:pt x="482" y="653"/>
                    <a:pt x="469" y="639"/>
                    <a:pt x="453" y="639"/>
                  </a:cubicBezTo>
                  <a:cubicBezTo>
                    <a:pt x="437" y="639"/>
                    <a:pt x="424" y="653"/>
                    <a:pt x="424" y="671"/>
                  </a:cubicBezTo>
                  <a:cubicBezTo>
                    <a:pt x="424" y="678"/>
                    <a:pt x="426" y="684"/>
                    <a:pt x="430" y="690"/>
                  </a:cubicBezTo>
                  <a:cubicBezTo>
                    <a:pt x="427" y="695"/>
                    <a:pt x="424" y="700"/>
                    <a:pt x="424" y="707"/>
                  </a:cubicBezTo>
                  <a:cubicBezTo>
                    <a:pt x="416" y="703"/>
                    <a:pt x="408" y="702"/>
                    <a:pt x="399" y="702"/>
                  </a:cubicBezTo>
                  <a:cubicBezTo>
                    <a:pt x="396" y="702"/>
                    <a:pt x="392" y="702"/>
                    <a:pt x="389" y="702"/>
                  </a:cubicBezTo>
                  <a:cubicBezTo>
                    <a:pt x="394" y="690"/>
                    <a:pt x="397" y="676"/>
                    <a:pt x="397" y="661"/>
                  </a:cubicBezTo>
                  <a:cubicBezTo>
                    <a:pt x="397" y="659"/>
                    <a:pt x="397" y="657"/>
                    <a:pt x="397" y="655"/>
                  </a:cubicBezTo>
                  <a:cubicBezTo>
                    <a:pt x="397" y="654"/>
                    <a:pt x="397" y="653"/>
                    <a:pt x="397" y="651"/>
                  </a:cubicBezTo>
                  <a:cubicBezTo>
                    <a:pt x="396" y="650"/>
                    <a:pt x="396" y="648"/>
                    <a:pt x="396" y="646"/>
                  </a:cubicBezTo>
                  <a:cubicBezTo>
                    <a:pt x="395" y="642"/>
                    <a:pt x="394" y="637"/>
                    <a:pt x="393" y="633"/>
                  </a:cubicBezTo>
                  <a:cubicBezTo>
                    <a:pt x="393" y="631"/>
                    <a:pt x="393" y="630"/>
                    <a:pt x="392" y="629"/>
                  </a:cubicBezTo>
                  <a:cubicBezTo>
                    <a:pt x="392" y="628"/>
                    <a:pt x="392" y="628"/>
                    <a:pt x="392" y="627"/>
                  </a:cubicBezTo>
                  <a:cubicBezTo>
                    <a:pt x="391" y="626"/>
                    <a:pt x="391" y="625"/>
                    <a:pt x="390" y="623"/>
                  </a:cubicBezTo>
                  <a:cubicBezTo>
                    <a:pt x="390" y="623"/>
                    <a:pt x="390" y="623"/>
                    <a:pt x="390" y="623"/>
                  </a:cubicBezTo>
                  <a:cubicBezTo>
                    <a:pt x="390" y="623"/>
                    <a:pt x="390" y="622"/>
                    <a:pt x="390" y="622"/>
                  </a:cubicBezTo>
                  <a:cubicBezTo>
                    <a:pt x="390" y="622"/>
                    <a:pt x="390" y="621"/>
                    <a:pt x="390" y="621"/>
                  </a:cubicBezTo>
                  <a:cubicBezTo>
                    <a:pt x="389" y="619"/>
                    <a:pt x="388" y="616"/>
                    <a:pt x="387" y="614"/>
                  </a:cubicBezTo>
                  <a:cubicBezTo>
                    <a:pt x="387" y="614"/>
                    <a:pt x="387" y="614"/>
                    <a:pt x="387" y="614"/>
                  </a:cubicBezTo>
                  <a:cubicBezTo>
                    <a:pt x="386" y="613"/>
                    <a:pt x="386" y="613"/>
                    <a:pt x="386" y="613"/>
                  </a:cubicBezTo>
                  <a:cubicBezTo>
                    <a:pt x="386" y="612"/>
                    <a:pt x="385" y="611"/>
                    <a:pt x="384" y="610"/>
                  </a:cubicBezTo>
                  <a:cubicBezTo>
                    <a:pt x="382" y="604"/>
                    <a:pt x="378" y="599"/>
                    <a:pt x="375" y="594"/>
                  </a:cubicBezTo>
                  <a:cubicBezTo>
                    <a:pt x="373" y="593"/>
                    <a:pt x="372" y="591"/>
                    <a:pt x="371" y="590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69" y="588"/>
                    <a:pt x="369" y="588"/>
                    <a:pt x="369" y="588"/>
                  </a:cubicBezTo>
                  <a:cubicBezTo>
                    <a:pt x="368" y="587"/>
                    <a:pt x="368" y="587"/>
                    <a:pt x="368" y="587"/>
                  </a:cubicBezTo>
                  <a:cubicBezTo>
                    <a:pt x="368" y="586"/>
                    <a:pt x="368" y="586"/>
                    <a:pt x="368" y="586"/>
                  </a:cubicBezTo>
                  <a:cubicBezTo>
                    <a:pt x="367" y="586"/>
                    <a:pt x="367" y="586"/>
                    <a:pt x="367" y="586"/>
                  </a:cubicBezTo>
                  <a:cubicBezTo>
                    <a:pt x="366" y="585"/>
                    <a:pt x="365" y="584"/>
                    <a:pt x="364" y="583"/>
                  </a:cubicBezTo>
                  <a:cubicBezTo>
                    <a:pt x="364" y="582"/>
                    <a:pt x="364" y="582"/>
                    <a:pt x="364" y="582"/>
                  </a:cubicBezTo>
                  <a:cubicBezTo>
                    <a:pt x="363" y="581"/>
                    <a:pt x="363" y="581"/>
                    <a:pt x="363" y="581"/>
                  </a:cubicBezTo>
                  <a:cubicBezTo>
                    <a:pt x="362" y="581"/>
                    <a:pt x="362" y="581"/>
                    <a:pt x="362" y="581"/>
                  </a:cubicBezTo>
                  <a:cubicBezTo>
                    <a:pt x="362" y="581"/>
                    <a:pt x="361" y="580"/>
                    <a:pt x="361" y="580"/>
                  </a:cubicBezTo>
                  <a:cubicBezTo>
                    <a:pt x="360" y="579"/>
                    <a:pt x="360" y="579"/>
                    <a:pt x="360" y="579"/>
                  </a:cubicBezTo>
                  <a:cubicBezTo>
                    <a:pt x="360" y="579"/>
                    <a:pt x="359" y="578"/>
                    <a:pt x="359" y="578"/>
                  </a:cubicBezTo>
                  <a:cubicBezTo>
                    <a:pt x="358" y="578"/>
                    <a:pt x="358" y="578"/>
                    <a:pt x="358" y="578"/>
                  </a:cubicBezTo>
                  <a:cubicBezTo>
                    <a:pt x="358" y="577"/>
                    <a:pt x="358" y="577"/>
                    <a:pt x="357" y="577"/>
                  </a:cubicBezTo>
                  <a:cubicBezTo>
                    <a:pt x="357" y="576"/>
                    <a:pt x="357" y="576"/>
                    <a:pt x="357" y="576"/>
                  </a:cubicBezTo>
                  <a:cubicBezTo>
                    <a:pt x="356" y="576"/>
                    <a:pt x="356" y="576"/>
                    <a:pt x="355" y="575"/>
                  </a:cubicBezTo>
                  <a:cubicBezTo>
                    <a:pt x="355" y="575"/>
                    <a:pt x="354" y="574"/>
                    <a:pt x="354" y="574"/>
                  </a:cubicBezTo>
                  <a:cubicBezTo>
                    <a:pt x="353" y="574"/>
                    <a:pt x="353" y="574"/>
                    <a:pt x="353" y="574"/>
                  </a:cubicBezTo>
                  <a:cubicBezTo>
                    <a:pt x="353" y="573"/>
                    <a:pt x="353" y="573"/>
                    <a:pt x="353" y="573"/>
                  </a:cubicBezTo>
                  <a:cubicBezTo>
                    <a:pt x="352" y="573"/>
                    <a:pt x="351" y="572"/>
                    <a:pt x="350" y="571"/>
                  </a:cubicBezTo>
                  <a:cubicBezTo>
                    <a:pt x="349" y="571"/>
                    <a:pt x="349" y="571"/>
                    <a:pt x="349" y="571"/>
                  </a:cubicBezTo>
                  <a:cubicBezTo>
                    <a:pt x="348" y="570"/>
                    <a:pt x="348" y="570"/>
                    <a:pt x="348" y="570"/>
                  </a:cubicBezTo>
                  <a:cubicBezTo>
                    <a:pt x="347" y="570"/>
                    <a:pt x="347" y="570"/>
                    <a:pt x="347" y="570"/>
                  </a:cubicBezTo>
                  <a:cubicBezTo>
                    <a:pt x="346" y="569"/>
                    <a:pt x="346" y="569"/>
                    <a:pt x="345" y="569"/>
                  </a:cubicBezTo>
                  <a:cubicBezTo>
                    <a:pt x="345" y="569"/>
                    <a:pt x="345" y="569"/>
                    <a:pt x="345" y="569"/>
                  </a:cubicBezTo>
                  <a:cubicBezTo>
                    <a:pt x="344" y="568"/>
                    <a:pt x="344" y="568"/>
                    <a:pt x="343" y="568"/>
                  </a:cubicBezTo>
                  <a:cubicBezTo>
                    <a:pt x="343" y="568"/>
                    <a:pt x="343" y="567"/>
                    <a:pt x="342" y="567"/>
                  </a:cubicBezTo>
                  <a:cubicBezTo>
                    <a:pt x="341" y="567"/>
                    <a:pt x="341" y="567"/>
                    <a:pt x="341" y="567"/>
                  </a:cubicBezTo>
                  <a:cubicBezTo>
                    <a:pt x="341" y="566"/>
                    <a:pt x="341" y="566"/>
                    <a:pt x="340" y="566"/>
                  </a:cubicBezTo>
                  <a:cubicBezTo>
                    <a:pt x="339" y="566"/>
                    <a:pt x="339" y="566"/>
                    <a:pt x="339" y="566"/>
                  </a:cubicBezTo>
                  <a:cubicBezTo>
                    <a:pt x="338" y="565"/>
                    <a:pt x="338" y="565"/>
                    <a:pt x="338" y="565"/>
                  </a:cubicBezTo>
                  <a:cubicBezTo>
                    <a:pt x="338" y="565"/>
                    <a:pt x="337" y="565"/>
                    <a:pt x="337" y="565"/>
                  </a:cubicBezTo>
                  <a:cubicBezTo>
                    <a:pt x="337" y="565"/>
                    <a:pt x="337" y="565"/>
                    <a:pt x="337" y="565"/>
                  </a:cubicBezTo>
                  <a:cubicBezTo>
                    <a:pt x="336" y="564"/>
                    <a:pt x="336" y="564"/>
                    <a:pt x="335" y="564"/>
                  </a:cubicBezTo>
                  <a:cubicBezTo>
                    <a:pt x="334" y="564"/>
                    <a:pt x="334" y="564"/>
                    <a:pt x="334" y="564"/>
                  </a:cubicBezTo>
                  <a:cubicBezTo>
                    <a:pt x="334" y="563"/>
                    <a:pt x="333" y="563"/>
                    <a:pt x="333" y="563"/>
                  </a:cubicBezTo>
                  <a:cubicBezTo>
                    <a:pt x="332" y="563"/>
                    <a:pt x="332" y="563"/>
                    <a:pt x="332" y="562"/>
                  </a:cubicBezTo>
                  <a:cubicBezTo>
                    <a:pt x="331" y="562"/>
                    <a:pt x="331" y="562"/>
                    <a:pt x="331" y="562"/>
                  </a:cubicBezTo>
                  <a:cubicBezTo>
                    <a:pt x="330" y="562"/>
                    <a:pt x="330" y="562"/>
                    <a:pt x="330" y="562"/>
                  </a:cubicBezTo>
                  <a:cubicBezTo>
                    <a:pt x="329" y="562"/>
                    <a:pt x="329" y="562"/>
                    <a:pt x="328" y="561"/>
                  </a:cubicBezTo>
                  <a:cubicBezTo>
                    <a:pt x="327" y="561"/>
                    <a:pt x="327" y="561"/>
                    <a:pt x="327" y="561"/>
                  </a:cubicBezTo>
                  <a:cubicBezTo>
                    <a:pt x="327" y="561"/>
                    <a:pt x="327" y="561"/>
                    <a:pt x="326" y="561"/>
                  </a:cubicBezTo>
                  <a:cubicBezTo>
                    <a:pt x="325" y="560"/>
                    <a:pt x="325" y="560"/>
                    <a:pt x="325" y="560"/>
                  </a:cubicBezTo>
                  <a:cubicBezTo>
                    <a:pt x="325" y="560"/>
                    <a:pt x="324" y="560"/>
                    <a:pt x="324" y="560"/>
                  </a:cubicBezTo>
                  <a:cubicBezTo>
                    <a:pt x="323" y="560"/>
                    <a:pt x="323" y="560"/>
                    <a:pt x="323" y="560"/>
                  </a:cubicBezTo>
                  <a:cubicBezTo>
                    <a:pt x="322" y="560"/>
                    <a:pt x="322" y="560"/>
                    <a:pt x="322" y="560"/>
                  </a:cubicBezTo>
                  <a:cubicBezTo>
                    <a:pt x="321" y="559"/>
                    <a:pt x="321" y="559"/>
                    <a:pt x="321" y="559"/>
                  </a:cubicBezTo>
                  <a:cubicBezTo>
                    <a:pt x="320" y="559"/>
                    <a:pt x="318" y="559"/>
                    <a:pt x="317" y="559"/>
                  </a:cubicBezTo>
                  <a:cubicBezTo>
                    <a:pt x="316" y="559"/>
                    <a:pt x="316" y="559"/>
                    <a:pt x="315" y="558"/>
                  </a:cubicBezTo>
                  <a:cubicBezTo>
                    <a:pt x="314" y="558"/>
                    <a:pt x="314" y="558"/>
                    <a:pt x="314" y="558"/>
                  </a:cubicBezTo>
                  <a:cubicBezTo>
                    <a:pt x="314" y="558"/>
                    <a:pt x="313" y="558"/>
                    <a:pt x="313" y="558"/>
                  </a:cubicBezTo>
                  <a:cubicBezTo>
                    <a:pt x="312" y="558"/>
                    <a:pt x="312" y="558"/>
                    <a:pt x="312" y="558"/>
                  </a:cubicBezTo>
                  <a:cubicBezTo>
                    <a:pt x="311" y="558"/>
                    <a:pt x="311" y="558"/>
                    <a:pt x="311" y="558"/>
                  </a:cubicBezTo>
                  <a:cubicBezTo>
                    <a:pt x="311" y="558"/>
                    <a:pt x="310" y="558"/>
                    <a:pt x="310" y="558"/>
                  </a:cubicBezTo>
                  <a:cubicBezTo>
                    <a:pt x="309" y="558"/>
                    <a:pt x="309" y="558"/>
                    <a:pt x="309" y="558"/>
                  </a:cubicBezTo>
                  <a:cubicBezTo>
                    <a:pt x="309" y="558"/>
                    <a:pt x="308" y="558"/>
                    <a:pt x="307" y="558"/>
                  </a:cubicBezTo>
                  <a:cubicBezTo>
                    <a:pt x="307" y="558"/>
                    <a:pt x="306" y="558"/>
                    <a:pt x="306" y="558"/>
                  </a:cubicBezTo>
                  <a:cubicBezTo>
                    <a:pt x="305" y="558"/>
                    <a:pt x="305" y="558"/>
                    <a:pt x="305" y="558"/>
                  </a:cubicBezTo>
                  <a:cubicBezTo>
                    <a:pt x="304" y="558"/>
                    <a:pt x="304" y="558"/>
                    <a:pt x="303" y="558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1" y="557"/>
                    <a:pt x="300" y="558"/>
                    <a:pt x="299" y="558"/>
                  </a:cubicBezTo>
                  <a:cubicBezTo>
                    <a:pt x="298" y="558"/>
                    <a:pt x="298" y="558"/>
                    <a:pt x="298" y="558"/>
                  </a:cubicBezTo>
                  <a:cubicBezTo>
                    <a:pt x="291" y="558"/>
                    <a:pt x="285" y="559"/>
                    <a:pt x="278" y="561"/>
                  </a:cubicBezTo>
                  <a:cubicBezTo>
                    <a:pt x="272" y="531"/>
                    <a:pt x="255" y="506"/>
                    <a:pt x="233" y="491"/>
                  </a:cubicBezTo>
                  <a:cubicBezTo>
                    <a:pt x="239" y="483"/>
                    <a:pt x="242" y="475"/>
                    <a:pt x="242" y="466"/>
                  </a:cubicBezTo>
                  <a:cubicBezTo>
                    <a:pt x="242" y="441"/>
                    <a:pt x="218" y="420"/>
                    <a:pt x="188" y="420"/>
                  </a:cubicBezTo>
                  <a:cubicBezTo>
                    <a:pt x="187" y="420"/>
                    <a:pt x="186" y="420"/>
                    <a:pt x="184" y="420"/>
                  </a:cubicBezTo>
                  <a:cubicBezTo>
                    <a:pt x="184" y="420"/>
                    <a:pt x="184" y="420"/>
                    <a:pt x="184" y="420"/>
                  </a:cubicBezTo>
                  <a:cubicBezTo>
                    <a:pt x="184" y="367"/>
                    <a:pt x="174" y="319"/>
                    <a:pt x="157" y="288"/>
                  </a:cubicBezTo>
                  <a:cubicBezTo>
                    <a:pt x="159" y="282"/>
                    <a:pt x="160" y="276"/>
                    <a:pt x="160" y="270"/>
                  </a:cubicBezTo>
                  <a:cubicBezTo>
                    <a:pt x="160" y="246"/>
                    <a:pt x="147" y="225"/>
                    <a:pt x="128" y="218"/>
                  </a:cubicBezTo>
                  <a:cubicBezTo>
                    <a:pt x="133" y="197"/>
                    <a:pt x="135" y="174"/>
                    <a:pt x="135" y="149"/>
                  </a:cubicBezTo>
                  <a:cubicBezTo>
                    <a:pt x="135" y="101"/>
                    <a:pt x="126" y="58"/>
                    <a:pt x="112" y="30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86" y="1"/>
                    <a:pt x="81" y="0"/>
                    <a:pt x="76" y="0"/>
                  </a:cubicBezTo>
                  <a:cubicBezTo>
                    <a:pt x="71" y="0"/>
                    <a:pt x="66" y="1"/>
                    <a:pt x="6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28"/>
                    <a:pt x="0" y="2028"/>
                    <a:pt x="0" y="2028"/>
                  </a:cubicBezTo>
                  <a:cubicBezTo>
                    <a:pt x="112" y="2028"/>
                    <a:pt x="112" y="2028"/>
                    <a:pt x="112" y="2028"/>
                  </a:cubicBezTo>
                  <a:cubicBezTo>
                    <a:pt x="1824" y="2028"/>
                    <a:pt x="1824" y="2028"/>
                    <a:pt x="1824" y="2028"/>
                  </a:cubicBezTo>
                  <a:lnTo>
                    <a:pt x="1824" y="1972"/>
                  </a:lnTo>
                  <a:close/>
                  <a:moveTo>
                    <a:pt x="501" y="1098"/>
                  </a:moveTo>
                  <a:cubicBezTo>
                    <a:pt x="501" y="1099"/>
                    <a:pt x="501" y="1099"/>
                    <a:pt x="501" y="1099"/>
                  </a:cubicBezTo>
                  <a:cubicBezTo>
                    <a:pt x="502" y="1100"/>
                    <a:pt x="502" y="1101"/>
                    <a:pt x="502" y="1102"/>
                  </a:cubicBezTo>
                  <a:cubicBezTo>
                    <a:pt x="503" y="1103"/>
                    <a:pt x="503" y="1104"/>
                    <a:pt x="504" y="1105"/>
                  </a:cubicBezTo>
                  <a:cubicBezTo>
                    <a:pt x="502" y="1103"/>
                    <a:pt x="501" y="1102"/>
                    <a:pt x="500" y="1100"/>
                  </a:cubicBezTo>
                  <a:cubicBezTo>
                    <a:pt x="500" y="1099"/>
                    <a:pt x="500" y="1099"/>
                    <a:pt x="501" y="1098"/>
                  </a:cubicBezTo>
                  <a:close/>
                  <a:moveTo>
                    <a:pt x="112" y="1959"/>
                  </a:moveTo>
                  <a:cubicBezTo>
                    <a:pt x="115" y="1962"/>
                    <a:pt x="118" y="1966"/>
                    <a:pt x="121" y="1970"/>
                  </a:cubicBezTo>
                  <a:cubicBezTo>
                    <a:pt x="122" y="1970"/>
                    <a:pt x="123" y="1971"/>
                    <a:pt x="124" y="1972"/>
                  </a:cubicBezTo>
                  <a:cubicBezTo>
                    <a:pt x="112" y="1972"/>
                    <a:pt x="112" y="1972"/>
                    <a:pt x="112" y="1972"/>
                  </a:cubicBezTo>
                  <a:lnTo>
                    <a:pt x="112" y="1959"/>
                  </a:ln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2222" y="503"/>
              <a:ext cx="737" cy="578"/>
            </a:xfrm>
            <a:custGeom>
              <a:avLst/>
              <a:gdLst>
                <a:gd name="T0" fmla="*/ 7 w 737"/>
                <a:gd name="T1" fmla="*/ 578 h 578"/>
                <a:gd name="T2" fmla="*/ 0 w 737"/>
                <a:gd name="T3" fmla="*/ 570 h 578"/>
                <a:gd name="T4" fmla="*/ 731 w 737"/>
                <a:gd name="T5" fmla="*/ 0 h 578"/>
                <a:gd name="T6" fmla="*/ 737 w 737"/>
                <a:gd name="T7" fmla="*/ 8 h 578"/>
                <a:gd name="T8" fmla="*/ 7 w 737"/>
                <a:gd name="T9" fmla="*/ 57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7" h="578">
                  <a:moveTo>
                    <a:pt x="7" y="578"/>
                  </a:moveTo>
                  <a:lnTo>
                    <a:pt x="0" y="570"/>
                  </a:lnTo>
                  <a:lnTo>
                    <a:pt x="731" y="0"/>
                  </a:lnTo>
                  <a:lnTo>
                    <a:pt x="737" y="8"/>
                  </a:lnTo>
                  <a:lnTo>
                    <a:pt x="7" y="5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2063" y="1109"/>
              <a:ext cx="119" cy="96"/>
            </a:xfrm>
            <a:custGeom>
              <a:avLst/>
              <a:gdLst>
                <a:gd name="T0" fmla="*/ 7 w 119"/>
                <a:gd name="T1" fmla="*/ 96 h 96"/>
                <a:gd name="T2" fmla="*/ 0 w 119"/>
                <a:gd name="T3" fmla="*/ 89 h 96"/>
                <a:gd name="T4" fmla="*/ 112 w 119"/>
                <a:gd name="T5" fmla="*/ 0 h 96"/>
                <a:gd name="T6" fmla="*/ 119 w 119"/>
                <a:gd name="T7" fmla="*/ 8 h 96"/>
                <a:gd name="T8" fmla="*/ 7 w 119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96">
                  <a:moveTo>
                    <a:pt x="7" y="96"/>
                  </a:moveTo>
                  <a:lnTo>
                    <a:pt x="0" y="89"/>
                  </a:lnTo>
                  <a:lnTo>
                    <a:pt x="112" y="0"/>
                  </a:lnTo>
                  <a:lnTo>
                    <a:pt x="119" y="8"/>
                  </a:lnTo>
                  <a:lnTo>
                    <a:pt x="7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1990" y="1226"/>
              <a:ext cx="44" cy="35"/>
            </a:xfrm>
            <a:custGeom>
              <a:avLst/>
              <a:gdLst>
                <a:gd name="T0" fmla="*/ 7 w 44"/>
                <a:gd name="T1" fmla="*/ 35 h 35"/>
                <a:gd name="T2" fmla="*/ 0 w 44"/>
                <a:gd name="T3" fmla="*/ 29 h 35"/>
                <a:gd name="T4" fmla="*/ 38 w 44"/>
                <a:gd name="T5" fmla="*/ 0 h 35"/>
                <a:gd name="T6" fmla="*/ 44 w 44"/>
                <a:gd name="T7" fmla="*/ 6 h 35"/>
                <a:gd name="T8" fmla="*/ 7 w 4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5">
                  <a:moveTo>
                    <a:pt x="7" y="35"/>
                  </a:moveTo>
                  <a:lnTo>
                    <a:pt x="0" y="29"/>
                  </a:lnTo>
                  <a:lnTo>
                    <a:pt x="38" y="0"/>
                  </a:lnTo>
                  <a:lnTo>
                    <a:pt x="44" y="6"/>
                  </a:lnTo>
                  <a:lnTo>
                    <a:pt x="7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2917" y="503"/>
              <a:ext cx="42" cy="42"/>
            </a:xfrm>
            <a:custGeom>
              <a:avLst/>
              <a:gdLst>
                <a:gd name="T0" fmla="*/ 42 w 42"/>
                <a:gd name="T1" fmla="*/ 42 h 42"/>
                <a:gd name="T2" fmla="*/ 33 w 42"/>
                <a:gd name="T3" fmla="*/ 42 h 42"/>
                <a:gd name="T4" fmla="*/ 33 w 42"/>
                <a:gd name="T5" fmla="*/ 10 h 42"/>
                <a:gd name="T6" fmla="*/ 0 w 42"/>
                <a:gd name="T7" fmla="*/ 10 h 42"/>
                <a:gd name="T8" fmla="*/ 0 w 42"/>
                <a:gd name="T9" fmla="*/ 0 h 42"/>
                <a:gd name="T10" fmla="*/ 42 w 42"/>
                <a:gd name="T11" fmla="*/ 0 h 42"/>
                <a:gd name="T12" fmla="*/ 42 w 42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42"/>
                  </a:moveTo>
                  <a:lnTo>
                    <a:pt x="33" y="42"/>
                  </a:lnTo>
                  <a:lnTo>
                    <a:pt x="33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2397" y="1393"/>
              <a:ext cx="438" cy="379"/>
            </a:xfrm>
            <a:custGeom>
              <a:avLst/>
              <a:gdLst>
                <a:gd name="T0" fmla="*/ 5 w 438"/>
                <a:gd name="T1" fmla="*/ 379 h 379"/>
                <a:gd name="T2" fmla="*/ 0 w 438"/>
                <a:gd name="T3" fmla="*/ 372 h 379"/>
                <a:gd name="T4" fmla="*/ 431 w 438"/>
                <a:gd name="T5" fmla="*/ 0 h 379"/>
                <a:gd name="T6" fmla="*/ 438 w 438"/>
                <a:gd name="T7" fmla="*/ 6 h 379"/>
                <a:gd name="T8" fmla="*/ 5 w 438"/>
                <a:gd name="T9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" h="379">
                  <a:moveTo>
                    <a:pt x="5" y="379"/>
                  </a:moveTo>
                  <a:lnTo>
                    <a:pt x="0" y="372"/>
                  </a:lnTo>
                  <a:lnTo>
                    <a:pt x="431" y="0"/>
                  </a:lnTo>
                  <a:lnTo>
                    <a:pt x="438" y="6"/>
                  </a:lnTo>
                  <a:lnTo>
                    <a:pt x="5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2255" y="1801"/>
              <a:ext cx="107" cy="94"/>
            </a:xfrm>
            <a:custGeom>
              <a:avLst/>
              <a:gdLst>
                <a:gd name="T0" fmla="*/ 6 w 107"/>
                <a:gd name="T1" fmla="*/ 94 h 94"/>
                <a:gd name="T2" fmla="*/ 0 w 107"/>
                <a:gd name="T3" fmla="*/ 87 h 94"/>
                <a:gd name="T4" fmla="*/ 100 w 107"/>
                <a:gd name="T5" fmla="*/ 0 h 94"/>
                <a:gd name="T6" fmla="*/ 107 w 107"/>
                <a:gd name="T7" fmla="*/ 6 h 94"/>
                <a:gd name="T8" fmla="*/ 6 w 107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4">
                  <a:moveTo>
                    <a:pt x="6" y="94"/>
                  </a:moveTo>
                  <a:lnTo>
                    <a:pt x="0" y="87"/>
                  </a:lnTo>
                  <a:lnTo>
                    <a:pt x="100" y="0"/>
                  </a:lnTo>
                  <a:lnTo>
                    <a:pt x="107" y="6"/>
                  </a:lnTo>
                  <a:lnTo>
                    <a:pt x="6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2190" y="1916"/>
              <a:ext cx="39" cy="36"/>
            </a:xfrm>
            <a:custGeom>
              <a:avLst/>
              <a:gdLst>
                <a:gd name="T0" fmla="*/ 6 w 39"/>
                <a:gd name="T1" fmla="*/ 36 h 36"/>
                <a:gd name="T2" fmla="*/ 0 w 39"/>
                <a:gd name="T3" fmla="*/ 29 h 36"/>
                <a:gd name="T4" fmla="*/ 34 w 39"/>
                <a:gd name="T5" fmla="*/ 0 h 36"/>
                <a:gd name="T6" fmla="*/ 39 w 39"/>
                <a:gd name="T7" fmla="*/ 7 h 36"/>
                <a:gd name="T8" fmla="*/ 6 w 39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6">
                  <a:moveTo>
                    <a:pt x="6" y="36"/>
                  </a:moveTo>
                  <a:lnTo>
                    <a:pt x="0" y="29"/>
                  </a:lnTo>
                  <a:lnTo>
                    <a:pt x="34" y="0"/>
                  </a:lnTo>
                  <a:lnTo>
                    <a:pt x="39" y="7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2796" y="1391"/>
              <a:ext cx="42" cy="40"/>
            </a:xfrm>
            <a:custGeom>
              <a:avLst/>
              <a:gdLst>
                <a:gd name="T0" fmla="*/ 32 w 42"/>
                <a:gd name="T1" fmla="*/ 40 h 40"/>
                <a:gd name="T2" fmla="*/ 31 w 42"/>
                <a:gd name="T3" fmla="*/ 10 h 40"/>
                <a:gd name="T4" fmla="*/ 0 w 42"/>
                <a:gd name="T5" fmla="*/ 11 h 40"/>
                <a:gd name="T6" fmla="*/ 0 w 42"/>
                <a:gd name="T7" fmla="*/ 2 h 40"/>
                <a:gd name="T8" fmla="*/ 39 w 42"/>
                <a:gd name="T9" fmla="*/ 0 h 40"/>
                <a:gd name="T10" fmla="*/ 42 w 42"/>
                <a:gd name="T11" fmla="*/ 40 h 40"/>
                <a:gd name="T12" fmla="*/ 32 w 4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0">
                  <a:moveTo>
                    <a:pt x="32" y="40"/>
                  </a:moveTo>
                  <a:lnTo>
                    <a:pt x="31" y="10"/>
                  </a:lnTo>
                  <a:lnTo>
                    <a:pt x="0" y="11"/>
                  </a:lnTo>
                  <a:lnTo>
                    <a:pt x="0" y="2"/>
                  </a:lnTo>
                  <a:lnTo>
                    <a:pt x="39" y="0"/>
                  </a:lnTo>
                  <a:lnTo>
                    <a:pt x="42" y="40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111" y="308"/>
              <a:ext cx="455" cy="247"/>
            </a:xfrm>
            <a:custGeom>
              <a:avLst/>
              <a:gdLst>
                <a:gd name="T0" fmla="*/ 141 w 281"/>
                <a:gd name="T1" fmla="*/ 0 h 152"/>
                <a:gd name="T2" fmla="*/ 113 w 281"/>
                <a:gd name="T3" fmla="*/ 0 h 152"/>
                <a:gd name="T4" fmla="*/ 67 w 281"/>
                <a:gd name="T5" fmla="*/ 46 h 152"/>
                <a:gd name="T6" fmla="*/ 69 w 281"/>
                <a:gd name="T7" fmla="*/ 60 h 152"/>
                <a:gd name="T8" fmla="*/ 46 w 281"/>
                <a:gd name="T9" fmla="*/ 60 h 152"/>
                <a:gd name="T10" fmla="*/ 0 w 281"/>
                <a:gd name="T11" fmla="*/ 106 h 152"/>
                <a:gd name="T12" fmla="*/ 46 w 281"/>
                <a:gd name="T13" fmla="*/ 152 h 152"/>
                <a:gd name="T14" fmla="*/ 235 w 281"/>
                <a:gd name="T15" fmla="*/ 152 h 152"/>
                <a:gd name="T16" fmla="*/ 281 w 281"/>
                <a:gd name="T17" fmla="*/ 106 h 152"/>
                <a:gd name="T18" fmla="*/ 235 w 281"/>
                <a:gd name="T19" fmla="*/ 60 h 152"/>
                <a:gd name="T20" fmla="*/ 185 w 281"/>
                <a:gd name="T21" fmla="*/ 60 h 152"/>
                <a:gd name="T22" fmla="*/ 187 w 281"/>
                <a:gd name="T23" fmla="*/ 46 h 152"/>
                <a:gd name="T24" fmla="*/ 141 w 281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1" h="152">
                  <a:moveTo>
                    <a:pt x="141" y="0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88" y="0"/>
                    <a:pt x="67" y="20"/>
                    <a:pt x="67" y="46"/>
                  </a:cubicBezTo>
                  <a:cubicBezTo>
                    <a:pt x="67" y="51"/>
                    <a:pt x="68" y="55"/>
                    <a:pt x="69" y="6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21" y="60"/>
                    <a:pt x="0" y="80"/>
                    <a:pt x="0" y="106"/>
                  </a:cubicBezTo>
                  <a:cubicBezTo>
                    <a:pt x="0" y="131"/>
                    <a:pt x="21" y="152"/>
                    <a:pt x="46" y="152"/>
                  </a:cubicBezTo>
                  <a:cubicBezTo>
                    <a:pt x="235" y="152"/>
                    <a:pt x="235" y="152"/>
                    <a:pt x="235" y="152"/>
                  </a:cubicBezTo>
                  <a:cubicBezTo>
                    <a:pt x="261" y="152"/>
                    <a:pt x="281" y="131"/>
                    <a:pt x="281" y="106"/>
                  </a:cubicBezTo>
                  <a:cubicBezTo>
                    <a:pt x="281" y="80"/>
                    <a:pt x="261" y="60"/>
                    <a:pt x="235" y="60"/>
                  </a:cubicBezTo>
                  <a:cubicBezTo>
                    <a:pt x="185" y="60"/>
                    <a:pt x="185" y="60"/>
                    <a:pt x="185" y="60"/>
                  </a:cubicBezTo>
                  <a:cubicBezTo>
                    <a:pt x="186" y="55"/>
                    <a:pt x="187" y="51"/>
                    <a:pt x="187" y="46"/>
                  </a:cubicBezTo>
                  <a:cubicBezTo>
                    <a:pt x="187" y="20"/>
                    <a:pt x="166" y="0"/>
                    <a:pt x="14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4071" y="2456"/>
              <a:ext cx="335" cy="155"/>
            </a:xfrm>
            <a:custGeom>
              <a:avLst/>
              <a:gdLst>
                <a:gd name="T0" fmla="*/ 173 w 207"/>
                <a:gd name="T1" fmla="*/ 28 h 96"/>
                <a:gd name="T2" fmla="*/ 129 w 207"/>
                <a:gd name="T3" fmla="*/ 28 h 96"/>
                <a:gd name="T4" fmla="*/ 96 w 207"/>
                <a:gd name="T5" fmla="*/ 0 h 96"/>
                <a:gd name="T6" fmla="*/ 83 w 207"/>
                <a:gd name="T7" fmla="*/ 0 h 96"/>
                <a:gd name="T8" fmla="*/ 50 w 207"/>
                <a:gd name="T9" fmla="*/ 28 h 96"/>
                <a:gd name="T10" fmla="*/ 34 w 207"/>
                <a:gd name="T11" fmla="*/ 28 h 96"/>
                <a:gd name="T12" fmla="*/ 0 w 207"/>
                <a:gd name="T13" fmla="*/ 62 h 96"/>
                <a:gd name="T14" fmla="*/ 34 w 207"/>
                <a:gd name="T15" fmla="*/ 96 h 96"/>
                <a:gd name="T16" fmla="*/ 173 w 207"/>
                <a:gd name="T17" fmla="*/ 96 h 96"/>
                <a:gd name="T18" fmla="*/ 207 w 207"/>
                <a:gd name="T19" fmla="*/ 62 h 96"/>
                <a:gd name="T20" fmla="*/ 173 w 207"/>
                <a:gd name="T21" fmla="*/ 2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96">
                  <a:moveTo>
                    <a:pt x="173" y="28"/>
                  </a:moveTo>
                  <a:cubicBezTo>
                    <a:pt x="129" y="28"/>
                    <a:pt x="129" y="28"/>
                    <a:pt x="129" y="28"/>
                  </a:cubicBezTo>
                  <a:cubicBezTo>
                    <a:pt x="126" y="12"/>
                    <a:pt x="112" y="0"/>
                    <a:pt x="9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67" y="0"/>
                    <a:pt x="53" y="12"/>
                    <a:pt x="50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15" y="28"/>
                    <a:pt x="0" y="43"/>
                    <a:pt x="0" y="62"/>
                  </a:cubicBezTo>
                  <a:cubicBezTo>
                    <a:pt x="0" y="81"/>
                    <a:pt x="15" y="96"/>
                    <a:pt x="34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92" y="96"/>
                    <a:pt x="207" y="81"/>
                    <a:pt x="207" y="62"/>
                  </a:cubicBezTo>
                  <a:cubicBezTo>
                    <a:pt x="207" y="43"/>
                    <a:pt x="192" y="28"/>
                    <a:pt x="173" y="28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2567" y="307"/>
              <a:ext cx="110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3813" y="1699"/>
              <a:ext cx="111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3126" y="2720"/>
              <a:ext cx="151" cy="81"/>
            </a:xfrm>
            <a:custGeom>
              <a:avLst/>
              <a:gdLst>
                <a:gd name="T0" fmla="*/ 68 w 93"/>
                <a:gd name="T1" fmla="*/ 50 h 50"/>
                <a:gd name="T2" fmla="*/ 26 w 93"/>
                <a:gd name="T3" fmla="*/ 50 h 50"/>
                <a:gd name="T4" fmla="*/ 0 w 93"/>
                <a:gd name="T5" fmla="*/ 25 h 50"/>
                <a:gd name="T6" fmla="*/ 26 w 93"/>
                <a:gd name="T7" fmla="*/ 0 h 50"/>
                <a:gd name="T8" fmla="*/ 68 w 93"/>
                <a:gd name="T9" fmla="*/ 0 h 50"/>
                <a:gd name="T10" fmla="*/ 93 w 93"/>
                <a:gd name="T11" fmla="*/ 25 h 50"/>
                <a:gd name="T12" fmla="*/ 68 w 93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50">
                  <a:moveTo>
                    <a:pt x="68" y="50"/>
                  </a:moveTo>
                  <a:cubicBezTo>
                    <a:pt x="26" y="50"/>
                    <a:pt x="26" y="50"/>
                    <a:pt x="26" y="50"/>
                  </a:cubicBezTo>
                  <a:cubicBezTo>
                    <a:pt x="12" y="50"/>
                    <a:pt x="0" y="39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82" y="0"/>
                    <a:pt x="93" y="11"/>
                    <a:pt x="93" y="25"/>
                  </a:cubicBezTo>
                  <a:cubicBezTo>
                    <a:pt x="93" y="39"/>
                    <a:pt x="82" y="50"/>
                    <a:pt x="6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2290" y="872"/>
              <a:ext cx="517" cy="453"/>
            </a:xfrm>
            <a:custGeom>
              <a:avLst/>
              <a:gdLst>
                <a:gd name="T0" fmla="*/ 309 w 319"/>
                <a:gd name="T1" fmla="*/ 0 h 279"/>
                <a:gd name="T2" fmla="*/ 319 w 319"/>
                <a:gd name="T3" fmla="*/ 11 h 279"/>
                <a:gd name="T4" fmla="*/ 306 w 319"/>
                <a:gd name="T5" fmla="*/ 23 h 279"/>
                <a:gd name="T6" fmla="*/ 299 w 319"/>
                <a:gd name="T7" fmla="*/ 29 h 279"/>
                <a:gd name="T8" fmla="*/ 295 w 319"/>
                <a:gd name="T9" fmla="*/ 33 h 279"/>
                <a:gd name="T10" fmla="*/ 290 w 319"/>
                <a:gd name="T11" fmla="*/ 37 h 279"/>
                <a:gd name="T12" fmla="*/ 270 w 319"/>
                <a:gd name="T13" fmla="*/ 54 h 279"/>
                <a:gd name="T14" fmla="*/ 259 w 319"/>
                <a:gd name="T15" fmla="*/ 64 h 279"/>
                <a:gd name="T16" fmla="*/ 246 w 319"/>
                <a:gd name="T17" fmla="*/ 75 h 279"/>
                <a:gd name="T18" fmla="*/ 219 w 319"/>
                <a:gd name="T19" fmla="*/ 97 h 279"/>
                <a:gd name="T20" fmla="*/ 161 w 319"/>
                <a:gd name="T21" fmla="*/ 147 h 279"/>
                <a:gd name="T22" fmla="*/ 102 w 319"/>
                <a:gd name="T23" fmla="*/ 195 h 279"/>
                <a:gd name="T24" fmla="*/ 51 w 319"/>
                <a:gd name="T25" fmla="*/ 238 h 279"/>
                <a:gd name="T26" fmla="*/ 30 w 319"/>
                <a:gd name="T27" fmla="*/ 255 h 279"/>
                <a:gd name="T28" fmla="*/ 14 w 319"/>
                <a:gd name="T29" fmla="*/ 267 h 279"/>
                <a:gd name="T30" fmla="*/ 0 w 319"/>
                <a:gd name="T31" fmla="*/ 279 h 279"/>
                <a:gd name="T32" fmla="*/ 14 w 319"/>
                <a:gd name="T33" fmla="*/ 267 h 279"/>
                <a:gd name="T34" fmla="*/ 29 w 319"/>
                <a:gd name="T35" fmla="*/ 253 h 279"/>
                <a:gd name="T36" fmla="*/ 49 w 319"/>
                <a:gd name="T37" fmla="*/ 236 h 279"/>
                <a:gd name="T38" fmla="*/ 99 w 319"/>
                <a:gd name="T39" fmla="*/ 192 h 279"/>
                <a:gd name="T40" fmla="*/ 156 w 319"/>
                <a:gd name="T41" fmla="*/ 141 h 279"/>
                <a:gd name="T42" fmla="*/ 212 w 319"/>
                <a:gd name="T43" fmla="*/ 90 h 279"/>
                <a:gd name="T44" fmla="*/ 238 w 319"/>
                <a:gd name="T45" fmla="*/ 66 h 279"/>
                <a:gd name="T46" fmla="*/ 250 w 319"/>
                <a:gd name="T47" fmla="*/ 55 h 279"/>
                <a:gd name="T48" fmla="*/ 262 w 319"/>
                <a:gd name="T49" fmla="*/ 45 h 279"/>
                <a:gd name="T50" fmla="*/ 281 w 319"/>
                <a:gd name="T51" fmla="*/ 27 h 279"/>
                <a:gd name="T52" fmla="*/ 285 w 319"/>
                <a:gd name="T53" fmla="*/ 23 h 279"/>
                <a:gd name="T54" fmla="*/ 289 w 319"/>
                <a:gd name="T55" fmla="*/ 19 h 279"/>
                <a:gd name="T56" fmla="*/ 296 w 319"/>
                <a:gd name="T57" fmla="*/ 13 h 279"/>
                <a:gd name="T58" fmla="*/ 309 w 319"/>
                <a:gd name="T59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9" h="279">
                  <a:moveTo>
                    <a:pt x="309" y="0"/>
                  </a:moveTo>
                  <a:cubicBezTo>
                    <a:pt x="319" y="11"/>
                    <a:pt x="319" y="11"/>
                    <a:pt x="319" y="11"/>
                  </a:cubicBezTo>
                  <a:cubicBezTo>
                    <a:pt x="319" y="11"/>
                    <a:pt x="314" y="16"/>
                    <a:pt x="306" y="23"/>
                  </a:cubicBezTo>
                  <a:cubicBezTo>
                    <a:pt x="304" y="25"/>
                    <a:pt x="301" y="27"/>
                    <a:pt x="299" y="29"/>
                  </a:cubicBezTo>
                  <a:cubicBezTo>
                    <a:pt x="297" y="31"/>
                    <a:pt x="296" y="32"/>
                    <a:pt x="295" y="33"/>
                  </a:cubicBezTo>
                  <a:cubicBezTo>
                    <a:pt x="293" y="34"/>
                    <a:pt x="292" y="36"/>
                    <a:pt x="290" y="37"/>
                  </a:cubicBezTo>
                  <a:cubicBezTo>
                    <a:pt x="284" y="42"/>
                    <a:pt x="277" y="48"/>
                    <a:pt x="270" y="54"/>
                  </a:cubicBezTo>
                  <a:cubicBezTo>
                    <a:pt x="266" y="57"/>
                    <a:pt x="262" y="61"/>
                    <a:pt x="259" y="64"/>
                  </a:cubicBezTo>
                  <a:cubicBezTo>
                    <a:pt x="254" y="68"/>
                    <a:pt x="250" y="71"/>
                    <a:pt x="246" y="75"/>
                  </a:cubicBezTo>
                  <a:cubicBezTo>
                    <a:pt x="238" y="82"/>
                    <a:pt x="229" y="90"/>
                    <a:pt x="219" y="97"/>
                  </a:cubicBezTo>
                  <a:cubicBezTo>
                    <a:pt x="201" y="113"/>
                    <a:pt x="181" y="130"/>
                    <a:pt x="161" y="147"/>
                  </a:cubicBezTo>
                  <a:cubicBezTo>
                    <a:pt x="141" y="163"/>
                    <a:pt x="121" y="180"/>
                    <a:pt x="102" y="195"/>
                  </a:cubicBezTo>
                  <a:cubicBezTo>
                    <a:pt x="83" y="211"/>
                    <a:pt x="66" y="225"/>
                    <a:pt x="51" y="238"/>
                  </a:cubicBezTo>
                  <a:cubicBezTo>
                    <a:pt x="43" y="244"/>
                    <a:pt x="36" y="249"/>
                    <a:pt x="30" y="255"/>
                  </a:cubicBezTo>
                  <a:cubicBezTo>
                    <a:pt x="24" y="260"/>
                    <a:pt x="18" y="264"/>
                    <a:pt x="14" y="267"/>
                  </a:cubicBezTo>
                  <a:cubicBezTo>
                    <a:pt x="5" y="274"/>
                    <a:pt x="0" y="279"/>
                    <a:pt x="0" y="279"/>
                  </a:cubicBezTo>
                  <a:cubicBezTo>
                    <a:pt x="0" y="279"/>
                    <a:pt x="5" y="274"/>
                    <a:pt x="14" y="267"/>
                  </a:cubicBezTo>
                  <a:cubicBezTo>
                    <a:pt x="18" y="263"/>
                    <a:pt x="23" y="259"/>
                    <a:pt x="29" y="253"/>
                  </a:cubicBezTo>
                  <a:cubicBezTo>
                    <a:pt x="35" y="248"/>
                    <a:pt x="42" y="242"/>
                    <a:pt x="49" y="236"/>
                  </a:cubicBezTo>
                  <a:cubicBezTo>
                    <a:pt x="64" y="223"/>
                    <a:pt x="81" y="208"/>
                    <a:pt x="99" y="192"/>
                  </a:cubicBezTo>
                  <a:cubicBezTo>
                    <a:pt x="117" y="175"/>
                    <a:pt x="136" y="158"/>
                    <a:pt x="156" y="141"/>
                  </a:cubicBezTo>
                  <a:cubicBezTo>
                    <a:pt x="175" y="123"/>
                    <a:pt x="194" y="106"/>
                    <a:pt x="212" y="90"/>
                  </a:cubicBezTo>
                  <a:cubicBezTo>
                    <a:pt x="221" y="81"/>
                    <a:pt x="230" y="73"/>
                    <a:pt x="238" y="66"/>
                  </a:cubicBezTo>
                  <a:cubicBezTo>
                    <a:pt x="243" y="62"/>
                    <a:pt x="247" y="59"/>
                    <a:pt x="250" y="55"/>
                  </a:cubicBezTo>
                  <a:cubicBezTo>
                    <a:pt x="254" y="51"/>
                    <a:pt x="258" y="48"/>
                    <a:pt x="262" y="45"/>
                  </a:cubicBezTo>
                  <a:cubicBezTo>
                    <a:pt x="269" y="38"/>
                    <a:pt x="275" y="32"/>
                    <a:pt x="281" y="27"/>
                  </a:cubicBezTo>
                  <a:cubicBezTo>
                    <a:pt x="283" y="25"/>
                    <a:pt x="284" y="24"/>
                    <a:pt x="285" y="23"/>
                  </a:cubicBezTo>
                  <a:cubicBezTo>
                    <a:pt x="287" y="21"/>
                    <a:pt x="288" y="20"/>
                    <a:pt x="289" y="19"/>
                  </a:cubicBezTo>
                  <a:cubicBezTo>
                    <a:pt x="292" y="17"/>
                    <a:pt x="294" y="15"/>
                    <a:pt x="296" y="13"/>
                  </a:cubicBezTo>
                  <a:cubicBezTo>
                    <a:pt x="304" y="5"/>
                    <a:pt x="309" y="0"/>
                    <a:pt x="3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2271" y="1073"/>
              <a:ext cx="662" cy="556"/>
            </a:xfrm>
            <a:custGeom>
              <a:avLst/>
              <a:gdLst>
                <a:gd name="T0" fmla="*/ 399 w 409"/>
                <a:gd name="T1" fmla="*/ 0 h 343"/>
                <a:gd name="T2" fmla="*/ 409 w 409"/>
                <a:gd name="T3" fmla="*/ 11 h 343"/>
                <a:gd name="T4" fmla="*/ 405 w 409"/>
                <a:gd name="T5" fmla="*/ 15 h 343"/>
                <a:gd name="T6" fmla="*/ 392 w 409"/>
                <a:gd name="T7" fmla="*/ 26 h 343"/>
                <a:gd name="T8" fmla="*/ 372 w 409"/>
                <a:gd name="T9" fmla="*/ 43 h 343"/>
                <a:gd name="T10" fmla="*/ 360 w 409"/>
                <a:gd name="T11" fmla="*/ 53 h 343"/>
                <a:gd name="T12" fmla="*/ 346 w 409"/>
                <a:gd name="T13" fmla="*/ 65 h 343"/>
                <a:gd name="T14" fmla="*/ 206 w 409"/>
                <a:gd name="T15" fmla="*/ 179 h 343"/>
                <a:gd name="T16" fmla="*/ 65 w 409"/>
                <a:gd name="T17" fmla="*/ 292 h 343"/>
                <a:gd name="T18" fmla="*/ 18 w 409"/>
                <a:gd name="T19" fmla="*/ 329 h 343"/>
                <a:gd name="T20" fmla="*/ 0 w 409"/>
                <a:gd name="T21" fmla="*/ 343 h 343"/>
                <a:gd name="T22" fmla="*/ 18 w 409"/>
                <a:gd name="T23" fmla="*/ 328 h 343"/>
                <a:gd name="T24" fmla="*/ 63 w 409"/>
                <a:gd name="T25" fmla="*/ 290 h 343"/>
                <a:gd name="T26" fmla="*/ 201 w 409"/>
                <a:gd name="T27" fmla="*/ 173 h 343"/>
                <a:gd name="T28" fmla="*/ 338 w 409"/>
                <a:gd name="T29" fmla="*/ 55 h 343"/>
                <a:gd name="T30" fmla="*/ 351 w 409"/>
                <a:gd name="T31" fmla="*/ 43 h 343"/>
                <a:gd name="T32" fmla="*/ 363 w 409"/>
                <a:gd name="T33" fmla="*/ 33 h 343"/>
                <a:gd name="T34" fmla="*/ 383 w 409"/>
                <a:gd name="T35" fmla="*/ 15 h 343"/>
                <a:gd name="T36" fmla="*/ 395 w 409"/>
                <a:gd name="T37" fmla="*/ 4 h 343"/>
                <a:gd name="T38" fmla="*/ 399 w 409"/>
                <a:gd name="T3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" h="343">
                  <a:moveTo>
                    <a:pt x="399" y="0"/>
                  </a:moveTo>
                  <a:cubicBezTo>
                    <a:pt x="409" y="11"/>
                    <a:pt x="409" y="11"/>
                    <a:pt x="409" y="11"/>
                  </a:cubicBezTo>
                  <a:cubicBezTo>
                    <a:pt x="409" y="11"/>
                    <a:pt x="408" y="12"/>
                    <a:pt x="405" y="15"/>
                  </a:cubicBezTo>
                  <a:cubicBezTo>
                    <a:pt x="402" y="18"/>
                    <a:pt x="398" y="22"/>
                    <a:pt x="392" y="26"/>
                  </a:cubicBezTo>
                  <a:cubicBezTo>
                    <a:pt x="387" y="31"/>
                    <a:pt x="380" y="37"/>
                    <a:pt x="372" y="43"/>
                  </a:cubicBezTo>
                  <a:cubicBezTo>
                    <a:pt x="368" y="46"/>
                    <a:pt x="364" y="50"/>
                    <a:pt x="360" y="53"/>
                  </a:cubicBezTo>
                  <a:cubicBezTo>
                    <a:pt x="356" y="57"/>
                    <a:pt x="351" y="61"/>
                    <a:pt x="346" y="65"/>
                  </a:cubicBezTo>
                  <a:cubicBezTo>
                    <a:pt x="308" y="96"/>
                    <a:pt x="257" y="137"/>
                    <a:pt x="206" y="179"/>
                  </a:cubicBezTo>
                  <a:cubicBezTo>
                    <a:pt x="155" y="220"/>
                    <a:pt x="103" y="261"/>
                    <a:pt x="65" y="292"/>
                  </a:cubicBezTo>
                  <a:cubicBezTo>
                    <a:pt x="45" y="307"/>
                    <a:pt x="29" y="320"/>
                    <a:pt x="18" y="329"/>
                  </a:cubicBezTo>
                  <a:cubicBezTo>
                    <a:pt x="7" y="338"/>
                    <a:pt x="0" y="343"/>
                    <a:pt x="0" y="343"/>
                  </a:cubicBezTo>
                  <a:cubicBezTo>
                    <a:pt x="0" y="343"/>
                    <a:pt x="7" y="337"/>
                    <a:pt x="18" y="328"/>
                  </a:cubicBezTo>
                  <a:cubicBezTo>
                    <a:pt x="29" y="319"/>
                    <a:pt x="44" y="306"/>
                    <a:pt x="63" y="290"/>
                  </a:cubicBezTo>
                  <a:cubicBezTo>
                    <a:pt x="101" y="258"/>
                    <a:pt x="151" y="215"/>
                    <a:pt x="201" y="173"/>
                  </a:cubicBezTo>
                  <a:cubicBezTo>
                    <a:pt x="251" y="130"/>
                    <a:pt x="301" y="87"/>
                    <a:pt x="338" y="55"/>
                  </a:cubicBezTo>
                  <a:cubicBezTo>
                    <a:pt x="343" y="51"/>
                    <a:pt x="347" y="47"/>
                    <a:pt x="351" y="43"/>
                  </a:cubicBezTo>
                  <a:cubicBezTo>
                    <a:pt x="356" y="39"/>
                    <a:pt x="360" y="36"/>
                    <a:pt x="363" y="33"/>
                  </a:cubicBezTo>
                  <a:cubicBezTo>
                    <a:pt x="371" y="26"/>
                    <a:pt x="377" y="20"/>
                    <a:pt x="383" y="15"/>
                  </a:cubicBezTo>
                  <a:cubicBezTo>
                    <a:pt x="388" y="11"/>
                    <a:pt x="392" y="7"/>
                    <a:pt x="395" y="4"/>
                  </a:cubicBezTo>
                  <a:cubicBezTo>
                    <a:pt x="397" y="2"/>
                    <a:pt x="399" y="0"/>
                    <a:pt x="3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3309" y="944"/>
              <a:ext cx="86" cy="37"/>
            </a:xfrm>
            <a:custGeom>
              <a:avLst/>
              <a:gdLst>
                <a:gd name="T0" fmla="*/ 6 w 53"/>
                <a:gd name="T1" fmla="*/ 0 h 23"/>
                <a:gd name="T2" fmla="*/ 0 w 53"/>
                <a:gd name="T3" fmla="*/ 16 h 23"/>
                <a:gd name="T4" fmla="*/ 53 w 53"/>
                <a:gd name="T5" fmla="*/ 14 h 23"/>
                <a:gd name="T6" fmla="*/ 50 w 53"/>
                <a:gd name="T7" fmla="*/ 4 h 23"/>
                <a:gd name="T8" fmla="*/ 6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6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23" y="23"/>
                    <a:pt x="53" y="14"/>
                  </a:cubicBezTo>
                  <a:cubicBezTo>
                    <a:pt x="52" y="11"/>
                    <a:pt x="51" y="7"/>
                    <a:pt x="50" y="4"/>
                  </a:cubicBezTo>
                  <a:cubicBezTo>
                    <a:pt x="26" y="7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2783" y="945"/>
              <a:ext cx="468" cy="388"/>
            </a:xfrm>
            <a:custGeom>
              <a:avLst/>
              <a:gdLst>
                <a:gd name="T0" fmla="*/ 280 w 289"/>
                <a:gd name="T1" fmla="*/ 55 h 239"/>
                <a:gd name="T2" fmla="*/ 288 w 289"/>
                <a:gd name="T3" fmla="*/ 24 h 239"/>
                <a:gd name="T4" fmla="*/ 286 w 289"/>
                <a:gd name="T5" fmla="*/ 17 h 239"/>
                <a:gd name="T6" fmla="*/ 283 w 289"/>
                <a:gd name="T7" fmla="*/ 11 h 239"/>
                <a:gd name="T8" fmla="*/ 272 w 289"/>
                <a:gd name="T9" fmla="*/ 2 h 239"/>
                <a:gd name="T10" fmla="*/ 259 w 289"/>
                <a:gd name="T11" fmla="*/ 0 h 239"/>
                <a:gd name="T12" fmla="*/ 253 w 289"/>
                <a:gd name="T13" fmla="*/ 0 h 239"/>
                <a:gd name="T14" fmla="*/ 247 w 289"/>
                <a:gd name="T15" fmla="*/ 2 h 239"/>
                <a:gd name="T16" fmla="*/ 226 w 289"/>
                <a:gd name="T17" fmla="*/ 17 h 239"/>
                <a:gd name="T18" fmla="*/ 225 w 289"/>
                <a:gd name="T19" fmla="*/ 18 h 239"/>
                <a:gd name="T20" fmla="*/ 225 w 289"/>
                <a:gd name="T21" fmla="*/ 18 h 239"/>
                <a:gd name="T22" fmla="*/ 208 w 289"/>
                <a:gd name="T23" fmla="*/ 42 h 239"/>
                <a:gd name="T24" fmla="*/ 185 w 289"/>
                <a:gd name="T25" fmla="*/ 69 h 239"/>
                <a:gd name="T26" fmla="*/ 127 w 289"/>
                <a:gd name="T27" fmla="*/ 124 h 239"/>
                <a:gd name="T28" fmla="*/ 95 w 289"/>
                <a:gd name="T29" fmla="*/ 149 h 239"/>
                <a:gd name="T30" fmla="*/ 87 w 289"/>
                <a:gd name="T31" fmla="*/ 154 h 239"/>
                <a:gd name="T32" fmla="*/ 84 w 289"/>
                <a:gd name="T33" fmla="*/ 157 h 239"/>
                <a:gd name="T34" fmla="*/ 80 w 289"/>
                <a:gd name="T35" fmla="*/ 159 h 239"/>
                <a:gd name="T36" fmla="*/ 72 w 289"/>
                <a:gd name="T37" fmla="*/ 164 h 239"/>
                <a:gd name="T38" fmla="*/ 65 w 289"/>
                <a:gd name="T39" fmla="*/ 169 h 239"/>
                <a:gd name="T40" fmla="*/ 17 w 289"/>
                <a:gd name="T41" fmla="*/ 195 h 239"/>
                <a:gd name="T42" fmla="*/ 17 w 289"/>
                <a:gd name="T43" fmla="*/ 195 h 239"/>
                <a:gd name="T44" fmla="*/ 9 w 289"/>
                <a:gd name="T45" fmla="*/ 201 h 239"/>
                <a:gd name="T46" fmla="*/ 7 w 289"/>
                <a:gd name="T47" fmla="*/ 202 h 239"/>
                <a:gd name="T48" fmla="*/ 6 w 289"/>
                <a:gd name="T49" fmla="*/ 204 h 239"/>
                <a:gd name="T50" fmla="*/ 4 w 289"/>
                <a:gd name="T51" fmla="*/ 208 h 239"/>
                <a:gd name="T52" fmla="*/ 2 w 289"/>
                <a:gd name="T53" fmla="*/ 226 h 239"/>
                <a:gd name="T54" fmla="*/ 15 w 289"/>
                <a:gd name="T55" fmla="*/ 238 h 239"/>
                <a:gd name="T56" fmla="*/ 20 w 289"/>
                <a:gd name="T57" fmla="*/ 239 h 239"/>
                <a:gd name="T58" fmla="*/ 22 w 289"/>
                <a:gd name="T59" fmla="*/ 239 h 239"/>
                <a:gd name="T60" fmla="*/ 25 w 289"/>
                <a:gd name="T61" fmla="*/ 239 h 239"/>
                <a:gd name="T62" fmla="*/ 35 w 289"/>
                <a:gd name="T63" fmla="*/ 237 h 239"/>
                <a:gd name="T64" fmla="*/ 35 w 289"/>
                <a:gd name="T65" fmla="*/ 237 h 239"/>
                <a:gd name="T66" fmla="*/ 90 w 289"/>
                <a:gd name="T67" fmla="*/ 212 h 239"/>
                <a:gd name="T68" fmla="*/ 98 w 289"/>
                <a:gd name="T69" fmla="*/ 208 h 239"/>
                <a:gd name="T70" fmla="*/ 107 w 289"/>
                <a:gd name="T71" fmla="*/ 203 h 239"/>
                <a:gd name="T72" fmla="*/ 111 w 289"/>
                <a:gd name="T73" fmla="*/ 200 h 239"/>
                <a:gd name="T74" fmla="*/ 115 w 289"/>
                <a:gd name="T75" fmla="*/ 198 h 239"/>
                <a:gd name="T76" fmla="*/ 124 w 289"/>
                <a:gd name="T77" fmla="*/ 192 h 239"/>
                <a:gd name="T78" fmla="*/ 160 w 289"/>
                <a:gd name="T79" fmla="*/ 168 h 239"/>
                <a:gd name="T80" fmla="*/ 228 w 289"/>
                <a:gd name="T81" fmla="*/ 112 h 239"/>
                <a:gd name="T82" fmla="*/ 256 w 289"/>
                <a:gd name="T83" fmla="*/ 83 h 239"/>
                <a:gd name="T84" fmla="*/ 279 w 289"/>
                <a:gd name="T85" fmla="*/ 56 h 239"/>
                <a:gd name="T86" fmla="*/ 279 w 289"/>
                <a:gd name="T87" fmla="*/ 56 h 239"/>
                <a:gd name="T88" fmla="*/ 280 w 289"/>
                <a:gd name="T89" fmla="*/ 5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9" h="239">
                  <a:moveTo>
                    <a:pt x="280" y="55"/>
                  </a:moveTo>
                  <a:cubicBezTo>
                    <a:pt x="287" y="45"/>
                    <a:pt x="289" y="33"/>
                    <a:pt x="288" y="24"/>
                  </a:cubicBezTo>
                  <a:cubicBezTo>
                    <a:pt x="287" y="21"/>
                    <a:pt x="287" y="19"/>
                    <a:pt x="286" y="17"/>
                  </a:cubicBezTo>
                  <a:cubicBezTo>
                    <a:pt x="285" y="14"/>
                    <a:pt x="284" y="12"/>
                    <a:pt x="283" y="11"/>
                  </a:cubicBezTo>
                  <a:cubicBezTo>
                    <a:pt x="280" y="7"/>
                    <a:pt x="276" y="4"/>
                    <a:pt x="272" y="2"/>
                  </a:cubicBezTo>
                  <a:cubicBezTo>
                    <a:pt x="268" y="1"/>
                    <a:pt x="263" y="0"/>
                    <a:pt x="259" y="0"/>
                  </a:cubicBezTo>
                  <a:cubicBezTo>
                    <a:pt x="257" y="0"/>
                    <a:pt x="255" y="0"/>
                    <a:pt x="253" y="0"/>
                  </a:cubicBezTo>
                  <a:cubicBezTo>
                    <a:pt x="251" y="1"/>
                    <a:pt x="249" y="1"/>
                    <a:pt x="247" y="2"/>
                  </a:cubicBezTo>
                  <a:cubicBezTo>
                    <a:pt x="239" y="4"/>
                    <a:pt x="231" y="9"/>
                    <a:pt x="226" y="17"/>
                  </a:cubicBezTo>
                  <a:cubicBezTo>
                    <a:pt x="226" y="17"/>
                    <a:pt x="225" y="18"/>
                    <a:pt x="225" y="18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0" y="25"/>
                    <a:pt x="215" y="33"/>
                    <a:pt x="208" y="42"/>
                  </a:cubicBezTo>
                  <a:cubicBezTo>
                    <a:pt x="201" y="51"/>
                    <a:pt x="193" y="60"/>
                    <a:pt x="185" y="69"/>
                  </a:cubicBezTo>
                  <a:cubicBezTo>
                    <a:pt x="167" y="88"/>
                    <a:pt x="147" y="107"/>
                    <a:pt x="127" y="124"/>
                  </a:cubicBezTo>
                  <a:cubicBezTo>
                    <a:pt x="116" y="133"/>
                    <a:pt x="106" y="141"/>
                    <a:pt x="95" y="149"/>
                  </a:cubicBezTo>
                  <a:cubicBezTo>
                    <a:pt x="93" y="151"/>
                    <a:pt x="90" y="152"/>
                    <a:pt x="87" y="154"/>
                  </a:cubicBezTo>
                  <a:cubicBezTo>
                    <a:pt x="86" y="155"/>
                    <a:pt x="85" y="156"/>
                    <a:pt x="84" y="157"/>
                  </a:cubicBezTo>
                  <a:cubicBezTo>
                    <a:pt x="82" y="158"/>
                    <a:pt x="81" y="158"/>
                    <a:pt x="80" y="159"/>
                  </a:cubicBezTo>
                  <a:cubicBezTo>
                    <a:pt x="77" y="161"/>
                    <a:pt x="75" y="163"/>
                    <a:pt x="72" y="164"/>
                  </a:cubicBezTo>
                  <a:cubicBezTo>
                    <a:pt x="70" y="166"/>
                    <a:pt x="67" y="167"/>
                    <a:pt x="65" y="169"/>
                  </a:cubicBezTo>
                  <a:cubicBezTo>
                    <a:pt x="46" y="181"/>
                    <a:pt x="29" y="190"/>
                    <a:pt x="17" y="195"/>
                  </a:cubicBezTo>
                  <a:cubicBezTo>
                    <a:pt x="17" y="195"/>
                    <a:pt x="17" y="195"/>
                    <a:pt x="17" y="195"/>
                  </a:cubicBezTo>
                  <a:cubicBezTo>
                    <a:pt x="14" y="197"/>
                    <a:pt x="11" y="199"/>
                    <a:pt x="9" y="201"/>
                  </a:cubicBezTo>
                  <a:cubicBezTo>
                    <a:pt x="8" y="201"/>
                    <a:pt x="8" y="202"/>
                    <a:pt x="7" y="202"/>
                  </a:cubicBezTo>
                  <a:cubicBezTo>
                    <a:pt x="7" y="203"/>
                    <a:pt x="6" y="204"/>
                    <a:pt x="6" y="204"/>
                  </a:cubicBezTo>
                  <a:cubicBezTo>
                    <a:pt x="5" y="206"/>
                    <a:pt x="4" y="207"/>
                    <a:pt x="4" y="208"/>
                  </a:cubicBezTo>
                  <a:cubicBezTo>
                    <a:pt x="1" y="214"/>
                    <a:pt x="0" y="220"/>
                    <a:pt x="2" y="226"/>
                  </a:cubicBezTo>
                  <a:cubicBezTo>
                    <a:pt x="4" y="232"/>
                    <a:pt x="9" y="236"/>
                    <a:pt x="15" y="238"/>
                  </a:cubicBezTo>
                  <a:cubicBezTo>
                    <a:pt x="16" y="238"/>
                    <a:pt x="18" y="239"/>
                    <a:pt x="20" y="239"/>
                  </a:cubicBezTo>
                  <a:cubicBezTo>
                    <a:pt x="21" y="239"/>
                    <a:pt x="21" y="239"/>
                    <a:pt x="22" y="239"/>
                  </a:cubicBezTo>
                  <a:cubicBezTo>
                    <a:pt x="23" y="239"/>
                    <a:pt x="24" y="239"/>
                    <a:pt x="25" y="239"/>
                  </a:cubicBezTo>
                  <a:cubicBezTo>
                    <a:pt x="28" y="239"/>
                    <a:pt x="32" y="239"/>
                    <a:pt x="35" y="237"/>
                  </a:cubicBezTo>
                  <a:cubicBezTo>
                    <a:pt x="35" y="237"/>
                    <a:pt x="35" y="237"/>
                    <a:pt x="35" y="237"/>
                  </a:cubicBezTo>
                  <a:cubicBezTo>
                    <a:pt x="48" y="232"/>
                    <a:pt x="68" y="224"/>
                    <a:pt x="90" y="212"/>
                  </a:cubicBezTo>
                  <a:cubicBezTo>
                    <a:pt x="92" y="211"/>
                    <a:pt x="95" y="209"/>
                    <a:pt x="98" y="208"/>
                  </a:cubicBezTo>
                  <a:cubicBezTo>
                    <a:pt x="101" y="206"/>
                    <a:pt x="104" y="204"/>
                    <a:pt x="107" y="203"/>
                  </a:cubicBezTo>
                  <a:cubicBezTo>
                    <a:pt x="108" y="202"/>
                    <a:pt x="109" y="201"/>
                    <a:pt x="111" y="200"/>
                  </a:cubicBezTo>
                  <a:cubicBezTo>
                    <a:pt x="112" y="199"/>
                    <a:pt x="114" y="199"/>
                    <a:pt x="115" y="198"/>
                  </a:cubicBezTo>
                  <a:cubicBezTo>
                    <a:pt x="118" y="196"/>
                    <a:pt x="121" y="194"/>
                    <a:pt x="124" y="192"/>
                  </a:cubicBezTo>
                  <a:cubicBezTo>
                    <a:pt x="136" y="185"/>
                    <a:pt x="148" y="177"/>
                    <a:pt x="160" y="168"/>
                  </a:cubicBezTo>
                  <a:cubicBezTo>
                    <a:pt x="184" y="151"/>
                    <a:pt x="208" y="132"/>
                    <a:pt x="228" y="112"/>
                  </a:cubicBezTo>
                  <a:cubicBezTo>
                    <a:pt x="238" y="103"/>
                    <a:pt x="248" y="93"/>
                    <a:pt x="256" y="83"/>
                  </a:cubicBezTo>
                  <a:cubicBezTo>
                    <a:pt x="265" y="74"/>
                    <a:pt x="272" y="65"/>
                    <a:pt x="279" y="56"/>
                  </a:cubicBezTo>
                  <a:cubicBezTo>
                    <a:pt x="279" y="56"/>
                    <a:pt x="279" y="56"/>
                    <a:pt x="279" y="56"/>
                  </a:cubicBezTo>
                  <a:cubicBezTo>
                    <a:pt x="279" y="56"/>
                    <a:pt x="280" y="55"/>
                    <a:pt x="280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2747" y="819"/>
              <a:ext cx="258" cy="275"/>
            </a:xfrm>
            <a:custGeom>
              <a:avLst/>
              <a:gdLst>
                <a:gd name="T0" fmla="*/ 258 w 258"/>
                <a:gd name="T1" fmla="*/ 232 h 275"/>
                <a:gd name="T2" fmla="*/ 175 w 258"/>
                <a:gd name="T3" fmla="*/ 275 h 275"/>
                <a:gd name="T4" fmla="*/ 0 w 258"/>
                <a:gd name="T5" fmla="*/ 74 h 275"/>
                <a:gd name="T6" fmla="*/ 55 w 258"/>
                <a:gd name="T7" fmla="*/ 0 h 275"/>
                <a:gd name="T8" fmla="*/ 258 w 258"/>
                <a:gd name="T9" fmla="*/ 23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275">
                  <a:moveTo>
                    <a:pt x="258" y="232"/>
                  </a:moveTo>
                  <a:lnTo>
                    <a:pt x="175" y="275"/>
                  </a:lnTo>
                  <a:lnTo>
                    <a:pt x="0" y="74"/>
                  </a:lnTo>
                  <a:lnTo>
                    <a:pt x="55" y="0"/>
                  </a:lnTo>
                  <a:lnTo>
                    <a:pt x="258" y="232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2968" y="485"/>
              <a:ext cx="512" cy="470"/>
            </a:xfrm>
            <a:custGeom>
              <a:avLst/>
              <a:gdLst>
                <a:gd name="T0" fmla="*/ 286 w 316"/>
                <a:gd name="T1" fmla="*/ 89 h 290"/>
                <a:gd name="T2" fmla="*/ 281 w 316"/>
                <a:gd name="T3" fmla="*/ 0 h 290"/>
                <a:gd name="T4" fmla="*/ 0 w 316"/>
                <a:gd name="T5" fmla="*/ 250 h 290"/>
                <a:gd name="T6" fmla="*/ 34 w 316"/>
                <a:gd name="T7" fmla="*/ 290 h 290"/>
                <a:gd name="T8" fmla="*/ 141 w 316"/>
                <a:gd name="T9" fmla="*/ 207 h 290"/>
                <a:gd name="T10" fmla="*/ 286 w 316"/>
                <a:gd name="T11" fmla="*/ 89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" h="290">
                  <a:moveTo>
                    <a:pt x="286" y="89"/>
                  </a:moveTo>
                  <a:cubicBezTo>
                    <a:pt x="286" y="89"/>
                    <a:pt x="316" y="39"/>
                    <a:pt x="281" y="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34" y="290"/>
                    <a:pt x="34" y="290"/>
                    <a:pt x="34" y="290"/>
                  </a:cubicBezTo>
                  <a:cubicBezTo>
                    <a:pt x="141" y="207"/>
                    <a:pt x="141" y="207"/>
                    <a:pt x="141" y="207"/>
                  </a:cubicBezTo>
                  <a:lnTo>
                    <a:pt x="286" y="89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2964" y="887"/>
              <a:ext cx="4" cy="3"/>
            </a:xfrm>
            <a:custGeom>
              <a:avLst/>
              <a:gdLst>
                <a:gd name="T0" fmla="*/ 0 w 4"/>
                <a:gd name="T1" fmla="*/ 0 h 3"/>
                <a:gd name="T2" fmla="*/ 4 w 4"/>
                <a:gd name="T3" fmla="*/ 3 h 3"/>
                <a:gd name="T4" fmla="*/ 4 w 4"/>
                <a:gd name="T5" fmla="*/ 3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4" y="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2964" y="887"/>
              <a:ext cx="4" cy="5"/>
            </a:xfrm>
            <a:custGeom>
              <a:avLst/>
              <a:gdLst>
                <a:gd name="T0" fmla="*/ 4 w 4"/>
                <a:gd name="T1" fmla="*/ 5 h 5"/>
                <a:gd name="T2" fmla="*/ 4 w 4"/>
                <a:gd name="T3" fmla="*/ 3 h 5"/>
                <a:gd name="T4" fmla="*/ 0 w 4"/>
                <a:gd name="T5" fmla="*/ 2 h 5"/>
                <a:gd name="T6" fmla="*/ 0 w 4"/>
                <a:gd name="T7" fmla="*/ 0 h 5"/>
                <a:gd name="T8" fmla="*/ 4 w 4"/>
                <a:gd name="T9" fmla="*/ 3 h 5"/>
                <a:gd name="T10" fmla="*/ 4 w 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5"/>
                  </a:moveTo>
                  <a:lnTo>
                    <a:pt x="4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2968" y="890"/>
              <a:ext cx="55" cy="65"/>
            </a:xfrm>
            <a:custGeom>
              <a:avLst/>
              <a:gdLst>
                <a:gd name="T0" fmla="*/ 0 w 55"/>
                <a:gd name="T1" fmla="*/ 0 h 65"/>
                <a:gd name="T2" fmla="*/ 55 w 55"/>
                <a:gd name="T3" fmla="*/ 65 h 65"/>
                <a:gd name="T4" fmla="*/ 55 w 55"/>
                <a:gd name="T5" fmla="*/ 65 h 65"/>
                <a:gd name="T6" fmla="*/ 0 w 55"/>
                <a:gd name="T7" fmla="*/ 0 h 65"/>
                <a:gd name="T8" fmla="*/ 0 w 55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5">
                  <a:moveTo>
                    <a:pt x="0" y="0"/>
                  </a:moveTo>
                  <a:lnTo>
                    <a:pt x="55" y="65"/>
                  </a:lnTo>
                  <a:lnTo>
                    <a:pt x="55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2966" y="890"/>
              <a:ext cx="58" cy="67"/>
            </a:xfrm>
            <a:custGeom>
              <a:avLst/>
              <a:gdLst>
                <a:gd name="T0" fmla="*/ 57 w 58"/>
                <a:gd name="T1" fmla="*/ 67 h 67"/>
                <a:gd name="T2" fmla="*/ 57 w 58"/>
                <a:gd name="T3" fmla="*/ 65 h 67"/>
                <a:gd name="T4" fmla="*/ 0 w 58"/>
                <a:gd name="T5" fmla="*/ 0 h 67"/>
                <a:gd name="T6" fmla="*/ 2 w 58"/>
                <a:gd name="T7" fmla="*/ 0 h 67"/>
                <a:gd name="T8" fmla="*/ 2 w 58"/>
                <a:gd name="T9" fmla="*/ 0 h 67"/>
                <a:gd name="T10" fmla="*/ 58 w 58"/>
                <a:gd name="T11" fmla="*/ 65 h 67"/>
                <a:gd name="T12" fmla="*/ 57 w 58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7">
                  <a:moveTo>
                    <a:pt x="57" y="67"/>
                  </a:moveTo>
                  <a:lnTo>
                    <a:pt x="57" y="65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58" y="65"/>
                  </a:lnTo>
                  <a:lnTo>
                    <a:pt x="57" y="6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2906" y="821"/>
              <a:ext cx="58" cy="66"/>
            </a:xfrm>
            <a:custGeom>
              <a:avLst/>
              <a:gdLst>
                <a:gd name="T0" fmla="*/ 0 w 58"/>
                <a:gd name="T1" fmla="*/ 0 h 66"/>
                <a:gd name="T2" fmla="*/ 58 w 58"/>
                <a:gd name="T3" fmla="*/ 66 h 66"/>
                <a:gd name="T4" fmla="*/ 0 w 58"/>
                <a:gd name="T5" fmla="*/ 0 h 66"/>
                <a:gd name="T6" fmla="*/ 0 w 58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66">
                  <a:moveTo>
                    <a:pt x="0" y="0"/>
                  </a:moveTo>
                  <a:lnTo>
                    <a:pt x="58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2906" y="819"/>
              <a:ext cx="58" cy="70"/>
            </a:xfrm>
            <a:custGeom>
              <a:avLst/>
              <a:gdLst>
                <a:gd name="T0" fmla="*/ 58 w 58"/>
                <a:gd name="T1" fmla="*/ 70 h 70"/>
                <a:gd name="T2" fmla="*/ 0 w 58"/>
                <a:gd name="T3" fmla="*/ 2 h 70"/>
                <a:gd name="T4" fmla="*/ 0 w 58"/>
                <a:gd name="T5" fmla="*/ 0 h 70"/>
                <a:gd name="T6" fmla="*/ 0 w 58"/>
                <a:gd name="T7" fmla="*/ 2 h 70"/>
                <a:gd name="T8" fmla="*/ 58 w 58"/>
                <a:gd name="T9" fmla="*/ 68 h 70"/>
                <a:gd name="T10" fmla="*/ 58 w 58"/>
                <a:gd name="T11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0">
                  <a:moveTo>
                    <a:pt x="58" y="7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58" y="68"/>
                  </a:lnTo>
                  <a:lnTo>
                    <a:pt x="58" y="7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2906" y="428"/>
              <a:ext cx="517" cy="462"/>
            </a:xfrm>
            <a:custGeom>
              <a:avLst/>
              <a:gdLst>
                <a:gd name="T0" fmla="*/ 319 w 319"/>
                <a:gd name="T1" fmla="*/ 35 h 285"/>
                <a:gd name="T2" fmla="*/ 231 w 319"/>
                <a:gd name="T3" fmla="*/ 22 h 285"/>
                <a:gd name="T4" fmla="*/ 97 w 319"/>
                <a:gd name="T5" fmla="*/ 148 h 285"/>
                <a:gd name="T6" fmla="*/ 0 w 319"/>
                <a:gd name="T7" fmla="*/ 242 h 285"/>
                <a:gd name="T8" fmla="*/ 36 w 319"/>
                <a:gd name="T9" fmla="*/ 283 h 285"/>
                <a:gd name="T10" fmla="*/ 38 w 319"/>
                <a:gd name="T11" fmla="*/ 285 h 285"/>
                <a:gd name="T12" fmla="*/ 319 w 319"/>
                <a:gd name="T13" fmla="*/ 3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85">
                  <a:moveTo>
                    <a:pt x="319" y="35"/>
                  </a:moveTo>
                  <a:cubicBezTo>
                    <a:pt x="291" y="0"/>
                    <a:pt x="231" y="22"/>
                    <a:pt x="231" y="22"/>
                  </a:cubicBezTo>
                  <a:cubicBezTo>
                    <a:pt x="97" y="148"/>
                    <a:pt x="97" y="148"/>
                    <a:pt x="97" y="148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36" y="283"/>
                    <a:pt x="36" y="283"/>
                    <a:pt x="36" y="283"/>
                  </a:cubicBezTo>
                  <a:cubicBezTo>
                    <a:pt x="38" y="285"/>
                    <a:pt x="38" y="285"/>
                    <a:pt x="38" y="285"/>
                  </a:cubicBezTo>
                  <a:lnTo>
                    <a:pt x="319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2958" y="728"/>
              <a:ext cx="172" cy="188"/>
            </a:xfrm>
            <a:custGeom>
              <a:avLst/>
              <a:gdLst>
                <a:gd name="T0" fmla="*/ 172 w 172"/>
                <a:gd name="T1" fmla="*/ 157 h 188"/>
                <a:gd name="T2" fmla="*/ 149 w 172"/>
                <a:gd name="T3" fmla="*/ 188 h 188"/>
                <a:gd name="T4" fmla="*/ 0 w 172"/>
                <a:gd name="T5" fmla="*/ 18 h 188"/>
                <a:gd name="T6" fmla="*/ 34 w 172"/>
                <a:gd name="T7" fmla="*/ 0 h 188"/>
                <a:gd name="T8" fmla="*/ 172 w 172"/>
                <a:gd name="T9" fmla="*/ 15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88">
                  <a:moveTo>
                    <a:pt x="172" y="157"/>
                  </a:moveTo>
                  <a:lnTo>
                    <a:pt x="149" y="188"/>
                  </a:lnTo>
                  <a:lnTo>
                    <a:pt x="0" y="18"/>
                  </a:lnTo>
                  <a:lnTo>
                    <a:pt x="34" y="0"/>
                  </a:lnTo>
                  <a:lnTo>
                    <a:pt x="172" y="157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2937" y="736"/>
              <a:ext cx="181" cy="201"/>
            </a:xfrm>
            <a:custGeom>
              <a:avLst/>
              <a:gdLst>
                <a:gd name="T0" fmla="*/ 181 w 181"/>
                <a:gd name="T1" fmla="*/ 182 h 201"/>
                <a:gd name="T2" fmla="*/ 163 w 181"/>
                <a:gd name="T3" fmla="*/ 201 h 201"/>
                <a:gd name="T4" fmla="*/ 0 w 181"/>
                <a:gd name="T5" fmla="*/ 17 h 201"/>
                <a:gd name="T6" fmla="*/ 22 w 181"/>
                <a:gd name="T7" fmla="*/ 0 h 201"/>
                <a:gd name="T8" fmla="*/ 181 w 181"/>
                <a:gd name="T9" fmla="*/ 18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01">
                  <a:moveTo>
                    <a:pt x="181" y="182"/>
                  </a:moveTo>
                  <a:lnTo>
                    <a:pt x="163" y="201"/>
                  </a:lnTo>
                  <a:lnTo>
                    <a:pt x="0" y="17"/>
                  </a:lnTo>
                  <a:lnTo>
                    <a:pt x="22" y="0"/>
                  </a:lnTo>
                  <a:lnTo>
                    <a:pt x="181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2752" y="743"/>
              <a:ext cx="272" cy="230"/>
            </a:xfrm>
            <a:custGeom>
              <a:avLst/>
              <a:gdLst>
                <a:gd name="T0" fmla="*/ 168 w 168"/>
                <a:gd name="T1" fmla="*/ 61 h 142"/>
                <a:gd name="T2" fmla="*/ 116 w 168"/>
                <a:gd name="T3" fmla="*/ 0 h 142"/>
                <a:gd name="T4" fmla="*/ 54 w 168"/>
                <a:gd name="T5" fmla="*/ 24 h 142"/>
                <a:gd name="T6" fmla="*/ 0 w 168"/>
                <a:gd name="T7" fmla="*/ 60 h 142"/>
                <a:gd name="T8" fmla="*/ 72 w 168"/>
                <a:gd name="T9" fmla="*/ 142 h 142"/>
                <a:gd name="T10" fmla="*/ 88 w 168"/>
                <a:gd name="T11" fmla="*/ 129 h 142"/>
                <a:gd name="T12" fmla="*/ 168 w 168"/>
                <a:gd name="T13" fmla="*/ 6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42">
                  <a:moveTo>
                    <a:pt x="168" y="61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6" y="0"/>
                    <a:pt x="84" y="9"/>
                    <a:pt x="54" y="24"/>
                  </a:cubicBezTo>
                  <a:cubicBezTo>
                    <a:pt x="26" y="39"/>
                    <a:pt x="0" y="60"/>
                    <a:pt x="0" y="60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7" y="138"/>
                    <a:pt x="82" y="134"/>
                    <a:pt x="88" y="129"/>
                  </a:cubicBezTo>
                  <a:cubicBezTo>
                    <a:pt x="115" y="107"/>
                    <a:pt x="142" y="84"/>
                    <a:pt x="168" y="61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2869" y="842"/>
              <a:ext cx="236" cy="265"/>
            </a:xfrm>
            <a:custGeom>
              <a:avLst/>
              <a:gdLst>
                <a:gd name="T0" fmla="*/ 16 w 146"/>
                <a:gd name="T1" fmla="*/ 68 h 164"/>
                <a:gd name="T2" fmla="*/ 0 w 146"/>
                <a:gd name="T3" fmla="*/ 81 h 164"/>
                <a:gd name="T4" fmla="*/ 71 w 146"/>
                <a:gd name="T5" fmla="*/ 164 h 164"/>
                <a:gd name="T6" fmla="*/ 115 w 146"/>
                <a:gd name="T7" fmla="*/ 113 h 164"/>
                <a:gd name="T8" fmla="*/ 146 w 146"/>
                <a:gd name="T9" fmla="*/ 57 h 164"/>
                <a:gd name="T10" fmla="*/ 96 w 146"/>
                <a:gd name="T11" fmla="*/ 0 h 164"/>
                <a:gd name="T12" fmla="*/ 16 w 146"/>
                <a:gd name="T13" fmla="*/ 6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64">
                  <a:moveTo>
                    <a:pt x="16" y="68"/>
                  </a:moveTo>
                  <a:cubicBezTo>
                    <a:pt x="10" y="73"/>
                    <a:pt x="5" y="77"/>
                    <a:pt x="0" y="81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96" y="141"/>
                    <a:pt x="115" y="113"/>
                  </a:cubicBezTo>
                  <a:cubicBezTo>
                    <a:pt x="134" y="88"/>
                    <a:pt x="146" y="57"/>
                    <a:pt x="146" y="5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0" y="23"/>
                    <a:pt x="43" y="46"/>
                    <a:pt x="16" y="68"/>
                  </a:cubicBezTo>
                  <a:close/>
                </a:path>
              </a:pathLst>
            </a:custGeom>
            <a:solidFill>
              <a:srgbClr val="D4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3026" y="877"/>
              <a:ext cx="13" cy="46"/>
            </a:xfrm>
            <a:custGeom>
              <a:avLst/>
              <a:gdLst>
                <a:gd name="T0" fmla="*/ 3 w 8"/>
                <a:gd name="T1" fmla="*/ 28 h 28"/>
                <a:gd name="T2" fmla="*/ 0 w 8"/>
                <a:gd name="T3" fmla="*/ 24 h 28"/>
                <a:gd name="T4" fmla="*/ 0 w 8"/>
                <a:gd name="T5" fmla="*/ 3 h 28"/>
                <a:gd name="T6" fmla="*/ 4 w 8"/>
                <a:gd name="T7" fmla="*/ 0 h 28"/>
                <a:gd name="T8" fmla="*/ 8 w 8"/>
                <a:gd name="T9" fmla="*/ 4 h 28"/>
                <a:gd name="T10" fmla="*/ 8 w 8"/>
                <a:gd name="T11" fmla="*/ 24 h 28"/>
                <a:gd name="T12" fmla="*/ 4 w 8"/>
                <a:gd name="T13" fmla="*/ 28 h 28"/>
                <a:gd name="T14" fmla="*/ 3 w 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8">
                  <a:moveTo>
                    <a:pt x="3" y="28"/>
                  </a:moveTo>
                  <a:cubicBezTo>
                    <a:pt x="1" y="28"/>
                    <a:pt x="0" y="26"/>
                    <a:pt x="0" y="2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6"/>
                    <a:pt x="6" y="28"/>
                    <a:pt x="4" y="28"/>
                  </a:cubicBezTo>
                  <a:lnTo>
                    <a:pt x="3" y="28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3047" y="707"/>
              <a:ext cx="47" cy="52"/>
            </a:xfrm>
            <a:custGeom>
              <a:avLst/>
              <a:gdLst>
                <a:gd name="T0" fmla="*/ 47 w 47"/>
                <a:gd name="T1" fmla="*/ 44 h 52"/>
                <a:gd name="T2" fmla="*/ 37 w 47"/>
                <a:gd name="T3" fmla="*/ 52 h 52"/>
                <a:gd name="T4" fmla="*/ 0 w 47"/>
                <a:gd name="T5" fmla="*/ 8 h 52"/>
                <a:gd name="T6" fmla="*/ 10 w 47"/>
                <a:gd name="T7" fmla="*/ 0 h 52"/>
                <a:gd name="T8" fmla="*/ 47 w 47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2">
                  <a:moveTo>
                    <a:pt x="47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10" y="0"/>
                  </a:lnTo>
                  <a:lnTo>
                    <a:pt x="47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3068" y="689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8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3089" y="671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9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9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3110" y="608"/>
              <a:ext cx="84" cy="81"/>
            </a:xfrm>
            <a:custGeom>
              <a:avLst/>
              <a:gdLst>
                <a:gd name="T0" fmla="*/ 84 w 84"/>
                <a:gd name="T1" fmla="*/ 28 h 81"/>
                <a:gd name="T2" fmla="*/ 24 w 84"/>
                <a:gd name="T3" fmla="*/ 81 h 81"/>
                <a:gd name="T4" fmla="*/ 0 w 84"/>
                <a:gd name="T5" fmla="*/ 52 h 81"/>
                <a:gd name="T6" fmla="*/ 60 w 84"/>
                <a:gd name="T7" fmla="*/ 0 h 81"/>
                <a:gd name="T8" fmla="*/ 84 w 84"/>
                <a:gd name="T9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1">
                  <a:moveTo>
                    <a:pt x="84" y="28"/>
                  </a:moveTo>
                  <a:lnTo>
                    <a:pt x="24" y="81"/>
                  </a:lnTo>
                  <a:lnTo>
                    <a:pt x="0" y="52"/>
                  </a:lnTo>
                  <a:lnTo>
                    <a:pt x="60" y="0"/>
                  </a:lnTo>
                  <a:lnTo>
                    <a:pt x="84" y="28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3201" y="586"/>
              <a:ext cx="21" cy="21"/>
            </a:xfrm>
            <a:custGeom>
              <a:avLst/>
              <a:gdLst>
                <a:gd name="T0" fmla="*/ 11 w 13"/>
                <a:gd name="T1" fmla="*/ 3 h 13"/>
                <a:gd name="T2" fmla="*/ 10 w 13"/>
                <a:gd name="T3" fmla="*/ 11 h 13"/>
                <a:gd name="T4" fmla="*/ 2 w 13"/>
                <a:gd name="T5" fmla="*/ 11 h 13"/>
                <a:gd name="T6" fmla="*/ 2 w 13"/>
                <a:gd name="T7" fmla="*/ 2 h 13"/>
                <a:gd name="T8" fmla="*/ 11 w 13"/>
                <a:gd name="T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1" y="3"/>
                  </a:moveTo>
                  <a:cubicBezTo>
                    <a:pt x="13" y="5"/>
                    <a:pt x="12" y="9"/>
                    <a:pt x="10" y="11"/>
                  </a:cubicBezTo>
                  <a:cubicBezTo>
                    <a:pt x="8" y="13"/>
                    <a:pt x="4" y="13"/>
                    <a:pt x="2" y="11"/>
                  </a:cubicBezTo>
                  <a:cubicBezTo>
                    <a:pt x="0" y="8"/>
                    <a:pt x="0" y="5"/>
                    <a:pt x="2" y="2"/>
                  </a:cubicBezTo>
                  <a:cubicBezTo>
                    <a:pt x="5" y="0"/>
                    <a:pt x="8" y="1"/>
                    <a:pt x="11" y="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3240" y="475"/>
              <a:ext cx="173" cy="195"/>
            </a:xfrm>
            <a:custGeom>
              <a:avLst/>
              <a:gdLst>
                <a:gd name="T0" fmla="*/ 173 w 173"/>
                <a:gd name="T1" fmla="*/ 182 h 195"/>
                <a:gd name="T2" fmla="*/ 157 w 173"/>
                <a:gd name="T3" fmla="*/ 195 h 195"/>
                <a:gd name="T4" fmla="*/ 0 w 173"/>
                <a:gd name="T5" fmla="*/ 15 h 195"/>
                <a:gd name="T6" fmla="*/ 14 w 173"/>
                <a:gd name="T7" fmla="*/ 0 h 195"/>
                <a:gd name="T8" fmla="*/ 173 w 173"/>
                <a:gd name="T9" fmla="*/ 18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5">
                  <a:moveTo>
                    <a:pt x="173" y="182"/>
                  </a:moveTo>
                  <a:lnTo>
                    <a:pt x="157" y="195"/>
                  </a:lnTo>
                  <a:lnTo>
                    <a:pt x="0" y="15"/>
                  </a:lnTo>
                  <a:lnTo>
                    <a:pt x="14" y="0"/>
                  </a:lnTo>
                  <a:lnTo>
                    <a:pt x="173" y="182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3306" y="697"/>
              <a:ext cx="259" cy="253"/>
            </a:xfrm>
            <a:custGeom>
              <a:avLst/>
              <a:gdLst>
                <a:gd name="T0" fmla="*/ 119 w 160"/>
                <a:gd name="T1" fmla="*/ 89 h 156"/>
                <a:gd name="T2" fmla="*/ 142 w 160"/>
                <a:gd name="T3" fmla="*/ 87 h 156"/>
                <a:gd name="T4" fmla="*/ 157 w 160"/>
                <a:gd name="T5" fmla="*/ 65 h 156"/>
                <a:gd name="T6" fmla="*/ 158 w 160"/>
                <a:gd name="T7" fmla="*/ 38 h 156"/>
                <a:gd name="T8" fmla="*/ 145 w 160"/>
                <a:gd name="T9" fmla="*/ 22 h 156"/>
                <a:gd name="T10" fmla="*/ 144 w 160"/>
                <a:gd name="T11" fmla="*/ 22 h 156"/>
                <a:gd name="T12" fmla="*/ 144 w 160"/>
                <a:gd name="T13" fmla="*/ 22 h 156"/>
                <a:gd name="T14" fmla="*/ 117 w 160"/>
                <a:gd name="T15" fmla="*/ 12 h 156"/>
                <a:gd name="T16" fmla="*/ 102 w 160"/>
                <a:gd name="T17" fmla="*/ 8 h 156"/>
                <a:gd name="T18" fmla="*/ 85 w 160"/>
                <a:gd name="T19" fmla="*/ 3 h 156"/>
                <a:gd name="T20" fmla="*/ 83 w 160"/>
                <a:gd name="T21" fmla="*/ 2 h 156"/>
                <a:gd name="T22" fmla="*/ 80 w 160"/>
                <a:gd name="T23" fmla="*/ 2 h 156"/>
                <a:gd name="T24" fmla="*/ 73 w 160"/>
                <a:gd name="T25" fmla="*/ 1 h 156"/>
                <a:gd name="T26" fmla="*/ 60 w 160"/>
                <a:gd name="T27" fmla="*/ 0 h 156"/>
                <a:gd name="T28" fmla="*/ 47 w 160"/>
                <a:gd name="T29" fmla="*/ 2 h 156"/>
                <a:gd name="T30" fmla="*/ 35 w 160"/>
                <a:gd name="T31" fmla="*/ 7 h 156"/>
                <a:gd name="T32" fmla="*/ 15 w 160"/>
                <a:gd name="T33" fmla="*/ 24 h 156"/>
                <a:gd name="T34" fmla="*/ 8 w 160"/>
                <a:gd name="T35" fmla="*/ 36 h 156"/>
                <a:gd name="T36" fmla="*/ 6 w 160"/>
                <a:gd name="T37" fmla="*/ 42 h 156"/>
                <a:gd name="T38" fmla="*/ 5 w 160"/>
                <a:gd name="T39" fmla="*/ 45 h 156"/>
                <a:gd name="T40" fmla="*/ 3 w 160"/>
                <a:gd name="T41" fmla="*/ 48 h 156"/>
                <a:gd name="T42" fmla="*/ 0 w 160"/>
                <a:gd name="T43" fmla="*/ 68 h 156"/>
                <a:gd name="T44" fmla="*/ 1 w 160"/>
                <a:gd name="T45" fmla="*/ 78 h 156"/>
                <a:gd name="T46" fmla="*/ 4 w 160"/>
                <a:gd name="T47" fmla="*/ 88 h 156"/>
                <a:gd name="T48" fmla="*/ 5 w 160"/>
                <a:gd name="T49" fmla="*/ 92 h 156"/>
                <a:gd name="T50" fmla="*/ 7 w 160"/>
                <a:gd name="T51" fmla="*/ 96 h 156"/>
                <a:gd name="T52" fmla="*/ 10 w 160"/>
                <a:gd name="T53" fmla="*/ 103 h 156"/>
                <a:gd name="T54" fmla="*/ 19 w 160"/>
                <a:gd name="T55" fmla="*/ 116 h 156"/>
                <a:gd name="T56" fmla="*/ 37 w 160"/>
                <a:gd name="T57" fmla="*/ 136 h 156"/>
                <a:gd name="T58" fmla="*/ 57 w 160"/>
                <a:gd name="T59" fmla="*/ 152 h 156"/>
                <a:gd name="T60" fmla="*/ 57 w 160"/>
                <a:gd name="T61" fmla="*/ 152 h 156"/>
                <a:gd name="T62" fmla="*/ 73 w 160"/>
                <a:gd name="T63" fmla="*/ 154 h 156"/>
                <a:gd name="T64" fmla="*/ 87 w 160"/>
                <a:gd name="T65" fmla="*/ 143 h 156"/>
                <a:gd name="T66" fmla="*/ 93 w 160"/>
                <a:gd name="T67" fmla="*/ 126 h 156"/>
                <a:gd name="T68" fmla="*/ 88 w 160"/>
                <a:gd name="T69" fmla="*/ 113 h 156"/>
                <a:gd name="T70" fmla="*/ 88 w 160"/>
                <a:gd name="T71" fmla="*/ 113 h 156"/>
                <a:gd name="T72" fmla="*/ 75 w 160"/>
                <a:gd name="T73" fmla="*/ 99 h 156"/>
                <a:gd name="T74" fmla="*/ 64 w 160"/>
                <a:gd name="T75" fmla="*/ 84 h 156"/>
                <a:gd name="T76" fmla="*/ 59 w 160"/>
                <a:gd name="T77" fmla="*/ 72 h 156"/>
                <a:gd name="T78" fmla="*/ 59 w 160"/>
                <a:gd name="T79" fmla="*/ 70 h 156"/>
                <a:gd name="T80" fmla="*/ 59 w 160"/>
                <a:gd name="T81" fmla="*/ 69 h 156"/>
                <a:gd name="T82" fmla="*/ 60 w 160"/>
                <a:gd name="T83" fmla="*/ 67 h 156"/>
                <a:gd name="T84" fmla="*/ 64 w 160"/>
                <a:gd name="T85" fmla="*/ 65 h 156"/>
                <a:gd name="T86" fmla="*/ 66 w 160"/>
                <a:gd name="T87" fmla="*/ 65 h 156"/>
                <a:gd name="T88" fmla="*/ 66 w 160"/>
                <a:gd name="T89" fmla="*/ 66 h 156"/>
                <a:gd name="T90" fmla="*/ 67 w 160"/>
                <a:gd name="T91" fmla="*/ 66 h 156"/>
                <a:gd name="T92" fmla="*/ 68 w 160"/>
                <a:gd name="T93" fmla="*/ 66 h 156"/>
                <a:gd name="T94" fmla="*/ 69 w 160"/>
                <a:gd name="T95" fmla="*/ 67 h 156"/>
                <a:gd name="T96" fmla="*/ 79 w 160"/>
                <a:gd name="T97" fmla="*/ 71 h 156"/>
                <a:gd name="T98" fmla="*/ 91 w 160"/>
                <a:gd name="T99" fmla="*/ 77 h 156"/>
                <a:gd name="T100" fmla="*/ 117 w 160"/>
                <a:gd name="T101" fmla="*/ 89 h 156"/>
                <a:gd name="T102" fmla="*/ 117 w 160"/>
                <a:gd name="T103" fmla="*/ 89 h 156"/>
                <a:gd name="T104" fmla="*/ 119 w 160"/>
                <a:gd name="T105" fmla="*/ 8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0" h="156">
                  <a:moveTo>
                    <a:pt x="119" y="89"/>
                  </a:moveTo>
                  <a:cubicBezTo>
                    <a:pt x="126" y="92"/>
                    <a:pt x="134" y="91"/>
                    <a:pt x="142" y="87"/>
                  </a:cubicBezTo>
                  <a:cubicBezTo>
                    <a:pt x="149" y="82"/>
                    <a:pt x="154" y="74"/>
                    <a:pt x="157" y="65"/>
                  </a:cubicBezTo>
                  <a:cubicBezTo>
                    <a:pt x="160" y="55"/>
                    <a:pt x="160" y="46"/>
                    <a:pt x="158" y="38"/>
                  </a:cubicBezTo>
                  <a:cubicBezTo>
                    <a:pt x="156" y="30"/>
                    <a:pt x="151" y="25"/>
                    <a:pt x="145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35" y="19"/>
                    <a:pt x="127" y="16"/>
                    <a:pt x="117" y="12"/>
                  </a:cubicBezTo>
                  <a:cubicBezTo>
                    <a:pt x="112" y="11"/>
                    <a:pt x="107" y="9"/>
                    <a:pt x="102" y="8"/>
                  </a:cubicBezTo>
                  <a:cubicBezTo>
                    <a:pt x="97" y="6"/>
                    <a:pt x="92" y="4"/>
                    <a:pt x="85" y="3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8" y="1"/>
                    <a:pt x="76" y="1"/>
                    <a:pt x="73" y="1"/>
                  </a:cubicBezTo>
                  <a:cubicBezTo>
                    <a:pt x="69" y="0"/>
                    <a:pt x="64" y="0"/>
                    <a:pt x="60" y="0"/>
                  </a:cubicBezTo>
                  <a:cubicBezTo>
                    <a:pt x="55" y="1"/>
                    <a:pt x="51" y="1"/>
                    <a:pt x="47" y="2"/>
                  </a:cubicBezTo>
                  <a:cubicBezTo>
                    <a:pt x="43" y="4"/>
                    <a:pt x="38" y="5"/>
                    <a:pt x="35" y="7"/>
                  </a:cubicBezTo>
                  <a:cubicBezTo>
                    <a:pt x="27" y="11"/>
                    <a:pt x="20" y="17"/>
                    <a:pt x="15" y="24"/>
                  </a:cubicBezTo>
                  <a:cubicBezTo>
                    <a:pt x="13" y="28"/>
                    <a:pt x="10" y="32"/>
                    <a:pt x="8" y="36"/>
                  </a:cubicBezTo>
                  <a:cubicBezTo>
                    <a:pt x="7" y="38"/>
                    <a:pt x="7" y="40"/>
                    <a:pt x="6" y="42"/>
                  </a:cubicBezTo>
                  <a:cubicBezTo>
                    <a:pt x="5" y="43"/>
                    <a:pt x="5" y="44"/>
                    <a:pt x="5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54"/>
                    <a:pt x="0" y="61"/>
                    <a:pt x="0" y="68"/>
                  </a:cubicBezTo>
                  <a:cubicBezTo>
                    <a:pt x="1" y="71"/>
                    <a:pt x="1" y="75"/>
                    <a:pt x="1" y="78"/>
                  </a:cubicBezTo>
                  <a:cubicBezTo>
                    <a:pt x="2" y="82"/>
                    <a:pt x="3" y="85"/>
                    <a:pt x="4" y="88"/>
                  </a:cubicBezTo>
                  <a:cubicBezTo>
                    <a:pt x="4" y="89"/>
                    <a:pt x="5" y="90"/>
                    <a:pt x="5" y="92"/>
                  </a:cubicBezTo>
                  <a:cubicBezTo>
                    <a:pt x="6" y="93"/>
                    <a:pt x="6" y="94"/>
                    <a:pt x="7" y="96"/>
                  </a:cubicBezTo>
                  <a:cubicBezTo>
                    <a:pt x="8" y="98"/>
                    <a:pt x="9" y="101"/>
                    <a:pt x="10" y="103"/>
                  </a:cubicBezTo>
                  <a:cubicBezTo>
                    <a:pt x="13" y="108"/>
                    <a:pt x="16" y="112"/>
                    <a:pt x="19" y="116"/>
                  </a:cubicBezTo>
                  <a:cubicBezTo>
                    <a:pt x="25" y="123"/>
                    <a:pt x="31" y="130"/>
                    <a:pt x="37" y="136"/>
                  </a:cubicBezTo>
                  <a:cubicBezTo>
                    <a:pt x="43" y="141"/>
                    <a:pt x="50" y="147"/>
                    <a:pt x="57" y="152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61" y="155"/>
                    <a:pt x="67" y="156"/>
                    <a:pt x="73" y="154"/>
                  </a:cubicBezTo>
                  <a:cubicBezTo>
                    <a:pt x="78" y="152"/>
                    <a:pt x="83" y="149"/>
                    <a:pt x="87" y="143"/>
                  </a:cubicBezTo>
                  <a:cubicBezTo>
                    <a:pt x="91" y="137"/>
                    <a:pt x="93" y="131"/>
                    <a:pt x="93" y="126"/>
                  </a:cubicBezTo>
                  <a:cubicBezTo>
                    <a:pt x="93" y="120"/>
                    <a:pt x="92" y="116"/>
                    <a:pt x="88" y="113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83" y="108"/>
                    <a:pt x="79" y="103"/>
                    <a:pt x="75" y="99"/>
                  </a:cubicBezTo>
                  <a:cubicBezTo>
                    <a:pt x="70" y="94"/>
                    <a:pt x="67" y="89"/>
                    <a:pt x="64" y="84"/>
                  </a:cubicBezTo>
                  <a:cubicBezTo>
                    <a:pt x="61" y="80"/>
                    <a:pt x="59" y="75"/>
                    <a:pt x="59" y="72"/>
                  </a:cubicBezTo>
                  <a:cubicBezTo>
                    <a:pt x="59" y="71"/>
                    <a:pt x="59" y="71"/>
                    <a:pt x="59" y="70"/>
                  </a:cubicBezTo>
                  <a:cubicBezTo>
                    <a:pt x="59" y="70"/>
                    <a:pt x="59" y="70"/>
                    <a:pt x="59" y="69"/>
                  </a:cubicBezTo>
                  <a:cubicBezTo>
                    <a:pt x="59" y="69"/>
                    <a:pt x="60" y="68"/>
                    <a:pt x="60" y="67"/>
                  </a:cubicBezTo>
                  <a:cubicBezTo>
                    <a:pt x="61" y="66"/>
                    <a:pt x="62" y="65"/>
                    <a:pt x="64" y="65"/>
                  </a:cubicBezTo>
                  <a:cubicBezTo>
                    <a:pt x="64" y="65"/>
                    <a:pt x="65" y="65"/>
                    <a:pt x="66" y="65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72" y="68"/>
                    <a:pt x="75" y="69"/>
                    <a:pt x="79" y="71"/>
                  </a:cubicBezTo>
                  <a:cubicBezTo>
                    <a:pt x="83" y="73"/>
                    <a:pt x="87" y="75"/>
                    <a:pt x="91" y="77"/>
                  </a:cubicBezTo>
                  <a:cubicBezTo>
                    <a:pt x="99" y="80"/>
                    <a:pt x="108" y="85"/>
                    <a:pt x="117" y="89"/>
                  </a:cubicBezTo>
                  <a:cubicBezTo>
                    <a:pt x="117" y="89"/>
                    <a:pt x="117" y="89"/>
                    <a:pt x="117" y="89"/>
                  </a:cubicBezTo>
                  <a:cubicBezTo>
                    <a:pt x="118" y="89"/>
                    <a:pt x="118" y="89"/>
                    <a:pt x="119" y="89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3108" y="582"/>
              <a:ext cx="453" cy="462"/>
            </a:xfrm>
            <a:custGeom>
              <a:avLst/>
              <a:gdLst>
                <a:gd name="T0" fmla="*/ 146 w 279"/>
                <a:gd name="T1" fmla="*/ 0 h 285"/>
                <a:gd name="T2" fmla="*/ 215 w 279"/>
                <a:gd name="T3" fmla="*/ 26 h 285"/>
                <a:gd name="T4" fmla="*/ 263 w 279"/>
                <a:gd name="T5" fmla="*/ 76 h 285"/>
                <a:gd name="T6" fmla="*/ 279 w 279"/>
                <a:gd name="T7" fmla="*/ 127 h 285"/>
                <a:gd name="T8" fmla="*/ 72 w 279"/>
                <a:gd name="T9" fmla="*/ 275 h 285"/>
                <a:gd name="T10" fmla="*/ 15 w 279"/>
                <a:gd name="T11" fmla="*/ 271 h 285"/>
                <a:gd name="T12" fmla="*/ 23 w 279"/>
                <a:gd name="T13" fmla="*/ 250 h 285"/>
                <a:gd name="T14" fmla="*/ 0 w 279"/>
                <a:gd name="T15" fmla="*/ 193 h 285"/>
                <a:gd name="T16" fmla="*/ 146 w 279"/>
                <a:gd name="T1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85">
                  <a:moveTo>
                    <a:pt x="146" y="0"/>
                  </a:moveTo>
                  <a:cubicBezTo>
                    <a:pt x="215" y="26"/>
                    <a:pt x="215" y="26"/>
                    <a:pt x="215" y="26"/>
                  </a:cubicBezTo>
                  <a:cubicBezTo>
                    <a:pt x="263" y="76"/>
                    <a:pt x="263" y="76"/>
                    <a:pt x="263" y="76"/>
                  </a:cubicBezTo>
                  <a:cubicBezTo>
                    <a:pt x="279" y="127"/>
                    <a:pt x="279" y="127"/>
                    <a:pt x="279" y="127"/>
                  </a:cubicBezTo>
                  <a:cubicBezTo>
                    <a:pt x="279" y="127"/>
                    <a:pt x="164" y="240"/>
                    <a:pt x="72" y="275"/>
                  </a:cubicBezTo>
                  <a:cubicBezTo>
                    <a:pt x="72" y="275"/>
                    <a:pt x="34" y="285"/>
                    <a:pt x="15" y="271"/>
                  </a:cubicBezTo>
                  <a:cubicBezTo>
                    <a:pt x="11" y="269"/>
                    <a:pt x="27" y="254"/>
                    <a:pt x="23" y="250"/>
                  </a:cubicBezTo>
                  <a:cubicBezTo>
                    <a:pt x="2" y="227"/>
                    <a:pt x="0" y="193"/>
                    <a:pt x="0" y="193"/>
                  </a:cubicBezTo>
                  <a:cubicBezTo>
                    <a:pt x="102" y="74"/>
                    <a:pt x="80" y="87"/>
                    <a:pt x="146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2686" y="1244"/>
              <a:ext cx="89" cy="160"/>
            </a:xfrm>
            <a:custGeom>
              <a:avLst/>
              <a:gdLst>
                <a:gd name="T0" fmla="*/ 5 w 55"/>
                <a:gd name="T1" fmla="*/ 98 h 99"/>
                <a:gd name="T2" fmla="*/ 34 w 55"/>
                <a:gd name="T3" fmla="*/ 46 h 99"/>
                <a:gd name="T4" fmla="*/ 40 w 55"/>
                <a:gd name="T5" fmla="*/ 27 h 99"/>
                <a:gd name="T6" fmla="*/ 50 w 55"/>
                <a:gd name="T7" fmla="*/ 21 h 99"/>
                <a:gd name="T8" fmla="*/ 55 w 55"/>
                <a:gd name="T9" fmla="*/ 15 h 99"/>
                <a:gd name="T10" fmla="*/ 15 w 55"/>
                <a:gd name="T11" fmla="*/ 0 h 99"/>
                <a:gd name="T12" fmla="*/ 12 w 55"/>
                <a:gd name="T13" fmla="*/ 21 h 99"/>
                <a:gd name="T14" fmla="*/ 16 w 55"/>
                <a:gd name="T15" fmla="*/ 28 h 99"/>
                <a:gd name="T16" fmla="*/ 10 w 55"/>
                <a:gd name="T17" fmla="*/ 37 h 99"/>
                <a:gd name="T18" fmla="*/ 0 w 55"/>
                <a:gd name="T19" fmla="*/ 99 h 99"/>
                <a:gd name="T20" fmla="*/ 5 w 55"/>
                <a:gd name="T21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99">
                  <a:moveTo>
                    <a:pt x="5" y="98"/>
                  </a:moveTo>
                  <a:cubicBezTo>
                    <a:pt x="5" y="98"/>
                    <a:pt x="20" y="70"/>
                    <a:pt x="34" y="46"/>
                  </a:cubicBezTo>
                  <a:cubicBezTo>
                    <a:pt x="34" y="39"/>
                    <a:pt x="34" y="33"/>
                    <a:pt x="40" y="27"/>
                  </a:cubicBezTo>
                  <a:cubicBezTo>
                    <a:pt x="43" y="24"/>
                    <a:pt x="46" y="22"/>
                    <a:pt x="50" y="21"/>
                  </a:cubicBezTo>
                  <a:cubicBezTo>
                    <a:pt x="52" y="18"/>
                    <a:pt x="54" y="16"/>
                    <a:pt x="55" y="15"/>
                  </a:cubicBezTo>
                  <a:cubicBezTo>
                    <a:pt x="55" y="15"/>
                    <a:pt x="38" y="4"/>
                    <a:pt x="15" y="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5" y="22"/>
                    <a:pt x="17" y="26"/>
                    <a:pt x="16" y="28"/>
                  </a:cubicBezTo>
                  <a:cubicBezTo>
                    <a:pt x="17" y="33"/>
                    <a:pt x="14" y="36"/>
                    <a:pt x="10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8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3"/>
            <p:cNvSpPr>
              <a:spLocks/>
            </p:cNvSpPr>
            <p:nvPr/>
          </p:nvSpPr>
          <p:spPr bwMode="auto">
            <a:xfrm>
              <a:off x="2736" y="1278"/>
              <a:ext cx="78" cy="160"/>
            </a:xfrm>
            <a:custGeom>
              <a:avLst/>
              <a:gdLst>
                <a:gd name="T0" fmla="*/ 5 w 48"/>
                <a:gd name="T1" fmla="*/ 97 h 99"/>
                <a:gd name="T2" fmla="*/ 30 w 48"/>
                <a:gd name="T3" fmla="*/ 44 h 99"/>
                <a:gd name="T4" fmla="*/ 34 w 48"/>
                <a:gd name="T5" fmla="*/ 24 h 99"/>
                <a:gd name="T6" fmla="*/ 44 w 48"/>
                <a:gd name="T7" fmla="*/ 17 h 99"/>
                <a:gd name="T8" fmla="*/ 48 w 48"/>
                <a:gd name="T9" fmla="*/ 11 h 99"/>
                <a:gd name="T10" fmla="*/ 7 w 48"/>
                <a:gd name="T11" fmla="*/ 0 h 99"/>
                <a:gd name="T12" fmla="*/ 6 w 48"/>
                <a:gd name="T13" fmla="*/ 20 h 99"/>
                <a:gd name="T14" fmla="*/ 11 w 48"/>
                <a:gd name="T15" fmla="*/ 27 h 99"/>
                <a:gd name="T16" fmla="*/ 5 w 48"/>
                <a:gd name="T17" fmla="*/ 37 h 99"/>
                <a:gd name="T18" fmla="*/ 0 w 48"/>
                <a:gd name="T19" fmla="*/ 99 h 99"/>
                <a:gd name="T20" fmla="*/ 5 w 48"/>
                <a:gd name="T21" fmla="*/ 9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99">
                  <a:moveTo>
                    <a:pt x="5" y="97"/>
                  </a:moveTo>
                  <a:cubicBezTo>
                    <a:pt x="5" y="97"/>
                    <a:pt x="18" y="69"/>
                    <a:pt x="30" y="44"/>
                  </a:cubicBezTo>
                  <a:cubicBezTo>
                    <a:pt x="29" y="37"/>
                    <a:pt x="29" y="30"/>
                    <a:pt x="34" y="24"/>
                  </a:cubicBezTo>
                  <a:cubicBezTo>
                    <a:pt x="36" y="21"/>
                    <a:pt x="40" y="19"/>
                    <a:pt x="44" y="17"/>
                  </a:cubicBezTo>
                  <a:cubicBezTo>
                    <a:pt x="45" y="14"/>
                    <a:pt x="47" y="12"/>
                    <a:pt x="48" y="11"/>
                  </a:cubicBezTo>
                  <a:cubicBezTo>
                    <a:pt x="48" y="11"/>
                    <a:pt x="30" y="1"/>
                    <a:pt x="7" y="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9" y="22"/>
                    <a:pt x="11" y="25"/>
                    <a:pt x="11" y="27"/>
                  </a:cubicBezTo>
                  <a:cubicBezTo>
                    <a:pt x="12" y="32"/>
                    <a:pt x="9" y="35"/>
                    <a:pt x="5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3397" y="889"/>
              <a:ext cx="84" cy="82"/>
            </a:xfrm>
            <a:custGeom>
              <a:avLst/>
              <a:gdLst>
                <a:gd name="T0" fmla="*/ 21 w 52"/>
                <a:gd name="T1" fmla="*/ 1 h 51"/>
                <a:gd name="T2" fmla="*/ 38 w 52"/>
                <a:gd name="T3" fmla="*/ 10 h 51"/>
                <a:gd name="T4" fmla="*/ 50 w 52"/>
                <a:gd name="T5" fmla="*/ 20 h 51"/>
                <a:gd name="T6" fmla="*/ 42 w 52"/>
                <a:gd name="T7" fmla="*/ 43 h 51"/>
                <a:gd name="T8" fmla="*/ 24 w 52"/>
                <a:gd name="T9" fmla="*/ 48 h 51"/>
                <a:gd name="T10" fmla="*/ 2 w 52"/>
                <a:gd name="T11" fmla="*/ 30 h 51"/>
                <a:gd name="T12" fmla="*/ 5 w 52"/>
                <a:gd name="T13" fmla="*/ 14 h 51"/>
                <a:gd name="T14" fmla="*/ 21 w 52"/>
                <a:gd name="T15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1" y="1"/>
                  </a:moveTo>
                  <a:cubicBezTo>
                    <a:pt x="29" y="0"/>
                    <a:pt x="33" y="5"/>
                    <a:pt x="38" y="10"/>
                  </a:cubicBezTo>
                  <a:cubicBezTo>
                    <a:pt x="39" y="11"/>
                    <a:pt x="45" y="17"/>
                    <a:pt x="50" y="20"/>
                  </a:cubicBezTo>
                  <a:cubicBezTo>
                    <a:pt x="52" y="28"/>
                    <a:pt x="50" y="36"/>
                    <a:pt x="42" y="43"/>
                  </a:cubicBezTo>
                  <a:cubicBezTo>
                    <a:pt x="37" y="47"/>
                    <a:pt x="31" y="51"/>
                    <a:pt x="24" y="48"/>
                  </a:cubicBezTo>
                  <a:cubicBezTo>
                    <a:pt x="19" y="46"/>
                    <a:pt x="4" y="36"/>
                    <a:pt x="2" y="30"/>
                  </a:cubicBezTo>
                  <a:cubicBezTo>
                    <a:pt x="0" y="25"/>
                    <a:pt x="1" y="18"/>
                    <a:pt x="5" y="14"/>
                  </a:cubicBezTo>
                  <a:cubicBezTo>
                    <a:pt x="8" y="9"/>
                    <a:pt x="16" y="2"/>
                    <a:pt x="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3411" y="881"/>
              <a:ext cx="72" cy="40"/>
            </a:xfrm>
            <a:custGeom>
              <a:avLst/>
              <a:gdLst>
                <a:gd name="T0" fmla="*/ 39 w 44"/>
                <a:gd name="T1" fmla="*/ 25 h 25"/>
                <a:gd name="T2" fmla="*/ 38 w 44"/>
                <a:gd name="T3" fmla="*/ 25 h 25"/>
                <a:gd name="T4" fmla="*/ 24 w 44"/>
                <a:gd name="T5" fmla="*/ 15 h 25"/>
                <a:gd name="T6" fmla="*/ 20 w 44"/>
                <a:gd name="T7" fmla="*/ 11 h 25"/>
                <a:gd name="T8" fmla="*/ 10 w 44"/>
                <a:gd name="T9" fmla="*/ 17 h 25"/>
                <a:gd name="T10" fmla="*/ 3 w 44"/>
                <a:gd name="T11" fmla="*/ 18 h 25"/>
                <a:gd name="T12" fmla="*/ 2 w 44"/>
                <a:gd name="T13" fmla="*/ 11 h 25"/>
                <a:gd name="T14" fmla="*/ 19 w 44"/>
                <a:gd name="T15" fmla="*/ 1 h 25"/>
                <a:gd name="T16" fmla="*/ 32 w 44"/>
                <a:gd name="T17" fmla="*/ 8 h 25"/>
                <a:gd name="T18" fmla="*/ 39 w 44"/>
                <a:gd name="T19" fmla="*/ 14 h 25"/>
                <a:gd name="T20" fmla="*/ 44 w 44"/>
                <a:gd name="T21" fmla="*/ 20 h 25"/>
                <a:gd name="T22" fmla="*/ 39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9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2" y="24"/>
                    <a:pt x="28" y="19"/>
                    <a:pt x="24" y="15"/>
                  </a:cubicBezTo>
                  <a:cubicBezTo>
                    <a:pt x="23" y="14"/>
                    <a:pt x="21" y="12"/>
                    <a:pt x="20" y="11"/>
                  </a:cubicBezTo>
                  <a:cubicBezTo>
                    <a:pt x="16" y="12"/>
                    <a:pt x="13" y="14"/>
                    <a:pt x="10" y="17"/>
                  </a:cubicBezTo>
                  <a:cubicBezTo>
                    <a:pt x="8" y="20"/>
                    <a:pt x="5" y="20"/>
                    <a:pt x="3" y="18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7" y="5"/>
                    <a:pt x="13" y="1"/>
                    <a:pt x="19" y="1"/>
                  </a:cubicBezTo>
                  <a:cubicBezTo>
                    <a:pt x="25" y="0"/>
                    <a:pt x="29" y="5"/>
                    <a:pt x="32" y="8"/>
                  </a:cubicBezTo>
                  <a:cubicBezTo>
                    <a:pt x="34" y="11"/>
                    <a:pt x="37" y="14"/>
                    <a:pt x="39" y="14"/>
                  </a:cubicBezTo>
                  <a:cubicBezTo>
                    <a:pt x="42" y="14"/>
                    <a:pt x="44" y="17"/>
                    <a:pt x="44" y="20"/>
                  </a:cubicBezTo>
                  <a:cubicBezTo>
                    <a:pt x="43" y="22"/>
                    <a:pt x="41" y="24"/>
                    <a:pt x="3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3390" y="727"/>
              <a:ext cx="185" cy="239"/>
            </a:xfrm>
            <a:custGeom>
              <a:avLst/>
              <a:gdLst>
                <a:gd name="T0" fmla="*/ 107 w 114"/>
                <a:gd name="T1" fmla="*/ 13 h 148"/>
                <a:gd name="T2" fmla="*/ 93 w 114"/>
                <a:gd name="T3" fmla="*/ 0 h 148"/>
                <a:gd name="T4" fmla="*/ 100 w 114"/>
                <a:gd name="T5" fmla="*/ 48 h 148"/>
                <a:gd name="T6" fmla="*/ 58 w 114"/>
                <a:gd name="T7" fmla="*/ 109 h 148"/>
                <a:gd name="T8" fmla="*/ 0 w 114"/>
                <a:gd name="T9" fmla="*/ 138 h 148"/>
                <a:gd name="T10" fmla="*/ 3 w 114"/>
                <a:gd name="T11" fmla="*/ 148 h 148"/>
                <a:gd name="T12" fmla="*/ 62 w 114"/>
                <a:gd name="T13" fmla="*/ 111 h 148"/>
                <a:gd name="T14" fmla="*/ 109 w 114"/>
                <a:gd name="T15" fmla="*/ 56 h 148"/>
                <a:gd name="T16" fmla="*/ 107 w 114"/>
                <a:gd name="T17" fmla="*/ 1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48">
                  <a:moveTo>
                    <a:pt x="107" y="13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04" y="25"/>
                    <a:pt x="100" y="48"/>
                  </a:cubicBezTo>
                  <a:cubicBezTo>
                    <a:pt x="97" y="62"/>
                    <a:pt x="79" y="85"/>
                    <a:pt x="58" y="109"/>
                  </a:cubicBezTo>
                  <a:cubicBezTo>
                    <a:pt x="41" y="129"/>
                    <a:pt x="19" y="136"/>
                    <a:pt x="0" y="138"/>
                  </a:cubicBezTo>
                  <a:cubicBezTo>
                    <a:pt x="1" y="141"/>
                    <a:pt x="2" y="145"/>
                    <a:pt x="3" y="148"/>
                  </a:cubicBezTo>
                  <a:cubicBezTo>
                    <a:pt x="21" y="143"/>
                    <a:pt x="41" y="132"/>
                    <a:pt x="62" y="111"/>
                  </a:cubicBezTo>
                  <a:cubicBezTo>
                    <a:pt x="80" y="93"/>
                    <a:pt x="105" y="73"/>
                    <a:pt x="109" y="56"/>
                  </a:cubicBezTo>
                  <a:cubicBezTo>
                    <a:pt x="114" y="34"/>
                    <a:pt x="107" y="13"/>
                    <a:pt x="107" y="13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>
              <a:off x="2746" y="869"/>
              <a:ext cx="456" cy="425"/>
            </a:xfrm>
            <a:custGeom>
              <a:avLst/>
              <a:gdLst>
                <a:gd name="T0" fmla="*/ 273 w 282"/>
                <a:gd name="T1" fmla="*/ 55 h 262"/>
                <a:gd name="T2" fmla="*/ 280 w 282"/>
                <a:gd name="T3" fmla="*/ 39 h 262"/>
                <a:gd name="T4" fmla="*/ 281 w 282"/>
                <a:gd name="T5" fmla="*/ 35 h 262"/>
                <a:gd name="T6" fmla="*/ 282 w 282"/>
                <a:gd name="T7" fmla="*/ 31 h 262"/>
                <a:gd name="T8" fmla="*/ 281 w 282"/>
                <a:gd name="T9" fmla="*/ 23 h 262"/>
                <a:gd name="T10" fmla="*/ 279 w 282"/>
                <a:gd name="T11" fmla="*/ 16 h 262"/>
                <a:gd name="T12" fmla="*/ 279 w 282"/>
                <a:gd name="T13" fmla="*/ 14 h 262"/>
                <a:gd name="T14" fmla="*/ 278 w 282"/>
                <a:gd name="T15" fmla="*/ 12 h 262"/>
                <a:gd name="T16" fmla="*/ 276 w 282"/>
                <a:gd name="T17" fmla="*/ 9 h 262"/>
                <a:gd name="T18" fmla="*/ 265 w 282"/>
                <a:gd name="T19" fmla="*/ 2 h 262"/>
                <a:gd name="T20" fmla="*/ 252 w 282"/>
                <a:gd name="T21" fmla="*/ 0 h 262"/>
                <a:gd name="T22" fmla="*/ 249 w 282"/>
                <a:gd name="T23" fmla="*/ 0 h 262"/>
                <a:gd name="T24" fmla="*/ 247 w 282"/>
                <a:gd name="T25" fmla="*/ 0 h 262"/>
                <a:gd name="T26" fmla="*/ 246 w 282"/>
                <a:gd name="T27" fmla="*/ 0 h 262"/>
                <a:gd name="T28" fmla="*/ 240 w 282"/>
                <a:gd name="T29" fmla="*/ 2 h 262"/>
                <a:gd name="T30" fmla="*/ 219 w 282"/>
                <a:gd name="T31" fmla="*/ 17 h 262"/>
                <a:gd name="T32" fmla="*/ 218 w 282"/>
                <a:gd name="T33" fmla="*/ 18 h 262"/>
                <a:gd name="T34" fmla="*/ 218 w 282"/>
                <a:gd name="T35" fmla="*/ 18 h 262"/>
                <a:gd name="T36" fmla="*/ 176 w 282"/>
                <a:gd name="T37" fmla="*/ 72 h 262"/>
                <a:gd name="T38" fmla="*/ 118 w 282"/>
                <a:gd name="T39" fmla="*/ 131 h 262"/>
                <a:gd name="T40" fmla="*/ 87 w 282"/>
                <a:gd name="T41" fmla="*/ 159 h 262"/>
                <a:gd name="T42" fmla="*/ 58 w 282"/>
                <a:gd name="T43" fmla="*/ 184 h 262"/>
                <a:gd name="T44" fmla="*/ 13 w 282"/>
                <a:gd name="T45" fmla="*/ 219 h 262"/>
                <a:gd name="T46" fmla="*/ 13 w 282"/>
                <a:gd name="T47" fmla="*/ 219 h 262"/>
                <a:gd name="T48" fmla="*/ 1 w 282"/>
                <a:gd name="T49" fmla="*/ 235 h 262"/>
                <a:gd name="T50" fmla="*/ 3 w 282"/>
                <a:gd name="T51" fmla="*/ 252 h 262"/>
                <a:gd name="T52" fmla="*/ 18 w 282"/>
                <a:gd name="T53" fmla="*/ 261 h 262"/>
                <a:gd name="T54" fmla="*/ 38 w 282"/>
                <a:gd name="T55" fmla="*/ 257 h 262"/>
                <a:gd name="T56" fmla="*/ 38 w 282"/>
                <a:gd name="T57" fmla="*/ 257 h 262"/>
                <a:gd name="T58" fmla="*/ 88 w 282"/>
                <a:gd name="T59" fmla="*/ 224 h 262"/>
                <a:gd name="T60" fmla="*/ 120 w 282"/>
                <a:gd name="T61" fmla="*/ 200 h 262"/>
                <a:gd name="T62" fmla="*/ 155 w 282"/>
                <a:gd name="T63" fmla="*/ 173 h 262"/>
                <a:gd name="T64" fmla="*/ 221 w 282"/>
                <a:gd name="T65" fmla="*/ 114 h 262"/>
                <a:gd name="T66" fmla="*/ 272 w 282"/>
                <a:gd name="T67" fmla="*/ 57 h 262"/>
                <a:gd name="T68" fmla="*/ 272 w 282"/>
                <a:gd name="T69" fmla="*/ 57 h 262"/>
                <a:gd name="T70" fmla="*/ 273 w 282"/>
                <a:gd name="T71" fmla="*/ 55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2" h="262">
                  <a:moveTo>
                    <a:pt x="273" y="55"/>
                  </a:moveTo>
                  <a:cubicBezTo>
                    <a:pt x="276" y="50"/>
                    <a:pt x="279" y="45"/>
                    <a:pt x="280" y="39"/>
                  </a:cubicBezTo>
                  <a:cubicBezTo>
                    <a:pt x="281" y="38"/>
                    <a:pt x="281" y="36"/>
                    <a:pt x="281" y="35"/>
                  </a:cubicBezTo>
                  <a:cubicBezTo>
                    <a:pt x="281" y="34"/>
                    <a:pt x="282" y="32"/>
                    <a:pt x="282" y="31"/>
                  </a:cubicBezTo>
                  <a:cubicBezTo>
                    <a:pt x="282" y="28"/>
                    <a:pt x="282" y="25"/>
                    <a:pt x="281" y="23"/>
                  </a:cubicBezTo>
                  <a:cubicBezTo>
                    <a:pt x="281" y="20"/>
                    <a:pt x="280" y="18"/>
                    <a:pt x="279" y="16"/>
                  </a:cubicBezTo>
                  <a:cubicBezTo>
                    <a:pt x="279" y="15"/>
                    <a:pt x="279" y="14"/>
                    <a:pt x="279" y="14"/>
                  </a:cubicBezTo>
                  <a:cubicBezTo>
                    <a:pt x="278" y="13"/>
                    <a:pt x="278" y="13"/>
                    <a:pt x="278" y="12"/>
                  </a:cubicBezTo>
                  <a:cubicBezTo>
                    <a:pt x="277" y="11"/>
                    <a:pt x="277" y="10"/>
                    <a:pt x="276" y="9"/>
                  </a:cubicBezTo>
                  <a:cubicBezTo>
                    <a:pt x="273" y="6"/>
                    <a:pt x="269" y="3"/>
                    <a:pt x="265" y="2"/>
                  </a:cubicBezTo>
                  <a:cubicBezTo>
                    <a:pt x="261" y="0"/>
                    <a:pt x="256" y="0"/>
                    <a:pt x="252" y="0"/>
                  </a:cubicBezTo>
                  <a:cubicBezTo>
                    <a:pt x="251" y="0"/>
                    <a:pt x="250" y="0"/>
                    <a:pt x="249" y="0"/>
                  </a:cubicBezTo>
                  <a:cubicBezTo>
                    <a:pt x="248" y="0"/>
                    <a:pt x="248" y="0"/>
                    <a:pt x="247" y="0"/>
                  </a:cubicBezTo>
                  <a:cubicBezTo>
                    <a:pt x="247" y="0"/>
                    <a:pt x="246" y="0"/>
                    <a:pt x="246" y="0"/>
                  </a:cubicBezTo>
                  <a:cubicBezTo>
                    <a:pt x="244" y="1"/>
                    <a:pt x="242" y="1"/>
                    <a:pt x="240" y="2"/>
                  </a:cubicBezTo>
                  <a:cubicBezTo>
                    <a:pt x="232" y="4"/>
                    <a:pt x="224" y="9"/>
                    <a:pt x="219" y="17"/>
                  </a:cubicBezTo>
                  <a:cubicBezTo>
                    <a:pt x="219" y="18"/>
                    <a:pt x="218" y="18"/>
                    <a:pt x="218" y="18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208" y="33"/>
                    <a:pt x="194" y="52"/>
                    <a:pt x="176" y="72"/>
                  </a:cubicBezTo>
                  <a:cubicBezTo>
                    <a:pt x="159" y="91"/>
                    <a:pt x="139" y="112"/>
                    <a:pt x="118" y="131"/>
                  </a:cubicBezTo>
                  <a:cubicBezTo>
                    <a:pt x="108" y="141"/>
                    <a:pt x="97" y="150"/>
                    <a:pt x="87" y="159"/>
                  </a:cubicBezTo>
                  <a:cubicBezTo>
                    <a:pt x="77" y="168"/>
                    <a:pt x="67" y="176"/>
                    <a:pt x="58" y="184"/>
                  </a:cubicBezTo>
                  <a:cubicBezTo>
                    <a:pt x="40" y="199"/>
                    <a:pt x="24" y="211"/>
                    <a:pt x="13" y="219"/>
                  </a:cubicBezTo>
                  <a:cubicBezTo>
                    <a:pt x="13" y="219"/>
                    <a:pt x="13" y="219"/>
                    <a:pt x="13" y="219"/>
                  </a:cubicBezTo>
                  <a:cubicBezTo>
                    <a:pt x="7" y="223"/>
                    <a:pt x="3" y="229"/>
                    <a:pt x="1" y="235"/>
                  </a:cubicBezTo>
                  <a:cubicBezTo>
                    <a:pt x="0" y="241"/>
                    <a:pt x="0" y="247"/>
                    <a:pt x="3" y="252"/>
                  </a:cubicBezTo>
                  <a:cubicBezTo>
                    <a:pt x="7" y="257"/>
                    <a:pt x="12" y="261"/>
                    <a:pt x="18" y="261"/>
                  </a:cubicBezTo>
                  <a:cubicBezTo>
                    <a:pt x="25" y="262"/>
                    <a:pt x="32" y="261"/>
                    <a:pt x="38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50" y="249"/>
                    <a:pt x="68" y="238"/>
                    <a:pt x="88" y="224"/>
                  </a:cubicBezTo>
                  <a:cubicBezTo>
                    <a:pt x="98" y="216"/>
                    <a:pt x="109" y="208"/>
                    <a:pt x="120" y="200"/>
                  </a:cubicBezTo>
                  <a:cubicBezTo>
                    <a:pt x="132" y="191"/>
                    <a:pt x="143" y="182"/>
                    <a:pt x="155" y="173"/>
                  </a:cubicBezTo>
                  <a:cubicBezTo>
                    <a:pt x="177" y="154"/>
                    <a:pt x="200" y="134"/>
                    <a:pt x="221" y="114"/>
                  </a:cubicBezTo>
                  <a:cubicBezTo>
                    <a:pt x="241" y="94"/>
                    <a:pt x="259" y="74"/>
                    <a:pt x="272" y="57"/>
                  </a:cubicBezTo>
                  <a:cubicBezTo>
                    <a:pt x="272" y="57"/>
                    <a:pt x="272" y="57"/>
                    <a:pt x="272" y="57"/>
                  </a:cubicBezTo>
                  <a:cubicBezTo>
                    <a:pt x="272" y="56"/>
                    <a:pt x="273" y="56"/>
                    <a:pt x="273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>
              <a:off x="3452" y="910"/>
              <a:ext cx="44" cy="29"/>
            </a:xfrm>
            <a:custGeom>
              <a:avLst/>
              <a:gdLst>
                <a:gd name="T0" fmla="*/ 22 w 27"/>
                <a:gd name="T1" fmla="*/ 18 h 18"/>
                <a:gd name="T2" fmla="*/ 20 w 27"/>
                <a:gd name="T3" fmla="*/ 18 h 18"/>
                <a:gd name="T4" fmla="*/ 3 w 27"/>
                <a:gd name="T5" fmla="*/ 10 h 18"/>
                <a:gd name="T6" fmla="*/ 2 w 27"/>
                <a:gd name="T7" fmla="*/ 2 h 18"/>
                <a:gd name="T8" fmla="*/ 10 w 27"/>
                <a:gd name="T9" fmla="*/ 2 h 18"/>
                <a:gd name="T10" fmla="*/ 23 w 27"/>
                <a:gd name="T11" fmla="*/ 8 h 18"/>
                <a:gd name="T12" fmla="*/ 26 w 27"/>
                <a:gd name="T13" fmla="*/ 14 h 18"/>
                <a:gd name="T14" fmla="*/ 22 w 27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8">
                  <a:moveTo>
                    <a:pt x="22" y="18"/>
                  </a:moveTo>
                  <a:cubicBezTo>
                    <a:pt x="21" y="18"/>
                    <a:pt x="21" y="18"/>
                    <a:pt x="20" y="18"/>
                  </a:cubicBezTo>
                  <a:cubicBezTo>
                    <a:pt x="11" y="16"/>
                    <a:pt x="7" y="13"/>
                    <a:pt x="3" y="10"/>
                  </a:cubicBezTo>
                  <a:cubicBezTo>
                    <a:pt x="1" y="8"/>
                    <a:pt x="0" y="5"/>
                    <a:pt x="2" y="2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12" y="4"/>
                    <a:pt x="15" y="6"/>
                    <a:pt x="23" y="8"/>
                  </a:cubicBezTo>
                  <a:cubicBezTo>
                    <a:pt x="25" y="9"/>
                    <a:pt x="27" y="12"/>
                    <a:pt x="26" y="14"/>
                  </a:cubicBezTo>
                  <a:cubicBezTo>
                    <a:pt x="26" y="17"/>
                    <a:pt x="24" y="18"/>
                    <a:pt x="2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3444" y="924"/>
              <a:ext cx="45" cy="31"/>
            </a:xfrm>
            <a:custGeom>
              <a:avLst/>
              <a:gdLst>
                <a:gd name="T0" fmla="*/ 23 w 28"/>
                <a:gd name="T1" fmla="*/ 19 h 19"/>
                <a:gd name="T2" fmla="*/ 20 w 28"/>
                <a:gd name="T3" fmla="*/ 18 h 19"/>
                <a:gd name="T4" fmla="*/ 12 w 28"/>
                <a:gd name="T5" fmla="*/ 14 h 19"/>
                <a:gd name="T6" fmla="*/ 3 w 28"/>
                <a:gd name="T7" fmla="*/ 9 h 19"/>
                <a:gd name="T8" fmla="*/ 2 w 28"/>
                <a:gd name="T9" fmla="*/ 2 h 19"/>
                <a:gd name="T10" fmla="*/ 10 w 28"/>
                <a:gd name="T11" fmla="*/ 2 h 19"/>
                <a:gd name="T12" fmla="*/ 16 w 28"/>
                <a:gd name="T13" fmla="*/ 5 h 19"/>
                <a:gd name="T14" fmla="*/ 25 w 28"/>
                <a:gd name="T15" fmla="*/ 9 h 19"/>
                <a:gd name="T16" fmla="*/ 27 w 28"/>
                <a:gd name="T17" fmla="*/ 16 h 19"/>
                <a:gd name="T18" fmla="*/ 23 w 28"/>
                <a:gd name="T1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9">
                  <a:moveTo>
                    <a:pt x="23" y="19"/>
                  </a:moveTo>
                  <a:cubicBezTo>
                    <a:pt x="22" y="19"/>
                    <a:pt x="21" y="19"/>
                    <a:pt x="20" y="18"/>
                  </a:cubicBezTo>
                  <a:cubicBezTo>
                    <a:pt x="17" y="17"/>
                    <a:pt x="14" y="15"/>
                    <a:pt x="12" y="14"/>
                  </a:cubicBezTo>
                  <a:cubicBezTo>
                    <a:pt x="8" y="13"/>
                    <a:pt x="5" y="12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3" y="4"/>
                    <a:pt x="16" y="5"/>
                  </a:cubicBezTo>
                  <a:cubicBezTo>
                    <a:pt x="18" y="6"/>
                    <a:pt x="21" y="7"/>
                    <a:pt x="25" y="9"/>
                  </a:cubicBezTo>
                  <a:cubicBezTo>
                    <a:pt x="27" y="11"/>
                    <a:pt x="28" y="14"/>
                    <a:pt x="27" y="16"/>
                  </a:cubicBezTo>
                  <a:cubicBezTo>
                    <a:pt x="26" y="18"/>
                    <a:pt x="24" y="19"/>
                    <a:pt x="2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3436" y="937"/>
              <a:ext cx="45" cy="31"/>
            </a:xfrm>
            <a:custGeom>
              <a:avLst/>
              <a:gdLst>
                <a:gd name="T0" fmla="*/ 22 w 28"/>
                <a:gd name="T1" fmla="*/ 19 h 19"/>
                <a:gd name="T2" fmla="*/ 21 w 28"/>
                <a:gd name="T3" fmla="*/ 19 h 19"/>
                <a:gd name="T4" fmla="*/ 3 w 28"/>
                <a:gd name="T5" fmla="*/ 10 h 19"/>
                <a:gd name="T6" fmla="*/ 2 w 28"/>
                <a:gd name="T7" fmla="*/ 2 h 19"/>
                <a:gd name="T8" fmla="*/ 9 w 28"/>
                <a:gd name="T9" fmla="*/ 2 h 19"/>
                <a:gd name="T10" fmla="*/ 23 w 28"/>
                <a:gd name="T11" fmla="*/ 9 h 19"/>
                <a:gd name="T12" fmla="*/ 27 w 28"/>
                <a:gd name="T13" fmla="*/ 15 h 19"/>
                <a:gd name="T14" fmla="*/ 22 w 2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2" y="19"/>
                    <a:pt x="21" y="19"/>
                    <a:pt x="21" y="19"/>
                  </a:cubicBezTo>
                  <a:cubicBezTo>
                    <a:pt x="13" y="17"/>
                    <a:pt x="9" y="15"/>
                    <a:pt x="3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14" y="5"/>
                    <a:pt x="17" y="7"/>
                    <a:pt x="23" y="9"/>
                  </a:cubicBezTo>
                  <a:cubicBezTo>
                    <a:pt x="26" y="10"/>
                    <a:pt x="28" y="12"/>
                    <a:pt x="27" y="15"/>
                  </a:cubicBezTo>
                  <a:cubicBezTo>
                    <a:pt x="27" y="18"/>
                    <a:pt x="25" y="19"/>
                    <a:pt x="2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3421" y="942"/>
              <a:ext cx="49" cy="33"/>
            </a:xfrm>
            <a:custGeom>
              <a:avLst/>
              <a:gdLst>
                <a:gd name="T0" fmla="*/ 25 w 30"/>
                <a:gd name="T1" fmla="*/ 20 h 20"/>
                <a:gd name="T2" fmla="*/ 24 w 30"/>
                <a:gd name="T3" fmla="*/ 20 h 20"/>
                <a:gd name="T4" fmla="*/ 1 w 30"/>
                <a:gd name="T5" fmla="*/ 8 h 20"/>
                <a:gd name="T6" fmla="*/ 2 w 30"/>
                <a:gd name="T7" fmla="*/ 2 h 20"/>
                <a:gd name="T8" fmla="*/ 8 w 30"/>
                <a:gd name="T9" fmla="*/ 2 h 20"/>
                <a:gd name="T10" fmla="*/ 26 w 30"/>
                <a:gd name="T11" fmla="*/ 11 h 20"/>
                <a:gd name="T12" fmla="*/ 29 w 30"/>
                <a:gd name="T13" fmla="*/ 17 h 20"/>
                <a:gd name="T14" fmla="*/ 25 w 30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0">
                  <a:moveTo>
                    <a:pt x="25" y="20"/>
                  </a:moveTo>
                  <a:cubicBezTo>
                    <a:pt x="25" y="20"/>
                    <a:pt x="25" y="20"/>
                    <a:pt x="24" y="20"/>
                  </a:cubicBezTo>
                  <a:cubicBezTo>
                    <a:pt x="14" y="18"/>
                    <a:pt x="7" y="14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cubicBezTo>
                    <a:pt x="12" y="7"/>
                    <a:pt x="18" y="10"/>
                    <a:pt x="26" y="11"/>
                  </a:cubicBezTo>
                  <a:cubicBezTo>
                    <a:pt x="28" y="12"/>
                    <a:pt x="30" y="14"/>
                    <a:pt x="29" y="17"/>
                  </a:cubicBezTo>
                  <a:cubicBezTo>
                    <a:pt x="29" y="19"/>
                    <a:pt x="27" y="20"/>
                    <a:pt x="25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3110" y="553"/>
              <a:ext cx="279" cy="272"/>
            </a:xfrm>
            <a:custGeom>
              <a:avLst/>
              <a:gdLst>
                <a:gd name="T0" fmla="*/ 152 w 172"/>
                <a:gd name="T1" fmla="*/ 84 h 168"/>
                <a:gd name="T2" fmla="*/ 170 w 172"/>
                <a:gd name="T3" fmla="*/ 36 h 168"/>
                <a:gd name="T4" fmla="*/ 153 w 172"/>
                <a:gd name="T5" fmla="*/ 18 h 168"/>
                <a:gd name="T6" fmla="*/ 129 w 172"/>
                <a:gd name="T7" fmla="*/ 11 h 168"/>
                <a:gd name="T8" fmla="*/ 102 w 172"/>
                <a:gd name="T9" fmla="*/ 4 h 168"/>
                <a:gd name="T10" fmla="*/ 71 w 172"/>
                <a:gd name="T11" fmla="*/ 0 h 168"/>
                <a:gd name="T12" fmla="*/ 64 w 172"/>
                <a:gd name="T13" fmla="*/ 0 h 168"/>
                <a:gd name="T14" fmla="*/ 55 w 172"/>
                <a:gd name="T15" fmla="*/ 1 h 168"/>
                <a:gd name="T16" fmla="*/ 44 w 172"/>
                <a:gd name="T17" fmla="*/ 3 h 168"/>
                <a:gd name="T18" fmla="*/ 36 w 172"/>
                <a:gd name="T19" fmla="*/ 6 h 168"/>
                <a:gd name="T20" fmla="*/ 29 w 172"/>
                <a:gd name="T21" fmla="*/ 10 h 168"/>
                <a:gd name="T22" fmla="*/ 18 w 172"/>
                <a:gd name="T23" fmla="*/ 18 h 168"/>
                <a:gd name="T24" fmla="*/ 13 w 172"/>
                <a:gd name="T25" fmla="*/ 23 h 168"/>
                <a:gd name="T26" fmla="*/ 4 w 172"/>
                <a:gd name="T27" fmla="*/ 40 h 168"/>
                <a:gd name="T28" fmla="*/ 1 w 172"/>
                <a:gd name="T29" fmla="*/ 50 h 168"/>
                <a:gd name="T30" fmla="*/ 0 w 172"/>
                <a:gd name="T31" fmla="*/ 67 h 168"/>
                <a:gd name="T32" fmla="*/ 1 w 172"/>
                <a:gd name="T33" fmla="*/ 77 h 168"/>
                <a:gd name="T34" fmla="*/ 6 w 172"/>
                <a:gd name="T35" fmla="*/ 97 h 168"/>
                <a:gd name="T36" fmla="*/ 33 w 172"/>
                <a:gd name="T37" fmla="*/ 155 h 168"/>
                <a:gd name="T38" fmla="*/ 64 w 172"/>
                <a:gd name="T39" fmla="*/ 162 h 168"/>
                <a:gd name="T40" fmla="*/ 79 w 172"/>
                <a:gd name="T41" fmla="*/ 134 h 168"/>
                <a:gd name="T42" fmla="*/ 60 w 172"/>
                <a:gd name="T43" fmla="*/ 81 h 168"/>
                <a:gd name="T44" fmla="*/ 59 w 172"/>
                <a:gd name="T45" fmla="*/ 70 h 168"/>
                <a:gd name="T46" fmla="*/ 59 w 172"/>
                <a:gd name="T47" fmla="*/ 69 h 168"/>
                <a:gd name="T48" fmla="*/ 59 w 172"/>
                <a:gd name="T49" fmla="*/ 68 h 168"/>
                <a:gd name="T50" fmla="*/ 61 w 172"/>
                <a:gd name="T51" fmla="*/ 65 h 168"/>
                <a:gd name="T52" fmla="*/ 63 w 172"/>
                <a:gd name="T53" fmla="*/ 64 h 168"/>
                <a:gd name="T54" fmla="*/ 65 w 172"/>
                <a:gd name="T55" fmla="*/ 64 h 168"/>
                <a:gd name="T56" fmla="*/ 66 w 172"/>
                <a:gd name="T57" fmla="*/ 64 h 168"/>
                <a:gd name="T58" fmla="*/ 76 w 172"/>
                <a:gd name="T59" fmla="*/ 66 h 168"/>
                <a:gd name="T60" fmla="*/ 95 w 172"/>
                <a:gd name="T61" fmla="*/ 73 h 168"/>
                <a:gd name="T62" fmla="*/ 128 w 172"/>
                <a:gd name="T63" fmla="*/ 86 h 168"/>
                <a:gd name="T64" fmla="*/ 129 w 172"/>
                <a:gd name="T65" fmla="*/ 8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2" h="168">
                  <a:moveTo>
                    <a:pt x="129" y="87"/>
                  </a:moveTo>
                  <a:cubicBezTo>
                    <a:pt x="136" y="89"/>
                    <a:pt x="145" y="88"/>
                    <a:pt x="152" y="84"/>
                  </a:cubicBezTo>
                  <a:cubicBezTo>
                    <a:pt x="159" y="80"/>
                    <a:pt x="165" y="72"/>
                    <a:pt x="169" y="63"/>
                  </a:cubicBezTo>
                  <a:cubicBezTo>
                    <a:pt x="172" y="53"/>
                    <a:pt x="172" y="44"/>
                    <a:pt x="170" y="36"/>
                  </a:cubicBezTo>
                  <a:cubicBezTo>
                    <a:pt x="167" y="28"/>
                    <a:pt x="162" y="22"/>
                    <a:pt x="154" y="19"/>
                  </a:cubicBezTo>
                  <a:cubicBezTo>
                    <a:pt x="154" y="19"/>
                    <a:pt x="154" y="19"/>
                    <a:pt x="153" y="18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45" y="16"/>
                    <a:pt x="137" y="13"/>
                    <a:pt x="129" y="11"/>
                  </a:cubicBezTo>
                  <a:cubicBezTo>
                    <a:pt x="125" y="10"/>
                    <a:pt x="120" y="8"/>
                    <a:pt x="116" y="7"/>
                  </a:cubicBezTo>
                  <a:cubicBezTo>
                    <a:pt x="111" y="6"/>
                    <a:pt x="107" y="5"/>
                    <a:pt x="102" y="4"/>
                  </a:cubicBezTo>
                  <a:cubicBezTo>
                    <a:pt x="98" y="3"/>
                    <a:pt x="93" y="2"/>
                    <a:pt x="88" y="1"/>
                  </a:cubicBezTo>
                  <a:cubicBezTo>
                    <a:pt x="82" y="1"/>
                    <a:pt x="77" y="0"/>
                    <a:pt x="71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59" y="0"/>
                    <a:pt x="57" y="1"/>
                    <a:pt x="55" y="1"/>
                  </a:cubicBezTo>
                  <a:cubicBezTo>
                    <a:pt x="53" y="1"/>
                    <a:pt x="51" y="1"/>
                    <a:pt x="50" y="2"/>
                  </a:cubicBezTo>
                  <a:cubicBezTo>
                    <a:pt x="48" y="2"/>
                    <a:pt x="46" y="3"/>
                    <a:pt x="44" y="3"/>
                  </a:cubicBezTo>
                  <a:cubicBezTo>
                    <a:pt x="42" y="4"/>
                    <a:pt x="40" y="4"/>
                    <a:pt x="39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7"/>
                    <a:pt x="34" y="7"/>
                    <a:pt x="34" y="7"/>
                  </a:cubicBezTo>
                  <a:cubicBezTo>
                    <a:pt x="32" y="8"/>
                    <a:pt x="30" y="9"/>
                    <a:pt x="29" y="10"/>
                  </a:cubicBezTo>
                  <a:cubicBezTo>
                    <a:pt x="27" y="11"/>
                    <a:pt x="25" y="13"/>
                    <a:pt x="23" y="14"/>
                  </a:cubicBezTo>
                  <a:cubicBezTo>
                    <a:pt x="21" y="15"/>
                    <a:pt x="20" y="17"/>
                    <a:pt x="18" y="18"/>
                  </a:cubicBezTo>
                  <a:cubicBezTo>
                    <a:pt x="17" y="19"/>
                    <a:pt x="16" y="20"/>
                    <a:pt x="16" y="21"/>
                  </a:cubicBezTo>
                  <a:cubicBezTo>
                    <a:pt x="15" y="21"/>
                    <a:pt x="14" y="22"/>
                    <a:pt x="13" y="23"/>
                  </a:cubicBezTo>
                  <a:cubicBezTo>
                    <a:pt x="12" y="25"/>
                    <a:pt x="11" y="26"/>
                    <a:pt x="9" y="28"/>
                  </a:cubicBezTo>
                  <a:cubicBezTo>
                    <a:pt x="7" y="32"/>
                    <a:pt x="5" y="36"/>
                    <a:pt x="4" y="40"/>
                  </a:cubicBezTo>
                  <a:cubicBezTo>
                    <a:pt x="3" y="42"/>
                    <a:pt x="2" y="44"/>
                    <a:pt x="2" y="47"/>
                  </a:cubicBezTo>
                  <a:cubicBezTo>
                    <a:pt x="1" y="48"/>
                    <a:pt x="1" y="49"/>
                    <a:pt x="1" y="50"/>
                  </a:cubicBezTo>
                  <a:cubicBezTo>
                    <a:pt x="1" y="51"/>
                    <a:pt x="1" y="52"/>
                    <a:pt x="0" y="53"/>
                  </a:cubicBezTo>
                  <a:cubicBezTo>
                    <a:pt x="0" y="58"/>
                    <a:pt x="0" y="62"/>
                    <a:pt x="0" y="67"/>
                  </a:cubicBezTo>
                  <a:cubicBezTo>
                    <a:pt x="0" y="69"/>
                    <a:pt x="0" y="71"/>
                    <a:pt x="1" y="73"/>
                  </a:cubicBezTo>
                  <a:cubicBezTo>
                    <a:pt x="1" y="74"/>
                    <a:pt x="1" y="75"/>
                    <a:pt x="1" y="77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86"/>
                    <a:pt x="5" y="92"/>
                    <a:pt x="6" y="97"/>
                  </a:cubicBezTo>
                  <a:cubicBezTo>
                    <a:pt x="10" y="108"/>
                    <a:pt x="15" y="118"/>
                    <a:pt x="19" y="128"/>
                  </a:cubicBezTo>
                  <a:cubicBezTo>
                    <a:pt x="24" y="137"/>
                    <a:pt x="28" y="146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8" y="165"/>
                    <a:pt x="52" y="168"/>
                    <a:pt x="64" y="162"/>
                  </a:cubicBezTo>
                  <a:cubicBezTo>
                    <a:pt x="76" y="156"/>
                    <a:pt x="83" y="143"/>
                    <a:pt x="79" y="134"/>
                  </a:cubicBezTo>
                  <a:cubicBezTo>
                    <a:pt x="79" y="134"/>
                    <a:pt x="79" y="134"/>
                    <a:pt x="79" y="134"/>
                  </a:cubicBezTo>
                  <a:cubicBezTo>
                    <a:pt x="75" y="125"/>
                    <a:pt x="71" y="116"/>
                    <a:pt x="68" y="107"/>
                  </a:cubicBezTo>
                  <a:cubicBezTo>
                    <a:pt x="65" y="98"/>
                    <a:pt x="62" y="89"/>
                    <a:pt x="60" y="81"/>
                  </a:cubicBezTo>
                  <a:cubicBezTo>
                    <a:pt x="60" y="77"/>
                    <a:pt x="59" y="74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7"/>
                    <a:pt x="59" y="67"/>
                  </a:cubicBezTo>
                  <a:cubicBezTo>
                    <a:pt x="59" y="66"/>
                    <a:pt x="60" y="65"/>
                    <a:pt x="61" y="65"/>
                  </a:cubicBezTo>
                  <a:cubicBezTo>
                    <a:pt x="61" y="64"/>
                    <a:pt x="61" y="64"/>
                    <a:pt x="62" y="64"/>
                  </a:cubicBezTo>
                  <a:cubicBezTo>
                    <a:pt x="62" y="64"/>
                    <a:pt x="62" y="64"/>
                    <a:pt x="63" y="64"/>
                  </a:cubicBezTo>
                  <a:cubicBezTo>
                    <a:pt x="63" y="64"/>
                    <a:pt x="64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6" y="64"/>
                    <a:pt x="67" y="65"/>
                    <a:pt x="68" y="65"/>
                  </a:cubicBezTo>
                  <a:cubicBezTo>
                    <a:pt x="70" y="65"/>
                    <a:pt x="73" y="65"/>
                    <a:pt x="76" y="66"/>
                  </a:cubicBezTo>
                  <a:cubicBezTo>
                    <a:pt x="79" y="67"/>
                    <a:pt x="82" y="68"/>
                    <a:pt x="85" y="69"/>
                  </a:cubicBezTo>
                  <a:cubicBezTo>
                    <a:pt x="88" y="70"/>
                    <a:pt x="92" y="71"/>
                    <a:pt x="95" y="73"/>
                  </a:cubicBezTo>
                  <a:cubicBezTo>
                    <a:pt x="99" y="74"/>
                    <a:pt x="102" y="75"/>
                    <a:pt x="106" y="77"/>
                  </a:cubicBezTo>
                  <a:cubicBezTo>
                    <a:pt x="113" y="80"/>
                    <a:pt x="120" y="83"/>
                    <a:pt x="128" y="86"/>
                  </a:cubicBezTo>
                  <a:cubicBezTo>
                    <a:pt x="128" y="86"/>
                    <a:pt x="128" y="86"/>
                    <a:pt x="128" y="86"/>
                  </a:cubicBezTo>
                  <a:cubicBezTo>
                    <a:pt x="128" y="86"/>
                    <a:pt x="129" y="86"/>
                    <a:pt x="129" y="87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3"/>
            <p:cNvSpPr>
              <a:spLocks/>
            </p:cNvSpPr>
            <p:nvPr/>
          </p:nvSpPr>
          <p:spPr bwMode="auto">
            <a:xfrm>
              <a:off x="3253" y="587"/>
              <a:ext cx="170" cy="221"/>
            </a:xfrm>
            <a:custGeom>
              <a:avLst/>
              <a:gdLst>
                <a:gd name="T0" fmla="*/ 72 w 105"/>
                <a:gd name="T1" fmla="*/ 0 h 136"/>
                <a:gd name="T2" fmla="*/ 77 w 105"/>
                <a:gd name="T3" fmla="*/ 40 h 136"/>
                <a:gd name="T4" fmla="*/ 0 w 105"/>
                <a:gd name="T5" fmla="*/ 130 h 136"/>
                <a:gd name="T6" fmla="*/ 3 w 105"/>
                <a:gd name="T7" fmla="*/ 136 h 136"/>
                <a:gd name="T8" fmla="*/ 97 w 105"/>
                <a:gd name="T9" fmla="*/ 43 h 136"/>
                <a:gd name="T10" fmla="*/ 93 w 105"/>
                <a:gd name="T11" fmla="*/ 8 h 136"/>
                <a:gd name="T12" fmla="*/ 72 w 105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6">
                  <a:moveTo>
                    <a:pt x="72" y="0"/>
                  </a:moveTo>
                  <a:cubicBezTo>
                    <a:pt x="72" y="0"/>
                    <a:pt x="89" y="16"/>
                    <a:pt x="77" y="40"/>
                  </a:cubicBezTo>
                  <a:cubicBezTo>
                    <a:pt x="65" y="65"/>
                    <a:pt x="0" y="130"/>
                    <a:pt x="0" y="130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3" y="136"/>
                    <a:pt x="89" y="66"/>
                    <a:pt x="97" y="43"/>
                  </a:cubicBezTo>
                  <a:cubicBezTo>
                    <a:pt x="105" y="21"/>
                    <a:pt x="93" y="8"/>
                    <a:pt x="93" y="8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3452" y="608"/>
              <a:ext cx="50" cy="28"/>
            </a:xfrm>
            <a:custGeom>
              <a:avLst/>
              <a:gdLst>
                <a:gd name="T0" fmla="*/ 1 w 31"/>
                <a:gd name="T1" fmla="*/ 4 h 17"/>
                <a:gd name="T2" fmla="*/ 17 w 31"/>
                <a:gd name="T3" fmla="*/ 3 h 17"/>
                <a:gd name="T4" fmla="*/ 31 w 31"/>
                <a:gd name="T5" fmla="*/ 13 h 17"/>
                <a:gd name="T6" fmla="*/ 21 w 31"/>
                <a:gd name="T7" fmla="*/ 17 h 17"/>
                <a:gd name="T8" fmla="*/ 1 w 31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7">
                  <a:moveTo>
                    <a:pt x="1" y="4"/>
                  </a:moveTo>
                  <a:cubicBezTo>
                    <a:pt x="1" y="4"/>
                    <a:pt x="13" y="0"/>
                    <a:pt x="17" y="3"/>
                  </a:cubicBezTo>
                  <a:cubicBezTo>
                    <a:pt x="23" y="7"/>
                    <a:pt x="31" y="13"/>
                    <a:pt x="31" y="13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0" y="17"/>
                    <a:pt x="1" y="4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>
              <a:off x="3536" y="696"/>
              <a:ext cx="25" cy="31"/>
            </a:xfrm>
            <a:custGeom>
              <a:avLst/>
              <a:gdLst>
                <a:gd name="T0" fmla="*/ 7 w 15"/>
                <a:gd name="T1" fmla="*/ 0 h 19"/>
                <a:gd name="T2" fmla="*/ 14 w 15"/>
                <a:gd name="T3" fmla="*/ 10 h 19"/>
                <a:gd name="T4" fmla="*/ 8 w 15"/>
                <a:gd name="T5" fmla="*/ 16 h 19"/>
                <a:gd name="T6" fmla="*/ 3 w 15"/>
                <a:gd name="T7" fmla="*/ 11 h 19"/>
                <a:gd name="T8" fmla="*/ 7 w 1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7" y="0"/>
                  </a:moveTo>
                  <a:cubicBezTo>
                    <a:pt x="7" y="0"/>
                    <a:pt x="15" y="6"/>
                    <a:pt x="14" y="10"/>
                  </a:cubicBezTo>
                  <a:cubicBezTo>
                    <a:pt x="13" y="13"/>
                    <a:pt x="8" y="16"/>
                    <a:pt x="8" y="16"/>
                  </a:cubicBezTo>
                  <a:cubicBezTo>
                    <a:pt x="8" y="16"/>
                    <a:pt x="5" y="19"/>
                    <a:pt x="3" y="11"/>
                  </a:cubicBezTo>
                  <a:cubicBezTo>
                    <a:pt x="0" y="4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>
              <a:off x="3455" y="723"/>
              <a:ext cx="36" cy="39"/>
            </a:xfrm>
            <a:custGeom>
              <a:avLst/>
              <a:gdLst>
                <a:gd name="T0" fmla="*/ 0 w 36"/>
                <a:gd name="T1" fmla="*/ 39 h 39"/>
                <a:gd name="T2" fmla="*/ 12 w 36"/>
                <a:gd name="T3" fmla="*/ 0 h 39"/>
                <a:gd name="T4" fmla="*/ 36 w 36"/>
                <a:gd name="T5" fmla="*/ 25 h 39"/>
                <a:gd name="T6" fmla="*/ 0 w 36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9"/>
                  </a:moveTo>
                  <a:lnTo>
                    <a:pt x="12" y="0"/>
                  </a:lnTo>
                  <a:lnTo>
                    <a:pt x="36" y="25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>
              <a:off x="3288" y="748"/>
              <a:ext cx="183" cy="176"/>
            </a:xfrm>
            <a:custGeom>
              <a:avLst/>
              <a:gdLst>
                <a:gd name="T0" fmla="*/ 183 w 183"/>
                <a:gd name="T1" fmla="*/ 0 h 176"/>
                <a:gd name="T2" fmla="*/ 0 w 183"/>
                <a:gd name="T3" fmla="*/ 131 h 176"/>
                <a:gd name="T4" fmla="*/ 2 w 183"/>
                <a:gd name="T5" fmla="*/ 173 h 176"/>
                <a:gd name="T6" fmla="*/ 41 w 183"/>
                <a:gd name="T7" fmla="*/ 176 h 176"/>
                <a:gd name="T8" fmla="*/ 183 w 183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76">
                  <a:moveTo>
                    <a:pt x="183" y="0"/>
                  </a:moveTo>
                  <a:lnTo>
                    <a:pt x="0" y="131"/>
                  </a:lnTo>
                  <a:lnTo>
                    <a:pt x="2" y="173"/>
                  </a:lnTo>
                  <a:lnTo>
                    <a:pt x="41" y="176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18"/>
            <p:cNvSpPr>
              <a:spLocks/>
            </p:cNvSpPr>
            <p:nvPr/>
          </p:nvSpPr>
          <p:spPr bwMode="auto">
            <a:xfrm>
              <a:off x="3488" y="607"/>
              <a:ext cx="98" cy="94"/>
            </a:xfrm>
            <a:custGeom>
              <a:avLst/>
              <a:gdLst>
                <a:gd name="T0" fmla="*/ 8 w 61"/>
                <a:gd name="T1" fmla="*/ 49 h 58"/>
                <a:gd name="T2" fmla="*/ 41 w 61"/>
                <a:gd name="T3" fmla="*/ 53 h 58"/>
                <a:gd name="T4" fmla="*/ 42 w 61"/>
                <a:gd name="T5" fmla="*/ 51 h 58"/>
                <a:gd name="T6" fmla="*/ 51 w 61"/>
                <a:gd name="T7" fmla="*/ 32 h 58"/>
                <a:gd name="T8" fmla="*/ 35 w 61"/>
                <a:gd name="T9" fmla="*/ 0 h 58"/>
                <a:gd name="T10" fmla="*/ 26 w 61"/>
                <a:gd name="T11" fmla="*/ 3 h 58"/>
                <a:gd name="T12" fmla="*/ 24 w 61"/>
                <a:gd name="T13" fmla="*/ 3 h 58"/>
                <a:gd name="T14" fmla="*/ 8 w 61"/>
                <a:gd name="T15" fmla="*/ 4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8">
                  <a:moveTo>
                    <a:pt x="8" y="49"/>
                  </a:moveTo>
                  <a:cubicBezTo>
                    <a:pt x="12" y="58"/>
                    <a:pt x="28" y="55"/>
                    <a:pt x="41" y="53"/>
                  </a:cubicBezTo>
                  <a:cubicBezTo>
                    <a:pt x="41" y="52"/>
                    <a:pt x="42" y="52"/>
                    <a:pt x="42" y="51"/>
                  </a:cubicBezTo>
                  <a:cubicBezTo>
                    <a:pt x="44" y="46"/>
                    <a:pt x="46" y="39"/>
                    <a:pt x="51" y="32"/>
                  </a:cubicBezTo>
                  <a:cubicBezTo>
                    <a:pt x="61" y="14"/>
                    <a:pt x="35" y="0"/>
                    <a:pt x="35" y="0"/>
                  </a:cubicBezTo>
                  <a:cubicBezTo>
                    <a:pt x="35" y="0"/>
                    <a:pt x="32" y="1"/>
                    <a:pt x="26" y="3"/>
                  </a:cubicBezTo>
                  <a:cubicBezTo>
                    <a:pt x="26" y="3"/>
                    <a:pt x="25" y="3"/>
                    <a:pt x="24" y="3"/>
                  </a:cubicBezTo>
                  <a:cubicBezTo>
                    <a:pt x="13" y="18"/>
                    <a:pt x="0" y="34"/>
                    <a:pt x="8" y="49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19"/>
            <p:cNvSpPr>
              <a:spLocks/>
            </p:cNvSpPr>
            <p:nvPr/>
          </p:nvSpPr>
          <p:spPr bwMode="auto">
            <a:xfrm>
              <a:off x="3426" y="612"/>
              <a:ext cx="128" cy="137"/>
            </a:xfrm>
            <a:custGeom>
              <a:avLst/>
              <a:gdLst>
                <a:gd name="T0" fmla="*/ 76 w 79"/>
                <a:gd name="T1" fmla="*/ 67 h 85"/>
                <a:gd name="T2" fmla="*/ 79 w 79"/>
                <a:gd name="T3" fmla="*/ 50 h 85"/>
                <a:gd name="T4" fmla="*/ 46 w 79"/>
                <a:gd name="T5" fmla="*/ 46 h 85"/>
                <a:gd name="T6" fmla="*/ 62 w 79"/>
                <a:gd name="T7" fmla="*/ 0 h 85"/>
                <a:gd name="T8" fmla="*/ 45 w 79"/>
                <a:gd name="T9" fmla="*/ 5 h 85"/>
                <a:gd name="T10" fmla="*/ 20 w 79"/>
                <a:gd name="T11" fmla="*/ 9 h 85"/>
                <a:gd name="T12" fmla="*/ 34 w 79"/>
                <a:gd name="T13" fmla="*/ 83 h 85"/>
                <a:gd name="T14" fmla="*/ 76 w 79"/>
                <a:gd name="T15" fmla="*/ 6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85">
                  <a:moveTo>
                    <a:pt x="76" y="67"/>
                  </a:moveTo>
                  <a:cubicBezTo>
                    <a:pt x="76" y="67"/>
                    <a:pt x="76" y="60"/>
                    <a:pt x="79" y="50"/>
                  </a:cubicBezTo>
                  <a:cubicBezTo>
                    <a:pt x="66" y="52"/>
                    <a:pt x="50" y="55"/>
                    <a:pt x="46" y="46"/>
                  </a:cubicBezTo>
                  <a:cubicBezTo>
                    <a:pt x="38" y="31"/>
                    <a:pt x="51" y="15"/>
                    <a:pt x="62" y="0"/>
                  </a:cubicBezTo>
                  <a:cubicBezTo>
                    <a:pt x="57" y="2"/>
                    <a:pt x="51" y="3"/>
                    <a:pt x="45" y="5"/>
                  </a:cubicBezTo>
                  <a:cubicBezTo>
                    <a:pt x="33" y="7"/>
                    <a:pt x="20" y="8"/>
                    <a:pt x="20" y="9"/>
                  </a:cubicBezTo>
                  <a:cubicBezTo>
                    <a:pt x="0" y="47"/>
                    <a:pt x="34" y="83"/>
                    <a:pt x="34" y="83"/>
                  </a:cubicBezTo>
                  <a:cubicBezTo>
                    <a:pt x="56" y="85"/>
                    <a:pt x="76" y="67"/>
                    <a:pt x="76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>
              <a:off x="3504" y="522"/>
              <a:ext cx="95" cy="156"/>
            </a:xfrm>
            <a:custGeom>
              <a:avLst/>
              <a:gdLst>
                <a:gd name="T0" fmla="*/ 56 w 59"/>
                <a:gd name="T1" fmla="*/ 24 h 96"/>
                <a:gd name="T2" fmla="*/ 59 w 59"/>
                <a:gd name="T3" fmla="*/ 43 h 96"/>
                <a:gd name="T4" fmla="*/ 56 w 59"/>
                <a:gd name="T5" fmla="*/ 45 h 96"/>
                <a:gd name="T6" fmla="*/ 59 w 59"/>
                <a:gd name="T7" fmla="*/ 67 h 96"/>
                <a:gd name="T8" fmla="*/ 53 w 59"/>
                <a:gd name="T9" fmla="*/ 69 h 96"/>
                <a:gd name="T10" fmla="*/ 54 w 59"/>
                <a:gd name="T11" fmla="*/ 74 h 96"/>
                <a:gd name="T12" fmla="*/ 52 w 59"/>
                <a:gd name="T13" fmla="*/ 76 h 96"/>
                <a:gd name="T14" fmla="*/ 53 w 59"/>
                <a:gd name="T15" fmla="*/ 79 h 96"/>
                <a:gd name="T16" fmla="*/ 50 w 59"/>
                <a:gd name="T17" fmla="*/ 82 h 96"/>
                <a:gd name="T18" fmla="*/ 53 w 59"/>
                <a:gd name="T19" fmla="*/ 93 h 96"/>
                <a:gd name="T20" fmla="*/ 50 w 59"/>
                <a:gd name="T21" fmla="*/ 96 h 96"/>
                <a:gd name="T22" fmla="*/ 14 w 59"/>
                <a:gd name="T23" fmla="*/ 88 h 96"/>
                <a:gd name="T24" fmla="*/ 10 w 59"/>
                <a:gd name="T25" fmla="*/ 85 h 96"/>
                <a:gd name="T26" fmla="*/ 3 w 59"/>
                <a:gd name="T27" fmla="*/ 33 h 96"/>
                <a:gd name="T28" fmla="*/ 56 w 59"/>
                <a:gd name="T29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96">
                  <a:moveTo>
                    <a:pt x="56" y="24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5"/>
                    <a:pt x="0" y="48"/>
                    <a:pt x="3" y="33"/>
                  </a:cubicBezTo>
                  <a:cubicBezTo>
                    <a:pt x="6" y="17"/>
                    <a:pt x="31" y="0"/>
                    <a:pt x="56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>
              <a:off x="3481" y="519"/>
              <a:ext cx="127" cy="107"/>
            </a:xfrm>
            <a:custGeom>
              <a:avLst/>
              <a:gdLst>
                <a:gd name="T0" fmla="*/ 18 w 78"/>
                <a:gd name="T1" fmla="*/ 53 h 66"/>
                <a:gd name="T2" fmla="*/ 22 w 78"/>
                <a:gd name="T3" fmla="*/ 66 h 66"/>
                <a:gd name="T4" fmla="*/ 27 w 78"/>
                <a:gd name="T5" fmla="*/ 66 h 66"/>
                <a:gd name="T6" fmla="*/ 29 w 78"/>
                <a:gd name="T7" fmla="*/ 31 h 66"/>
                <a:gd name="T8" fmla="*/ 47 w 78"/>
                <a:gd name="T9" fmla="*/ 24 h 66"/>
                <a:gd name="T10" fmla="*/ 74 w 78"/>
                <a:gd name="T11" fmla="*/ 32 h 66"/>
                <a:gd name="T12" fmla="*/ 78 w 78"/>
                <a:gd name="T13" fmla="*/ 30 h 66"/>
                <a:gd name="T14" fmla="*/ 73 w 78"/>
                <a:gd name="T15" fmla="*/ 22 h 66"/>
                <a:gd name="T16" fmla="*/ 51 w 78"/>
                <a:gd name="T17" fmla="*/ 4 h 66"/>
                <a:gd name="T18" fmla="*/ 13 w 78"/>
                <a:gd name="T19" fmla="*/ 13 h 66"/>
                <a:gd name="T20" fmla="*/ 4 w 78"/>
                <a:gd name="T21" fmla="*/ 50 h 66"/>
                <a:gd name="T22" fmla="*/ 6 w 78"/>
                <a:gd name="T23" fmla="*/ 66 h 66"/>
                <a:gd name="T24" fmla="*/ 18 w 78"/>
                <a:gd name="T25" fmla="*/ 64 h 66"/>
                <a:gd name="T26" fmla="*/ 18 w 78"/>
                <a:gd name="T27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66">
                  <a:moveTo>
                    <a:pt x="18" y="53"/>
                  </a:moveTo>
                  <a:cubicBezTo>
                    <a:pt x="22" y="66"/>
                    <a:pt x="22" y="66"/>
                    <a:pt x="22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7" y="66"/>
                    <a:pt x="25" y="39"/>
                    <a:pt x="29" y="31"/>
                  </a:cubicBezTo>
                  <a:cubicBezTo>
                    <a:pt x="32" y="23"/>
                    <a:pt x="41" y="20"/>
                    <a:pt x="47" y="24"/>
                  </a:cubicBezTo>
                  <a:cubicBezTo>
                    <a:pt x="54" y="28"/>
                    <a:pt x="70" y="33"/>
                    <a:pt x="74" y="32"/>
                  </a:cubicBezTo>
                  <a:cubicBezTo>
                    <a:pt x="78" y="31"/>
                    <a:pt x="78" y="30"/>
                    <a:pt x="78" y="30"/>
                  </a:cubicBezTo>
                  <a:cubicBezTo>
                    <a:pt x="78" y="30"/>
                    <a:pt x="77" y="29"/>
                    <a:pt x="73" y="22"/>
                  </a:cubicBezTo>
                  <a:cubicBezTo>
                    <a:pt x="69" y="15"/>
                    <a:pt x="64" y="8"/>
                    <a:pt x="51" y="4"/>
                  </a:cubicBezTo>
                  <a:cubicBezTo>
                    <a:pt x="39" y="0"/>
                    <a:pt x="25" y="2"/>
                    <a:pt x="13" y="13"/>
                  </a:cubicBezTo>
                  <a:cubicBezTo>
                    <a:pt x="5" y="20"/>
                    <a:pt x="0" y="36"/>
                    <a:pt x="4" y="50"/>
                  </a:cubicBezTo>
                  <a:cubicBezTo>
                    <a:pt x="8" y="62"/>
                    <a:pt x="6" y="66"/>
                    <a:pt x="6" y="66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5" y="52"/>
                    <a:pt x="18" y="5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3488" y="595"/>
              <a:ext cx="24" cy="29"/>
            </a:xfrm>
            <a:custGeom>
              <a:avLst/>
              <a:gdLst>
                <a:gd name="T0" fmla="*/ 14 w 15"/>
                <a:gd name="T1" fmla="*/ 6 h 18"/>
                <a:gd name="T2" fmla="*/ 4 w 15"/>
                <a:gd name="T3" fmla="*/ 5 h 18"/>
                <a:gd name="T4" fmla="*/ 10 w 15"/>
                <a:gd name="T5" fmla="*/ 17 h 18"/>
                <a:gd name="T6" fmla="*/ 14 w 15"/>
                <a:gd name="T7" fmla="*/ 17 h 18"/>
                <a:gd name="T8" fmla="*/ 14 w 15"/>
                <a:gd name="T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8">
                  <a:moveTo>
                    <a:pt x="14" y="6"/>
                  </a:moveTo>
                  <a:cubicBezTo>
                    <a:pt x="12" y="3"/>
                    <a:pt x="7" y="0"/>
                    <a:pt x="4" y="5"/>
                  </a:cubicBezTo>
                  <a:cubicBezTo>
                    <a:pt x="0" y="10"/>
                    <a:pt x="5" y="15"/>
                    <a:pt x="10" y="17"/>
                  </a:cubicBezTo>
                  <a:cubicBezTo>
                    <a:pt x="14" y="18"/>
                    <a:pt x="14" y="17"/>
                    <a:pt x="14" y="17"/>
                  </a:cubicBezTo>
                  <a:cubicBezTo>
                    <a:pt x="14" y="17"/>
                    <a:pt x="15" y="8"/>
                    <a:pt x="1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3570" y="599"/>
              <a:ext cx="15" cy="6"/>
            </a:xfrm>
            <a:custGeom>
              <a:avLst/>
              <a:gdLst>
                <a:gd name="T0" fmla="*/ 0 w 9"/>
                <a:gd name="T1" fmla="*/ 3 h 4"/>
                <a:gd name="T2" fmla="*/ 9 w 9"/>
                <a:gd name="T3" fmla="*/ 1 h 4"/>
                <a:gd name="T4" fmla="*/ 9 w 9"/>
                <a:gd name="T5" fmla="*/ 4 h 4"/>
                <a:gd name="T6" fmla="*/ 7 w 9"/>
                <a:gd name="T7" fmla="*/ 4 h 4"/>
                <a:gd name="T8" fmla="*/ 7 w 9"/>
                <a:gd name="T9" fmla="*/ 2 h 4"/>
                <a:gd name="T10" fmla="*/ 0 w 9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0" y="3"/>
                  </a:moveTo>
                  <a:cubicBezTo>
                    <a:pt x="0" y="3"/>
                    <a:pt x="5" y="0"/>
                    <a:pt x="9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2" y="2"/>
                    <a:pt x="0" y="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4"/>
            <p:cNvSpPr>
              <a:spLocks/>
            </p:cNvSpPr>
            <p:nvPr/>
          </p:nvSpPr>
          <p:spPr bwMode="auto">
            <a:xfrm>
              <a:off x="3567" y="590"/>
              <a:ext cx="26" cy="9"/>
            </a:xfrm>
            <a:custGeom>
              <a:avLst/>
              <a:gdLst>
                <a:gd name="T0" fmla="*/ 0 w 16"/>
                <a:gd name="T1" fmla="*/ 5 h 5"/>
                <a:gd name="T2" fmla="*/ 0 w 16"/>
                <a:gd name="T3" fmla="*/ 4 h 5"/>
                <a:gd name="T4" fmla="*/ 15 w 16"/>
                <a:gd name="T5" fmla="*/ 0 h 5"/>
                <a:gd name="T6" fmla="*/ 15 w 16"/>
                <a:gd name="T7" fmla="*/ 2 h 5"/>
                <a:gd name="T8" fmla="*/ 0 w 1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6" y="0"/>
                    <a:pt x="15" y="0"/>
                  </a:cubicBezTo>
                  <a:cubicBezTo>
                    <a:pt x="15" y="0"/>
                    <a:pt x="16" y="2"/>
                    <a:pt x="15" y="2"/>
                  </a:cubicBezTo>
                  <a:cubicBezTo>
                    <a:pt x="14" y="3"/>
                    <a:pt x="8" y="1"/>
                    <a:pt x="0" y="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5"/>
            <p:cNvSpPr>
              <a:spLocks/>
            </p:cNvSpPr>
            <p:nvPr/>
          </p:nvSpPr>
          <p:spPr bwMode="auto">
            <a:xfrm>
              <a:off x="3433" y="616"/>
              <a:ext cx="35" cy="114"/>
            </a:xfrm>
            <a:custGeom>
              <a:avLst/>
              <a:gdLst>
                <a:gd name="T0" fmla="*/ 7 w 22"/>
                <a:gd name="T1" fmla="*/ 6 h 70"/>
                <a:gd name="T2" fmla="*/ 22 w 22"/>
                <a:gd name="T3" fmla="*/ 70 h 70"/>
                <a:gd name="T4" fmla="*/ 18 w 22"/>
                <a:gd name="T5" fmla="*/ 6 h 70"/>
                <a:gd name="T6" fmla="*/ 7 w 22"/>
                <a:gd name="T7" fmla="*/ 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70">
                  <a:moveTo>
                    <a:pt x="7" y="6"/>
                  </a:moveTo>
                  <a:cubicBezTo>
                    <a:pt x="7" y="6"/>
                    <a:pt x="0" y="49"/>
                    <a:pt x="22" y="70"/>
                  </a:cubicBezTo>
                  <a:cubicBezTo>
                    <a:pt x="22" y="70"/>
                    <a:pt x="11" y="30"/>
                    <a:pt x="18" y="6"/>
                  </a:cubicBezTo>
                  <a:cubicBezTo>
                    <a:pt x="18" y="6"/>
                    <a:pt x="10" y="0"/>
                    <a:pt x="7" y="6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6"/>
            <p:cNvSpPr>
              <a:spLocks/>
            </p:cNvSpPr>
            <p:nvPr/>
          </p:nvSpPr>
          <p:spPr bwMode="auto">
            <a:xfrm>
              <a:off x="3486" y="725"/>
              <a:ext cx="57" cy="29"/>
            </a:xfrm>
            <a:custGeom>
              <a:avLst/>
              <a:gdLst>
                <a:gd name="T0" fmla="*/ 0 w 35"/>
                <a:gd name="T1" fmla="*/ 13 h 18"/>
                <a:gd name="T2" fmla="*/ 32 w 35"/>
                <a:gd name="T3" fmla="*/ 7 h 18"/>
                <a:gd name="T4" fmla="*/ 30 w 35"/>
                <a:gd name="T5" fmla="*/ 0 h 18"/>
                <a:gd name="T6" fmla="*/ 0 w 35"/>
                <a:gd name="T7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0" y="13"/>
                  </a:moveTo>
                  <a:cubicBezTo>
                    <a:pt x="0" y="13"/>
                    <a:pt x="20" y="18"/>
                    <a:pt x="32" y="7"/>
                  </a:cubicBezTo>
                  <a:cubicBezTo>
                    <a:pt x="32" y="7"/>
                    <a:pt x="35" y="5"/>
                    <a:pt x="30" y="0"/>
                  </a:cubicBezTo>
                  <a:cubicBezTo>
                    <a:pt x="30" y="0"/>
                    <a:pt x="16" y="11"/>
                    <a:pt x="0" y="1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27"/>
            <p:cNvSpPr>
              <a:spLocks/>
            </p:cNvSpPr>
            <p:nvPr/>
          </p:nvSpPr>
          <p:spPr bwMode="auto">
            <a:xfrm>
              <a:off x="3433" y="612"/>
              <a:ext cx="43" cy="102"/>
            </a:xfrm>
            <a:custGeom>
              <a:avLst/>
              <a:gdLst>
                <a:gd name="T0" fmla="*/ 8 w 27"/>
                <a:gd name="T1" fmla="*/ 63 h 63"/>
                <a:gd name="T2" fmla="*/ 27 w 27"/>
                <a:gd name="T3" fmla="*/ 55 h 63"/>
                <a:gd name="T4" fmla="*/ 24 w 27"/>
                <a:gd name="T5" fmla="*/ 0 h 63"/>
                <a:gd name="T6" fmla="*/ 2 w 27"/>
                <a:gd name="T7" fmla="*/ 2 h 63"/>
                <a:gd name="T8" fmla="*/ 1 w 27"/>
                <a:gd name="T9" fmla="*/ 32 h 63"/>
                <a:gd name="T10" fmla="*/ 8 w 27"/>
                <a:gd name="T1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63">
                  <a:moveTo>
                    <a:pt x="8" y="63"/>
                  </a:move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14" y="21"/>
                    <a:pt x="24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13"/>
                    <a:pt x="1" y="32"/>
                  </a:cubicBezTo>
                  <a:cubicBezTo>
                    <a:pt x="3" y="51"/>
                    <a:pt x="8" y="63"/>
                    <a:pt x="8" y="63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28"/>
            <p:cNvSpPr>
              <a:spLocks/>
            </p:cNvSpPr>
            <p:nvPr/>
          </p:nvSpPr>
          <p:spPr bwMode="auto">
            <a:xfrm>
              <a:off x="3501" y="710"/>
              <a:ext cx="58" cy="54"/>
            </a:xfrm>
            <a:custGeom>
              <a:avLst/>
              <a:gdLst>
                <a:gd name="T0" fmla="*/ 0 w 36"/>
                <a:gd name="T1" fmla="*/ 32 h 33"/>
                <a:gd name="T2" fmla="*/ 8 w 36"/>
                <a:gd name="T3" fmla="*/ 14 h 33"/>
                <a:gd name="T4" fmla="*/ 36 w 36"/>
                <a:gd name="T5" fmla="*/ 0 h 33"/>
                <a:gd name="T6" fmla="*/ 31 w 36"/>
                <a:gd name="T7" fmla="*/ 16 h 33"/>
                <a:gd name="T8" fmla="*/ 0 w 36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3">
                  <a:moveTo>
                    <a:pt x="0" y="32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29" y="9"/>
                    <a:pt x="36" y="0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1" y="33"/>
                    <a:pt x="0" y="32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9"/>
            <p:cNvSpPr>
              <a:spLocks/>
            </p:cNvSpPr>
            <p:nvPr/>
          </p:nvSpPr>
          <p:spPr bwMode="auto">
            <a:xfrm>
              <a:off x="2770" y="1026"/>
              <a:ext cx="369" cy="268"/>
            </a:xfrm>
            <a:custGeom>
              <a:avLst/>
              <a:gdLst>
                <a:gd name="T0" fmla="*/ 128 w 228"/>
                <a:gd name="T1" fmla="*/ 102 h 165"/>
                <a:gd name="T2" fmla="*/ 82 w 228"/>
                <a:gd name="T3" fmla="*/ 135 h 165"/>
                <a:gd name="T4" fmla="*/ 41 w 228"/>
                <a:gd name="T5" fmla="*/ 155 h 165"/>
                <a:gd name="T6" fmla="*/ 12 w 228"/>
                <a:gd name="T7" fmla="*/ 164 h 165"/>
                <a:gd name="T8" fmla="*/ 0 w 228"/>
                <a:gd name="T9" fmla="*/ 165 h 165"/>
                <a:gd name="T10" fmla="*/ 11 w 228"/>
                <a:gd name="T11" fmla="*/ 163 h 165"/>
                <a:gd name="T12" fmla="*/ 40 w 228"/>
                <a:gd name="T13" fmla="*/ 153 h 165"/>
                <a:gd name="T14" fmla="*/ 80 w 228"/>
                <a:gd name="T15" fmla="*/ 131 h 165"/>
                <a:gd name="T16" fmla="*/ 124 w 228"/>
                <a:gd name="T17" fmla="*/ 97 h 165"/>
                <a:gd name="T18" fmla="*/ 199 w 228"/>
                <a:gd name="T19" fmla="*/ 30 h 165"/>
                <a:gd name="T20" fmla="*/ 228 w 228"/>
                <a:gd name="T21" fmla="*/ 0 h 165"/>
                <a:gd name="T22" fmla="*/ 201 w 228"/>
                <a:gd name="T23" fmla="*/ 32 h 165"/>
                <a:gd name="T24" fmla="*/ 128 w 228"/>
                <a:gd name="T25" fmla="*/ 10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165">
                  <a:moveTo>
                    <a:pt x="128" y="102"/>
                  </a:moveTo>
                  <a:cubicBezTo>
                    <a:pt x="112" y="115"/>
                    <a:pt x="97" y="126"/>
                    <a:pt x="82" y="135"/>
                  </a:cubicBezTo>
                  <a:cubicBezTo>
                    <a:pt x="68" y="144"/>
                    <a:pt x="54" y="151"/>
                    <a:pt x="41" y="155"/>
                  </a:cubicBezTo>
                  <a:cubicBezTo>
                    <a:pt x="29" y="160"/>
                    <a:pt x="19" y="163"/>
                    <a:pt x="12" y="164"/>
                  </a:cubicBezTo>
                  <a:cubicBezTo>
                    <a:pt x="4" y="165"/>
                    <a:pt x="0" y="165"/>
                    <a:pt x="0" y="165"/>
                  </a:cubicBezTo>
                  <a:cubicBezTo>
                    <a:pt x="0" y="165"/>
                    <a:pt x="4" y="164"/>
                    <a:pt x="11" y="163"/>
                  </a:cubicBezTo>
                  <a:cubicBezTo>
                    <a:pt x="18" y="161"/>
                    <a:pt x="28" y="158"/>
                    <a:pt x="40" y="153"/>
                  </a:cubicBezTo>
                  <a:cubicBezTo>
                    <a:pt x="52" y="147"/>
                    <a:pt x="65" y="140"/>
                    <a:pt x="80" y="131"/>
                  </a:cubicBezTo>
                  <a:cubicBezTo>
                    <a:pt x="94" y="121"/>
                    <a:pt x="109" y="110"/>
                    <a:pt x="124" y="97"/>
                  </a:cubicBezTo>
                  <a:cubicBezTo>
                    <a:pt x="154" y="72"/>
                    <a:pt x="180" y="48"/>
                    <a:pt x="199" y="30"/>
                  </a:cubicBezTo>
                  <a:cubicBezTo>
                    <a:pt x="217" y="12"/>
                    <a:pt x="228" y="0"/>
                    <a:pt x="228" y="0"/>
                  </a:cubicBezTo>
                  <a:cubicBezTo>
                    <a:pt x="228" y="0"/>
                    <a:pt x="218" y="13"/>
                    <a:pt x="201" y="32"/>
                  </a:cubicBezTo>
                  <a:cubicBezTo>
                    <a:pt x="183" y="51"/>
                    <a:pt x="158" y="77"/>
                    <a:pt x="128" y="102"/>
                  </a:cubicBezTo>
                  <a:close/>
                </a:path>
              </a:pathLst>
            </a:custGeom>
            <a:solidFill>
              <a:srgbClr val="24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0"/>
            <p:cNvSpPr>
              <a:spLocks/>
            </p:cNvSpPr>
            <p:nvPr/>
          </p:nvSpPr>
          <p:spPr bwMode="auto">
            <a:xfrm>
              <a:off x="3031" y="846"/>
              <a:ext cx="199" cy="75"/>
            </a:xfrm>
            <a:custGeom>
              <a:avLst/>
              <a:gdLst>
                <a:gd name="T0" fmla="*/ 1 w 199"/>
                <a:gd name="T1" fmla="*/ 35 h 75"/>
                <a:gd name="T2" fmla="*/ 194 w 199"/>
                <a:gd name="T3" fmla="*/ 0 h 75"/>
                <a:gd name="T4" fmla="*/ 199 w 199"/>
                <a:gd name="T5" fmla="*/ 5 h 75"/>
                <a:gd name="T6" fmla="*/ 0 w 199"/>
                <a:gd name="T7" fmla="*/ 75 h 75"/>
                <a:gd name="T8" fmla="*/ 1 w 199"/>
                <a:gd name="T9" fmla="*/ 3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75">
                  <a:moveTo>
                    <a:pt x="1" y="35"/>
                  </a:moveTo>
                  <a:lnTo>
                    <a:pt x="194" y="0"/>
                  </a:lnTo>
                  <a:lnTo>
                    <a:pt x="199" y="5"/>
                  </a:lnTo>
                  <a:lnTo>
                    <a:pt x="0" y="75"/>
                  </a:lnTo>
                  <a:lnTo>
                    <a:pt x="1" y="35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1"/>
            <p:cNvSpPr>
              <a:spLocks/>
            </p:cNvSpPr>
            <p:nvPr/>
          </p:nvSpPr>
          <p:spPr bwMode="auto">
            <a:xfrm>
              <a:off x="3188" y="791"/>
              <a:ext cx="84" cy="83"/>
            </a:xfrm>
            <a:custGeom>
              <a:avLst/>
              <a:gdLst>
                <a:gd name="T0" fmla="*/ 23 w 52"/>
                <a:gd name="T1" fmla="*/ 0 h 51"/>
                <a:gd name="T2" fmla="*/ 39 w 52"/>
                <a:gd name="T3" fmla="*/ 10 h 51"/>
                <a:gd name="T4" fmla="*/ 50 w 52"/>
                <a:gd name="T5" fmla="*/ 21 h 51"/>
                <a:gd name="T6" fmla="*/ 41 w 52"/>
                <a:gd name="T7" fmla="*/ 44 h 51"/>
                <a:gd name="T8" fmla="*/ 23 w 52"/>
                <a:gd name="T9" fmla="*/ 48 h 51"/>
                <a:gd name="T10" fmla="*/ 2 w 52"/>
                <a:gd name="T11" fmla="*/ 28 h 51"/>
                <a:gd name="T12" fmla="*/ 6 w 52"/>
                <a:gd name="T13" fmla="*/ 12 h 51"/>
                <a:gd name="T14" fmla="*/ 23 w 52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3" y="0"/>
                  </a:moveTo>
                  <a:cubicBezTo>
                    <a:pt x="31" y="0"/>
                    <a:pt x="34" y="5"/>
                    <a:pt x="39" y="10"/>
                  </a:cubicBezTo>
                  <a:cubicBezTo>
                    <a:pt x="41" y="12"/>
                    <a:pt x="46" y="18"/>
                    <a:pt x="50" y="21"/>
                  </a:cubicBezTo>
                  <a:cubicBezTo>
                    <a:pt x="52" y="29"/>
                    <a:pt x="49" y="37"/>
                    <a:pt x="41" y="44"/>
                  </a:cubicBezTo>
                  <a:cubicBezTo>
                    <a:pt x="36" y="48"/>
                    <a:pt x="29" y="51"/>
                    <a:pt x="23" y="48"/>
                  </a:cubicBezTo>
                  <a:cubicBezTo>
                    <a:pt x="18" y="45"/>
                    <a:pt x="4" y="34"/>
                    <a:pt x="2" y="28"/>
                  </a:cubicBezTo>
                  <a:cubicBezTo>
                    <a:pt x="0" y="22"/>
                    <a:pt x="2" y="16"/>
                    <a:pt x="6" y="12"/>
                  </a:cubicBezTo>
                  <a:cubicBezTo>
                    <a:pt x="9" y="8"/>
                    <a:pt x="17" y="1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2"/>
            <p:cNvSpPr>
              <a:spLocks/>
            </p:cNvSpPr>
            <p:nvPr/>
          </p:nvSpPr>
          <p:spPr bwMode="auto">
            <a:xfrm>
              <a:off x="3245" y="812"/>
              <a:ext cx="42" cy="33"/>
            </a:xfrm>
            <a:custGeom>
              <a:avLst/>
              <a:gdLst>
                <a:gd name="T0" fmla="*/ 20 w 26"/>
                <a:gd name="T1" fmla="*/ 20 h 20"/>
                <a:gd name="T2" fmla="*/ 19 w 26"/>
                <a:gd name="T3" fmla="*/ 19 h 20"/>
                <a:gd name="T4" fmla="*/ 2 w 26"/>
                <a:gd name="T5" fmla="*/ 10 h 20"/>
                <a:gd name="T6" fmla="*/ 2 w 26"/>
                <a:gd name="T7" fmla="*/ 3 h 20"/>
                <a:gd name="T8" fmla="*/ 9 w 26"/>
                <a:gd name="T9" fmla="*/ 2 h 20"/>
                <a:gd name="T10" fmla="*/ 22 w 26"/>
                <a:gd name="T11" fmla="*/ 9 h 20"/>
                <a:gd name="T12" fmla="*/ 25 w 26"/>
                <a:gd name="T13" fmla="*/ 16 h 20"/>
                <a:gd name="T14" fmla="*/ 20 w 26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0">
                  <a:moveTo>
                    <a:pt x="20" y="20"/>
                  </a:moveTo>
                  <a:cubicBezTo>
                    <a:pt x="20" y="20"/>
                    <a:pt x="19" y="20"/>
                    <a:pt x="19" y="19"/>
                  </a:cubicBezTo>
                  <a:cubicBezTo>
                    <a:pt x="10" y="17"/>
                    <a:pt x="6" y="14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1"/>
                    <a:pt x="7" y="0"/>
                    <a:pt x="9" y="2"/>
                  </a:cubicBezTo>
                  <a:cubicBezTo>
                    <a:pt x="12" y="5"/>
                    <a:pt x="14" y="7"/>
                    <a:pt x="22" y="9"/>
                  </a:cubicBezTo>
                  <a:cubicBezTo>
                    <a:pt x="25" y="10"/>
                    <a:pt x="26" y="13"/>
                    <a:pt x="25" y="16"/>
                  </a:cubicBezTo>
                  <a:cubicBezTo>
                    <a:pt x="25" y="18"/>
                    <a:pt x="23" y="20"/>
                    <a:pt x="2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3"/>
            <p:cNvSpPr>
              <a:spLocks/>
            </p:cNvSpPr>
            <p:nvPr/>
          </p:nvSpPr>
          <p:spPr bwMode="auto">
            <a:xfrm>
              <a:off x="3241" y="834"/>
              <a:ext cx="42" cy="25"/>
            </a:xfrm>
            <a:custGeom>
              <a:avLst/>
              <a:gdLst>
                <a:gd name="T0" fmla="*/ 20 w 26"/>
                <a:gd name="T1" fmla="*/ 16 h 16"/>
                <a:gd name="T2" fmla="*/ 19 w 26"/>
                <a:gd name="T3" fmla="*/ 16 h 16"/>
                <a:gd name="T4" fmla="*/ 13 w 26"/>
                <a:gd name="T5" fmla="*/ 14 h 16"/>
                <a:gd name="T6" fmla="*/ 2 w 26"/>
                <a:gd name="T7" fmla="*/ 9 h 16"/>
                <a:gd name="T8" fmla="*/ 2 w 26"/>
                <a:gd name="T9" fmla="*/ 2 h 16"/>
                <a:gd name="T10" fmla="*/ 10 w 26"/>
                <a:gd name="T11" fmla="*/ 2 h 16"/>
                <a:gd name="T12" fmla="*/ 15 w 26"/>
                <a:gd name="T13" fmla="*/ 4 h 16"/>
                <a:gd name="T14" fmla="*/ 21 w 26"/>
                <a:gd name="T15" fmla="*/ 6 h 16"/>
                <a:gd name="T16" fmla="*/ 25 w 26"/>
                <a:gd name="T17" fmla="*/ 12 h 16"/>
                <a:gd name="T18" fmla="*/ 20 w 26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0" y="16"/>
                  </a:moveTo>
                  <a:cubicBezTo>
                    <a:pt x="20" y="16"/>
                    <a:pt x="19" y="16"/>
                    <a:pt x="19" y="16"/>
                  </a:cubicBezTo>
                  <a:cubicBezTo>
                    <a:pt x="16" y="15"/>
                    <a:pt x="14" y="15"/>
                    <a:pt x="13" y="14"/>
                  </a:cubicBezTo>
                  <a:cubicBezTo>
                    <a:pt x="8" y="13"/>
                    <a:pt x="5" y="13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1" y="3"/>
                    <a:pt x="15" y="4"/>
                  </a:cubicBezTo>
                  <a:cubicBezTo>
                    <a:pt x="17" y="5"/>
                    <a:pt x="19" y="5"/>
                    <a:pt x="21" y="6"/>
                  </a:cubicBezTo>
                  <a:cubicBezTo>
                    <a:pt x="24" y="7"/>
                    <a:pt x="26" y="9"/>
                    <a:pt x="25" y="12"/>
                  </a:cubicBezTo>
                  <a:cubicBezTo>
                    <a:pt x="24" y="15"/>
                    <a:pt x="22" y="16"/>
                    <a:pt x="2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4"/>
            <p:cNvSpPr>
              <a:spLocks/>
            </p:cNvSpPr>
            <p:nvPr/>
          </p:nvSpPr>
          <p:spPr bwMode="auto">
            <a:xfrm>
              <a:off x="3228" y="842"/>
              <a:ext cx="49" cy="30"/>
            </a:xfrm>
            <a:custGeom>
              <a:avLst/>
              <a:gdLst>
                <a:gd name="T0" fmla="*/ 24 w 30"/>
                <a:gd name="T1" fmla="*/ 19 h 19"/>
                <a:gd name="T2" fmla="*/ 24 w 30"/>
                <a:gd name="T3" fmla="*/ 19 h 19"/>
                <a:gd name="T4" fmla="*/ 3 w 30"/>
                <a:gd name="T5" fmla="*/ 10 h 19"/>
                <a:gd name="T6" fmla="*/ 2 w 30"/>
                <a:gd name="T7" fmla="*/ 3 h 19"/>
                <a:gd name="T8" fmla="*/ 10 w 30"/>
                <a:gd name="T9" fmla="*/ 2 h 19"/>
                <a:gd name="T10" fmla="*/ 25 w 30"/>
                <a:gd name="T11" fmla="*/ 9 h 19"/>
                <a:gd name="T12" fmla="*/ 30 w 30"/>
                <a:gd name="T13" fmla="*/ 14 h 19"/>
                <a:gd name="T14" fmla="*/ 24 w 3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9">
                  <a:moveTo>
                    <a:pt x="24" y="19"/>
                  </a:moveTo>
                  <a:cubicBezTo>
                    <a:pt x="24" y="19"/>
                    <a:pt x="24" y="19"/>
                    <a:pt x="24" y="19"/>
                  </a:cubicBezTo>
                  <a:cubicBezTo>
                    <a:pt x="15" y="18"/>
                    <a:pt x="9" y="16"/>
                    <a:pt x="3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5" y="0"/>
                    <a:pt x="8" y="0"/>
                    <a:pt x="10" y="2"/>
                  </a:cubicBezTo>
                  <a:cubicBezTo>
                    <a:pt x="14" y="6"/>
                    <a:pt x="17" y="8"/>
                    <a:pt x="25" y="9"/>
                  </a:cubicBezTo>
                  <a:cubicBezTo>
                    <a:pt x="28" y="9"/>
                    <a:pt x="30" y="11"/>
                    <a:pt x="30" y="14"/>
                  </a:cubicBezTo>
                  <a:cubicBezTo>
                    <a:pt x="29" y="17"/>
                    <a:pt x="27" y="19"/>
                    <a:pt x="24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35"/>
            <p:cNvSpPr>
              <a:spLocks/>
            </p:cNvSpPr>
            <p:nvPr/>
          </p:nvSpPr>
          <p:spPr bwMode="auto">
            <a:xfrm>
              <a:off x="3198" y="834"/>
              <a:ext cx="64" cy="43"/>
            </a:xfrm>
            <a:custGeom>
              <a:avLst/>
              <a:gdLst>
                <a:gd name="T0" fmla="*/ 36 w 40"/>
                <a:gd name="T1" fmla="*/ 27 h 27"/>
                <a:gd name="T2" fmla="*/ 36 w 40"/>
                <a:gd name="T3" fmla="*/ 27 h 27"/>
                <a:gd name="T4" fmla="*/ 2 w 40"/>
                <a:gd name="T5" fmla="*/ 9 h 27"/>
                <a:gd name="T6" fmla="*/ 1 w 40"/>
                <a:gd name="T7" fmla="*/ 8 h 27"/>
                <a:gd name="T8" fmla="*/ 2 w 40"/>
                <a:gd name="T9" fmla="*/ 2 h 27"/>
                <a:gd name="T10" fmla="*/ 8 w 40"/>
                <a:gd name="T11" fmla="*/ 3 h 27"/>
                <a:gd name="T12" fmla="*/ 9 w 40"/>
                <a:gd name="T13" fmla="*/ 3 h 27"/>
                <a:gd name="T14" fmla="*/ 36 w 40"/>
                <a:gd name="T15" fmla="*/ 18 h 27"/>
                <a:gd name="T16" fmla="*/ 40 w 40"/>
                <a:gd name="T17" fmla="*/ 23 h 27"/>
                <a:gd name="T18" fmla="*/ 36 w 4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36" y="27"/>
                  </a:moveTo>
                  <a:cubicBezTo>
                    <a:pt x="36" y="27"/>
                    <a:pt x="36" y="27"/>
                    <a:pt x="36" y="27"/>
                  </a:cubicBezTo>
                  <a:cubicBezTo>
                    <a:pt x="15" y="25"/>
                    <a:pt x="7" y="15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4" y="9"/>
                    <a:pt x="20" y="17"/>
                    <a:pt x="36" y="18"/>
                  </a:cubicBezTo>
                  <a:cubicBezTo>
                    <a:pt x="39" y="18"/>
                    <a:pt x="40" y="20"/>
                    <a:pt x="40" y="23"/>
                  </a:cubicBezTo>
                  <a:cubicBezTo>
                    <a:pt x="40" y="25"/>
                    <a:pt x="38" y="27"/>
                    <a:pt x="36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36"/>
            <p:cNvSpPr>
              <a:spLocks/>
            </p:cNvSpPr>
            <p:nvPr/>
          </p:nvSpPr>
          <p:spPr bwMode="auto">
            <a:xfrm>
              <a:off x="3204" y="783"/>
              <a:ext cx="71" cy="41"/>
            </a:xfrm>
            <a:custGeom>
              <a:avLst/>
              <a:gdLst>
                <a:gd name="T0" fmla="*/ 38 w 44"/>
                <a:gd name="T1" fmla="*/ 25 h 25"/>
                <a:gd name="T2" fmla="*/ 37 w 44"/>
                <a:gd name="T3" fmla="*/ 25 h 25"/>
                <a:gd name="T4" fmla="*/ 24 w 44"/>
                <a:gd name="T5" fmla="*/ 15 h 25"/>
                <a:gd name="T6" fmla="*/ 21 w 44"/>
                <a:gd name="T7" fmla="*/ 11 h 25"/>
                <a:gd name="T8" fmla="*/ 10 w 44"/>
                <a:gd name="T9" fmla="*/ 16 h 25"/>
                <a:gd name="T10" fmla="*/ 3 w 44"/>
                <a:gd name="T11" fmla="*/ 17 h 25"/>
                <a:gd name="T12" fmla="*/ 2 w 44"/>
                <a:gd name="T13" fmla="*/ 9 h 25"/>
                <a:gd name="T14" fmla="*/ 20 w 44"/>
                <a:gd name="T15" fmla="*/ 0 h 25"/>
                <a:gd name="T16" fmla="*/ 33 w 44"/>
                <a:gd name="T17" fmla="*/ 9 h 25"/>
                <a:gd name="T18" fmla="*/ 39 w 44"/>
                <a:gd name="T19" fmla="*/ 15 h 25"/>
                <a:gd name="T20" fmla="*/ 43 w 44"/>
                <a:gd name="T21" fmla="*/ 21 h 25"/>
                <a:gd name="T22" fmla="*/ 38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8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1" y="24"/>
                    <a:pt x="28" y="19"/>
                    <a:pt x="24" y="15"/>
                  </a:cubicBezTo>
                  <a:cubicBezTo>
                    <a:pt x="23" y="14"/>
                    <a:pt x="21" y="12"/>
                    <a:pt x="21" y="11"/>
                  </a:cubicBezTo>
                  <a:cubicBezTo>
                    <a:pt x="17" y="11"/>
                    <a:pt x="13" y="13"/>
                    <a:pt x="10" y="16"/>
                  </a:cubicBezTo>
                  <a:cubicBezTo>
                    <a:pt x="8" y="19"/>
                    <a:pt x="5" y="19"/>
                    <a:pt x="3" y="17"/>
                  </a:cubicBezTo>
                  <a:cubicBezTo>
                    <a:pt x="0" y="15"/>
                    <a:pt x="0" y="11"/>
                    <a:pt x="2" y="9"/>
                  </a:cubicBezTo>
                  <a:cubicBezTo>
                    <a:pt x="8" y="4"/>
                    <a:pt x="14" y="1"/>
                    <a:pt x="20" y="0"/>
                  </a:cubicBezTo>
                  <a:cubicBezTo>
                    <a:pt x="26" y="0"/>
                    <a:pt x="30" y="5"/>
                    <a:pt x="33" y="9"/>
                  </a:cubicBezTo>
                  <a:cubicBezTo>
                    <a:pt x="35" y="12"/>
                    <a:pt x="37" y="15"/>
                    <a:pt x="39" y="15"/>
                  </a:cubicBezTo>
                  <a:cubicBezTo>
                    <a:pt x="42" y="16"/>
                    <a:pt x="44" y="18"/>
                    <a:pt x="43" y="21"/>
                  </a:cubicBezTo>
                  <a:cubicBezTo>
                    <a:pt x="43" y="24"/>
                    <a:pt x="41" y="25"/>
                    <a:pt x="3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37"/>
            <p:cNvSpPr>
              <a:spLocks/>
            </p:cNvSpPr>
            <p:nvPr/>
          </p:nvSpPr>
          <p:spPr bwMode="auto">
            <a:xfrm>
              <a:off x="3575" y="639"/>
              <a:ext cx="16" cy="10"/>
            </a:xfrm>
            <a:custGeom>
              <a:avLst/>
              <a:gdLst>
                <a:gd name="T0" fmla="*/ 10 w 10"/>
                <a:gd name="T1" fmla="*/ 2 h 6"/>
                <a:gd name="T2" fmla="*/ 0 w 10"/>
                <a:gd name="T3" fmla="*/ 0 h 6"/>
                <a:gd name="T4" fmla="*/ 8 w 10"/>
                <a:gd name="T5" fmla="*/ 4 h 6"/>
                <a:gd name="T6" fmla="*/ 10 w 10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0" y="2"/>
                  </a:moveTo>
                  <a:cubicBezTo>
                    <a:pt x="10" y="2"/>
                    <a:pt x="4" y="4"/>
                    <a:pt x="0" y="0"/>
                  </a:cubicBezTo>
                  <a:cubicBezTo>
                    <a:pt x="0" y="0"/>
                    <a:pt x="4" y="6"/>
                    <a:pt x="8" y="4"/>
                  </a:cubicBezTo>
                  <a:lnTo>
                    <a:pt x="10" y="2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0" name="矩形 199"/>
          <p:cNvSpPr/>
          <p:nvPr/>
        </p:nvSpPr>
        <p:spPr>
          <a:xfrm>
            <a:off x="0" y="0"/>
            <a:ext cx="2842662" cy="5143500"/>
          </a:xfrm>
          <a:prstGeom prst="rect">
            <a:avLst/>
          </a:prstGeom>
          <a:solidFill>
            <a:srgbClr val="A1FF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7" name="TextBox 164"/>
          <p:cNvSpPr txBox="1">
            <a:spLocks noChangeArrowheads="1"/>
          </p:cNvSpPr>
          <p:nvPr/>
        </p:nvSpPr>
        <p:spPr bwMode="auto">
          <a:xfrm>
            <a:off x="-11112" y="2807603"/>
            <a:ext cx="3264516" cy="707886"/>
          </a:xfrm>
          <a:prstGeom prst="rect">
            <a:avLst/>
          </a:prstGeom>
          <a:noFill/>
          <a:extLst/>
        </p:spPr>
        <p:txBody>
          <a:bodyPr vert="horz" wrap="squar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32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汉仪大宋简" panose="02010609000101010101" pitchFamily="49" charset="-122"/>
                <a:ea typeface="汉仪大宋简" panose="02010609000101010101" pitchFamily="49" charset="-122"/>
              </a:defRPr>
            </a:lvl1pPr>
          </a:lstStyle>
          <a:p>
            <a:r>
              <a:rPr lang="en-US" altLang="zh-CN" sz="4000" b="1" dirty="0" smtClean="0">
                <a:solidFill>
                  <a:srgbClr val="E93B38"/>
                </a:solidFill>
                <a:latin typeface="Kelson Sans" panose="02000500000000000000" pitchFamily="50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THANK </a:t>
            </a:r>
            <a:r>
              <a:rPr lang="en-US" altLang="zh-CN" sz="4000" b="1" dirty="0" smtClean="0">
                <a:solidFill>
                  <a:srgbClr val="0070C0"/>
                </a:solidFill>
                <a:latin typeface="Kelson Sans" panose="02000500000000000000" pitchFamily="50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YOU</a:t>
            </a:r>
            <a:endParaRPr lang="zh-CN" altLang="en-US" sz="4000" b="1" dirty="0">
              <a:solidFill>
                <a:srgbClr val="0070C0"/>
              </a:solidFill>
              <a:latin typeface="Kelson Sans" panose="02000500000000000000" pitchFamily="50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564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 flipH="1">
            <a:off x="5360644" y="2347912"/>
            <a:ext cx="3783356" cy="2846388"/>
            <a:chOff x="-72" y="-72"/>
            <a:chExt cx="4478" cy="3369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923" y="1088"/>
              <a:ext cx="364" cy="275"/>
            </a:xfrm>
            <a:custGeom>
              <a:avLst/>
              <a:gdLst>
                <a:gd name="T0" fmla="*/ 8 w 364"/>
                <a:gd name="T1" fmla="*/ 275 h 275"/>
                <a:gd name="T2" fmla="*/ 0 w 364"/>
                <a:gd name="T3" fmla="*/ 264 h 275"/>
                <a:gd name="T4" fmla="*/ 356 w 364"/>
                <a:gd name="T5" fmla="*/ 0 h 275"/>
                <a:gd name="T6" fmla="*/ 364 w 364"/>
                <a:gd name="T7" fmla="*/ 11 h 275"/>
                <a:gd name="T8" fmla="*/ 8 w 364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75">
                  <a:moveTo>
                    <a:pt x="8" y="275"/>
                  </a:moveTo>
                  <a:lnTo>
                    <a:pt x="0" y="264"/>
                  </a:lnTo>
                  <a:lnTo>
                    <a:pt x="356" y="0"/>
                  </a:lnTo>
                  <a:lnTo>
                    <a:pt x="364" y="11"/>
                  </a:lnTo>
                  <a:lnTo>
                    <a:pt x="8" y="2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34" y="1378"/>
              <a:ext cx="361" cy="274"/>
            </a:xfrm>
            <a:custGeom>
              <a:avLst/>
              <a:gdLst>
                <a:gd name="T0" fmla="*/ 8 w 361"/>
                <a:gd name="T1" fmla="*/ 274 h 274"/>
                <a:gd name="T2" fmla="*/ 0 w 361"/>
                <a:gd name="T3" fmla="*/ 261 h 274"/>
                <a:gd name="T4" fmla="*/ 351 w 361"/>
                <a:gd name="T5" fmla="*/ 0 h 274"/>
                <a:gd name="T6" fmla="*/ 361 w 361"/>
                <a:gd name="T7" fmla="*/ 13 h 274"/>
                <a:gd name="T8" fmla="*/ 8 w 361"/>
                <a:gd name="T9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274">
                  <a:moveTo>
                    <a:pt x="8" y="274"/>
                  </a:moveTo>
                  <a:lnTo>
                    <a:pt x="0" y="261"/>
                  </a:lnTo>
                  <a:lnTo>
                    <a:pt x="351" y="0"/>
                  </a:lnTo>
                  <a:lnTo>
                    <a:pt x="361" y="13"/>
                  </a:lnTo>
                  <a:lnTo>
                    <a:pt x="8" y="2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372" y="1675"/>
              <a:ext cx="123" cy="97"/>
            </a:xfrm>
            <a:custGeom>
              <a:avLst/>
              <a:gdLst>
                <a:gd name="T0" fmla="*/ 9 w 123"/>
                <a:gd name="T1" fmla="*/ 97 h 97"/>
                <a:gd name="T2" fmla="*/ 0 w 123"/>
                <a:gd name="T3" fmla="*/ 84 h 97"/>
                <a:gd name="T4" fmla="*/ 115 w 123"/>
                <a:gd name="T5" fmla="*/ 0 h 97"/>
                <a:gd name="T6" fmla="*/ 123 w 123"/>
                <a:gd name="T7" fmla="*/ 11 h 97"/>
                <a:gd name="T8" fmla="*/ 9 w 123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7">
                  <a:moveTo>
                    <a:pt x="9" y="97"/>
                  </a:moveTo>
                  <a:lnTo>
                    <a:pt x="0" y="84"/>
                  </a:lnTo>
                  <a:lnTo>
                    <a:pt x="115" y="0"/>
                  </a:lnTo>
                  <a:lnTo>
                    <a:pt x="123" y="11"/>
                  </a:lnTo>
                  <a:lnTo>
                    <a:pt x="9" y="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99" y="1786"/>
              <a:ext cx="47" cy="41"/>
            </a:xfrm>
            <a:custGeom>
              <a:avLst/>
              <a:gdLst>
                <a:gd name="T0" fmla="*/ 8 w 47"/>
                <a:gd name="T1" fmla="*/ 41 h 41"/>
                <a:gd name="T2" fmla="*/ 0 w 47"/>
                <a:gd name="T3" fmla="*/ 28 h 41"/>
                <a:gd name="T4" fmla="*/ 37 w 47"/>
                <a:gd name="T5" fmla="*/ 0 h 41"/>
                <a:gd name="T6" fmla="*/ 47 w 47"/>
                <a:gd name="T7" fmla="*/ 12 h 41"/>
                <a:gd name="T8" fmla="*/ 8 w 47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1">
                  <a:moveTo>
                    <a:pt x="8" y="41"/>
                  </a:moveTo>
                  <a:lnTo>
                    <a:pt x="0" y="28"/>
                  </a:lnTo>
                  <a:lnTo>
                    <a:pt x="37" y="0"/>
                  </a:lnTo>
                  <a:lnTo>
                    <a:pt x="47" y="12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53" y="1077"/>
              <a:ext cx="46" cy="45"/>
            </a:xfrm>
            <a:custGeom>
              <a:avLst/>
              <a:gdLst>
                <a:gd name="T0" fmla="*/ 44 w 46"/>
                <a:gd name="T1" fmla="*/ 45 h 45"/>
                <a:gd name="T2" fmla="*/ 29 w 46"/>
                <a:gd name="T3" fmla="*/ 45 h 45"/>
                <a:gd name="T4" fmla="*/ 29 w 46"/>
                <a:gd name="T5" fmla="*/ 14 h 45"/>
                <a:gd name="T6" fmla="*/ 0 w 46"/>
                <a:gd name="T7" fmla="*/ 14 h 45"/>
                <a:gd name="T8" fmla="*/ 0 w 46"/>
                <a:gd name="T9" fmla="*/ 0 h 45"/>
                <a:gd name="T10" fmla="*/ 46 w 46"/>
                <a:gd name="T11" fmla="*/ 0 h 45"/>
                <a:gd name="T12" fmla="*/ 44 w 46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5">
                  <a:moveTo>
                    <a:pt x="44" y="45"/>
                  </a:moveTo>
                  <a:lnTo>
                    <a:pt x="29" y="45"/>
                  </a:lnTo>
                  <a:lnTo>
                    <a:pt x="29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46" y="0"/>
                  </a:lnTo>
                  <a:lnTo>
                    <a:pt x="44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598" y="2439"/>
              <a:ext cx="329" cy="318"/>
            </a:xfrm>
            <a:custGeom>
              <a:avLst/>
              <a:gdLst>
                <a:gd name="T0" fmla="*/ 10 w 329"/>
                <a:gd name="T1" fmla="*/ 318 h 318"/>
                <a:gd name="T2" fmla="*/ 0 w 329"/>
                <a:gd name="T3" fmla="*/ 308 h 318"/>
                <a:gd name="T4" fmla="*/ 319 w 329"/>
                <a:gd name="T5" fmla="*/ 0 h 318"/>
                <a:gd name="T6" fmla="*/ 329 w 329"/>
                <a:gd name="T7" fmla="*/ 10 h 318"/>
                <a:gd name="T8" fmla="*/ 10 w 329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318">
                  <a:moveTo>
                    <a:pt x="10" y="318"/>
                  </a:moveTo>
                  <a:lnTo>
                    <a:pt x="0" y="308"/>
                  </a:lnTo>
                  <a:lnTo>
                    <a:pt x="319" y="0"/>
                  </a:lnTo>
                  <a:lnTo>
                    <a:pt x="329" y="10"/>
                  </a:lnTo>
                  <a:lnTo>
                    <a:pt x="10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50" y="2778"/>
              <a:ext cx="325" cy="315"/>
            </a:xfrm>
            <a:custGeom>
              <a:avLst/>
              <a:gdLst>
                <a:gd name="T0" fmla="*/ 9 w 325"/>
                <a:gd name="T1" fmla="*/ 315 h 315"/>
                <a:gd name="T2" fmla="*/ 0 w 325"/>
                <a:gd name="T3" fmla="*/ 305 h 315"/>
                <a:gd name="T4" fmla="*/ 316 w 325"/>
                <a:gd name="T5" fmla="*/ 0 h 315"/>
                <a:gd name="T6" fmla="*/ 325 w 325"/>
                <a:gd name="T7" fmla="*/ 10 h 315"/>
                <a:gd name="T8" fmla="*/ 9 w 325"/>
                <a:gd name="T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15">
                  <a:moveTo>
                    <a:pt x="9" y="315"/>
                  </a:moveTo>
                  <a:lnTo>
                    <a:pt x="0" y="305"/>
                  </a:lnTo>
                  <a:lnTo>
                    <a:pt x="316" y="0"/>
                  </a:lnTo>
                  <a:lnTo>
                    <a:pt x="325" y="10"/>
                  </a:lnTo>
                  <a:lnTo>
                    <a:pt x="9" y="3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105" y="3123"/>
              <a:ext cx="112" cy="109"/>
            </a:xfrm>
            <a:custGeom>
              <a:avLst/>
              <a:gdLst>
                <a:gd name="T0" fmla="*/ 10 w 112"/>
                <a:gd name="T1" fmla="*/ 109 h 109"/>
                <a:gd name="T2" fmla="*/ 0 w 112"/>
                <a:gd name="T3" fmla="*/ 99 h 109"/>
                <a:gd name="T4" fmla="*/ 103 w 112"/>
                <a:gd name="T5" fmla="*/ 0 h 109"/>
                <a:gd name="T6" fmla="*/ 112 w 112"/>
                <a:gd name="T7" fmla="*/ 10 h 109"/>
                <a:gd name="T8" fmla="*/ 10 w 112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09">
                  <a:moveTo>
                    <a:pt x="10" y="109"/>
                  </a:moveTo>
                  <a:lnTo>
                    <a:pt x="0" y="99"/>
                  </a:lnTo>
                  <a:lnTo>
                    <a:pt x="103" y="0"/>
                  </a:lnTo>
                  <a:lnTo>
                    <a:pt x="112" y="10"/>
                  </a:lnTo>
                  <a:lnTo>
                    <a:pt x="10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039" y="3253"/>
              <a:ext cx="44" cy="44"/>
            </a:xfrm>
            <a:custGeom>
              <a:avLst/>
              <a:gdLst>
                <a:gd name="T0" fmla="*/ 10 w 44"/>
                <a:gd name="T1" fmla="*/ 44 h 44"/>
                <a:gd name="T2" fmla="*/ 0 w 44"/>
                <a:gd name="T3" fmla="*/ 32 h 44"/>
                <a:gd name="T4" fmla="*/ 34 w 44"/>
                <a:gd name="T5" fmla="*/ 0 h 44"/>
                <a:gd name="T6" fmla="*/ 44 w 44"/>
                <a:gd name="T7" fmla="*/ 11 h 44"/>
                <a:gd name="T8" fmla="*/ 10 w 44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10" y="44"/>
                  </a:moveTo>
                  <a:lnTo>
                    <a:pt x="0" y="32"/>
                  </a:lnTo>
                  <a:lnTo>
                    <a:pt x="34" y="0"/>
                  </a:lnTo>
                  <a:lnTo>
                    <a:pt x="44" y="11"/>
                  </a:lnTo>
                  <a:lnTo>
                    <a:pt x="10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890" y="2426"/>
              <a:ext cx="50" cy="47"/>
            </a:xfrm>
            <a:custGeom>
              <a:avLst/>
              <a:gdLst>
                <a:gd name="T0" fmla="*/ 35 w 50"/>
                <a:gd name="T1" fmla="*/ 47 h 47"/>
                <a:gd name="T2" fmla="*/ 32 w 50"/>
                <a:gd name="T3" fmla="*/ 17 h 47"/>
                <a:gd name="T4" fmla="*/ 1 w 50"/>
                <a:gd name="T5" fmla="*/ 20 h 47"/>
                <a:gd name="T6" fmla="*/ 0 w 50"/>
                <a:gd name="T7" fmla="*/ 5 h 47"/>
                <a:gd name="T8" fmla="*/ 45 w 50"/>
                <a:gd name="T9" fmla="*/ 0 h 47"/>
                <a:gd name="T10" fmla="*/ 50 w 50"/>
                <a:gd name="T11" fmla="*/ 46 h 47"/>
                <a:gd name="T12" fmla="*/ 35 w 50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7">
                  <a:moveTo>
                    <a:pt x="35" y="47"/>
                  </a:moveTo>
                  <a:lnTo>
                    <a:pt x="32" y="17"/>
                  </a:lnTo>
                  <a:lnTo>
                    <a:pt x="1" y="20"/>
                  </a:lnTo>
                  <a:lnTo>
                    <a:pt x="0" y="5"/>
                  </a:lnTo>
                  <a:lnTo>
                    <a:pt x="45" y="0"/>
                  </a:lnTo>
                  <a:lnTo>
                    <a:pt x="50" y="46"/>
                  </a:lnTo>
                  <a:lnTo>
                    <a:pt x="35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1362" y="1385"/>
              <a:ext cx="53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1467" y="1385"/>
              <a:ext cx="36" cy="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21"/>
            <p:cNvSpPr>
              <a:spLocks noChangeArrowheads="1"/>
            </p:cNvSpPr>
            <p:nvPr/>
          </p:nvSpPr>
          <p:spPr bwMode="auto">
            <a:xfrm>
              <a:off x="1339" y="1540"/>
              <a:ext cx="31" cy="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22"/>
            <p:cNvSpPr>
              <a:spLocks noChangeArrowheads="1"/>
            </p:cNvSpPr>
            <p:nvPr/>
          </p:nvSpPr>
          <p:spPr bwMode="auto">
            <a:xfrm>
              <a:off x="1222" y="1488"/>
              <a:ext cx="23" cy="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23"/>
            <p:cNvSpPr>
              <a:spLocks noChangeArrowheads="1"/>
            </p:cNvSpPr>
            <p:nvPr/>
          </p:nvSpPr>
          <p:spPr bwMode="auto">
            <a:xfrm>
              <a:off x="1887" y="2467"/>
              <a:ext cx="48" cy="5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4"/>
            <p:cNvSpPr>
              <a:spLocks noChangeArrowheads="1"/>
            </p:cNvSpPr>
            <p:nvPr/>
          </p:nvSpPr>
          <p:spPr bwMode="auto">
            <a:xfrm>
              <a:off x="1840" y="2146"/>
              <a:ext cx="21" cy="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5"/>
            <p:cNvSpPr>
              <a:spLocks noChangeArrowheads="1"/>
            </p:cNvSpPr>
            <p:nvPr/>
          </p:nvSpPr>
          <p:spPr bwMode="auto">
            <a:xfrm>
              <a:off x="1896" y="2169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6"/>
            <p:cNvSpPr>
              <a:spLocks noChangeArrowheads="1"/>
            </p:cNvSpPr>
            <p:nvPr/>
          </p:nvSpPr>
          <p:spPr bwMode="auto">
            <a:xfrm>
              <a:off x="2235" y="2708"/>
              <a:ext cx="76" cy="8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7"/>
            <p:cNvSpPr>
              <a:spLocks noChangeArrowheads="1"/>
            </p:cNvSpPr>
            <p:nvPr/>
          </p:nvSpPr>
          <p:spPr bwMode="auto">
            <a:xfrm>
              <a:off x="2272" y="2542"/>
              <a:ext cx="62" cy="6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28"/>
            <p:cNvSpPr>
              <a:spLocks noChangeArrowheads="1"/>
            </p:cNvSpPr>
            <p:nvPr/>
          </p:nvSpPr>
          <p:spPr bwMode="auto">
            <a:xfrm>
              <a:off x="1977" y="2396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991" y="1346"/>
              <a:ext cx="105" cy="111"/>
            </a:xfrm>
            <a:custGeom>
              <a:avLst/>
              <a:gdLst>
                <a:gd name="T0" fmla="*/ 22 w 65"/>
                <a:gd name="T1" fmla="*/ 49 h 69"/>
                <a:gd name="T2" fmla="*/ 31 w 65"/>
                <a:gd name="T3" fmla="*/ 47 h 69"/>
                <a:gd name="T4" fmla="*/ 31 w 65"/>
                <a:gd name="T5" fmla="*/ 50 h 69"/>
                <a:gd name="T6" fmla="*/ 48 w 65"/>
                <a:gd name="T7" fmla="*/ 69 h 69"/>
                <a:gd name="T8" fmla="*/ 65 w 65"/>
                <a:gd name="T9" fmla="*/ 50 h 69"/>
                <a:gd name="T10" fmla="*/ 48 w 65"/>
                <a:gd name="T11" fmla="*/ 31 h 69"/>
                <a:gd name="T12" fmla="*/ 44 w 65"/>
                <a:gd name="T13" fmla="*/ 32 h 69"/>
                <a:gd name="T14" fmla="*/ 45 w 65"/>
                <a:gd name="T15" fmla="*/ 24 h 69"/>
                <a:gd name="T16" fmla="*/ 22 w 65"/>
                <a:gd name="T17" fmla="*/ 0 h 69"/>
                <a:gd name="T18" fmla="*/ 0 w 65"/>
                <a:gd name="T19" fmla="*/ 24 h 69"/>
                <a:gd name="T20" fmla="*/ 22 w 65"/>
                <a:gd name="T21" fmla="*/ 4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" h="69">
                  <a:moveTo>
                    <a:pt x="22" y="49"/>
                  </a:moveTo>
                  <a:cubicBezTo>
                    <a:pt x="26" y="49"/>
                    <a:pt x="29" y="48"/>
                    <a:pt x="31" y="47"/>
                  </a:cubicBezTo>
                  <a:cubicBezTo>
                    <a:pt x="31" y="48"/>
                    <a:pt x="31" y="49"/>
                    <a:pt x="31" y="50"/>
                  </a:cubicBezTo>
                  <a:cubicBezTo>
                    <a:pt x="31" y="60"/>
                    <a:pt x="39" y="69"/>
                    <a:pt x="48" y="69"/>
                  </a:cubicBezTo>
                  <a:cubicBezTo>
                    <a:pt x="57" y="69"/>
                    <a:pt x="65" y="60"/>
                    <a:pt x="65" y="50"/>
                  </a:cubicBezTo>
                  <a:cubicBezTo>
                    <a:pt x="65" y="40"/>
                    <a:pt x="57" y="31"/>
                    <a:pt x="48" y="31"/>
                  </a:cubicBezTo>
                  <a:cubicBezTo>
                    <a:pt x="47" y="31"/>
                    <a:pt x="45" y="32"/>
                    <a:pt x="44" y="32"/>
                  </a:cubicBezTo>
                  <a:cubicBezTo>
                    <a:pt x="44" y="30"/>
                    <a:pt x="45" y="27"/>
                    <a:pt x="45" y="24"/>
                  </a:cubicBezTo>
                  <a:cubicBezTo>
                    <a:pt x="45" y="11"/>
                    <a:pt x="35" y="0"/>
                    <a:pt x="22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38"/>
                    <a:pt x="10" y="49"/>
                    <a:pt x="22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1824" y="1480"/>
              <a:ext cx="87" cy="60"/>
            </a:xfrm>
            <a:custGeom>
              <a:avLst/>
              <a:gdLst>
                <a:gd name="T0" fmla="*/ 20 w 54"/>
                <a:gd name="T1" fmla="*/ 37 h 37"/>
                <a:gd name="T2" fmla="*/ 36 w 54"/>
                <a:gd name="T3" fmla="*/ 28 h 37"/>
                <a:gd name="T4" fmla="*/ 38 w 54"/>
                <a:gd name="T5" fmla="*/ 29 h 37"/>
                <a:gd name="T6" fmla="*/ 54 w 54"/>
                <a:gd name="T7" fmla="*/ 20 h 37"/>
                <a:gd name="T8" fmla="*/ 38 w 54"/>
                <a:gd name="T9" fmla="*/ 12 h 37"/>
                <a:gd name="T10" fmla="*/ 38 w 54"/>
                <a:gd name="T11" fmla="*/ 12 h 37"/>
                <a:gd name="T12" fmla="*/ 20 w 54"/>
                <a:gd name="T13" fmla="*/ 0 h 37"/>
                <a:gd name="T14" fmla="*/ 0 w 54"/>
                <a:gd name="T15" fmla="*/ 19 h 37"/>
                <a:gd name="T16" fmla="*/ 20 w 54"/>
                <a:gd name="T1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37">
                  <a:moveTo>
                    <a:pt x="20" y="37"/>
                  </a:moveTo>
                  <a:cubicBezTo>
                    <a:pt x="27" y="37"/>
                    <a:pt x="33" y="34"/>
                    <a:pt x="36" y="28"/>
                  </a:cubicBezTo>
                  <a:cubicBezTo>
                    <a:pt x="37" y="29"/>
                    <a:pt x="38" y="29"/>
                    <a:pt x="38" y="29"/>
                  </a:cubicBezTo>
                  <a:cubicBezTo>
                    <a:pt x="47" y="29"/>
                    <a:pt x="54" y="25"/>
                    <a:pt x="54" y="20"/>
                  </a:cubicBezTo>
                  <a:cubicBezTo>
                    <a:pt x="54" y="16"/>
                    <a:pt x="47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5" y="5"/>
                    <a:pt x="28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20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1798" y="2345"/>
              <a:ext cx="89" cy="130"/>
            </a:xfrm>
            <a:custGeom>
              <a:avLst/>
              <a:gdLst>
                <a:gd name="T0" fmla="*/ 20 w 55"/>
                <a:gd name="T1" fmla="*/ 80 h 80"/>
                <a:gd name="T2" fmla="*/ 33 w 55"/>
                <a:gd name="T3" fmla="*/ 56 h 80"/>
                <a:gd name="T4" fmla="*/ 35 w 55"/>
                <a:gd name="T5" fmla="*/ 56 h 80"/>
                <a:gd name="T6" fmla="*/ 53 w 55"/>
                <a:gd name="T7" fmla="*/ 41 h 80"/>
                <a:gd name="T8" fmla="*/ 55 w 55"/>
                <a:gd name="T9" fmla="*/ 28 h 80"/>
                <a:gd name="T10" fmla="*/ 35 w 55"/>
                <a:gd name="T11" fmla="*/ 0 h 80"/>
                <a:gd name="T12" fmla="*/ 20 w 55"/>
                <a:gd name="T13" fmla="*/ 9 h 80"/>
                <a:gd name="T14" fmla="*/ 17 w 55"/>
                <a:gd name="T15" fmla="*/ 9 h 80"/>
                <a:gd name="T16" fmla="*/ 0 w 55"/>
                <a:gd name="T17" fmla="*/ 32 h 80"/>
                <a:gd name="T18" fmla="*/ 8 w 55"/>
                <a:gd name="T19" fmla="*/ 53 h 80"/>
                <a:gd name="T20" fmla="*/ 8 w 55"/>
                <a:gd name="T21" fmla="*/ 56 h 80"/>
                <a:gd name="T22" fmla="*/ 20 w 55"/>
                <a:gd name="T2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80">
                  <a:moveTo>
                    <a:pt x="20" y="80"/>
                  </a:moveTo>
                  <a:cubicBezTo>
                    <a:pt x="27" y="80"/>
                    <a:pt x="33" y="69"/>
                    <a:pt x="33" y="56"/>
                  </a:cubicBezTo>
                  <a:cubicBezTo>
                    <a:pt x="33" y="56"/>
                    <a:pt x="34" y="56"/>
                    <a:pt x="35" y="56"/>
                  </a:cubicBezTo>
                  <a:cubicBezTo>
                    <a:pt x="43" y="56"/>
                    <a:pt x="49" y="50"/>
                    <a:pt x="53" y="41"/>
                  </a:cubicBezTo>
                  <a:cubicBezTo>
                    <a:pt x="54" y="37"/>
                    <a:pt x="55" y="32"/>
                    <a:pt x="55" y="28"/>
                  </a:cubicBezTo>
                  <a:cubicBezTo>
                    <a:pt x="55" y="12"/>
                    <a:pt x="46" y="0"/>
                    <a:pt x="35" y="0"/>
                  </a:cubicBezTo>
                  <a:cubicBezTo>
                    <a:pt x="29" y="0"/>
                    <a:pt x="23" y="3"/>
                    <a:pt x="20" y="9"/>
                  </a:cubicBezTo>
                  <a:cubicBezTo>
                    <a:pt x="19" y="9"/>
                    <a:pt x="18" y="9"/>
                    <a:pt x="17" y="9"/>
                  </a:cubicBezTo>
                  <a:cubicBezTo>
                    <a:pt x="8" y="9"/>
                    <a:pt x="0" y="19"/>
                    <a:pt x="0" y="32"/>
                  </a:cubicBezTo>
                  <a:cubicBezTo>
                    <a:pt x="0" y="41"/>
                    <a:pt x="3" y="48"/>
                    <a:pt x="8" y="53"/>
                  </a:cubicBezTo>
                  <a:cubicBezTo>
                    <a:pt x="8" y="53"/>
                    <a:pt x="8" y="55"/>
                    <a:pt x="8" y="56"/>
                  </a:cubicBezTo>
                  <a:cubicBezTo>
                    <a:pt x="8" y="69"/>
                    <a:pt x="14" y="80"/>
                    <a:pt x="20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32"/>
            <p:cNvSpPr>
              <a:spLocks noChangeArrowheads="1"/>
            </p:cNvSpPr>
            <p:nvPr/>
          </p:nvSpPr>
          <p:spPr bwMode="auto">
            <a:xfrm>
              <a:off x="2324" y="2935"/>
              <a:ext cx="18" cy="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33"/>
            <p:cNvSpPr>
              <a:spLocks noChangeArrowheads="1"/>
            </p:cNvSpPr>
            <p:nvPr/>
          </p:nvSpPr>
          <p:spPr bwMode="auto">
            <a:xfrm>
              <a:off x="2360" y="2913"/>
              <a:ext cx="21" cy="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738" y="1760"/>
              <a:ext cx="6" cy="12"/>
            </a:xfrm>
            <a:custGeom>
              <a:avLst/>
              <a:gdLst>
                <a:gd name="T0" fmla="*/ 1 w 4"/>
                <a:gd name="T1" fmla="*/ 1 h 7"/>
                <a:gd name="T2" fmla="*/ 1 w 4"/>
                <a:gd name="T3" fmla="*/ 0 h 7"/>
                <a:gd name="T4" fmla="*/ 0 w 4"/>
                <a:gd name="T5" fmla="*/ 2 h 7"/>
                <a:gd name="T6" fmla="*/ 4 w 4"/>
                <a:gd name="T7" fmla="*/ 7 h 7"/>
                <a:gd name="T8" fmla="*/ 2 w 4"/>
                <a:gd name="T9" fmla="*/ 4 h 7"/>
                <a:gd name="T10" fmla="*/ 1 w 4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4"/>
                    <a:pt x="2" y="5"/>
                    <a:pt x="4" y="7"/>
                  </a:cubicBezTo>
                  <a:cubicBezTo>
                    <a:pt x="3" y="6"/>
                    <a:pt x="3" y="5"/>
                    <a:pt x="2" y="4"/>
                  </a:cubicBezTo>
                  <a:cubicBezTo>
                    <a:pt x="2" y="3"/>
                    <a:pt x="2" y="2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2131" y="1838"/>
              <a:ext cx="5" cy="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1901" y="1843"/>
              <a:ext cx="230" cy="287"/>
            </a:xfrm>
            <a:custGeom>
              <a:avLst/>
              <a:gdLst>
                <a:gd name="T0" fmla="*/ 142 w 142"/>
                <a:gd name="T1" fmla="*/ 0 h 177"/>
                <a:gd name="T2" fmla="*/ 62 w 142"/>
                <a:gd name="T3" fmla="*/ 71 h 177"/>
                <a:gd name="T4" fmla="*/ 6 w 142"/>
                <a:gd name="T5" fmla="*/ 177 h 177"/>
                <a:gd name="T6" fmla="*/ 27 w 142"/>
                <a:gd name="T7" fmla="*/ 165 h 177"/>
                <a:gd name="T8" fmla="*/ 36 w 142"/>
                <a:gd name="T9" fmla="*/ 167 h 177"/>
                <a:gd name="T10" fmla="*/ 56 w 142"/>
                <a:gd name="T11" fmla="*/ 146 h 177"/>
                <a:gd name="T12" fmla="*/ 54 w 142"/>
                <a:gd name="T13" fmla="*/ 137 h 177"/>
                <a:gd name="T14" fmla="*/ 56 w 142"/>
                <a:gd name="T15" fmla="*/ 126 h 177"/>
                <a:gd name="T16" fmla="*/ 56 w 142"/>
                <a:gd name="T17" fmla="*/ 125 h 177"/>
                <a:gd name="T18" fmla="*/ 65 w 142"/>
                <a:gd name="T19" fmla="*/ 107 h 177"/>
                <a:gd name="T20" fmla="*/ 63 w 142"/>
                <a:gd name="T21" fmla="*/ 97 h 177"/>
                <a:gd name="T22" fmla="*/ 142 w 142"/>
                <a:gd name="T2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2" h="177">
                  <a:moveTo>
                    <a:pt x="142" y="0"/>
                  </a:moveTo>
                  <a:cubicBezTo>
                    <a:pt x="134" y="7"/>
                    <a:pt x="111" y="29"/>
                    <a:pt x="62" y="71"/>
                  </a:cubicBezTo>
                  <a:cubicBezTo>
                    <a:pt x="0" y="125"/>
                    <a:pt x="6" y="177"/>
                    <a:pt x="6" y="177"/>
                  </a:cubicBezTo>
                  <a:cubicBezTo>
                    <a:pt x="15" y="160"/>
                    <a:pt x="27" y="165"/>
                    <a:pt x="27" y="165"/>
                  </a:cubicBezTo>
                  <a:cubicBezTo>
                    <a:pt x="30" y="166"/>
                    <a:pt x="32" y="167"/>
                    <a:pt x="36" y="167"/>
                  </a:cubicBezTo>
                  <a:cubicBezTo>
                    <a:pt x="47" y="167"/>
                    <a:pt x="56" y="158"/>
                    <a:pt x="56" y="146"/>
                  </a:cubicBezTo>
                  <a:cubicBezTo>
                    <a:pt x="56" y="143"/>
                    <a:pt x="55" y="140"/>
                    <a:pt x="54" y="137"/>
                  </a:cubicBezTo>
                  <a:cubicBezTo>
                    <a:pt x="55" y="134"/>
                    <a:pt x="56" y="130"/>
                    <a:pt x="56" y="126"/>
                  </a:cubicBezTo>
                  <a:cubicBezTo>
                    <a:pt x="56" y="126"/>
                    <a:pt x="56" y="125"/>
                    <a:pt x="56" y="125"/>
                  </a:cubicBezTo>
                  <a:cubicBezTo>
                    <a:pt x="61" y="123"/>
                    <a:pt x="65" y="116"/>
                    <a:pt x="65" y="107"/>
                  </a:cubicBezTo>
                  <a:cubicBezTo>
                    <a:pt x="65" y="103"/>
                    <a:pt x="65" y="100"/>
                    <a:pt x="63" y="97"/>
                  </a:cubicBezTo>
                  <a:cubicBezTo>
                    <a:pt x="72" y="72"/>
                    <a:pt x="128" y="13"/>
                    <a:pt x="1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1712" y="1626"/>
              <a:ext cx="5" cy="3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1478" y="1629"/>
              <a:ext cx="234" cy="106"/>
            </a:xfrm>
            <a:custGeom>
              <a:avLst/>
              <a:gdLst>
                <a:gd name="T0" fmla="*/ 13 w 144"/>
                <a:gd name="T1" fmla="*/ 34 h 65"/>
                <a:gd name="T2" fmla="*/ 0 w 144"/>
                <a:gd name="T3" fmla="*/ 45 h 65"/>
                <a:gd name="T4" fmla="*/ 78 w 144"/>
                <a:gd name="T5" fmla="*/ 36 h 65"/>
                <a:gd name="T6" fmla="*/ 144 w 144"/>
                <a:gd name="T7" fmla="*/ 0 h 65"/>
                <a:gd name="T8" fmla="*/ 64 w 144"/>
                <a:gd name="T9" fmla="*/ 28 h 65"/>
                <a:gd name="T10" fmla="*/ 58 w 144"/>
                <a:gd name="T11" fmla="*/ 23 h 65"/>
                <a:gd name="T12" fmla="*/ 45 w 144"/>
                <a:gd name="T13" fmla="*/ 25 h 65"/>
                <a:gd name="T14" fmla="*/ 44 w 144"/>
                <a:gd name="T15" fmla="*/ 24 h 65"/>
                <a:gd name="T16" fmla="*/ 37 w 144"/>
                <a:gd name="T17" fmla="*/ 23 h 65"/>
                <a:gd name="T18" fmla="*/ 32 w 144"/>
                <a:gd name="T19" fmla="*/ 18 h 65"/>
                <a:gd name="T20" fmla="*/ 14 w 144"/>
                <a:gd name="T21" fmla="*/ 27 h 65"/>
                <a:gd name="T22" fmla="*/ 13 w 144"/>
                <a:gd name="T23" fmla="*/ 3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65">
                  <a:moveTo>
                    <a:pt x="13" y="34"/>
                  </a:moveTo>
                  <a:cubicBezTo>
                    <a:pt x="13" y="34"/>
                    <a:pt x="12" y="44"/>
                    <a:pt x="0" y="45"/>
                  </a:cubicBezTo>
                  <a:cubicBezTo>
                    <a:pt x="0" y="45"/>
                    <a:pt x="29" y="65"/>
                    <a:pt x="78" y="36"/>
                  </a:cubicBezTo>
                  <a:cubicBezTo>
                    <a:pt x="118" y="13"/>
                    <a:pt x="138" y="3"/>
                    <a:pt x="144" y="0"/>
                  </a:cubicBezTo>
                  <a:cubicBezTo>
                    <a:pt x="132" y="5"/>
                    <a:pt x="81" y="29"/>
                    <a:pt x="64" y="28"/>
                  </a:cubicBezTo>
                  <a:cubicBezTo>
                    <a:pt x="62" y="26"/>
                    <a:pt x="61" y="24"/>
                    <a:pt x="58" y="23"/>
                  </a:cubicBezTo>
                  <a:cubicBezTo>
                    <a:pt x="53" y="21"/>
                    <a:pt x="48" y="21"/>
                    <a:pt x="45" y="25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3"/>
                    <a:pt x="40" y="23"/>
                    <a:pt x="37" y="23"/>
                  </a:cubicBezTo>
                  <a:cubicBezTo>
                    <a:pt x="36" y="21"/>
                    <a:pt x="34" y="19"/>
                    <a:pt x="32" y="18"/>
                  </a:cubicBezTo>
                  <a:cubicBezTo>
                    <a:pt x="26" y="15"/>
                    <a:pt x="17" y="19"/>
                    <a:pt x="14" y="27"/>
                  </a:cubicBezTo>
                  <a:cubicBezTo>
                    <a:pt x="13" y="29"/>
                    <a:pt x="13" y="32"/>
                    <a:pt x="1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2000" y="1717"/>
              <a:ext cx="217" cy="199"/>
            </a:xfrm>
            <a:custGeom>
              <a:avLst/>
              <a:gdLst>
                <a:gd name="T0" fmla="*/ 134 w 134"/>
                <a:gd name="T1" fmla="*/ 0 h 123"/>
                <a:gd name="T2" fmla="*/ 111 w 134"/>
                <a:gd name="T3" fmla="*/ 14 h 123"/>
                <a:gd name="T4" fmla="*/ 61 w 134"/>
                <a:gd name="T5" fmla="*/ 54 h 123"/>
                <a:gd name="T6" fmla="*/ 35 w 134"/>
                <a:gd name="T7" fmla="*/ 79 h 123"/>
                <a:gd name="T8" fmla="*/ 25 w 134"/>
                <a:gd name="T9" fmla="*/ 90 h 123"/>
                <a:gd name="T10" fmla="*/ 20 w 134"/>
                <a:gd name="T11" fmla="*/ 96 h 123"/>
                <a:gd name="T12" fmla="*/ 16 w 134"/>
                <a:gd name="T13" fmla="*/ 101 h 123"/>
                <a:gd name="T14" fmla="*/ 9 w 134"/>
                <a:gd name="T15" fmla="*/ 110 h 123"/>
                <a:gd name="T16" fmla="*/ 6 w 134"/>
                <a:gd name="T17" fmla="*/ 114 h 123"/>
                <a:gd name="T18" fmla="*/ 4 w 134"/>
                <a:gd name="T19" fmla="*/ 117 h 123"/>
                <a:gd name="T20" fmla="*/ 0 w 134"/>
                <a:gd name="T21" fmla="*/ 123 h 123"/>
                <a:gd name="T22" fmla="*/ 5 w 134"/>
                <a:gd name="T23" fmla="*/ 118 h 123"/>
                <a:gd name="T24" fmla="*/ 8 w 134"/>
                <a:gd name="T25" fmla="*/ 116 h 123"/>
                <a:gd name="T26" fmla="*/ 12 w 134"/>
                <a:gd name="T27" fmla="*/ 113 h 123"/>
                <a:gd name="T28" fmla="*/ 20 w 134"/>
                <a:gd name="T29" fmla="*/ 106 h 123"/>
                <a:gd name="T30" fmla="*/ 30 w 134"/>
                <a:gd name="T31" fmla="*/ 97 h 123"/>
                <a:gd name="T32" fmla="*/ 42 w 134"/>
                <a:gd name="T33" fmla="*/ 87 h 123"/>
                <a:gd name="T34" fmla="*/ 68 w 134"/>
                <a:gd name="T35" fmla="*/ 64 h 123"/>
                <a:gd name="T36" fmla="*/ 115 w 134"/>
                <a:gd name="T37" fmla="*/ 19 h 123"/>
                <a:gd name="T38" fmla="*/ 134 w 134"/>
                <a:gd name="T3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4" h="123">
                  <a:moveTo>
                    <a:pt x="134" y="0"/>
                  </a:moveTo>
                  <a:cubicBezTo>
                    <a:pt x="134" y="0"/>
                    <a:pt x="98" y="23"/>
                    <a:pt x="111" y="14"/>
                  </a:cubicBezTo>
                  <a:cubicBezTo>
                    <a:pt x="119" y="9"/>
                    <a:pt x="80" y="37"/>
                    <a:pt x="61" y="54"/>
                  </a:cubicBezTo>
                  <a:cubicBezTo>
                    <a:pt x="52" y="62"/>
                    <a:pt x="43" y="71"/>
                    <a:pt x="35" y="79"/>
                  </a:cubicBezTo>
                  <a:cubicBezTo>
                    <a:pt x="32" y="83"/>
                    <a:pt x="28" y="87"/>
                    <a:pt x="25" y="90"/>
                  </a:cubicBezTo>
                  <a:cubicBezTo>
                    <a:pt x="23" y="92"/>
                    <a:pt x="22" y="94"/>
                    <a:pt x="20" y="96"/>
                  </a:cubicBezTo>
                  <a:cubicBezTo>
                    <a:pt x="19" y="98"/>
                    <a:pt x="17" y="99"/>
                    <a:pt x="16" y="101"/>
                  </a:cubicBezTo>
                  <a:cubicBezTo>
                    <a:pt x="13" y="104"/>
                    <a:pt x="11" y="107"/>
                    <a:pt x="9" y="110"/>
                  </a:cubicBezTo>
                  <a:cubicBezTo>
                    <a:pt x="8" y="111"/>
                    <a:pt x="7" y="113"/>
                    <a:pt x="6" y="114"/>
                  </a:cubicBezTo>
                  <a:cubicBezTo>
                    <a:pt x="5" y="115"/>
                    <a:pt x="5" y="116"/>
                    <a:pt x="4" y="117"/>
                  </a:cubicBezTo>
                  <a:cubicBezTo>
                    <a:pt x="1" y="121"/>
                    <a:pt x="0" y="123"/>
                    <a:pt x="0" y="123"/>
                  </a:cubicBezTo>
                  <a:cubicBezTo>
                    <a:pt x="0" y="123"/>
                    <a:pt x="2" y="121"/>
                    <a:pt x="5" y="118"/>
                  </a:cubicBezTo>
                  <a:cubicBezTo>
                    <a:pt x="6" y="118"/>
                    <a:pt x="7" y="117"/>
                    <a:pt x="8" y="116"/>
                  </a:cubicBezTo>
                  <a:cubicBezTo>
                    <a:pt x="9" y="115"/>
                    <a:pt x="10" y="114"/>
                    <a:pt x="12" y="113"/>
                  </a:cubicBezTo>
                  <a:cubicBezTo>
                    <a:pt x="14" y="111"/>
                    <a:pt x="17" y="108"/>
                    <a:pt x="20" y="106"/>
                  </a:cubicBezTo>
                  <a:cubicBezTo>
                    <a:pt x="23" y="103"/>
                    <a:pt x="27" y="100"/>
                    <a:pt x="30" y="97"/>
                  </a:cubicBezTo>
                  <a:cubicBezTo>
                    <a:pt x="34" y="94"/>
                    <a:pt x="38" y="91"/>
                    <a:pt x="42" y="87"/>
                  </a:cubicBezTo>
                  <a:cubicBezTo>
                    <a:pt x="50" y="80"/>
                    <a:pt x="59" y="72"/>
                    <a:pt x="68" y="64"/>
                  </a:cubicBezTo>
                  <a:cubicBezTo>
                    <a:pt x="87" y="47"/>
                    <a:pt x="103" y="31"/>
                    <a:pt x="115" y="19"/>
                  </a:cubicBezTo>
                  <a:cubicBezTo>
                    <a:pt x="127" y="7"/>
                    <a:pt x="134" y="0"/>
                    <a:pt x="1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1550" y="1579"/>
              <a:ext cx="384" cy="181"/>
            </a:xfrm>
            <a:custGeom>
              <a:avLst/>
              <a:gdLst>
                <a:gd name="T0" fmla="*/ 96 w 237"/>
                <a:gd name="T1" fmla="*/ 71 h 112"/>
                <a:gd name="T2" fmla="*/ 84 w 237"/>
                <a:gd name="T3" fmla="*/ 77 h 112"/>
                <a:gd name="T4" fmla="*/ 74 w 237"/>
                <a:gd name="T5" fmla="*/ 82 h 112"/>
                <a:gd name="T6" fmla="*/ 53 w 237"/>
                <a:gd name="T7" fmla="*/ 92 h 112"/>
                <a:gd name="T8" fmla="*/ 36 w 237"/>
                <a:gd name="T9" fmla="*/ 100 h 112"/>
                <a:gd name="T10" fmla="*/ 28 w 237"/>
                <a:gd name="T11" fmla="*/ 103 h 112"/>
                <a:gd name="T12" fmla="*/ 21 w 237"/>
                <a:gd name="T13" fmla="*/ 106 h 112"/>
                <a:gd name="T14" fmla="*/ 10 w 237"/>
                <a:gd name="T15" fmla="*/ 109 h 112"/>
                <a:gd name="T16" fmla="*/ 2 w 237"/>
                <a:gd name="T17" fmla="*/ 111 h 112"/>
                <a:gd name="T18" fmla="*/ 0 w 237"/>
                <a:gd name="T19" fmla="*/ 112 h 112"/>
                <a:gd name="T20" fmla="*/ 2 w 237"/>
                <a:gd name="T21" fmla="*/ 112 h 112"/>
                <a:gd name="T22" fmla="*/ 10 w 237"/>
                <a:gd name="T23" fmla="*/ 112 h 112"/>
                <a:gd name="T24" fmla="*/ 22 w 237"/>
                <a:gd name="T25" fmla="*/ 111 h 112"/>
                <a:gd name="T26" fmla="*/ 30 w 237"/>
                <a:gd name="T27" fmla="*/ 110 h 112"/>
                <a:gd name="T28" fmla="*/ 38 w 237"/>
                <a:gd name="T29" fmla="*/ 108 h 112"/>
                <a:gd name="T30" fmla="*/ 57 w 237"/>
                <a:gd name="T31" fmla="*/ 103 h 112"/>
                <a:gd name="T32" fmla="*/ 67 w 237"/>
                <a:gd name="T33" fmla="*/ 100 h 112"/>
                <a:gd name="T34" fmla="*/ 78 w 237"/>
                <a:gd name="T35" fmla="*/ 96 h 112"/>
                <a:gd name="T36" fmla="*/ 90 w 237"/>
                <a:gd name="T37" fmla="*/ 91 h 112"/>
                <a:gd name="T38" fmla="*/ 101 w 237"/>
                <a:gd name="T39" fmla="*/ 86 h 112"/>
                <a:gd name="T40" fmla="*/ 113 w 237"/>
                <a:gd name="T41" fmla="*/ 81 h 112"/>
                <a:gd name="T42" fmla="*/ 126 w 237"/>
                <a:gd name="T43" fmla="*/ 75 h 112"/>
                <a:gd name="T44" fmla="*/ 149 w 237"/>
                <a:gd name="T45" fmla="*/ 62 h 112"/>
                <a:gd name="T46" fmla="*/ 160 w 237"/>
                <a:gd name="T47" fmla="*/ 56 h 112"/>
                <a:gd name="T48" fmla="*/ 171 w 237"/>
                <a:gd name="T49" fmla="*/ 49 h 112"/>
                <a:gd name="T50" fmla="*/ 181 w 237"/>
                <a:gd name="T51" fmla="*/ 43 h 112"/>
                <a:gd name="T52" fmla="*/ 190 w 237"/>
                <a:gd name="T53" fmla="*/ 37 h 112"/>
                <a:gd name="T54" fmla="*/ 198 w 237"/>
                <a:gd name="T55" fmla="*/ 31 h 112"/>
                <a:gd name="T56" fmla="*/ 200 w 237"/>
                <a:gd name="T57" fmla="*/ 30 h 112"/>
                <a:gd name="T58" fmla="*/ 202 w 237"/>
                <a:gd name="T59" fmla="*/ 28 h 112"/>
                <a:gd name="T60" fmla="*/ 206 w 237"/>
                <a:gd name="T61" fmla="*/ 25 h 112"/>
                <a:gd name="T62" fmla="*/ 219 w 237"/>
                <a:gd name="T63" fmla="*/ 15 h 112"/>
                <a:gd name="T64" fmla="*/ 229 w 237"/>
                <a:gd name="T65" fmla="*/ 7 h 112"/>
                <a:gd name="T66" fmla="*/ 237 w 237"/>
                <a:gd name="T67" fmla="*/ 0 h 112"/>
                <a:gd name="T68" fmla="*/ 228 w 237"/>
                <a:gd name="T69" fmla="*/ 5 h 112"/>
                <a:gd name="T70" fmla="*/ 217 w 237"/>
                <a:gd name="T71" fmla="*/ 11 h 112"/>
                <a:gd name="T72" fmla="*/ 202 w 237"/>
                <a:gd name="T73" fmla="*/ 18 h 112"/>
                <a:gd name="T74" fmla="*/ 198 w 237"/>
                <a:gd name="T75" fmla="*/ 20 h 112"/>
                <a:gd name="T76" fmla="*/ 196 w 237"/>
                <a:gd name="T77" fmla="*/ 21 h 112"/>
                <a:gd name="T78" fmla="*/ 194 w 237"/>
                <a:gd name="T79" fmla="*/ 22 h 112"/>
                <a:gd name="T80" fmla="*/ 185 w 237"/>
                <a:gd name="T81" fmla="*/ 27 h 112"/>
                <a:gd name="T82" fmla="*/ 175 w 237"/>
                <a:gd name="T83" fmla="*/ 32 h 112"/>
                <a:gd name="T84" fmla="*/ 165 w 237"/>
                <a:gd name="T85" fmla="*/ 37 h 112"/>
                <a:gd name="T86" fmla="*/ 154 w 237"/>
                <a:gd name="T87" fmla="*/ 42 h 112"/>
                <a:gd name="T88" fmla="*/ 143 w 237"/>
                <a:gd name="T89" fmla="*/ 48 h 112"/>
                <a:gd name="T90" fmla="*/ 119 w 237"/>
                <a:gd name="T91" fmla="*/ 59 h 112"/>
                <a:gd name="T92" fmla="*/ 107 w 237"/>
                <a:gd name="T93" fmla="*/ 65 h 112"/>
                <a:gd name="T94" fmla="*/ 96 w 237"/>
                <a:gd name="T95" fmla="*/ 7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112">
                  <a:moveTo>
                    <a:pt x="96" y="71"/>
                  </a:moveTo>
                  <a:cubicBezTo>
                    <a:pt x="92" y="73"/>
                    <a:pt x="88" y="75"/>
                    <a:pt x="84" y="77"/>
                  </a:cubicBezTo>
                  <a:cubicBezTo>
                    <a:pt x="81" y="79"/>
                    <a:pt x="77" y="81"/>
                    <a:pt x="74" y="82"/>
                  </a:cubicBezTo>
                  <a:cubicBezTo>
                    <a:pt x="66" y="86"/>
                    <a:pt x="60" y="89"/>
                    <a:pt x="53" y="92"/>
                  </a:cubicBezTo>
                  <a:cubicBezTo>
                    <a:pt x="47" y="95"/>
                    <a:pt x="41" y="98"/>
                    <a:pt x="36" y="100"/>
                  </a:cubicBezTo>
                  <a:cubicBezTo>
                    <a:pt x="33" y="101"/>
                    <a:pt x="31" y="102"/>
                    <a:pt x="28" y="103"/>
                  </a:cubicBezTo>
                  <a:cubicBezTo>
                    <a:pt x="26" y="104"/>
                    <a:pt x="23" y="105"/>
                    <a:pt x="21" y="106"/>
                  </a:cubicBezTo>
                  <a:cubicBezTo>
                    <a:pt x="17" y="107"/>
                    <a:pt x="13" y="108"/>
                    <a:pt x="10" y="109"/>
                  </a:cubicBezTo>
                  <a:cubicBezTo>
                    <a:pt x="7" y="110"/>
                    <a:pt x="4" y="111"/>
                    <a:pt x="2" y="111"/>
                  </a:cubicBezTo>
                  <a:cubicBezTo>
                    <a:pt x="1" y="112"/>
                    <a:pt x="0" y="112"/>
                    <a:pt x="0" y="112"/>
                  </a:cubicBezTo>
                  <a:cubicBezTo>
                    <a:pt x="0" y="112"/>
                    <a:pt x="1" y="112"/>
                    <a:pt x="2" y="112"/>
                  </a:cubicBezTo>
                  <a:cubicBezTo>
                    <a:pt x="4" y="112"/>
                    <a:pt x="7" y="112"/>
                    <a:pt x="10" y="112"/>
                  </a:cubicBezTo>
                  <a:cubicBezTo>
                    <a:pt x="13" y="112"/>
                    <a:pt x="17" y="112"/>
                    <a:pt x="22" y="111"/>
                  </a:cubicBezTo>
                  <a:cubicBezTo>
                    <a:pt x="25" y="111"/>
                    <a:pt x="27" y="110"/>
                    <a:pt x="30" y="110"/>
                  </a:cubicBezTo>
                  <a:cubicBezTo>
                    <a:pt x="32" y="109"/>
                    <a:pt x="35" y="109"/>
                    <a:pt x="38" y="108"/>
                  </a:cubicBezTo>
                  <a:cubicBezTo>
                    <a:pt x="44" y="107"/>
                    <a:pt x="50" y="105"/>
                    <a:pt x="57" y="103"/>
                  </a:cubicBezTo>
                  <a:cubicBezTo>
                    <a:pt x="60" y="102"/>
                    <a:pt x="64" y="101"/>
                    <a:pt x="67" y="100"/>
                  </a:cubicBezTo>
                  <a:cubicBezTo>
                    <a:pt x="71" y="98"/>
                    <a:pt x="75" y="97"/>
                    <a:pt x="78" y="96"/>
                  </a:cubicBezTo>
                  <a:cubicBezTo>
                    <a:pt x="82" y="94"/>
                    <a:pt x="86" y="93"/>
                    <a:pt x="90" y="91"/>
                  </a:cubicBezTo>
                  <a:cubicBezTo>
                    <a:pt x="93" y="90"/>
                    <a:pt x="97" y="88"/>
                    <a:pt x="101" y="86"/>
                  </a:cubicBezTo>
                  <a:cubicBezTo>
                    <a:pt x="105" y="84"/>
                    <a:pt x="109" y="83"/>
                    <a:pt x="113" y="81"/>
                  </a:cubicBezTo>
                  <a:cubicBezTo>
                    <a:pt x="117" y="79"/>
                    <a:pt x="121" y="77"/>
                    <a:pt x="126" y="75"/>
                  </a:cubicBezTo>
                  <a:cubicBezTo>
                    <a:pt x="134" y="71"/>
                    <a:pt x="142" y="67"/>
                    <a:pt x="149" y="62"/>
                  </a:cubicBezTo>
                  <a:cubicBezTo>
                    <a:pt x="153" y="60"/>
                    <a:pt x="157" y="58"/>
                    <a:pt x="160" y="56"/>
                  </a:cubicBezTo>
                  <a:cubicBezTo>
                    <a:pt x="164" y="54"/>
                    <a:pt x="167" y="52"/>
                    <a:pt x="171" y="49"/>
                  </a:cubicBezTo>
                  <a:cubicBezTo>
                    <a:pt x="174" y="47"/>
                    <a:pt x="178" y="45"/>
                    <a:pt x="181" y="43"/>
                  </a:cubicBezTo>
                  <a:cubicBezTo>
                    <a:pt x="184" y="41"/>
                    <a:pt x="187" y="39"/>
                    <a:pt x="190" y="37"/>
                  </a:cubicBezTo>
                  <a:cubicBezTo>
                    <a:pt x="193" y="35"/>
                    <a:pt x="196" y="33"/>
                    <a:pt x="198" y="31"/>
                  </a:cubicBezTo>
                  <a:cubicBezTo>
                    <a:pt x="199" y="30"/>
                    <a:pt x="200" y="30"/>
                    <a:pt x="200" y="30"/>
                  </a:cubicBezTo>
                  <a:cubicBezTo>
                    <a:pt x="201" y="29"/>
                    <a:pt x="202" y="29"/>
                    <a:pt x="202" y="28"/>
                  </a:cubicBezTo>
                  <a:cubicBezTo>
                    <a:pt x="204" y="27"/>
                    <a:pt x="205" y="26"/>
                    <a:pt x="206" y="25"/>
                  </a:cubicBezTo>
                  <a:cubicBezTo>
                    <a:pt x="211" y="22"/>
                    <a:pt x="215" y="18"/>
                    <a:pt x="219" y="15"/>
                  </a:cubicBezTo>
                  <a:cubicBezTo>
                    <a:pt x="223" y="12"/>
                    <a:pt x="226" y="9"/>
                    <a:pt x="229" y="7"/>
                  </a:cubicBezTo>
                  <a:cubicBezTo>
                    <a:pt x="234" y="3"/>
                    <a:pt x="237" y="0"/>
                    <a:pt x="237" y="0"/>
                  </a:cubicBezTo>
                  <a:cubicBezTo>
                    <a:pt x="237" y="0"/>
                    <a:pt x="234" y="2"/>
                    <a:pt x="228" y="5"/>
                  </a:cubicBezTo>
                  <a:cubicBezTo>
                    <a:pt x="225" y="6"/>
                    <a:pt x="221" y="8"/>
                    <a:pt x="217" y="11"/>
                  </a:cubicBezTo>
                  <a:cubicBezTo>
                    <a:pt x="212" y="13"/>
                    <a:pt x="208" y="15"/>
                    <a:pt x="202" y="18"/>
                  </a:cubicBezTo>
                  <a:cubicBezTo>
                    <a:pt x="201" y="19"/>
                    <a:pt x="200" y="19"/>
                    <a:pt x="198" y="20"/>
                  </a:cubicBezTo>
                  <a:cubicBezTo>
                    <a:pt x="198" y="20"/>
                    <a:pt x="197" y="21"/>
                    <a:pt x="196" y="21"/>
                  </a:cubicBezTo>
                  <a:cubicBezTo>
                    <a:pt x="195" y="21"/>
                    <a:pt x="195" y="22"/>
                    <a:pt x="194" y="22"/>
                  </a:cubicBezTo>
                  <a:cubicBezTo>
                    <a:pt x="191" y="24"/>
                    <a:pt x="188" y="25"/>
                    <a:pt x="185" y="27"/>
                  </a:cubicBezTo>
                  <a:cubicBezTo>
                    <a:pt x="182" y="28"/>
                    <a:pt x="179" y="30"/>
                    <a:pt x="175" y="32"/>
                  </a:cubicBezTo>
                  <a:cubicBezTo>
                    <a:pt x="172" y="33"/>
                    <a:pt x="168" y="35"/>
                    <a:pt x="165" y="37"/>
                  </a:cubicBezTo>
                  <a:cubicBezTo>
                    <a:pt x="161" y="38"/>
                    <a:pt x="158" y="40"/>
                    <a:pt x="154" y="42"/>
                  </a:cubicBezTo>
                  <a:cubicBezTo>
                    <a:pt x="150" y="44"/>
                    <a:pt x="147" y="46"/>
                    <a:pt x="143" y="48"/>
                  </a:cubicBezTo>
                  <a:cubicBezTo>
                    <a:pt x="135" y="52"/>
                    <a:pt x="127" y="55"/>
                    <a:pt x="119" y="59"/>
                  </a:cubicBezTo>
                  <a:cubicBezTo>
                    <a:pt x="115" y="61"/>
                    <a:pt x="111" y="63"/>
                    <a:pt x="107" y="65"/>
                  </a:cubicBezTo>
                  <a:cubicBezTo>
                    <a:pt x="103" y="67"/>
                    <a:pt x="99" y="69"/>
                    <a:pt x="96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41"/>
            <p:cNvSpPr>
              <a:spLocks noChangeArrowheads="1"/>
            </p:cNvSpPr>
            <p:nvPr/>
          </p:nvSpPr>
          <p:spPr bwMode="auto">
            <a:xfrm>
              <a:off x="446" y="464"/>
              <a:ext cx="63" cy="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42"/>
            <p:cNvSpPr>
              <a:spLocks noChangeArrowheads="1"/>
            </p:cNvSpPr>
            <p:nvPr/>
          </p:nvSpPr>
          <p:spPr bwMode="auto">
            <a:xfrm>
              <a:off x="616" y="566"/>
              <a:ext cx="26" cy="2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43"/>
            <p:cNvSpPr>
              <a:spLocks noChangeArrowheads="1"/>
            </p:cNvSpPr>
            <p:nvPr/>
          </p:nvSpPr>
          <p:spPr bwMode="auto">
            <a:xfrm>
              <a:off x="850" y="782"/>
              <a:ext cx="48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1313" y="890"/>
              <a:ext cx="81" cy="89"/>
            </a:xfrm>
            <a:custGeom>
              <a:avLst/>
              <a:gdLst>
                <a:gd name="T0" fmla="*/ 17 w 50"/>
                <a:gd name="T1" fmla="*/ 38 h 55"/>
                <a:gd name="T2" fmla="*/ 17 w 50"/>
                <a:gd name="T3" fmla="*/ 38 h 55"/>
                <a:gd name="T4" fmla="*/ 34 w 50"/>
                <a:gd name="T5" fmla="*/ 55 h 55"/>
                <a:gd name="T6" fmla="*/ 50 w 50"/>
                <a:gd name="T7" fmla="*/ 37 h 55"/>
                <a:gd name="T8" fmla="*/ 34 w 50"/>
                <a:gd name="T9" fmla="*/ 19 h 55"/>
                <a:gd name="T10" fmla="*/ 34 w 50"/>
                <a:gd name="T11" fmla="*/ 19 h 55"/>
                <a:gd name="T12" fmla="*/ 17 w 50"/>
                <a:gd name="T13" fmla="*/ 0 h 55"/>
                <a:gd name="T14" fmla="*/ 0 w 50"/>
                <a:gd name="T15" fmla="*/ 19 h 55"/>
                <a:gd name="T16" fmla="*/ 17 w 50"/>
                <a:gd name="T17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5"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8" y="48"/>
                    <a:pt x="25" y="55"/>
                    <a:pt x="34" y="55"/>
                  </a:cubicBezTo>
                  <a:cubicBezTo>
                    <a:pt x="43" y="55"/>
                    <a:pt x="50" y="47"/>
                    <a:pt x="50" y="37"/>
                  </a:cubicBezTo>
                  <a:cubicBezTo>
                    <a:pt x="50" y="27"/>
                    <a:pt x="43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9"/>
                    <a:pt x="27" y="0"/>
                    <a:pt x="17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8"/>
                    <a:pt x="17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57" y="-72"/>
              <a:ext cx="3003" cy="3340"/>
            </a:xfrm>
            <a:custGeom>
              <a:avLst/>
              <a:gdLst>
                <a:gd name="T0" fmla="*/ 1536 w 1853"/>
                <a:gd name="T1" fmla="*/ 1859 h 2061"/>
                <a:gd name="T2" fmla="*/ 1399 w 1853"/>
                <a:gd name="T3" fmla="*/ 1887 h 2061"/>
                <a:gd name="T4" fmla="*/ 1108 w 1853"/>
                <a:gd name="T5" fmla="*/ 1779 h 2061"/>
                <a:gd name="T6" fmla="*/ 990 w 1853"/>
                <a:gd name="T7" fmla="*/ 1541 h 2061"/>
                <a:gd name="T8" fmla="*/ 1082 w 1853"/>
                <a:gd name="T9" fmla="*/ 1108 h 2061"/>
                <a:gd name="T10" fmla="*/ 526 w 1853"/>
                <a:gd name="T11" fmla="*/ 1005 h 2061"/>
                <a:gd name="T12" fmla="*/ 423 w 1853"/>
                <a:gd name="T13" fmla="*/ 515 h 2061"/>
                <a:gd name="T14" fmla="*/ 30 w 1853"/>
                <a:gd name="T15" fmla="*/ 280 h 2061"/>
                <a:gd name="T16" fmla="*/ 222 w 1853"/>
                <a:gd name="T17" fmla="*/ 590 h 2061"/>
                <a:gd name="T18" fmla="*/ 234 w 1853"/>
                <a:gd name="T19" fmla="*/ 591 h 2061"/>
                <a:gd name="T20" fmla="*/ 250 w 1853"/>
                <a:gd name="T21" fmla="*/ 595 h 2061"/>
                <a:gd name="T22" fmla="*/ 261 w 1853"/>
                <a:gd name="T23" fmla="*/ 600 h 2061"/>
                <a:gd name="T24" fmla="*/ 274 w 1853"/>
                <a:gd name="T25" fmla="*/ 607 h 2061"/>
                <a:gd name="T26" fmla="*/ 284 w 1853"/>
                <a:gd name="T27" fmla="*/ 616 h 2061"/>
                <a:gd name="T28" fmla="*/ 307 w 1853"/>
                <a:gd name="T29" fmla="*/ 647 h 2061"/>
                <a:gd name="T30" fmla="*/ 317 w 1853"/>
                <a:gd name="T31" fmla="*/ 694 h 2061"/>
                <a:gd name="T32" fmla="*/ 448 w 1853"/>
                <a:gd name="T33" fmla="*/ 776 h 2061"/>
                <a:gd name="T34" fmla="*/ 430 w 1853"/>
                <a:gd name="T35" fmla="*/ 1103 h 2061"/>
                <a:gd name="T36" fmla="*/ 518 w 1853"/>
                <a:gd name="T37" fmla="*/ 1135 h 2061"/>
                <a:gd name="T38" fmla="*/ 459 w 1853"/>
                <a:gd name="T39" fmla="*/ 1257 h 2061"/>
                <a:gd name="T40" fmla="*/ 459 w 1853"/>
                <a:gd name="T41" fmla="*/ 1294 h 2061"/>
                <a:gd name="T42" fmla="*/ 500 w 1853"/>
                <a:gd name="T43" fmla="*/ 1338 h 2061"/>
                <a:gd name="T44" fmla="*/ 575 w 1853"/>
                <a:gd name="T45" fmla="*/ 1337 h 2061"/>
                <a:gd name="T46" fmla="*/ 557 w 1853"/>
                <a:gd name="T47" fmla="*/ 1424 h 2061"/>
                <a:gd name="T48" fmla="*/ 676 w 1853"/>
                <a:gd name="T49" fmla="*/ 1468 h 2061"/>
                <a:gd name="T50" fmla="*/ 678 w 1853"/>
                <a:gd name="T51" fmla="*/ 1473 h 2061"/>
                <a:gd name="T52" fmla="*/ 754 w 1853"/>
                <a:gd name="T53" fmla="*/ 1454 h 2061"/>
                <a:gd name="T54" fmla="*/ 862 w 1853"/>
                <a:gd name="T55" fmla="*/ 1488 h 2061"/>
                <a:gd name="T56" fmla="*/ 835 w 1853"/>
                <a:gd name="T57" fmla="*/ 1551 h 2061"/>
                <a:gd name="T58" fmla="*/ 812 w 1853"/>
                <a:gd name="T59" fmla="*/ 1628 h 2061"/>
                <a:gd name="T60" fmla="*/ 852 w 1853"/>
                <a:gd name="T61" fmla="*/ 1673 h 2061"/>
                <a:gd name="T62" fmla="*/ 938 w 1853"/>
                <a:gd name="T63" fmla="*/ 1762 h 2061"/>
                <a:gd name="T64" fmla="*/ 1006 w 1853"/>
                <a:gd name="T65" fmla="*/ 1838 h 2061"/>
                <a:gd name="T66" fmla="*/ 1056 w 1853"/>
                <a:gd name="T67" fmla="*/ 1857 h 2061"/>
                <a:gd name="T68" fmla="*/ 1041 w 1853"/>
                <a:gd name="T69" fmla="*/ 1863 h 2061"/>
                <a:gd name="T70" fmla="*/ 1223 w 1853"/>
                <a:gd name="T71" fmla="*/ 1911 h 2061"/>
                <a:gd name="T72" fmla="*/ 1305 w 1853"/>
                <a:gd name="T73" fmla="*/ 1916 h 2061"/>
                <a:gd name="T74" fmla="*/ 1362 w 1853"/>
                <a:gd name="T75" fmla="*/ 1964 h 2061"/>
                <a:gd name="T76" fmla="*/ 336 w 1853"/>
                <a:gd name="T77" fmla="*/ 563 h 2061"/>
                <a:gd name="T78" fmla="*/ 1028 w 1853"/>
                <a:gd name="T79" fmla="*/ 1667 h 2061"/>
                <a:gd name="T80" fmla="*/ 987 w 1853"/>
                <a:gd name="T81" fmla="*/ 1411 h 2061"/>
                <a:gd name="T82" fmla="*/ 1374 w 1853"/>
                <a:gd name="T83" fmla="*/ 917 h 2061"/>
                <a:gd name="T84" fmla="*/ 875 w 1853"/>
                <a:gd name="T85" fmla="*/ 1231 h 2061"/>
                <a:gd name="T86" fmla="*/ 853 w 1853"/>
                <a:gd name="T87" fmla="*/ 1254 h 2061"/>
                <a:gd name="T88" fmla="*/ 804 w 1853"/>
                <a:gd name="T89" fmla="*/ 1202 h 2061"/>
                <a:gd name="T90" fmla="*/ 787 w 1853"/>
                <a:gd name="T91" fmla="*/ 1235 h 2061"/>
                <a:gd name="T92" fmla="*/ 651 w 1853"/>
                <a:gd name="T93" fmla="*/ 1202 h 2061"/>
                <a:gd name="T94" fmla="*/ 473 w 1853"/>
                <a:gd name="T95" fmla="*/ 885 h 2061"/>
                <a:gd name="T96" fmla="*/ 530 w 1853"/>
                <a:gd name="T97" fmla="*/ 1033 h 2061"/>
                <a:gd name="T98" fmla="*/ 700 w 1853"/>
                <a:gd name="T99" fmla="*/ 1318 h 2061"/>
                <a:gd name="T100" fmla="*/ 644 w 1853"/>
                <a:gd name="T101" fmla="*/ 1256 h 2061"/>
                <a:gd name="T102" fmla="*/ 756 w 1853"/>
                <a:gd name="T103" fmla="*/ 1285 h 2061"/>
                <a:gd name="T104" fmla="*/ 771 w 1853"/>
                <a:gd name="T105" fmla="*/ 1342 h 2061"/>
                <a:gd name="T106" fmla="*/ 854 w 1853"/>
                <a:gd name="T107" fmla="*/ 1300 h 2061"/>
                <a:gd name="T108" fmla="*/ 1321 w 1853"/>
                <a:gd name="T109" fmla="*/ 1035 h 2061"/>
                <a:gd name="T110" fmla="*/ 951 w 1853"/>
                <a:gd name="T111" fmla="*/ 1384 h 2061"/>
                <a:gd name="T112" fmla="*/ 971 w 1853"/>
                <a:gd name="T113" fmla="*/ 1382 h 2061"/>
                <a:gd name="T114" fmla="*/ 942 w 1853"/>
                <a:gd name="T115" fmla="*/ 1443 h 2061"/>
                <a:gd name="T116" fmla="*/ 924 w 1853"/>
                <a:gd name="T117" fmla="*/ 1622 h 2061"/>
                <a:gd name="T118" fmla="*/ 951 w 1853"/>
                <a:gd name="T119" fmla="*/ 1581 h 2061"/>
                <a:gd name="T120" fmla="*/ 1044 w 1853"/>
                <a:gd name="T121" fmla="*/ 1780 h 2061"/>
                <a:gd name="T122" fmla="*/ 985 w 1853"/>
                <a:gd name="T123" fmla="*/ 1739 h 2061"/>
                <a:gd name="T124" fmla="*/ 1025 w 1853"/>
                <a:gd name="T125" fmla="*/ 1707 h 2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53" h="2061">
                  <a:moveTo>
                    <a:pt x="1673" y="1941"/>
                  </a:moveTo>
                  <a:cubicBezTo>
                    <a:pt x="1669" y="1926"/>
                    <a:pt x="1640" y="1915"/>
                    <a:pt x="1605" y="1915"/>
                  </a:cubicBezTo>
                  <a:cubicBezTo>
                    <a:pt x="1596" y="1915"/>
                    <a:pt x="1587" y="1915"/>
                    <a:pt x="1578" y="1917"/>
                  </a:cubicBezTo>
                  <a:cubicBezTo>
                    <a:pt x="1579" y="1916"/>
                    <a:pt x="1579" y="1916"/>
                    <a:pt x="1579" y="1916"/>
                  </a:cubicBezTo>
                  <a:cubicBezTo>
                    <a:pt x="1579" y="1908"/>
                    <a:pt x="1568" y="1902"/>
                    <a:pt x="1555" y="1901"/>
                  </a:cubicBezTo>
                  <a:cubicBezTo>
                    <a:pt x="1553" y="1891"/>
                    <a:pt x="1544" y="1884"/>
                    <a:pt x="1535" y="1884"/>
                  </a:cubicBezTo>
                  <a:cubicBezTo>
                    <a:pt x="1532" y="1884"/>
                    <a:pt x="1530" y="1884"/>
                    <a:pt x="1528" y="1885"/>
                  </a:cubicBezTo>
                  <a:cubicBezTo>
                    <a:pt x="1527" y="1880"/>
                    <a:pt x="1526" y="1875"/>
                    <a:pt x="1524" y="1871"/>
                  </a:cubicBezTo>
                  <a:cubicBezTo>
                    <a:pt x="1525" y="1870"/>
                    <a:pt x="1526" y="1869"/>
                    <a:pt x="1526" y="1868"/>
                  </a:cubicBezTo>
                  <a:cubicBezTo>
                    <a:pt x="1527" y="1868"/>
                    <a:pt x="1527" y="1868"/>
                    <a:pt x="1528" y="1868"/>
                  </a:cubicBezTo>
                  <a:cubicBezTo>
                    <a:pt x="1532" y="1868"/>
                    <a:pt x="1536" y="1864"/>
                    <a:pt x="1536" y="1859"/>
                  </a:cubicBezTo>
                  <a:cubicBezTo>
                    <a:pt x="1536" y="1853"/>
                    <a:pt x="1532" y="1849"/>
                    <a:pt x="1528" y="1849"/>
                  </a:cubicBezTo>
                  <a:cubicBezTo>
                    <a:pt x="1527" y="1849"/>
                    <a:pt x="1526" y="1849"/>
                    <a:pt x="1526" y="1850"/>
                  </a:cubicBezTo>
                  <a:cubicBezTo>
                    <a:pt x="1523" y="1845"/>
                    <a:pt x="1518" y="1842"/>
                    <a:pt x="1513" y="1842"/>
                  </a:cubicBezTo>
                  <a:cubicBezTo>
                    <a:pt x="1509" y="1842"/>
                    <a:pt x="1506" y="1844"/>
                    <a:pt x="1503" y="1847"/>
                  </a:cubicBezTo>
                  <a:cubicBezTo>
                    <a:pt x="1498" y="1844"/>
                    <a:pt x="1493" y="1843"/>
                    <a:pt x="1487" y="1843"/>
                  </a:cubicBezTo>
                  <a:cubicBezTo>
                    <a:pt x="1464" y="1843"/>
                    <a:pt x="1445" y="1865"/>
                    <a:pt x="1445" y="1894"/>
                  </a:cubicBezTo>
                  <a:cubicBezTo>
                    <a:pt x="1445" y="1894"/>
                    <a:pt x="1444" y="1894"/>
                    <a:pt x="1444" y="1894"/>
                  </a:cubicBezTo>
                  <a:cubicBezTo>
                    <a:pt x="1443" y="1893"/>
                    <a:pt x="1443" y="1892"/>
                    <a:pt x="1442" y="1891"/>
                  </a:cubicBezTo>
                  <a:cubicBezTo>
                    <a:pt x="1431" y="1876"/>
                    <a:pt x="1412" y="1878"/>
                    <a:pt x="1413" y="1900"/>
                  </a:cubicBezTo>
                  <a:cubicBezTo>
                    <a:pt x="1413" y="1899"/>
                    <a:pt x="1412" y="1899"/>
                    <a:pt x="1412" y="1899"/>
                  </a:cubicBezTo>
                  <a:cubicBezTo>
                    <a:pt x="1411" y="1892"/>
                    <a:pt x="1405" y="1887"/>
                    <a:pt x="1399" y="1887"/>
                  </a:cubicBezTo>
                  <a:cubicBezTo>
                    <a:pt x="1398" y="1887"/>
                    <a:pt x="1396" y="1888"/>
                    <a:pt x="1395" y="1888"/>
                  </a:cubicBezTo>
                  <a:cubicBezTo>
                    <a:pt x="1392" y="1882"/>
                    <a:pt x="1387" y="1879"/>
                    <a:pt x="1381" y="1879"/>
                  </a:cubicBezTo>
                  <a:cubicBezTo>
                    <a:pt x="1373" y="1879"/>
                    <a:pt x="1367" y="1884"/>
                    <a:pt x="1365" y="1891"/>
                  </a:cubicBezTo>
                  <a:cubicBezTo>
                    <a:pt x="1359" y="1884"/>
                    <a:pt x="1350" y="1879"/>
                    <a:pt x="1341" y="1880"/>
                  </a:cubicBezTo>
                  <a:cubicBezTo>
                    <a:pt x="1336" y="1881"/>
                    <a:pt x="1328" y="1884"/>
                    <a:pt x="1321" y="1889"/>
                  </a:cubicBezTo>
                  <a:cubicBezTo>
                    <a:pt x="1308" y="1870"/>
                    <a:pt x="1282" y="1857"/>
                    <a:pt x="1254" y="1857"/>
                  </a:cubicBezTo>
                  <a:cubicBezTo>
                    <a:pt x="1241" y="1857"/>
                    <a:pt x="1230" y="1859"/>
                    <a:pt x="1219" y="1863"/>
                  </a:cubicBezTo>
                  <a:cubicBezTo>
                    <a:pt x="1211" y="1830"/>
                    <a:pt x="1175" y="1805"/>
                    <a:pt x="1133" y="1805"/>
                  </a:cubicBezTo>
                  <a:cubicBezTo>
                    <a:pt x="1127" y="1805"/>
                    <a:pt x="1121" y="1806"/>
                    <a:pt x="1116" y="1806"/>
                  </a:cubicBezTo>
                  <a:cubicBezTo>
                    <a:pt x="1116" y="1805"/>
                    <a:pt x="1116" y="1803"/>
                    <a:pt x="1116" y="1801"/>
                  </a:cubicBezTo>
                  <a:cubicBezTo>
                    <a:pt x="1116" y="1792"/>
                    <a:pt x="1113" y="1785"/>
                    <a:pt x="1108" y="1779"/>
                  </a:cubicBezTo>
                  <a:cubicBezTo>
                    <a:pt x="1110" y="1776"/>
                    <a:pt x="1111" y="1772"/>
                    <a:pt x="1111" y="1767"/>
                  </a:cubicBezTo>
                  <a:cubicBezTo>
                    <a:pt x="1111" y="1754"/>
                    <a:pt x="1101" y="1742"/>
                    <a:pt x="1088" y="1742"/>
                  </a:cubicBezTo>
                  <a:cubicBezTo>
                    <a:pt x="1082" y="1742"/>
                    <a:pt x="1077" y="1745"/>
                    <a:pt x="1073" y="1749"/>
                  </a:cubicBezTo>
                  <a:cubicBezTo>
                    <a:pt x="1063" y="1739"/>
                    <a:pt x="1051" y="1733"/>
                    <a:pt x="1038" y="1731"/>
                  </a:cubicBezTo>
                  <a:cubicBezTo>
                    <a:pt x="1045" y="1719"/>
                    <a:pt x="1050" y="1705"/>
                    <a:pt x="1050" y="1690"/>
                  </a:cubicBezTo>
                  <a:cubicBezTo>
                    <a:pt x="1050" y="1681"/>
                    <a:pt x="1048" y="1674"/>
                    <a:pt x="1046" y="1666"/>
                  </a:cubicBezTo>
                  <a:cubicBezTo>
                    <a:pt x="1050" y="1661"/>
                    <a:pt x="1052" y="1655"/>
                    <a:pt x="1052" y="1648"/>
                  </a:cubicBezTo>
                  <a:cubicBezTo>
                    <a:pt x="1052" y="1633"/>
                    <a:pt x="1042" y="1621"/>
                    <a:pt x="1029" y="1620"/>
                  </a:cubicBezTo>
                  <a:cubicBezTo>
                    <a:pt x="1029" y="1619"/>
                    <a:pt x="1029" y="1619"/>
                    <a:pt x="1029" y="1619"/>
                  </a:cubicBezTo>
                  <a:cubicBezTo>
                    <a:pt x="1029" y="1592"/>
                    <a:pt x="1010" y="1570"/>
                    <a:pt x="986" y="1567"/>
                  </a:cubicBezTo>
                  <a:cubicBezTo>
                    <a:pt x="989" y="1559"/>
                    <a:pt x="990" y="1550"/>
                    <a:pt x="990" y="1541"/>
                  </a:cubicBezTo>
                  <a:cubicBezTo>
                    <a:pt x="1000" y="1537"/>
                    <a:pt x="1007" y="1527"/>
                    <a:pt x="1007" y="1515"/>
                  </a:cubicBezTo>
                  <a:cubicBezTo>
                    <a:pt x="1007" y="1499"/>
                    <a:pt x="995" y="1487"/>
                    <a:pt x="981" y="1487"/>
                  </a:cubicBezTo>
                  <a:cubicBezTo>
                    <a:pt x="980" y="1487"/>
                    <a:pt x="979" y="1487"/>
                    <a:pt x="978" y="1487"/>
                  </a:cubicBezTo>
                  <a:cubicBezTo>
                    <a:pt x="977" y="1485"/>
                    <a:pt x="975" y="1483"/>
                    <a:pt x="974" y="1480"/>
                  </a:cubicBezTo>
                  <a:cubicBezTo>
                    <a:pt x="974" y="1480"/>
                    <a:pt x="974" y="1480"/>
                    <a:pt x="974" y="1480"/>
                  </a:cubicBezTo>
                  <a:cubicBezTo>
                    <a:pt x="997" y="1480"/>
                    <a:pt x="1015" y="1460"/>
                    <a:pt x="1015" y="1435"/>
                  </a:cubicBezTo>
                  <a:cubicBezTo>
                    <a:pt x="1015" y="1422"/>
                    <a:pt x="1010" y="1409"/>
                    <a:pt x="1001" y="1401"/>
                  </a:cubicBezTo>
                  <a:cubicBezTo>
                    <a:pt x="1069" y="1315"/>
                    <a:pt x="1223" y="1166"/>
                    <a:pt x="1279" y="1110"/>
                  </a:cubicBezTo>
                  <a:cubicBezTo>
                    <a:pt x="1359" y="1028"/>
                    <a:pt x="1841" y="655"/>
                    <a:pt x="1853" y="638"/>
                  </a:cubicBezTo>
                  <a:cubicBezTo>
                    <a:pt x="1790" y="672"/>
                    <a:pt x="1765" y="545"/>
                    <a:pt x="1765" y="545"/>
                  </a:cubicBezTo>
                  <a:cubicBezTo>
                    <a:pt x="1765" y="545"/>
                    <a:pt x="1241" y="1011"/>
                    <a:pt x="1082" y="1108"/>
                  </a:cubicBezTo>
                  <a:cubicBezTo>
                    <a:pt x="965" y="1179"/>
                    <a:pt x="870" y="1186"/>
                    <a:pt x="828" y="1185"/>
                  </a:cubicBezTo>
                  <a:cubicBezTo>
                    <a:pt x="822" y="1154"/>
                    <a:pt x="786" y="1131"/>
                    <a:pt x="743" y="1131"/>
                  </a:cubicBezTo>
                  <a:cubicBezTo>
                    <a:pt x="734" y="1131"/>
                    <a:pt x="726" y="1132"/>
                    <a:pt x="718" y="1134"/>
                  </a:cubicBezTo>
                  <a:cubicBezTo>
                    <a:pt x="716" y="1120"/>
                    <a:pt x="705" y="1110"/>
                    <a:pt x="692" y="1110"/>
                  </a:cubicBezTo>
                  <a:cubicBezTo>
                    <a:pt x="678" y="1110"/>
                    <a:pt x="667" y="1122"/>
                    <a:pt x="665" y="1137"/>
                  </a:cubicBezTo>
                  <a:cubicBezTo>
                    <a:pt x="663" y="1137"/>
                    <a:pt x="661" y="1138"/>
                    <a:pt x="659" y="1139"/>
                  </a:cubicBezTo>
                  <a:cubicBezTo>
                    <a:pt x="648" y="1122"/>
                    <a:pt x="629" y="1110"/>
                    <a:pt x="607" y="1110"/>
                  </a:cubicBezTo>
                  <a:cubicBezTo>
                    <a:pt x="605" y="1110"/>
                    <a:pt x="602" y="1110"/>
                    <a:pt x="600" y="1111"/>
                  </a:cubicBezTo>
                  <a:cubicBezTo>
                    <a:pt x="605" y="1100"/>
                    <a:pt x="608" y="1088"/>
                    <a:pt x="608" y="1075"/>
                  </a:cubicBezTo>
                  <a:cubicBezTo>
                    <a:pt x="608" y="1035"/>
                    <a:pt x="579" y="1002"/>
                    <a:pt x="542" y="1002"/>
                  </a:cubicBezTo>
                  <a:cubicBezTo>
                    <a:pt x="536" y="1002"/>
                    <a:pt x="531" y="1003"/>
                    <a:pt x="526" y="1005"/>
                  </a:cubicBezTo>
                  <a:cubicBezTo>
                    <a:pt x="520" y="992"/>
                    <a:pt x="509" y="983"/>
                    <a:pt x="496" y="980"/>
                  </a:cubicBezTo>
                  <a:cubicBezTo>
                    <a:pt x="502" y="969"/>
                    <a:pt x="506" y="957"/>
                    <a:pt x="506" y="944"/>
                  </a:cubicBezTo>
                  <a:cubicBezTo>
                    <a:pt x="506" y="925"/>
                    <a:pt x="499" y="909"/>
                    <a:pt x="489" y="896"/>
                  </a:cubicBezTo>
                  <a:cubicBezTo>
                    <a:pt x="492" y="891"/>
                    <a:pt x="494" y="884"/>
                    <a:pt x="494" y="878"/>
                  </a:cubicBezTo>
                  <a:cubicBezTo>
                    <a:pt x="494" y="866"/>
                    <a:pt x="489" y="856"/>
                    <a:pt x="481" y="850"/>
                  </a:cubicBezTo>
                  <a:cubicBezTo>
                    <a:pt x="491" y="826"/>
                    <a:pt x="497" y="799"/>
                    <a:pt x="497" y="770"/>
                  </a:cubicBezTo>
                  <a:cubicBezTo>
                    <a:pt x="497" y="692"/>
                    <a:pt x="456" y="625"/>
                    <a:pt x="396" y="592"/>
                  </a:cubicBezTo>
                  <a:cubicBezTo>
                    <a:pt x="396" y="591"/>
                    <a:pt x="396" y="590"/>
                    <a:pt x="396" y="589"/>
                  </a:cubicBezTo>
                  <a:cubicBezTo>
                    <a:pt x="396" y="578"/>
                    <a:pt x="394" y="569"/>
                    <a:pt x="392" y="559"/>
                  </a:cubicBezTo>
                  <a:cubicBezTo>
                    <a:pt x="398" y="553"/>
                    <a:pt x="403" y="546"/>
                    <a:pt x="406" y="537"/>
                  </a:cubicBezTo>
                  <a:cubicBezTo>
                    <a:pt x="416" y="534"/>
                    <a:pt x="423" y="525"/>
                    <a:pt x="423" y="515"/>
                  </a:cubicBezTo>
                  <a:cubicBezTo>
                    <a:pt x="423" y="503"/>
                    <a:pt x="414" y="493"/>
                    <a:pt x="402" y="492"/>
                  </a:cubicBezTo>
                  <a:cubicBezTo>
                    <a:pt x="393" y="477"/>
                    <a:pt x="378" y="468"/>
                    <a:pt x="362" y="468"/>
                  </a:cubicBezTo>
                  <a:cubicBezTo>
                    <a:pt x="347" y="468"/>
                    <a:pt x="334" y="475"/>
                    <a:pt x="325" y="487"/>
                  </a:cubicBezTo>
                  <a:cubicBezTo>
                    <a:pt x="310" y="481"/>
                    <a:pt x="294" y="478"/>
                    <a:pt x="277" y="478"/>
                  </a:cubicBezTo>
                  <a:cubicBezTo>
                    <a:pt x="264" y="478"/>
                    <a:pt x="252" y="480"/>
                    <a:pt x="240" y="483"/>
                  </a:cubicBezTo>
                  <a:cubicBezTo>
                    <a:pt x="239" y="444"/>
                    <a:pt x="221" y="411"/>
                    <a:pt x="197" y="399"/>
                  </a:cubicBezTo>
                  <a:cubicBezTo>
                    <a:pt x="194" y="319"/>
                    <a:pt x="164" y="253"/>
                    <a:pt x="123" y="234"/>
                  </a:cubicBezTo>
                  <a:cubicBezTo>
                    <a:pt x="126" y="213"/>
                    <a:pt x="128" y="190"/>
                    <a:pt x="128" y="165"/>
                  </a:cubicBezTo>
                  <a:cubicBezTo>
                    <a:pt x="128" y="74"/>
                    <a:pt x="103" y="0"/>
                    <a:pt x="71" y="0"/>
                  </a:cubicBezTo>
                  <a:cubicBezTo>
                    <a:pt x="40" y="0"/>
                    <a:pt x="14" y="74"/>
                    <a:pt x="14" y="165"/>
                  </a:cubicBezTo>
                  <a:cubicBezTo>
                    <a:pt x="14" y="210"/>
                    <a:pt x="20" y="250"/>
                    <a:pt x="30" y="280"/>
                  </a:cubicBezTo>
                  <a:cubicBezTo>
                    <a:pt x="12" y="313"/>
                    <a:pt x="0" y="360"/>
                    <a:pt x="0" y="411"/>
                  </a:cubicBezTo>
                  <a:cubicBezTo>
                    <a:pt x="0" y="496"/>
                    <a:pt x="32" y="568"/>
                    <a:pt x="74" y="588"/>
                  </a:cubicBezTo>
                  <a:cubicBezTo>
                    <a:pt x="74" y="599"/>
                    <a:pt x="74" y="599"/>
                    <a:pt x="74" y="599"/>
                  </a:cubicBezTo>
                  <a:cubicBezTo>
                    <a:pt x="76" y="596"/>
                    <a:pt x="79" y="594"/>
                    <a:pt x="81" y="591"/>
                  </a:cubicBezTo>
                  <a:cubicBezTo>
                    <a:pt x="87" y="593"/>
                    <a:pt x="93" y="594"/>
                    <a:pt x="99" y="594"/>
                  </a:cubicBezTo>
                  <a:cubicBezTo>
                    <a:pt x="110" y="594"/>
                    <a:pt x="121" y="591"/>
                    <a:pt x="132" y="584"/>
                  </a:cubicBezTo>
                  <a:cubicBezTo>
                    <a:pt x="143" y="590"/>
                    <a:pt x="154" y="600"/>
                    <a:pt x="162" y="615"/>
                  </a:cubicBezTo>
                  <a:cubicBezTo>
                    <a:pt x="177" y="600"/>
                    <a:pt x="197" y="592"/>
                    <a:pt x="218" y="591"/>
                  </a:cubicBezTo>
                  <a:cubicBezTo>
                    <a:pt x="219" y="591"/>
                    <a:pt x="219" y="591"/>
                    <a:pt x="219" y="591"/>
                  </a:cubicBezTo>
                  <a:cubicBezTo>
                    <a:pt x="220" y="591"/>
                    <a:pt x="221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3" y="591"/>
                    <a:pt x="223" y="591"/>
                    <a:pt x="223" y="591"/>
                  </a:cubicBezTo>
                  <a:cubicBezTo>
                    <a:pt x="224" y="591"/>
                    <a:pt x="224" y="591"/>
                    <a:pt x="225" y="591"/>
                  </a:cubicBezTo>
                  <a:cubicBezTo>
                    <a:pt x="226" y="591"/>
                    <a:pt x="226" y="591"/>
                    <a:pt x="226" y="591"/>
                  </a:cubicBezTo>
                  <a:cubicBezTo>
                    <a:pt x="226" y="591"/>
                    <a:pt x="227" y="591"/>
                    <a:pt x="227" y="591"/>
                  </a:cubicBezTo>
                  <a:cubicBezTo>
                    <a:pt x="228" y="591"/>
                    <a:pt x="229" y="591"/>
                    <a:pt x="229" y="591"/>
                  </a:cubicBezTo>
                  <a:cubicBezTo>
                    <a:pt x="230" y="591"/>
                    <a:pt x="230" y="591"/>
                    <a:pt x="230" y="591"/>
                  </a:cubicBezTo>
                  <a:cubicBezTo>
                    <a:pt x="230" y="591"/>
                    <a:pt x="231" y="591"/>
                    <a:pt x="231" y="591"/>
                  </a:cubicBezTo>
                  <a:cubicBezTo>
                    <a:pt x="232" y="591"/>
                    <a:pt x="232" y="591"/>
                    <a:pt x="232" y="591"/>
                  </a:cubicBezTo>
                  <a:cubicBezTo>
                    <a:pt x="233" y="591"/>
                    <a:pt x="233" y="591"/>
                    <a:pt x="233" y="591"/>
                  </a:cubicBezTo>
                  <a:cubicBezTo>
                    <a:pt x="233" y="591"/>
                    <a:pt x="234" y="591"/>
                    <a:pt x="234" y="591"/>
                  </a:cubicBezTo>
                  <a:cubicBezTo>
                    <a:pt x="235" y="591"/>
                    <a:pt x="235" y="591"/>
                    <a:pt x="235" y="591"/>
                  </a:cubicBezTo>
                  <a:cubicBezTo>
                    <a:pt x="236" y="592"/>
                    <a:pt x="236" y="592"/>
                    <a:pt x="237" y="592"/>
                  </a:cubicBezTo>
                  <a:cubicBezTo>
                    <a:pt x="238" y="592"/>
                    <a:pt x="240" y="592"/>
                    <a:pt x="241" y="592"/>
                  </a:cubicBezTo>
                  <a:cubicBezTo>
                    <a:pt x="242" y="593"/>
                    <a:pt x="242" y="593"/>
                    <a:pt x="242" y="593"/>
                  </a:cubicBezTo>
                  <a:cubicBezTo>
                    <a:pt x="242" y="593"/>
                    <a:pt x="242" y="593"/>
                    <a:pt x="243" y="593"/>
                  </a:cubicBezTo>
                  <a:cubicBezTo>
                    <a:pt x="243" y="593"/>
                    <a:pt x="243" y="593"/>
                    <a:pt x="244" y="593"/>
                  </a:cubicBezTo>
                  <a:cubicBezTo>
                    <a:pt x="244" y="593"/>
                    <a:pt x="245" y="593"/>
                    <a:pt x="245" y="593"/>
                  </a:cubicBezTo>
                  <a:cubicBezTo>
                    <a:pt x="246" y="594"/>
                    <a:pt x="246" y="594"/>
                    <a:pt x="246" y="594"/>
                  </a:cubicBezTo>
                  <a:cubicBezTo>
                    <a:pt x="247" y="594"/>
                    <a:pt x="247" y="594"/>
                    <a:pt x="247" y="594"/>
                  </a:cubicBezTo>
                  <a:cubicBezTo>
                    <a:pt x="248" y="594"/>
                    <a:pt x="248" y="594"/>
                    <a:pt x="248" y="594"/>
                  </a:cubicBezTo>
                  <a:cubicBezTo>
                    <a:pt x="249" y="595"/>
                    <a:pt x="249" y="595"/>
                    <a:pt x="250" y="595"/>
                  </a:cubicBezTo>
                  <a:cubicBezTo>
                    <a:pt x="251" y="595"/>
                    <a:pt x="251" y="595"/>
                    <a:pt x="251" y="595"/>
                  </a:cubicBezTo>
                  <a:cubicBezTo>
                    <a:pt x="252" y="595"/>
                    <a:pt x="252" y="595"/>
                    <a:pt x="252" y="595"/>
                  </a:cubicBezTo>
                  <a:cubicBezTo>
                    <a:pt x="252" y="596"/>
                    <a:pt x="252" y="596"/>
                    <a:pt x="253" y="596"/>
                  </a:cubicBezTo>
                  <a:cubicBezTo>
                    <a:pt x="253" y="596"/>
                    <a:pt x="254" y="596"/>
                    <a:pt x="254" y="597"/>
                  </a:cubicBezTo>
                  <a:cubicBezTo>
                    <a:pt x="255" y="597"/>
                    <a:pt x="255" y="597"/>
                    <a:pt x="255" y="597"/>
                  </a:cubicBezTo>
                  <a:cubicBezTo>
                    <a:pt x="256" y="597"/>
                    <a:pt x="256" y="597"/>
                    <a:pt x="257" y="598"/>
                  </a:cubicBezTo>
                  <a:cubicBezTo>
                    <a:pt x="257" y="598"/>
                    <a:pt x="257" y="598"/>
                    <a:pt x="257" y="598"/>
                  </a:cubicBezTo>
                  <a:cubicBezTo>
                    <a:pt x="257" y="598"/>
                    <a:pt x="258" y="598"/>
                    <a:pt x="258" y="598"/>
                  </a:cubicBezTo>
                  <a:cubicBezTo>
                    <a:pt x="259" y="599"/>
                    <a:pt x="259" y="599"/>
                    <a:pt x="259" y="599"/>
                  </a:cubicBezTo>
                  <a:cubicBezTo>
                    <a:pt x="260" y="599"/>
                    <a:pt x="260" y="599"/>
                    <a:pt x="260" y="599"/>
                  </a:cubicBezTo>
                  <a:cubicBezTo>
                    <a:pt x="261" y="599"/>
                    <a:pt x="261" y="599"/>
                    <a:pt x="261" y="600"/>
                  </a:cubicBezTo>
                  <a:cubicBezTo>
                    <a:pt x="262" y="600"/>
                    <a:pt x="262" y="600"/>
                    <a:pt x="262" y="600"/>
                  </a:cubicBezTo>
                  <a:cubicBezTo>
                    <a:pt x="263" y="600"/>
                    <a:pt x="263" y="601"/>
                    <a:pt x="263" y="601"/>
                  </a:cubicBezTo>
                  <a:cubicBezTo>
                    <a:pt x="264" y="601"/>
                    <a:pt x="264" y="601"/>
                    <a:pt x="265" y="602"/>
                  </a:cubicBezTo>
                  <a:cubicBezTo>
                    <a:pt x="265" y="602"/>
                    <a:pt x="265" y="602"/>
                    <a:pt x="265" y="602"/>
                  </a:cubicBezTo>
                  <a:cubicBezTo>
                    <a:pt x="266" y="602"/>
                    <a:pt x="266" y="602"/>
                    <a:pt x="267" y="603"/>
                  </a:cubicBezTo>
                  <a:cubicBezTo>
                    <a:pt x="268" y="603"/>
                    <a:pt x="268" y="603"/>
                    <a:pt x="268" y="603"/>
                  </a:cubicBezTo>
                  <a:cubicBezTo>
                    <a:pt x="268" y="603"/>
                    <a:pt x="268" y="603"/>
                    <a:pt x="269" y="604"/>
                  </a:cubicBezTo>
                  <a:cubicBezTo>
                    <a:pt x="270" y="604"/>
                    <a:pt x="270" y="604"/>
                    <a:pt x="270" y="604"/>
                  </a:cubicBezTo>
                  <a:cubicBezTo>
                    <a:pt x="271" y="605"/>
                    <a:pt x="272" y="606"/>
                    <a:pt x="273" y="606"/>
                  </a:cubicBezTo>
                  <a:cubicBezTo>
                    <a:pt x="273" y="607"/>
                    <a:pt x="273" y="607"/>
                    <a:pt x="273" y="607"/>
                  </a:cubicBezTo>
                  <a:cubicBezTo>
                    <a:pt x="274" y="607"/>
                    <a:pt x="274" y="607"/>
                    <a:pt x="274" y="607"/>
                  </a:cubicBezTo>
                  <a:cubicBezTo>
                    <a:pt x="274" y="607"/>
                    <a:pt x="275" y="608"/>
                    <a:pt x="275" y="608"/>
                  </a:cubicBezTo>
                  <a:cubicBezTo>
                    <a:pt x="276" y="609"/>
                    <a:pt x="276" y="609"/>
                    <a:pt x="277" y="609"/>
                  </a:cubicBezTo>
                  <a:cubicBezTo>
                    <a:pt x="277" y="610"/>
                    <a:pt x="277" y="610"/>
                    <a:pt x="277" y="610"/>
                  </a:cubicBezTo>
                  <a:cubicBezTo>
                    <a:pt x="278" y="610"/>
                    <a:pt x="278" y="610"/>
                    <a:pt x="278" y="611"/>
                  </a:cubicBezTo>
                  <a:cubicBezTo>
                    <a:pt x="279" y="611"/>
                    <a:pt x="279" y="611"/>
                    <a:pt x="279" y="611"/>
                  </a:cubicBezTo>
                  <a:cubicBezTo>
                    <a:pt x="279" y="611"/>
                    <a:pt x="280" y="612"/>
                    <a:pt x="280" y="612"/>
                  </a:cubicBezTo>
                  <a:cubicBezTo>
                    <a:pt x="281" y="613"/>
                    <a:pt x="281" y="613"/>
                    <a:pt x="281" y="613"/>
                  </a:cubicBezTo>
                  <a:cubicBezTo>
                    <a:pt x="281" y="613"/>
                    <a:pt x="282" y="614"/>
                    <a:pt x="282" y="614"/>
                  </a:cubicBezTo>
                  <a:cubicBezTo>
                    <a:pt x="283" y="614"/>
                    <a:pt x="283" y="614"/>
                    <a:pt x="283" y="614"/>
                  </a:cubicBezTo>
                  <a:cubicBezTo>
                    <a:pt x="284" y="615"/>
                    <a:pt x="284" y="615"/>
                    <a:pt x="284" y="615"/>
                  </a:cubicBezTo>
                  <a:cubicBezTo>
                    <a:pt x="284" y="616"/>
                    <a:pt x="284" y="616"/>
                    <a:pt x="284" y="616"/>
                  </a:cubicBezTo>
                  <a:cubicBezTo>
                    <a:pt x="285" y="617"/>
                    <a:pt x="286" y="618"/>
                    <a:pt x="287" y="619"/>
                  </a:cubicBezTo>
                  <a:cubicBezTo>
                    <a:pt x="288" y="619"/>
                    <a:pt x="288" y="619"/>
                    <a:pt x="288" y="619"/>
                  </a:cubicBezTo>
                  <a:cubicBezTo>
                    <a:pt x="288" y="620"/>
                    <a:pt x="288" y="620"/>
                    <a:pt x="288" y="620"/>
                  </a:cubicBezTo>
                  <a:cubicBezTo>
                    <a:pt x="289" y="621"/>
                    <a:pt x="289" y="621"/>
                    <a:pt x="289" y="621"/>
                  </a:cubicBezTo>
                  <a:cubicBezTo>
                    <a:pt x="290" y="622"/>
                    <a:pt x="290" y="622"/>
                    <a:pt x="290" y="622"/>
                  </a:cubicBezTo>
                  <a:cubicBezTo>
                    <a:pt x="291" y="623"/>
                    <a:pt x="291" y="623"/>
                    <a:pt x="291" y="623"/>
                  </a:cubicBezTo>
                  <a:cubicBezTo>
                    <a:pt x="292" y="624"/>
                    <a:pt x="293" y="626"/>
                    <a:pt x="295" y="627"/>
                  </a:cubicBezTo>
                  <a:cubicBezTo>
                    <a:pt x="298" y="632"/>
                    <a:pt x="302" y="637"/>
                    <a:pt x="304" y="643"/>
                  </a:cubicBezTo>
                  <a:cubicBezTo>
                    <a:pt x="305" y="644"/>
                    <a:pt x="306" y="645"/>
                    <a:pt x="306" y="646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8" y="649"/>
                    <a:pt x="309" y="652"/>
                    <a:pt x="310" y="654"/>
                  </a:cubicBezTo>
                  <a:cubicBezTo>
                    <a:pt x="310" y="654"/>
                    <a:pt x="310" y="655"/>
                    <a:pt x="310" y="655"/>
                  </a:cubicBezTo>
                  <a:cubicBezTo>
                    <a:pt x="310" y="655"/>
                    <a:pt x="310" y="656"/>
                    <a:pt x="310" y="656"/>
                  </a:cubicBezTo>
                  <a:cubicBezTo>
                    <a:pt x="310" y="656"/>
                    <a:pt x="310" y="656"/>
                    <a:pt x="310" y="656"/>
                  </a:cubicBezTo>
                  <a:cubicBezTo>
                    <a:pt x="311" y="658"/>
                    <a:pt x="311" y="659"/>
                    <a:pt x="312" y="660"/>
                  </a:cubicBezTo>
                  <a:cubicBezTo>
                    <a:pt x="312" y="661"/>
                    <a:pt x="312" y="661"/>
                    <a:pt x="312" y="662"/>
                  </a:cubicBezTo>
                  <a:cubicBezTo>
                    <a:pt x="313" y="663"/>
                    <a:pt x="313" y="664"/>
                    <a:pt x="313" y="666"/>
                  </a:cubicBezTo>
                  <a:cubicBezTo>
                    <a:pt x="314" y="670"/>
                    <a:pt x="315" y="675"/>
                    <a:pt x="316" y="679"/>
                  </a:cubicBezTo>
                  <a:cubicBezTo>
                    <a:pt x="316" y="681"/>
                    <a:pt x="316" y="683"/>
                    <a:pt x="317" y="684"/>
                  </a:cubicBezTo>
                  <a:cubicBezTo>
                    <a:pt x="317" y="686"/>
                    <a:pt x="317" y="687"/>
                    <a:pt x="317" y="688"/>
                  </a:cubicBezTo>
                  <a:cubicBezTo>
                    <a:pt x="317" y="690"/>
                    <a:pt x="317" y="692"/>
                    <a:pt x="317" y="694"/>
                  </a:cubicBezTo>
                  <a:cubicBezTo>
                    <a:pt x="317" y="709"/>
                    <a:pt x="314" y="723"/>
                    <a:pt x="309" y="735"/>
                  </a:cubicBezTo>
                  <a:cubicBezTo>
                    <a:pt x="312" y="735"/>
                    <a:pt x="316" y="735"/>
                    <a:pt x="319" y="735"/>
                  </a:cubicBezTo>
                  <a:cubicBezTo>
                    <a:pt x="328" y="735"/>
                    <a:pt x="336" y="736"/>
                    <a:pt x="344" y="740"/>
                  </a:cubicBezTo>
                  <a:cubicBezTo>
                    <a:pt x="344" y="733"/>
                    <a:pt x="347" y="728"/>
                    <a:pt x="350" y="723"/>
                  </a:cubicBezTo>
                  <a:cubicBezTo>
                    <a:pt x="346" y="717"/>
                    <a:pt x="344" y="711"/>
                    <a:pt x="344" y="704"/>
                  </a:cubicBezTo>
                  <a:cubicBezTo>
                    <a:pt x="344" y="686"/>
                    <a:pt x="357" y="672"/>
                    <a:pt x="373" y="672"/>
                  </a:cubicBezTo>
                  <a:cubicBezTo>
                    <a:pt x="389" y="672"/>
                    <a:pt x="402" y="686"/>
                    <a:pt x="402" y="704"/>
                  </a:cubicBezTo>
                  <a:cubicBezTo>
                    <a:pt x="402" y="710"/>
                    <a:pt x="400" y="716"/>
                    <a:pt x="397" y="721"/>
                  </a:cubicBezTo>
                  <a:cubicBezTo>
                    <a:pt x="401" y="725"/>
                    <a:pt x="403" y="731"/>
                    <a:pt x="404" y="736"/>
                  </a:cubicBezTo>
                  <a:cubicBezTo>
                    <a:pt x="406" y="736"/>
                    <a:pt x="409" y="735"/>
                    <a:pt x="411" y="735"/>
                  </a:cubicBezTo>
                  <a:cubicBezTo>
                    <a:pt x="432" y="735"/>
                    <a:pt x="448" y="753"/>
                    <a:pt x="448" y="776"/>
                  </a:cubicBezTo>
                  <a:cubicBezTo>
                    <a:pt x="448" y="798"/>
                    <a:pt x="432" y="816"/>
                    <a:pt x="411" y="816"/>
                  </a:cubicBezTo>
                  <a:cubicBezTo>
                    <a:pt x="403" y="816"/>
                    <a:pt x="396" y="813"/>
                    <a:pt x="389" y="808"/>
                  </a:cubicBezTo>
                  <a:cubicBezTo>
                    <a:pt x="390" y="809"/>
                    <a:pt x="390" y="811"/>
                    <a:pt x="390" y="812"/>
                  </a:cubicBezTo>
                  <a:cubicBezTo>
                    <a:pt x="390" y="826"/>
                    <a:pt x="386" y="840"/>
                    <a:pt x="380" y="851"/>
                  </a:cubicBezTo>
                  <a:cubicBezTo>
                    <a:pt x="393" y="868"/>
                    <a:pt x="400" y="890"/>
                    <a:pt x="400" y="914"/>
                  </a:cubicBezTo>
                  <a:cubicBezTo>
                    <a:pt x="400" y="944"/>
                    <a:pt x="388" y="972"/>
                    <a:pt x="369" y="991"/>
                  </a:cubicBezTo>
                  <a:cubicBezTo>
                    <a:pt x="374" y="1000"/>
                    <a:pt x="377" y="1011"/>
                    <a:pt x="377" y="1022"/>
                  </a:cubicBezTo>
                  <a:cubicBezTo>
                    <a:pt x="377" y="1028"/>
                    <a:pt x="376" y="1034"/>
                    <a:pt x="375" y="1039"/>
                  </a:cubicBezTo>
                  <a:cubicBezTo>
                    <a:pt x="376" y="1045"/>
                    <a:pt x="377" y="1052"/>
                    <a:pt x="377" y="1058"/>
                  </a:cubicBezTo>
                  <a:cubicBezTo>
                    <a:pt x="379" y="1058"/>
                    <a:pt x="381" y="1058"/>
                    <a:pt x="383" y="1058"/>
                  </a:cubicBezTo>
                  <a:cubicBezTo>
                    <a:pt x="409" y="1058"/>
                    <a:pt x="430" y="1078"/>
                    <a:pt x="430" y="1103"/>
                  </a:cubicBezTo>
                  <a:cubicBezTo>
                    <a:pt x="430" y="1108"/>
                    <a:pt x="430" y="1112"/>
                    <a:pt x="429" y="1116"/>
                  </a:cubicBezTo>
                  <a:cubicBezTo>
                    <a:pt x="429" y="1116"/>
                    <a:pt x="429" y="1116"/>
                    <a:pt x="430" y="1117"/>
                  </a:cubicBezTo>
                  <a:cubicBezTo>
                    <a:pt x="431" y="1118"/>
                    <a:pt x="432" y="1120"/>
                    <a:pt x="433" y="1122"/>
                  </a:cubicBezTo>
                  <a:cubicBezTo>
                    <a:pt x="433" y="1123"/>
                    <a:pt x="434" y="1123"/>
                    <a:pt x="434" y="1124"/>
                  </a:cubicBezTo>
                  <a:cubicBezTo>
                    <a:pt x="435" y="1125"/>
                    <a:pt x="435" y="1126"/>
                    <a:pt x="436" y="1127"/>
                  </a:cubicBezTo>
                  <a:cubicBezTo>
                    <a:pt x="437" y="1129"/>
                    <a:pt x="438" y="1130"/>
                    <a:pt x="439" y="1132"/>
                  </a:cubicBezTo>
                  <a:cubicBezTo>
                    <a:pt x="440" y="1134"/>
                    <a:pt x="441" y="1136"/>
                    <a:pt x="442" y="1138"/>
                  </a:cubicBezTo>
                  <a:cubicBezTo>
                    <a:pt x="443" y="1140"/>
                    <a:pt x="444" y="1141"/>
                    <a:pt x="444" y="1143"/>
                  </a:cubicBezTo>
                  <a:cubicBezTo>
                    <a:pt x="453" y="1138"/>
                    <a:pt x="462" y="1135"/>
                    <a:pt x="473" y="1135"/>
                  </a:cubicBezTo>
                  <a:cubicBezTo>
                    <a:pt x="484" y="1135"/>
                    <a:pt x="494" y="1138"/>
                    <a:pt x="502" y="1144"/>
                  </a:cubicBezTo>
                  <a:cubicBezTo>
                    <a:pt x="506" y="1139"/>
                    <a:pt x="511" y="1135"/>
                    <a:pt x="518" y="1135"/>
                  </a:cubicBezTo>
                  <a:cubicBezTo>
                    <a:pt x="528" y="1135"/>
                    <a:pt x="537" y="1146"/>
                    <a:pt x="537" y="1159"/>
                  </a:cubicBezTo>
                  <a:cubicBezTo>
                    <a:pt x="537" y="1164"/>
                    <a:pt x="536" y="1168"/>
                    <a:pt x="534" y="1172"/>
                  </a:cubicBezTo>
                  <a:cubicBezTo>
                    <a:pt x="536" y="1175"/>
                    <a:pt x="537" y="1178"/>
                    <a:pt x="537" y="1181"/>
                  </a:cubicBezTo>
                  <a:cubicBezTo>
                    <a:pt x="537" y="1185"/>
                    <a:pt x="534" y="1189"/>
                    <a:pt x="531" y="1192"/>
                  </a:cubicBezTo>
                  <a:cubicBezTo>
                    <a:pt x="537" y="1194"/>
                    <a:pt x="541" y="1200"/>
                    <a:pt x="541" y="1207"/>
                  </a:cubicBezTo>
                  <a:cubicBezTo>
                    <a:pt x="541" y="1216"/>
                    <a:pt x="535" y="1223"/>
                    <a:pt x="527" y="1223"/>
                  </a:cubicBezTo>
                  <a:cubicBezTo>
                    <a:pt x="520" y="1223"/>
                    <a:pt x="515" y="1219"/>
                    <a:pt x="513" y="1212"/>
                  </a:cubicBezTo>
                  <a:cubicBezTo>
                    <a:pt x="509" y="1217"/>
                    <a:pt x="504" y="1221"/>
                    <a:pt x="498" y="1224"/>
                  </a:cubicBezTo>
                  <a:cubicBezTo>
                    <a:pt x="498" y="1225"/>
                    <a:pt x="498" y="1226"/>
                    <a:pt x="498" y="1227"/>
                  </a:cubicBezTo>
                  <a:cubicBezTo>
                    <a:pt x="498" y="1245"/>
                    <a:pt x="485" y="1259"/>
                    <a:pt x="469" y="1259"/>
                  </a:cubicBezTo>
                  <a:cubicBezTo>
                    <a:pt x="466" y="1259"/>
                    <a:pt x="462" y="1258"/>
                    <a:pt x="459" y="1257"/>
                  </a:cubicBezTo>
                  <a:cubicBezTo>
                    <a:pt x="459" y="1257"/>
                    <a:pt x="459" y="1257"/>
                    <a:pt x="459" y="1257"/>
                  </a:cubicBezTo>
                  <a:cubicBezTo>
                    <a:pt x="458" y="1259"/>
                    <a:pt x="458" y="1261"/>
                    <a:pt x="457" y="1263"/>
                  </a:cubicBezTo>
                  <a:cubicBezTo>
                    <a:pt x="457" y="1264"/>
                    <a:pt x="457" y="1265"/>
                    <a:pt x="456" y="1266"/>
                  </a:cubicBezTo>
                  <a:cubicBezTo>
                    <a:pt x="456" y="1267"/>
                    <a:pt x="456" y="1268"/>
                    <a:pt x="455" y="1269"/>
                  </a:cubicBezTo>
                  <a:cubicBezTo>
                    <a:pt x="455" y="1271"/>
                    <a:pt x="454" y="1273"/>
                    <a:pt x="453" y="1275"/>
                  </a:cubicBezTo>
                  <a:cubicBezTo>
                    <a:pt x="452" y="1277"/>
                    <a:pt x="452" y="1278"/>
                    <a:pt x="451" y="1280"/>
                  </a:cubicBezTo>
                  <a:cubicBezTo>
                    <a:pt x="451" y="1281"/>
                    <a:pt x="450" y="1282"/>
                    <a:pt x="450" y="1283"/>
                  </a:cubicBezTo>
                  <a:cubicBezTo>
                    <a:pt x="449" y="1283"/>
                    <a:pt x="449" y="1284"/>
                    <a:pt x="449" y="1285"/>
                  </a:cubicBezTo>
                  <a:cubicBezTo>
                    <a:pt x="450" y="1285"/>
                    <a:pt x="451" y="1286"/>
                    <a:pt x="452" y="1287"/>
                  </a:cubicBezTo>
                  <a:cubicBezTo>
                    <a:pt x="454" y="1288"/>
                    <a:pt x="456" y="1290"/>
                    <a:pt x="458" y="1292"/>
                  </a:cubicBezTo>
                  <a:cubicBezTo>
                    <a:pt x="458" y="1292"/>
                    <a:pt x="459" y="1293"/>
                    <a:pt x="459" y="1294"/>
                  </a:cubicBezTo>
                  <a:cubicBezTo>
                    <a:pt x="460" y="1294"/>
                    <a:pt x="460" y="1295"/>
                    <a:pt x="461" y="1295"/>
                  </a:cubicBezTo>
                  <a:cubicBezTo>
                    <a:pt x="461" y="1296"/>
                    <a:pt x="462" y="1296"/>
                    <a:pt x="462" y="1297"/>
                  </a:cubicBezTo>
                  <a:cubicBezTo>
                    <a:pt x="463" y="1298"/>
                    <a:pt x="463" y="1298"/>
                    <a:pt x="464" y="1299"/>
                  </a:cubicBezTo>
                  <a:cubicBezTo>
                    <a:pt x="467" y="1304"/>
                    <a:pt x="470" y="1309"/>
                    <a:pt x="471" y="1315"/>
                  </a:cubicBezTo>
                  <a:cubicBezTo>
                    <a:pt x="472" y="1317"/>
                    <a:pt x="472" y="1318"/>
                    <a:pt x="473" y="1320"/>
                  </a:cubicBezTo>
                  <a:cubicBezTo>
                    <a:pt x="474" y="1321"/>
                    <a:pt x="476" y="1321"/>
                    <a:pt x="478" y="1322"/>
                  </a:cubicBezTo>
                  <a:cubicBezTo>
                    <a:pt x="481" y="1324"/>
                    <a:pt x="484" y="1326"/>
                    <a:pt x="487" y="1328"/>
                  </a:cubicBezTo>
                  <a:cubicBezTo>
                    <a:pt x="490" y="1331"/>
                    <a:pt x="492" y="1334"/>
                    <a:pt x="494" y="1336"/>
                  </a:cubicBezTo>
                  <a:cubicBezTo>
                    <a:pt x="494" y="1337"/>
                    <a:pt x="495" y="1337"/>
                    <a:pt x="495" y="1337"/>
                  </a:cubicBezTo>
                  <a:cubicBezTo>
                    <a:pt x="496" y="1337"/>
                    <a:pt x="497" y="1337"/>
                    <a:pt x="497" y="1337"/>
                  </a:cubicBezTo>
                  <a:cubicBezTo>
                    <a:pt x="498" y="1338"/>
                    <a:pt x="499" y="1338"/>
                    <a:pt x="500" y="1338"/>
                  </a:cubicBezTo>
                  <a:cubicBezTo>
                    <a:pt x="501" y="1338"/>
                    <a:pt x="502" y="1338"/>
                    <a:pt x="503" y="1338"/>
                  </a:cubicBezTo>
                  <a:cubicBezTo>
                    <a:pt x="508" y="1339"/>
                    <a:pt x="513" y="1340"/>
                    <a:pt x="518" y="1340"/>
                  </a:cubicBezTo>
                  <a:cubicBezTo>
                    <a:pt x="524" y="1341"/>
                    <a:pt x="530" y="1341"/>
                    <a:pt x="536" y="1341"/>
                  </a:cubicBezTo>
                  <a:cubicBezTo>
                    <a:pt x="542" y="1340"/>
                    <a:pt x="548" y="1340"/>
                    <a:pt x="553" y="1339"/>
                  </a:cubicBezTo>
                  <a:cubicBezTo>
                    <a:pt x="559" y="1339"/>
                    <a:pt x="564" y="1338"/>
                    <a:pt x="569" y="1337"/>
                  </a:cubicBezTo>
                  <a:cubicBezTo>
                    <a:pt x="570" y="1337"/>
                    <a:pt x="571" y="1336"/>
                    <a:pt x="572" y="1336"/>
                  </a:cubicBezTo>
                  <a:cubicBezTo>
                    <a:pt x="573" y="1336"/>
                    <a:pt x="574" y="1336"/>
                    <a:pt x="575" y="1336"/>
                  </a:cubicBezTo>
                  <a:cubicBezTo>
                    <a:pt x="577" y="1335"/>
                    <a:pt x="578" y="1335"/>
                    <a:pt x="580" y="1334"/>
                  </a:cubicBezTo>
                  <a:cubicBezTo>
                    <a:pt x="582" y="1334"/>
                    <a:pt x="584" y="1333"/>
                    <a:pt x="584" y="1333"/>
                  </a:cubicBezTo>
                  <a:cubicBezTo>
                    <a:pt x="584" y="1333"/>
                    <a:pt x="582" y="1334"/>
                    <a:pt x="580" y="1335"/>
                  </a:cubicBezTo>
                  <a:cubicBezTo>
                    <a:pt x="579" y="1336"/>
                    <a:pt x="577" y="1336"/>
                    <a:pt x="575" y="1337"/>
                  </a:cubicBezTo>
                  <a:cubicBezTo>
                    <a:pt x="574" y="1338"/>
                    <a:pt x="574" y="1338"/>
                    <a:pt x="573" y="1338"/>
                  </a:cubicBezTo>
                  <a:cubicBezTo>
                    <a:pt x="572" y="1339"/>
                    <a:pt x="571" y="1339"/>
                    <a:pt x="569" y="1340"/>
                  </a:cubicBezTo>
                  <a:cubicBezTo>
                    <a:pt x="565" y="1341"/>
                    <a:pt x="560" y="1343"/>
                    <a:pt x="554" y="1345"/>
                  </a:cubicBezTo>
                  <a:cubicBezTo>
                    <a:pt x="550" y="1346"/>
                    <a:pt x="546" y="1347"/>
                    <a:pt x="542" y="1349"/>
                  </a:cubicBezTo>
                  <a:cubicBezTo>
                    <a:pt x="537" y="1351"/>
                    <a:pt x="532" y="1354"/>
                    <a:pt x="527" y="1357"/>
                  </a:cubicBezTo>
                  <a:cubicBezTo>
                    <a:pt x="520" y="1361"/>
                    <a:pt x="508" y="1367"/>
                    <a:pt x="498" y="1374"/>
                  </a:cubicBezTo>
                  <a:cubicBezTo>
                    <a:pt x="498" y="1374"/>
                    <a:pt x="498" y="1375"/>
                    <a:pt x="498" y="1375"/>
                  </a:cubicBezTo>
                  <a:cubicBezTo>
                    <a:pt x="498" y="1378"/>
                    <a:pt x="497" y="1382"/>
                    <a:pt x="496" y="1385"/>
                  </a:cubicBezTo>
                  <a:cubicBezTo>
                    <a:pt x="500" y="1388"/>
                    <a:pt x="504" y="1392"/>
                    <a:pt x="508" y="1396"/>
                  </a:cubicBezTo>
                  <a:cubicBezTo>
                    <a:pt x="513" y="1394"/>
                    <a:pt x="518" y="1393"/>
                    <a:pt x="523" y="1393"/>
                  </a:cubicBezTo>
                  <a:cubicBezTo>
                    <a:pt x="542" y="1393"/>
                    <a:pt x="557" y="1407"/>
                    <a:pt x="557" y="1424"/>
                  </a:cubicBezTo>
                  <a:cubicBezTo>
                    <a:pt x="557" y="1436"/>
                    <a:pt x="550" y="1446"/>
                    <a:pt x="540" y="1452"/>
                  </a:cubicBezTo>
                  <a:cubicBezTo>
                    <a:pt x="557" y="1458"/>
                    <a:pt x="569" y="1479"/>
                    <a:pt x="569" y="1502"/>
                  </a:cubicBezTo>
                  <a:cubicBezTo>
                    <a:pt x="569" y="1510"/>
                    <a:pt x="568" y="1517"/>
                    <a:pt x="566" y="1523"/>
                  </a:cubicBezTo>
                  <a:cubicBezTo>
                    <a:pt x="567" y="1523"/>
                    <a:pt x="569" y="1523"/>
                    <a:pt x="570" y="1523"/>
                  </a:cubicBezTo>
                  <a:cubicBezTo>
                    <a:pt x="575" y="1523"/>
                    <a:pt x="579" y="1524"/>
                    <a:pt x="583" y="1526"/>
                  </a:cubicBezTo>
                  <a:cubicBezTo>
                    <a:pt x="590" y="1523"/>
                    <a:pt x="597" y="1521"/>
                    <a:pt x="604" y="1521"/>
                  </a:cubicBezTo>
                  <a:cubicBezTo>
                    <a:pt x="607" y="1521"/>
                    <a:pt x="610" y="1521"/>
                    <a:pt x="613" y="1522"/>
                  </a:cubicBezTo>
                  <a:cubicBezTo>
                    <a:pt x="613" y="1517"/>
                    <a:pt x="614" y="1513"/>
                    <a:pt x="615" y="1509"/>
                  </a:cubicBezTo>
                  <a:cubicBezTo>
                    <a:pt x="600" y="1504"/>
                    <a:pt x="590" y="1489"/>
                    <a:pt x="590" y="1471"/>
                  </a:cubicBezTo>
                  <a:cubicBezTo>
                    <a:pt x="590" y="1461"/>
                    <a:pt x="596" y="1447"/>
                    <a:pt x="602" y="1440"/>
                  </a:cubicBezTo>
                  <a:cubicBezTo>
                    <a:pt x="627" y="1414"/>
                    <a:pt x="665" y="1440"/>
                    <a:pt x="676" y="1468"/>
                  </a:cubicBezTo>
                  <a:cubicBezTo>
                    <a:pt x="676" y="1469"/>
                    <a:pt x="676" y="1470"/>
                    <a:pt x="677" y="1472"/>
                  </a:cubicBezTo>
                  <a:cubicBezTo>
                    <a:pt x="677" y="1472"/>
                    <a:pt x="677" y="1472"/>
                    <a:pt x="677" y="1472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80" y="1472"/>
                    <a:pt x="680" y="1472"/>
                    <a:pt x="680" y="1472"/>
                  </a:cubicBezTo>
                  <a:cubicBezTo>
                    <a:pt x="681" y="1472"/>
                    <a:pt x="681" y="1472"/>
                    <a:pt x="681" y="1472"/>
                  </a:cubicBezTo>
                  <a:cubicBezTo>
                    <a:pt x="682" y="1472"/>
                    <a:pt x="683" y="1471"/>
                    <a:pt x="685" y="1471"/>
                  </a:cubicBezTo>
                  <a:cubicBezTo>
                    <a:pt x="691" y="1469"/>
                    <a:pt x="697" y="1467"/>
                    <a:pt x="704" y="1464"/>
                  </a:cubicBezTo>
                  <a:cubicBezTo>
                    <a:pt x="721" y="1456"/>
                    <a:pt x="736" y="1447"/>
                    <a:pt x="750" y="1437"/>
                  </a:cubicBezTo>
                  <a:cubicBezTo>
                    <a:pt x="764" y="1427"/>
                    <a:pt x="776" y="1418"/>
                    <a:pt x="786" y="1410"/>
                  </a:cubicBezTo>
                  <a:cubicBezTo>
                    <a:pt x="796" y="1402"/>
                    <a:pt x="819" y="1383"/>
                    <a:pt x="819" y="1383"/>
                  </a:cubicBezTo>
                  <a:cubicBezTo>
                    <a:pt x="819" y="1383"/>
                    <a:pt x="785" y="1418"/>
                    <a:pt x="754" y="1454"/>
                  </a:cubicBezTo>
                  <a:cubicBezTo>
                    <a:pt x="755" y="1454"/>
                    <a:pt x="756" y="1455"/>
                    <a:pt x="756" y="1455"/>
                  </a:cubicBezTo>
                  <a:cubicBezTo>
                    <a:pt x="762" y="1461"/>
                    <a:pt x="752" y="1484"/>
                    <a:pt x="734" y="1507"/>
                  </a:cubicBezTo>
                  <a:cubicBezTo>
                    <a:pt x="730" y="1511"/>
                    <a:pt x="726" y="1515"/>
                    <a:pt x="723" y="1519"/>
                  </a:cubicBezTo>
                  <a:cubicBezTo>
                    <a:pt x="728" y="1521"/>
                    <a:pt x="734" y="1524"/>
                    <a:pt x="739" y="1528"/>
                  </a:cubicBezTo>
                  <a:cubicBezTo>
                    <a:pt x="750" y="1537"/>
                    <a:pt x="759" y="1551"/>
                    <a:pt x="761" y="1567"/>
                  </a:cubicBezTo>
                  <a:cubicBezTo>
                    <a:pt x="761" y="1568"/>
                    <a:pt x="761" y="1569"/>
                    <a:pt x="761" y="1570"/>
                  </a:cubicBezTo>
                  <a:cubicBezTo>
                    <a:pt x="772" y="1575"/>
                    <a:pt x="780" y="1583"/>
                    <a:pt x="786" y="1594"/>
                  </a:cubicBezTo>
                  <a:cubicBezTo>
                    <a:pt x="790" y="1590"/>
                    <a:pt x="793" y="1587"/>
                    <a:pt x="795" y="1585"/>
                  </a:cubicBezTo>
                  <a:cubicBezTo>
                    <a:pt x="822" y="1555"/>
                    <a:pt x="843" y="1521"/>
                    <a:pt x="863" y="1485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4" y="1485"/>
                    <a:pt x="865" y="1482"/>
                    <a:pt x="867" y="1480"/>
                  </a:cubicBezTo>
                  <a:cubicBezTo>
                    <a:pt x="869" y="1476"/>
                    <a:pt x="871" y="1473"/>
                    <a:pt x="871" y="1473"/>
                  </a:cubicBezTo>
                  <a:cubicBezTo>
                    <a:pt x="871" y="1473"/>
                    <a:pt x="870" y="1476"/>
                    <a:pt x="867" y="1480"/>
                  </a:cubicBezTo>
                  <a:cubicBezTo>
                    <a:pt x="866" y="1483"/>
                    <a:pt x="864" y="1485"/>
                    <a:pt x="863" y="1489"/>
                  </a:cubicBezTo>
                  <a:cubicBezTo>
                    <a:pt x="861" y="1492"/>
                    <a:pt x="859" y="1495"/>
                    <a:pt x="858" y="1499"/>
                  </a:cubicBezTo>
                  <a:cubicBezTo>
                    <a:pt x="856" y="1503"/>
                    <a:pt x="854" y="1508"/>
                    <a:pt x="851" y="1512"/>
                  </a:cubicBezTo>
                  <a:cubicBezTo>
                    <a:pt x="850" y="1515"/>
                    <a:pt x="849" y="1517"/>
                    <a:pt x="848" y="1520"/>
                  </a:cubicBezTo>
                  <a:cubicBezTo>
                    <a:pt x="847" y="1522"/>
                    <a:pt x="846" y="1524"/>
                    <a:pt x="845" y="1527"/>
                  </a:cubicBezTo>
                  <a:cubicBezTo>
                    <a:pt x="844" y="1530"/>
                    <a:pt x="843" y="1532"/>
                    <a:pt x="842" y="1535"/>
                  </a:cubicBezTo>
                  <a:cubicBezTo>
                    <a:pt x="840" y="1537"/>
                    <a:pt x="839" y="1540"/>
                    <a:pt x="838" y="1543"/>
                  </a:cubicBezTo>
                  <a:cubicBezTo>
                    <a:pt x="837" y="1546"/>
                    <a:pt x="836" y="1548"/>
                    <a:pt x="835" y="1551"/>
                  </a:cubicBezTo>
                  <a:cubicBezTo>
                    <a:pt x="834" y="1554"/>
                    <a:pt x="833" y="1557"/>
                    <a:pt x="832" y="1559"/>
                  </a:cubicBezTo>
                  <a:cubicBezTo>
                    <a:pt x="831" y="1562"/>
                    <a:pt x="830" y="1565"/>
                    <a:pt x="829" y="1568"/>
                  </a:cubicBezTo>
                  <a:cubicBezTo>
                    <a:pt x="828" y="1571"/>
                    <a:pt x="827" y="1573"/>
                    <a:pt x="826" y="1576"/>
                  </a:cubicBezTo>
                  <a:cubicBezTo>
                    <a:pt x="825" y="1579"/>
                    <a:pt x="824" y="1582"/>
                    <a:pt x="824" y="1584"/>
                  </a:cubicBezTo>
                  <a:cubicBezTo>
                    <a:pt x="823" y="1587"/>
                    <a:pt x="822" y="1590"/>
                    <a:pt x="821" y="1593"/>
                  </a:cubicBezTo>
                  <a:cubicBezTo>
                    <a:pt x="820" y="1595"/>
                    <a:pt x="820" y="1598"/>
                    <a:pt x="819" y="1600"/>
                  </a:cubicBezTo>
                  <a:cubicBezTo>
                    <a:pt x="818" y="1603"/>
                    <a:pt x="817" y="1606"/>
                    <a:pt x="817" y="1608"/>
                  </a:cubicBezTo>
                  <a:cubicBezTo>
                    <a:pt x="816" y="1611"/>
                    <a:pt x="815" y="1613"/>
                    <a:pt x="815" y="1615"/>
                  </a:cubicBezTo>
                  <a:cubicBezTo>
                    <a:pt x="814" y="1617"/>
                    <a:pt x="814" y="1620"/>
                    <a:pt x="813" y="1622"/>
                  </a:cubicBezTo>
                  <a:cubicBezTo>
                    <a:pt x="813" y="1623"/>
                    <a:pt x="813" y="1624"/>
                    <a:pt x="813" y="1625"/>
                  </a:cubicBezTo>
                  <a:cubicBezTo>
                    <a:pt x="813" y="1626"/>
                    <a:pt x="812" y="1627"/>
                    <a:pt x="812" y="1628"/>
                  </a:cubicBezTo>
                  <a:cubicBezTo>
                    <a:pt x="812" y="1630"/>
                    <a:pt x="812" y="1632"/>
                    <a:pt x="811" y="1633"/>
                  </a:cubicBezTo>
                  <a:cubicBezTo>
                    <a:pt x="811" y="1635"/>
                    <a:pt x="811" y="1637"/>
                    <a:pt x="811" y="1638"/>
                  </a:cubicBezTo>
                  <a:cubicBezTo>
                    <a:pt x="811" y="1639"/>
                    <a:pt x="811" y="1640"/>
                    <a:pt x="811" y="1640"/>
                  </a:cubicBezTo>
                  <a:cubicBezTo>
                    <a:pt x="813" y="1641"/>
                    <a:pt x="816" y="1641"/>
                    <a:pt x="819" y="1642"/>
                  </a:cubicBezTo>
                  <a:cubicBezTo>
                    <a:pt x="822" y="1644"/>
                    <a:pt x="825" y="1645"/>
                    <a:pt x="829" y="1647"/>
                  </a:cubicBezTo>
                  <a:cubicBezTo>
                    <a:pt x="829" y="1647"/>
                    <a:pt x="830" y="1648"/>
                    <a:pt x="831" y="1648"/>
                  </a:cubicBezTo>
                  <a:cubicBezTo>
                    <a:pt x="832" y="1649"/>
                    <a:pt x="832" y="1650"/>
                    <a:pt x="833" y="1650"/>
                  </a:cubicBezTo>
                  <a:cubicBezTo>
                    <a:pt x="834" y="1651"/>
                    <a:pt x="835" y="1651"/>
                    <a:pt x="835" y="1652"/>
                  </a:cubicBezTo>
                  <a:cubicBezTo>
                    <a:pt x="836" y="1652"/>
                    <a:pt x="837" y="1653"/>
                    <a:pt x="838" y="1654"/>
                  </a:cubicBezTo>
                  <a:cubicBezTo>
                    <a:pt x="840" y="1656"/>
                    <a:pt x="843" y="1660"/>
                    <a:pt x="845" y="1663"/>
                  </a:cubicBezTo>
                  <a:cubicBezTo>
                    <a:pt x="848" y="1666"/>
                    <a:pt x="850" y="1669"/>
                    <a:pt x="852" y="1673"/>
                  </a:cubicBezTo>
                  <a:cubicBezTo>
                    <a:pt x="854" y="1677"/>
                    <a:pt x="855" y="1681"/>
                    <a:pt x="856" y="1685"/>
                  </a:cubicBezTo>
                  <a:cubicBezTo>
                    <a:pt x="858" y="1689"/>
                    <a:pt x="858" y="1693"/>
                    <a:pt x="859" y="1697"/>
                  </a:cubicBezTo>
                  <a:cubicBezTo>
                    <a:pt x="860" y="1703"/>
                    <a:pt x="860" y="1709"/>
                    <a:pt x="859" y="1715"/>
                  </a:cubicBezTo>
                  <a:cubicBezTo>
                    <a:pt x="863" y="1716"/>
                    <a:pt x="866" y="1717"/>
                    <a:pt x="870" y="1718"/>
                  </a:cubicBezTo>
                  <a:cubicBezTo>
                    <a:pt x="871" y="1719"/>
                    <a:pt x="873" y="1719"/>
                    <a:pt x="874" y="1720"/>
                  </a:cubicBezTo>
                  <a:cubicBezTo>
                    <a:pt x="880" y="1716"/>
                    <a:pt x="887" y="1714"/>
                    <a:pt x="895" y="1714"/>
                  </a:cubicBezTo>
                  <a:cubicBezTo>
                    <a:pt x="895" y="1714"/>
                    <a:pt x="896" y="1714"/>
                    <a:pt x="897" y="1714"/>
                  </a:cubicBezTo>
                  <a:cubicBezTo>
                    <a:pt x="899" y="1706"/>
                    <a:pt x="905" y="1701"/>
                    <a:pt x="912" y="1701"/>
                  </a:cubicBezTo>
                  <a:cubicBezTo>
                    <a:pt x="922" y="1701"/>
                    <a:pt x="930" y="1712"/>
                    <a:pt x="930" y="1725"/>
                  </a:cubicBezTo>
                  <a:cubicBezTo>
                    <a:pt x="930" y="1728"/>
                    <a:pt x="930" y="1730"/>
                    <a:pt x="929" y="1733"/>
                  </a:cubicBezTo>
                  <a:cubicBezTo>
                    <a:pt x="935" y="1741"/>
                    <a:pt x="938" y="1751"/>
                    <a:pt x="938" y="1762"/>
                  </a:cubicBezTo>
                  <a:cubicBezTo>
                    <a:pt x="938" y="1788"/>
                    <a:pt x="919" y="1809"/>
                    <a:pt x="895" y="1809"/>
                  </a:cubicBezTo>
                  <a:cubicBezTo>
                    <a:pt x="894" y="1809"/>
                    <a:pt x="894" y="1809"/>
                    <a:pt x="894" y="1809"/>
                  </a:cubicBezTo>
                  <a:cubicBezTo>
                    <a:pt x="896" y="1815"/>
                    <a:pt x="898" y="1821"/>
                    <a:pt x="899" y="1827"/>
                  </a:cubicBezTo>
                  <a:cubicBezTo>
                    <a:pt x="901" y="1827"/>
                    <a:pt x="902" y="1826"/>
                    <a:pt x="904" y="1826"/>
                  </a:cubicBezTo>
                  <a:cubicBezTo>
                    <a:pt x="923" y="1826"/>
                    <a:pt x="938" y="1844"/>
                    <a:pt x="938" y="1865"/>
                  </a:cubicBezTo>
                  <a:cubicBezTo>
                    <a:pt x="938" y="1867"/>
                    <a:pt x="938" y="1868"/>
                    <a:pt x="938" y="1869"/>
                  </a:cubicBezTo>
                  <a:cubicBezTo>
                    <a:pt x="942" y="1867"/>
                    <a:pt x="948" y="1866"/>
                    <a:pt x="953" y="1865"/>
                  </a:cubicBezTo>
                  <a:cubicBezTo>
                    <a:pt x="964" y="1852"/>
                    <a:pt x="979" y="1843"/>
                    <a:pt x="997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1000" y="1842"/>
                    <a:pt x="1003" y="1840"/>
                    <a:pt x="1006" y="1838"/>
                  </a:cubicBezTo>
                  <a:cubicBezTo>
                    <a:pt x="1008" y="1838"/>
                    <a:pt x="1010" y="1837"/>
                    <a:pt x="1011" y="1837"/>
                  </a:cubicBezTo>
                  <a:cubicBezTo>
                    <a:pt x="1013" y="1836"/>
                    <a:pt x="1015" y="1836"/>
                    <a:pt x="1017" y="1836"/>
                  </a:cubicBezTo>
                  <a:cubicBezTo>
                    <a:pt x="1021" y="1835"/>
                    <a:pt x="1025" y="1835"/>
                    <a:pt x="1029" y="1836"/>
                  </a:cubicBezTo>
                  <a:cubicBezTo>
                    <a:pt x="1029" y="1836"/>
                    <a:pt x="1029" y="1836"/>
                    <a:pt x="1029" y="1836"/>
                  </a:cubicBezTo>
                  <a:cubicBezTo>
                    <a:pt x="1036" y="1837"/>
                    <a:pt x="1043" y="1841"/>
                    <a:pt x="1048" y="1846"/>
                  </a:cubicBezTo>
                  <a:cubicBezTo>
                    <a:pt x="1049" y="1847"/>
                    <a:pt x="1050" y="1847"/>
                    <a:pt x="1050" y="1848"/>
                  </a:cubicBezTo>
                  <a:cubicBezTo>
                    <a:pt x="1051" y="1849"/>
                    <a:pt x="1051" y="1849"/>
                    <a:pt x="1051" y="1849"/>
                  </a:cubicBezTo>
                  <a:cubicBezTo>
                    <a:pt x="1052" y="1850"/>
                    <a:pt x="1052" y="1850"/>
                    <a:pt x="1052" y="1851"/>
                  </a:cubicBezTo>
                  <a:cubicBezTo>
                    <a:pt x="1053" y="1851"/>
                    <a:pt x="1053" y="1852"/>
                    <a:pt x="1054" y="1853"/>
                  </a:cubicBezTo>
                  <a:cubicBezTo>
                    <a:pt x="1054" y="1854"/>
                    <a:pt x="1055" y="1855"/>
                    <a:pt x="1055" y="1856"/>
                  </a:cubicBezTo>
                  <a:cubicBezTo>
                    <a:pt x="1055" y="1856"/>
                    <a:pt x="1056" y="1857"/>
                    <a:pt x="1056" y="1857"/>
                  </a:cubicBezTo>
                  <a:cubicBezTo>
                    <a:pt x="1056" y="1857"/>
                    <a:pt x="1056" y="1858"/>
                    <a:pt x="1056" y="1858"/>
                  </a:cubicBezTo>
                  <a:cubicBezTo>
                    <a:pt x="1057" y="1862"/>
                    <a:pt x="1058" y="1865"/>
                    <a:pt x="1058" y="1868"/>
                  </a:cubicBezTo>
                  <a:cubicBezTo>
                    <a:pt x="1059" y="1874"/>
                    <a:pt x="1058" y="1878"/>
                    <a:pt x="1057" y="1881"/>
                  </a:cubicBezTo>
                  <a:cubicBezTo>
                    <a:pt x="1056" y="1884"/>
                    <a:pt x="1055" y="1885"/>
                    <a:pt x="1055" y="1885"/>
                  </a:cubicBezTo>
                  <a:cubicBezTo>
                    <a:pt x="1055" y="1885"/>
                    <a:pt x="1055" y="1884"/>
                    <a:pt x="1054" y="1881"/>
                  </a:cubicBezTo>
                  <a:cubicBezTo>
                    <a:pt x="1053" y="1878"/>
                    <a:pt x="1051" y="1875"/>
                    <a:pt x="1049" y="1871"/>
                  </a:cubicBezTo>
                  <a:cubicBezTo>
                    <a:pt x="1047" y="1870"/>
                    <a:pt x="1046" y="1868"/>
                    <a:pt x="1044" y="1866"/>
                  </a:cubicBezTo>
                  <a:cubicBezTo>
                    <a:pt x="1044" y="1866"/>
                    <a:pt x="1044" y="1866"/>
                    <a:pt x="1044" y="1866"/>
                  </a:cubicBezTo>
                  <a:cubicBezTo>
                    <a:pt x="1043" y="1865"/>
                    <a:pt x="1043" y="1865"/>
                    <a:pt x="1043" y="1865"/>
                  </a:cubicBezTo>
                  <a:cubicBezTo>
                    <a:pt x="1043" y="1865"/>
                    <a:pt x="1042" y="1864"/>
                    <a:pt x="1042" y="1864"/>
                  </a:cubicBezTo>
                  <a:cubicBezTo>
                    <a:pt x="1042" y="1864"/>
                    <a:pt x="1041" y="1864"/>
                    <a:pt x="1041" y="1863"/>
                  </a:cubicBezTo>
                  <a:cubicBezTo>
                    <a:pt x="1040" y="1863"/>
                    <a:pt x="1040" y="1863"/>
                    <a:pt x="1040" y="1863"/>
                  </a:cubicBezTo>
                  <a:cubicBezTo>
                    <a:pt x="1039" y="1862"/>
                    <a:pt x="1039" y="1862"/>
                    <a:pt x="1039" y="1862"/>
                  </a:cubicBezTo>
                  <a:cubicBezTo>
                    <a:pt x="1038" y="1862"/>
                    <a:pt x="1037" y="1861"/>
                    <a:pt x="1036" y="1861"/>
                  </a:cubicBezTo>
                  <a:cubicBezTo>
                    <a:pt x="1036" y="1861"/>
                    <a:pt x="1036" y="1861"/>
                    <a:pt x="1036" y="1861"/>
                  </a:cubicBezTo>
                  <a:cubicBezTo>
                    <a:pt x="1048" y="1873"/>
                    <a:pt x="1056" y="1891"/>
                    <a:pt x="1056" y="1911"/>
                  </a:cubicBezTo>
                  <a:cubicBezTo>
                    <a:pt x="1056" y="1913"/>
                    <a:pt x="1056" y="1914"/>
                    <a:pt x="1056" y="1916"/>
                  </a:cubicBezTo>
                  <a:cubicBezTo>
                    <a:pt x="1059" y="1914"/>
                    <a:pt x="1064" y="1914"/>
                    <a:pt x="1068" y="1914"/>
                  </a:cubicBezTo>
                  <a:cubicBezTo>
                    <a:pt x="1069" y="1914"/>
                    <a:pt x="1071" y="1914"/>
                    <a:pt x="1072" y="1914"/>
                  </a:cubicBezTo>
                  <a:cubicBezTo>
                    <a:pt x="1083" y="1894"/>
                    <a:pt x="1108" y="1880"/>
                    <a:pt x="1137" y="1880"/>
                  </a:cubicBezTo>
                  <a:cubicBezTo>
                    <a:pt x="1167" y="1880"/>
                    <a:pt x="1193" y="1894"/>
                    <a:pt x="1203" y="1915"/>
                  </a:cubicBezTo>
                  <a:cubicBezTo>
                    <a:pt x="1209" y="1912"/>
                    <a:pt x="1216" y="1911"/>
                    <a:pt x="1223" y="1911"/>
                  </a:cubicBezTo>
                  <a:cubicBezTo>
                    <a:pt x="1229" y="1911"/>
                    <a:pt x="1235" y="1912"/>
                    <a:pt x="1240" y="1914"/>
                  </a:cubicBezTo>
                  <a:cubicBezTo>
                    <a:pt x="1247" y="1906"/>
                    <a:pt x="1259" y="1901"/>
                    <a:pt x="1272" y="1901"/>
                  </a:cubicBezTo>
                  <a:cubicBezTo>
                    <a:pt x="1272" y="1901"/>
                    <a:pt x="1273" y="1901"/>
                    <a:pt x="1274" y="1901"/>
                  </a:cubicBezTo>
                  <a:cubicBezTo>
                    <a:pt x="1275" y="1901"/>
                    <a:pt x="1276" y="1901"/>
                    <a:pt x="1278" y="1902"/>
                  </a:cubicBezTo>
                  <a:cubicBezTo>
                    <a:pt x="1278" y="1902"/>
                    <a:pt x="1279" y="1902"/>
                    <a:pt x="1280" y="1902"/>
                  </a:cubicBezTo>
                  <a:cubicBezTo>
                    <a:pt x="1284" y="1902"/>
                    <a:pt x="1288" y="1904"/>
                    <a:pt x="1291" y="1905"/>
                  </a:cubicBezTo>
                  <a:cubicBezTo>
                    <a:pt x="1292" y="1906"/>
                    <a:pt x="1292" y="1906"/>
                    <a:pt x="1293" y="1906"/>
                  </a:cubicBezTo>
                  <a:cubicBezTo>
                    <a:pt x="1294" y="1907"/>
                    <a:pt x="1294" y="1907"/>
                    <a:pt x="1295" y="1907"/>
                  </a:cubicBezTo>
                  <a:cubicBezTo>
                    <a:pt x="1297" y="1909"/>
                    <a:pt x="1299" y="1910"/>
                    <a:pt x="1301" y="1912"/>
                  </a:cubicBezTo>
                  <a:cubicBezTo>
                    <a:pt x="1302" y="1913"/>
                    <a:pt x="1302" y="1913"/>
                    <a:pt x="1303" y="1914"/>
                  </a:cubicBezTo>
                  <a:cubicBezTo>
                    <a:pt x="1304" y="1914"/>
                    <a:pt x="1304" y="1915"/>
                    <a:pt x="1305" y="1916"/>
                  </a:cubicBezTo>
                  <a:cubicBezTo>
                    <a:pt x="1306" y="1917"/>
                    <a:pt x="1306" y="1918"/>
                    <a:pt x="1307" y="1919"/>
                  </a:cubicBezTo>
                  <a:cubicBezTo>
                    <a:pt x="1308" y="1920"/>
                    <a:pt x="1308" y="1921"/>
                    <a:pt x="1309" y="1923"/>
                  </a:cubicBezTo>
                  <a:cubicBezTo>
                    <a:pt x="1310" y="1924"/>
                    <a:pt x="1310" y="1926"/>
                    <a:pt x="1311" y="1928"/>
                  </a:cubicBezTo>
                  <a:cubicBezTo>
                    <a:pt x="1311" y="1930"/>
                    <a:pt x="1311" y="1932"/>
                    <a:pt x="1311" y="1934"/>
                  </a:cubicBezTo>
                  <a:cubicBezTo>
                    <a:pt x="1311" y="1946"/>
                    <a:pt x="1309" y="1964"/>
                    <a:pt x="1304" y="1981"/>
                  </a:cubicBezTo>
                  <a:cubicBezTo>
                    <a:pt x="1307" y="1981"/>
                    <a:pt x="1309" y="1981"/>
                    <a:pt x="1312" y="1981"/>
                  </a:cubicBezTo>
                  <a:cubicBezTo>
                    <a:pt x="1316" y="1976"/>
                    <a:pt x="1324" y="1972"/>
                    <a:pt x="1335" y="1969"/>
                  </a:cubicBezTo>
                  <a:cubicBezTo>
                    <a:pt x="1330" y="1964"/>
                    <a:pt x="1326" y="1956"/>
                    <a:pt x="1326" y="1946"/>
                  </a:cubicBezTo>
                  <a:cubicBezTo>
                    <a:pt x="1326" y="1931"/>
                    <a:pt x="1335" y="1919"/>
                    <a:pt x="1347" y="1919"/>
                  </a:cubicBezTo>
                  <a:cubicBezTo>
                    <a:pt x="1358" y="1919"/>
                    <a:pt x="1367" y="1931"/>
                    <a:pt x="1367" y="1946"/>
                  </a:cubicBezTo>
                  <a:cubicBezTo>
                    <a:pt x="1367" y="1953"/>
                    <a:pt x="1365" y="1959"/>
                    <a:pt x="1362" y="1964"/>
                  </a:cubicBezTo>
                  <a:cubicBezTo>
                    <a:pt x="1369" y="1964"/>
                    <a:pt x="1375" y="1963"/>
                    <a:pt x="1382" y="1963"/>
                  </a:cubicBezTo>
                  <a:cubicBezTo>
                    <a:pt x="1423" y="1963"/>
                    <a:pt x="1456" y="1975"/>
                    <a:pt x="1456" y="1989"/>
                  </a:cubicBezTo>
                  <a:cubicBezTo>
                    <a:pt x="1456" y="1997"/>
                    <a:pt x="1448" y="2004"/>
                    <a:pt x="1434" y="2008"/>
                  </a:cubicBezTo>
                  <a:cubicBezTo>
                    <a:pt x="1433" y="2011"/>
                    <a:pt x="1430" y="2013"/>
                    <a:pt x="1426" y="2016"/>
                  </a:cubicBezTo>
                  <a:cubicBezTo>
                    <a:pt x="1462" y="2016"/>
                    <a:pt x="1462" y="2016"/>
                    <a:pt x="1462" y="2016"/>
                  </a:cubicBezTo>
                  <a:cubicBezTo>
                    <a:pt x="1483" y="2042"/>
                    <a:pt x="1555" y="2061"/>
                    <a:pt x="1641" y="2061"/>
                  </a:cubicBezTo>
                  <a:cubicBezTo>
                    <a:pt x="1742" y="2061"/>
                    <a:pt x="1824" y="2034"/>
                    <a:pt x="1824" y="2001"/>
                  </a:cubicBezTo>
                  <a:cubicBezTo>
                    <a:pt x="1824" y="1971"/>
                    <a:pt x="1759" y="1947"/>
                    <a:pt x="1673" y="1941"/>
                  </a:cubicBezTo>
                  <a:close/>
                  <a:moveTo>
                    <a:pt x="364" y="555"/>
                  </a:moveTo>
                  <a:cubicBezTo>
                    <a:pt x="361" y="555"/>
                    <a:pt x="357" y="555"/>
                    <a:pt x="354" y="553"/>
                  </a:cubicBezTo>
                  <a:cubicBezTo>
                    <a:pt x="350" y="559"/>
                    <a:pt x="343" y="563"/>
                    <a:pt x="336" y="563"/>
                  </a:cubicBezTo>
                  <a:cubicBezTo>
                    <a:pt x="323" y="563"/>
                    <a:pt x="313" y="552"/>
                    <a:pt x="313" y="538"/>
                  </a:cubicBezTo>
                  <a:cubicBezTo>
                    <a:pt x="313" y="524"/>
                    <a:pt x="323" y="513"/>
                    <a:pt x="336" y="513"/>
                  </a:cubicBezTo>
                  <a:cubicBezTo>
                    <a:pt x="336" y="513"/>
                    <a:pt x="336" y="513"/>
                    <a:pt x="336" y="513"/>
                  </a:cubicBezTo>
                  <a:cubicBezTo>
                    <a:pt x="340" y="500"/>
                    <a:pt x="351" y="490"/>
                    <a:pt x="364" y="490"/>
                  </a:cubicBezTo>
                  <a:cubicBezTo>
                    <a:pt x="376" y="490"/>
                    <a:pt x="386" y="497"/>
                    <a:pt x="391" y="507"/>
                  </a:cubicBezTo>
                  <a:cubicBezTo>
                    <a:pt x="396" y="510"/>
                    <a:pt x="400" y="515"/>
                    <a:pt x="400" y="522"/>
                  </a:cubicBezTo>
                  <a:cubicBezTo>
                    <a:pt x="400" y="529"/>
                    <a:pt x="397" y="535"/>
                    <a:pt x="391" y="537"/>
                  </a:cubicBezTo>
                  <a:cubicBezTo>
                    <a:pt x="386" y="548"/>
                    <a:pt x="376" y="555"/>
                    <a:pt x="364" y="555"/>
                  </a:cubicBezTo>
                  <a:close/>
                  <a:moveTo>
                    <a:pt x="1028" y="1632"/>
                  </a:moveTo>
                  <a:cubicBezTo>
                    <a:pt x="1034" y="1632"/>
                    <a:pt x="1039" y="1640"/>
                    <a:pt x="1039" y="1650"/>
                  </a:cubicBezTo>
                  <a:cubicBezTo>
                    <a:pt x="1039" y="1659"/>
                    <a:pt x="1034" y="1667"/>
                    <a:pt x="1028" y="1667"/>
                  </a:cubicBezTo>
                  <a:cubicBezTo>
                    <a:pt x="1026" y="1667"/>
                    <a:pt x="1025" y="1667"/>
                    <a:pt x="1023" y="1666"/>
                  </a:cubicBezTo>
                  <a:cubicBezTo>
                    <a:pt x="1024" y="1662"/>
                    <a:pt x="1025" y="1658"/>
                    <a:pt x="1025" y="1654"/>
                  </a:cubicBezTo>
                  <a:cubicBezTo>
                    <a:pt x="1025" y="1647"/>
                    <a:pt x="1023" y="1641"/>
                    <a:pt x="1020" y="1636"/>
                  </a:cubicBezTo>
                  <a:cubicBezTo>
                    <a:pt x="1022" y="1634"/>
                    <a:pt x="1025" y="1632"/>
                    <a:pt x="1028" y="1632"/>
                  </a:cubicBezTo>
                  <a:close/>
                  <a:moveTo>
                    <a:pt x="1002" y="1432"/>
                  </a:moveTo>
                  <a:cubicBezTo>
                    <a:pt x="1002" y="1444"/>
                    <a:pt x="995" y="1454"/>
                    <a:pt x="987" y="1454"/>
                  </a:cubicBezTo>
                  <a:cubicBezTo>
                    <a:pt x="983" y="1454"/>
                    <a:pt x="979" y="1452"/>
                    <a:pt x="976" y="1448"/>
                  </a:cubicBezTo>
                  <a:cubicBezTo>
                    <a:pt x="975" y="1450"/>
                    <a:pt x="973" y="1451"/>
                    <a:pt x="971" y="1451"/>
                  </a:cubicBezTo>
                  <a:cubicBezTo>
                    <a:pt x="967" y="1451"/>
                    <a:pt x="964" y="1447"/>
                    <a:pt x="964" y="1442"/>
                  </a:cubicBezTo>
                  <a:cubicBezTo>
                    <a:pt x="964" y="1437"/>
                    <a:pt x="967" y="1432"/>
                    <a:pt x="971" y="1432"/>
                  </a:cubicBezTo>
                  <a:cubicBezTo>
                    <a:pt x="971" y="1421"/>
                    <a:pt x="978" y="1411"/>
                    <a:pt x="987" y="1411"/>
                  </a:cubicBezTo>
                  <a:cubicBezTo>
                    <a:pt x="995" y="1411"/>
                    <a:pt x="1002" y="1421"/>
                    <a:pt x="1002" y="1432"/>
                  </a:cubicBezTo>
                  <a:close/>
                  <a:moveTo>
                    <a:pt x="935" y="1222"/>
                  </a:moveTo>
                  <a:cubicBezTo>
                    <a:pt x="932" y="1218"/>
                    <a:pt x="927" y="1217"/>
                    <a:pt x="919" y="1218"/>
                  </a:cubicBezTo>
                  <a:cubicBezTo>
                    <a:pt x="923" y="1212"/>
                    <a:pt x="926" y="1206"/>
                    <a:pt x="926" y="1202"/>
                  </a:cubicBezTo>
                  <a:cubicBezTo>
                    <a:pt x="944" y="1194"/>
                    <a:pt x="961" y="1184"/>
                    <a:pt x="978" y="1174"/>
                  </a:cubicBezTo>
                  <a:cubicBezTo>
                    <a:pt x="987" y="1170"/>
                    <a:pt x="996" y="1165"/>
                    <a:pt x="1004" y="1160"/>
                  </a:cubicBezTo>
                  <a:cubicBezTo>
                    <a:pt x="1001" y="1164"/>
                    <a:pt x="993" y="1170"/>
                    <a:pt x="995" y="1176"/>
                  </a:cubicBezTo>
                  <a:cubicBezTo>
                    <a:pt x="997" y="1181"/>
                    <a:pt x="1003" y="1181"/>
                    <a:pt x="1007" y="1181"/>
                  </a:cubicBezTo>
                  <a:cubicBezTo>
                    <a:pt x="1016" y="1180"/>
                    <a:pt x="1025" y="1172"/>
                    <a:pt x="1032" y="1167"/>
                  </a:cubicBezTo>
                  <a:cubicBezTo>
                    <a:pt x="1086" y="1132"/>
                    <a:pt x="1139" y="1094"/>
                    <a:pt x="1191" y="1055"/>
                  </a:cubicBezTo>
                  <a:cubicBezTo>
                    <a:pt x="1252" y="1010"/>
                    <a:pt x="1313" y="964"/>
                    <a:pt x="1374" y="917"/>
                  </a:cubicBezTo>
                  <a:cubicBezTo>
                    <a:pt x="1416" y="886"/>
                    <a:pt x="1457" y="853"/>
                    <a:pt x="1498" y="822"/>
                  </a:cubicBezTo>
                  <a:cubicBezTo>
                    <a:pt x="1507" y="815"/>
                    <a:pt x="1515" y="809"/>
                    <a:pt x="1523" y="803"/>
                  </a:cubicBezTo>
                  <a:cubicBezTo>
                    <a:pt x="1523" y="803"/>
                    <a:pt x="1522" y="804"/>
                    <a:pt x="1521" y="804"/>
                  </a:cubicBezTo>
                  <a:cubicBezTo>
                    <a:pt x="1507" y="817"/>
                    <a:pt x="1491" y="829"/>
                    <a:pt x="1476" y="841"/>
                  </a:cubicBezTo>
                  <a:cubicBezTo>
                    <a:pt x="1447" y="864"/>
                    <a:pt x="1035" y="1221"/>
                    <a:pt x="919" y="1296"/>
                  </a:cubicBezTo>
                  <a:cubicBezTo>
                    <a:pt x="927" y="1285"/>
                    <a:pt x="931" y="1275"/>
                    <a:pt x="927" y="1269"/>
                  </a:cubicBezTo>
                  <a:cubicBezTo>
                    <a:pt x="924" y="1264"/>
                    <a:pt x="918" y="1263"/>
                    <a:pt x="910" y="1264"/>
                  </a:cubicBezTo>
                  <a:cubicBezTo>
                    <a:pt x="916" y="1259"/>
                    <a:pt x="921" y="1253"/>
                    <a:pt x="925" y="1248"/>
                  </a:cubicBezTo>
                  <a:cubicBezTo>
                    <a:pt x="927" y="1246"/>
                    <a:pt x="929" y="1244"/>
                    <a:pt x="929" y="1242"/>
                  </a:cubicBezTo>
                  <a:cubicBezTo>
                    <a:pt x="935" y="1233"/>
                    <a:pt x="937" y="1226"/>
                    <a:pt x="935" y="1222"/>
                  </a:cubicBezTo>
                  <a:close/>
                  <a:moveTo>
                    <a:pt x="875" y="1231"/>
                  </a:moveTo>
                  <a:cubicBezTo>
                    <a:pt x="876" y="1232"/>
                    <a:pt x="876" y="1234"/>
                    <a:pt x="875" y="1237"/>
                  </a:cubicBezTo>
                  <a:cubicBezTo>
                    <a:pt x="877" y="1236"/>
                    <a:pt x="880" y="1234"/>
                    <a:pt x="882" y="1234"/>
                  </a:cubicBezTo>
                  <a:cubicBezTo>
                    <a:pt x="890" y="1230"/>
                    <a:pt x="898" y="1230"/>
                    <a:pt x="900" y="1234"/>
                  </a:cubicBezTo>
                  <a:cubicBezTo>
                    <a:pt x="901" y="1235"/>
                    <a:pt x="901" y="1237"/>
                    <a:pt x="901" y="1238"/>
                  </a:cubicBezTo>
                  <a:cubicBezTo>
                    <a:pt x="901" y="1244"/>
                    <a:pt x="894" y="1254"/>
                    <a:pt x="884" y="1262"/>
                  </a:cubicBezTo>
                  <a:cubicBezTo>
                    <a:pt x="881" y="1268"/>
                    <a:pt x="875" y="1275"/>
                    <a:pt x="867" y="1281"/>
                  </a:cubicBezTo>
                  <a:cubicBezTo>
                    <a:pt x="854" y="1291"/>
                    <a:pt x="840" y="1293"/>
                    <a:pt x="837" y="1287"/>
                  </a:cubicBezTo>
                  <a:cubicBezTo>
                    <a:pt x="835" y="1285"/>
                    <a:pt x="836" y="1281"/>
                    <a:pt x="837" y="1277"/>
                  </a:cubicBezTo>
                  <a:cubicBezTo>
                    <a:pt x="840" y="1272"/>
                    <a:pt x="846" y="1265"/>
                    <a:pt x="853" y="1260"/>
                  </a:cubicBezTo>
                  <a:cubicBezTo>
                    <a:pt x="854" y="1257"/>
                    <a:pt x="855" y="1255"/>
                    <a:pt x="857" y="1253"/>
                  </a:cubicBezTo>
                  <a:cubicBezTo>
                    <a:pt x="856" y="1254"/>
                    <a:pt x="854" y="1254"/>
                    <a:pt x="853" y="1254"/>
                  </a:cubicBezTo>
                  <a:cubicBezTo>
                    <a:pt x="849" y="1255"/>
                    <a:pt x="846" y="1255"/>
                    <a:pt x="845" y="1253"/>
                  </a:cubicBezTo>
                  <a:cubicBezTo>
                    <a:pt x="842" y="1249"/>
                    <a:pt x="847" y="1241"/>
                    <a:pt x="856" y="1234"/>
                  </a:cubicBezTo>
                  <a:cubicBezTo>
                    <a:pt x="864" y="1228"/>
                    <a:pt x="873" y="1227"/>
                    <a:pt x="875" y="1231"/>
                  </a:cubicBezTo>
                  <a:close/>
                  <a:moveTo>
                    <a:pt x="601" y="1141"/>
                  </a:moveTo>
                  <a:cubicBezTo>
                    <a:pt x="615" y="1141"/>
                    <a:pt x="627" y="1150"/>
                    <a:pt x="631" y="1164"/>
                  </a:cubicBezTo>
                  <a:cubicBezTo>
                    <a:pt x="637" y="1160"/>
                    <a:pt x="644" y="1158"/>
                    <a:pt x="651" y="1158"/>
                  </a:cubicBezTo>
                  <a:cubicBezTo>
                    <a:pt x="658" y="1158"/>
                    <a:pt x="664" y="1160"/>
                    <a:pt x="669" y="1162"/>
                  </a:cubicBezTo>
                  <a:cubicBezTo>
                    <a:pt x="673" y="1153"/>
                    <a:pt x="681" y="1147"/>
                    <a:pt x="690" y="1147"/>
                  </a:cubicBezTo>
                  <a:cubicBezTo>
                    <a:pt x="702" y="1147"/>
                    <a:pt x="712" y="1157"/>
                    <a:pt x="714" y="1171"/>
                  </a:cubicBezTo>
                  <a:cubicBezTo>
                    <a:pt x="723" y="1166"/>
                    <a:pt x="735" y="1163"/>
                    <a:pt x="748" y="1163"/>
                  </a:cubicBezTo>
                  <a:cubicBezTo>
                    <a:pt x="779" y="1163"/>
                    <a:pt x="804" y="1180"/>
                    <a:pt x="804" y="1202"/>
                  </a:cubicBezTo>
                  <a:cubicBezTo>
                    <a:pt x="804" y="1205"/>
                    <a:pt x="803" y="1208"/>
                    <a:pt x="802" y="1211"/>
                  </a:cubicBezTo>
                  <a:cubicBezTo>
                    <a:pt x="803" y="1211"/>
                    <a:pt x="804" y="1211"/>
                    <a:pt x="805" y="1211"/>
                  </a:cubicBezTo>
                  <a:cubicBezTo>
                    <a:pt x="809" y="1210"/>
                    <a:pt x="812" y="1210"/>
                    <a:pt x="816" y="1210"/>
                  </a:cubicBezTo>
                  <a:cubicBezTo>
                    <a:pt x="823" y="1208"/>
                    <a:pt x="829" y="1207"/>
                    <a:pt x="835" y="1207"/>
                  </a:cubicBezTo>
                  <a:cubicBezTo>
                    <a:pt x="846" y="1204"/>
                    <a:pt x="854" y="1203"/>
                    <a:pt x="854" y="1203"/>
                  </a:cubicBezTo>
                  <a:cubicBezTo>
                    <a:pt x="854" y="1203"/>
                    <a:pt x="847" y="1207"/>
                    <a:pt x="837" y="1212"/>
                  </a:cubicBezTo>
                  <a:cubicBezTo>
                    <a:pt x="831" y="1215"/>
                    <a:pt x="825" y="1218"/>
                    <a:pt x="819" y="1221"/>
                  </a:cubicBezTo>
                  <a:cubicBezTo>
                    <a:pt x="815" y="1222"/>
                    <a:pt x="812" y="1224"/>
                    <a:pt x="808" y="1225"/>
                  </a:cubicBezTo>
                  <a:cubicBezTo>
                    <a:pt x="806" y="1226"/>
                    <a:pt x="805" y="1227"/>
                    <a:pt x="803" y="1228"/>
                  </a:cubicBezTo>
                  <a:cubicBezTo>
                    <a:pt x="801" y="1229"/>
                    <a:pt x="799" y="1229"/>
                    <a:pt x="798" y="1230"/>
                  </a:cubicBezTo>
                  <a:cubicBezTo>
                    <a:pt x="794" y="1232"/>
                    <a:pt x="790" y="1233"/>
                    <a:pt x="787" y="1235"/>
                  </a:cubicBezTo>
                  <a:cubicBezTo>
                    <a:pt x="785" y="1235"/>
                    <a:pt x="783" y="1236"/>
                    <a:pt x="781" y="1237"/>
                  </a:cubicBezTo>
                  <a:cubicBezTo>
                    <a:pt x="780" y="1237"/>
                    <a:pt x="779" y="1238"/>
                    <a:pt x="778" y="1238"/>
                  </a:cubicBezTo>
                  <a:cubicBezTo>
                    <a:pt x="777" y="1238"/>
                    <a:pt x="776" y="1239"/>
                    <a:pt x="775" y="1239"/>
                  </a:cubicBezTo>
                  <a:cubicBezTo>
                    <a:pt x="771" y="1240"/>
                    <a:pt x="767" y="1240"/>
                    <a:pt x="764" y="1241"/>
                  </a:cubicBezTo>
                  <a:cubicBezTo>
                    <a:pt x="763" y="1241"/>
                    <a:pt x="762" y="1241"/>
                    <a:pt x="761" y="1241"/>
                  </a:cubicBezTo>
                  <a:cubicBezTo>
                    <a:pt x="756" y="1242"/>
                    <a:pt x="752" y="1242"/>
                    <a:pt x="748" y="1242"/>
                  </a:cubicBezTo>
                  <a:cubicBezTo>
                    <a:pt x="717" y="1242"/>
                    <a:pt x="691" y="1224"/>
                    <a:pt x="691" y="1202"/>
                  </a:cubicBezTo>
                  <a:cubicBezTo>
                    <a:pt x="691" y="1202"/>
                    <a:pt x="691" y="1202"/>
                    <a:pt x="691" y="1202"/>
                  </a:cubicBezTo>
                  <a:cubicBezTo>
                    <a:pt x="691" y="1202"/>
                    <a:pt x="690" y="1202"/>
                    <a:pt x="690" y="1202"/>
                  </a:cubicBezTo>
                  <a:cubicBezTo>
                    <a:pt x="684" y="1202"/>
                    <a:pt x="678" y="1200"/>
                    <a:pt x="674" y="1196"/>
                  </a:cubicBezTo>
                  <a:cubicBezTo>
                    <a:pt x="668" y="1200"/>
                    <a:pt x="660" y="1202"/>
                    <a:pt x="651" y="1202"/>
                  </a:cubicBezTo>
                  <a:cubicBezTo>
                    <a:pt x="641" y="1202"/>
                    <a:pt x="631" y="1199"/>
                    <a:pt x="626" y="1193"/>
                  </a:cubicBezTo>
                  <a:cubicBezTo>
                    <a:pt x="620" y="1200"/>
                    <a:pt x="611" y="1205"/>
                    <a:pt x="601" y="1205"/>
                  </a:cubicBezTo>
                  <a:cubicBezTo>
                    <a:pt x="583" y="1205"/>
                    <a:pt x="569" y="1190"/>
                    <a:pt x="569" y="1173"/>
                  </a:cubicBezTo>
                  <a:cubicBezTo>
                    <a:pt x="569" y="1155"/>
                    <a:pt x="583" y="1141"/>
                    <a:pt x="601" y="1141"/>
                  </a:cubicBezTo>
                  <a:close/>
                  <a:moveTo>
                    <a:pt x="449" y="1003"/>
                  </a:moveTo>
                  <a:cubicBezTo>
                    <a:pt x="414" y="999"/>
                    <a:pt x="410" y="927"/>
                    <a:pt x="432" y="905"/>
                  </a:cubicBezTo>
                  <a:cubicBezTo>
                    <a:pt x="418" y="890"/>
                    <a:pt x="419" y="856"/>
                    <a:pt x="443" y="855"/>
                  </a:cubicBezTo>
                  <a:cubicBezTo>
                    <a:pt x="451" y="855"/>
                    <a:pt x="457" y="859"/>
                    <a:pt x="461" y="866"/>
                  </a:cubicBezTo>
                  <a:cubicBezTo>
                    <a:pt x="462" y="866"/>
                    <a:pt x="463" y="867"/>
                    <a:pt x="464" y="868"/>
                  </a:cubicBezTo>
                  <a:cubicBezTo>
                    <a:pt x="466" y="870"/>
                    <a:pt x="468" y="873"/>
                    <a:pt x="469" y="876"/>
                  </a:cubicBezTo>
                  <a:cubicBezTo>
                    <a:pt x="471" y="879"/>
                    <a:pt x="472" y="882"/>
                    <a:pt x="473" y="885"/>
                  </a:cubicBezTo>
                  <a:cubicBezTo>
                    <a:pt x="474" y="889"/>
                    <a:pt x="474" y="892"/>
                    <a:pt x="474" y="896"/>
                  </a:cubicBezTo>
                  <a:cubicBezTo>
                    <a:pt x="475" y="903"/>
                    <a:pt x="473" y="909"/>
                    <a:pt x="471" y="915"/>
                  </a:cubicBezTo>
                  <a:cubicBezTo>
                    <a:pt x="471" y="917"/>
                    <a:pt x="470" y="918"/>
                    <a:pt x="470" y="919"/>
                  </a:cubicBezTo>
                  <a:cubicBezTo>
                    <a:pt x="471" y="922"/>
                    <a:pt x="472" y="925"/>
                    <a:pt x="475" y="928"/>
                  </a:cubicBezTo>
                  <a:cubicBezTo>
                    <a:pt x="483" y="936"/>
                    <a:pt x="489" y="943"/>
                    <a:pt x="489" y="956"/>
                  </a:cubicBezTo>
                  <a:cubicBezTo>
                    <a:pt x="489" y="978"/>
                    <a:pt x="471" y="1005"/>
                    <a:pt x="449" y="1003"/>
                  </a:cubicBezTo>
                  <a:close/>
                  <a:moveTo>
                    <a:pt x="512" y="1088"/>
                  </a:moveTo>
                  <a:cubicBezTo>
                    <a:pt x="510" y="1088"/>
                    <a:pt x="507" y="1089"/>
                    <a:pt x="505" y="1089"/>
                  </a:cubicBezTo>
                  <a:cubicBezTo>
                    <a:pt x="487" y="1089"/>
                    <a:pt x="473" y="1073"/>
                    <a:pt x="473" y="1054"/>
                  </a:cubicBezTo>
                  <a:cubicBezTo>
                    <a:pt x="473" y="1034"/>
                    <a:pt x="487" y="1019"/>
                    <a:pt x="505" y="1019"/>
                  </a:cubicBezTo>
                  <a:cubicBezTo>
                    <a:pt x="515" y="1019"/>
                    <a:pt x="525" y="1024"/>
                    <a:pt x="530" y="1033"/>
                  </a:cubicBezTo>
                  <a:cubicBezTo>
                    <a:pt x="536" y="1030"/>
                    <a:pt x="542" y="1028"/>
                    <a:pt x="548" y="1028"/>
                  </a:cubicBezTo>
                  <a:cubicBezTo>
                    <a:pt x="570" y="1028"/>
                    <a:pt x="588" y="1048"/>
                    <a:pt x="588" y="1073"/>
                  </a:cubicBezTo>
                  <a:cubicBezTo>
                    <a:pt x="588" y="1087"/>
                    <a:pt x="582" y="1100"/>
                    <a:pt x="573" y="1108"/>
                  </a:cubicBezTo>
                  <a:cubicBezTo>
                    <a:pt x="566" y="1115"/>
                    <a:pt x="557" y="1120"/>
                    <a:pt x="547" y="1120"/>
                  </a:cubicBezTo>
                  <a:cubicBezTo>
                    <a:pt x="529" y="1120"/>
                    <a:pt x="514" y="1106"/>
                    <a:pt x="512" y="1088"/>
                  </a:cubicBezTo>
                  <a:close/>
                  <a:moveTo>
                    <a:pt x="582" y="1403"/>
                  </a:moveTo>
                  <a:cubicBezTo>
                    <a:pt x="575" y="1403"/>
                    <a:pt x="569" y="1397"/>
                    <a:pt x="569" y="1391"/>
                  </a:cubicBezTo>
                  <a:cubicBezTo>
                    <a:pt x="569" y="1384"/>
                    <a:pt x="575" y="1379"/>
                    <a:pt x="582" y="1379"/>
                  </a:cubicBezTo>
                  <a:cubicBezTo>
                    <a:pt x="588" y="1379"/>
                    <a:pt x="594" y="1384"/>
                    <a:pt x="594" y="1391"/>
                  </a:cubicBezTo>
                  <a:cubicBezTo>
                    <a:pt x="594" y="1397"/>
                    <a:pt x="588" y="1403"/>
                    <a:pt x="582" y="1403"/>
                  </a:cubicBezTo>
                  <a:close/>
                  <a:moveTo>
                    <a:pt x="700" y="1318"/>
                  </a:moveTo>
                  <a:cubicBezTo>
                    <a:pt x="697" y="1320"/>
                    <a:pt x="694" y="1321"/>
                    <a:pt x="692" y="1323"/>
                  </a:cubicBezTo>
                  <a:cubicBezTo>
                    <a:pt x="685" y="1328"/>
                    <a:pt x="674" y="1332"/>
                    <a:pt x="662" y="1332"/>
                  </a:cubicBezTo>
                  <a:cubicBezTo>
                    <a:pt x="642" y="1332"/>
                    <a:pt x="625" y="1321"/>
                    <a:pt x="625" y="1308"/>
                  </a:cubicBezTo>
                  <a:cubicBezTo>
                    <a:pt x="625" y="1307"/>
                    <a:pt x="625" y="1306"/>
                    <a:pt x="625" y="1306"/>
                  </a:cubicBezTo>
                  <a:cubicBezTo>
                    <a:pt x="619" y="1307"/>
                    <a:pt x="612" y="1307"/>
                    <a:pt x="605" y="1307"/>
                  </a:cubicBezTo>
                  <a:cubicBezTo>
                    <a:pt x="570" y="1307"/>
                    <a:pt x="543" y="1295"/>
                    <a:pt x="543" y="1279"/>
                  </a:cubicBezTo>
                  <a:cubicBezTo>
                    <a:pt x="543" y="1264"/>
                    <a:pt x="570" y="1251"/>
                    <a:pt x="605" y="1251"/>
                  </a:cubicBezTo>
                  <a:cubicBezTo>
                    <a:pt x="615" y="1251"/>
                    <a:pt x="625" y="1253"/>
                    <a:pt x="634" y="1255"/>
                  </a:cubicBezTo>
                  <a:cubicBezTo>
                    <a:pt x="637" y="1255"/>
                    <a:pt x="641" y="1255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6" y="1256"/>
                    <a:pt x="646" y="1256"/>
                    <a:pt x="646" y="1256"/>
                  </a:cubicBezTo>
                  <a:cubicBezTo>
                    <a:pt x="647" y="1257"/>
                    <a:pt x="647" y="1257"/>
                    <a:pt x="647" y="1257"/>
                  </a:cubicBezTo>
                  <a:cubicBezTo>
                    <a:pt x="648" y="1257"/>
                    <a:pt x="648" y="1257"/>
                    <a:pt x="648" y="1257"/>
                  </a:cubicBezTo>
                  <a:cubicBezTo>
                    <a:pt x="649" y="1258"/>
                    <a:pt x="651" y="1258"/>
                    <a:pt x="652" y="1259"/>
                  </a:cubicBezTo>
                  <a:cubicBezTo>
                    <a:pt x="655" y="1260"/>
                    <a:pt x="658" y="1262"/>
                    <a:pt x="660" y="1264"/>
                  </a:cubicBezTo>
                  <a:cubicBezTo>
                    <a:pt x="662" y="1265"/>
                    <a:pt x="663" y="1267"/>
                    <a:pt x="664" y="1268"/>
                  </a:cubicBezTo>
                  <a:cubicBezTo>
                    <a:pt x="669" y="1269"/>
                    <a:pt x="673" y="1269"/>
                    <a:pt x="678" y="1270"/>
                  </a:cubicBezTo>
                  <a:cubicBezTo>
                    <a:pt x="684" y="1271"/>
                    <a:pt x="689" y="1273"/>
                    <a:pt x="694" y="1276"/>
                  </a:cubicBezTo>
                  <a:cubicBezTo>
                    <a:pt x="697" y="1277"/>
                    <a:pt x="700" y="1278"/>
                    <a:pt x="703" y="1279"/>
                  </a:cubicBezTo>
                  <a:cubicBezTo>
                    <a:pt x="708" y="1281"/>
                    <a:pt x="712" y="1285"/>
                    <a:pt x="716" y="1288"/>
                  </a:cubicBezTo>
                  <a:cubicBezTo>
                    <a:pt x="729" y="1289"/>
                    <a:pt x="745" y="1287"/>
                    <a:pt x="756" y="1285"/>
                  </a:cubicBezTo>
                  <a:cubicBezTo>
                    <a:pt x="768" y="1283"/>
                    <a:pt x="779" y="1279"/>
                    <a:pt x="791" y="1277"/>
                  </a:cubicBezTo>
                  <a:cubicBezTo>
                    <a:pt x="759" y="1287"/>
                    <a:pt x="729" y="1302"/>
                    <a:pt x="700" y="1318"/>
                  </a:cubicBezTo>
                  <a:close/>
                  <a:moveTo>
                    <a:pt x="850" y="1332"/>
                  </a:moveTo>
                  <a:cubicBezTo>
                    <a:pt x="849" y="1332"/>
                    <a:pt x="847" y="1333"/>
                    <a:pt x="846" y="1334"/>
                  </a:cubicBezTo>
                  <a:cubicBezTo>
                    <a:pt x="845" y="1335"/>
                    <a:pt x="844" y="1335"/>
                    <a:pt x="844" y="1336"/>
                  </a:cubicBezTo>
                  <a:cubicBezTo>
                    <a:pt x="843" y="1337"/>
                    <a:pt x="842" y="1337"/>
                    <a:pt x="841" y="1338"/>
                  </a:cubicBezTo>
                  <a:cubicBezTo>
                    <a:pt x="834" y="1343"/>
                    <a:pt x="773" y="1389"/>
                    <a:pt x="744" y="1388"/>
                  </a:cubicBezTo>
                  <a:cubicBezTo>
                    <a:pt x="715" y="1387"/>
                    <a:pt x="712" y="1371"/>
                    <a:pt x="712" y="1364"/>
                  </a:cubicBezTo>
                  <a:cubicBezTo>
                    <a:pt x="711" y="1352"/>
                    <a:pt x="722" y="1342"/>
                    <a:pt x="735" y="1342"/>
                  </a:cubicBezTo>
                  <a:cubicBezTo>
                    <a:pt x="742" y="1341"/>
                    <a:pt x="748" y="1344"/>
                    <a:pt x="753" y="1348"/>
                  </a:cubicBezTo>
                  <a:cubicBezTo>
                    <a:pt x="758" y="1344"/>
                    <a:pt x="764" y="1342"/>
                    <a:pt x="771" y="1342"/>
                  </a:cubicBezTo>
                  <a:cubicBezTo>
                    <a:pt x="780" y="1342"/>
                    <a:pt x="788" y="1345"/>
                    <a:pt x="794" y="1350"/>
                  </a:cubicBezTo>
                  <a:cubicBezTo>
                    <a:pt x="799" y="1349"/>
                    <a:pt x="804" y="1347"/>
                    <a:pt x="809" y="1345"/>
                  </a:cubicBezTo>
                  <a:cubicBezTo>
                    <a:pt x="820" y="1342"/>
                    <a:pt x="831" y="1338"/>
                    <a:pt x="839" y="1335"/>
                  </a:cubicBezTo>
                  <a:cubicBezTo>
                    <a:pt x="840" y="1334"/>
                    <a:pt x="841" y="1334"/>
                    <a:pt x="842" y="1334"/>
                  </a:cubicBezTo>
                  <a:cubicBezTo>
                    <a:pt x="843" y="1333"/>
                    <a:pt x="844" y="1333"/>
                    <a:pt x="845" y="1333"/>
                  </a:cubicBezTo>
                  <a:cubicBezTo>
                    <a:pt x="846" y="1332"/>
                    <a:pt x="848" y="1331"/>
                    <a:pt x="849" y="1331"/>
                  </a:cubicBezTo>
                  <a:cubicBezTo>
                    <a:pt x="851" y="1330"/>
                    <a:pt x="853" y="1329"/>
                    <a:pt x="853" y="1329"/>
                  </a:cubicBezTo>
                  <a:cubicBezTo>
                    <a:pt x="853" y="1329"/>
                    <a:pt x="852" y="1330"/>
                    <a:pt x="850" y="1332"/>
                  </a:cubicBezTo>
                  <a:close/>
                  <a:moveTo>
                    <a:pt x="849" y="1303"/>
                  </a:moveTo>
                  <a:cubicBezTo>
                    <a:pt x="850" y="1302"/>
                    <a:pt x="851" y="1302"/>
                    <a:pt x="852" y="1301"/>
                  </a:cubicBezTo>
                  <a:cubicBezTo>
                    <a:pt x="853" y="1301"/>
                    <a:pt x="854" y="1301"/>
                    <a:pt x="854" y="1300"/>
                  </a:cubicBezTo>
                  <a:cubicBezTo>
                    <a:pt x="853" y="1301"/>
                    <a:pt x="851" y="1302"/>
                    <a:pt x="849" y="1303"/>
                  </a:cubicBezTo>
                  <a:close/>
                  <a:moveTo>
                    <a:pt x="861" y="1394"/>
                  </a:moveTo>
                  <a:cubicBezTo>
                    <a:pt x="862" y="1380"/>
                    <a:pt x="870" y="1367"/>
                    <a:pt x="880" y="1360"/>
                  </a:cubicBezTo>
                  <a:cubicBezTo>
                    <a:pt x="886" y="1367"/>
                    <a:pt x="908" y="1360"/>
                    <a:pt x="931" y="1343"/>
                  </a:cubicBezTo>
                  <a:cubicBezTo>
                    <a:pt x="955" y="1326"/>
                    <a:pt x="970" y="1306"/>
                    <a:pt x="965" y="1298"/>
                  </a:cubicBezTo>
                  <a:cubicBezTo>
                    <a:pt x="965" y="1297"/>
                    <a:pt x="964" y="1297"/>
                    <a:pt x="963" y="1296"/>
                  </a:cubicBezTo>
                  <a:cubicBezTo>
                    <a:pt x="1110" y="1179"/>
                    <a:pt x="1419" y="927"/>
                    <a:pt x="1441" y="908"/>
                  </a:cubicBezTo>
                  <a:cubicBezTo>
                    <a:pt x="1500" y="860"/>
                    <a:pt x="1537" y="831"/>
                    <a:pt x="1537" y="831"/>
                  </a:cubicBezTo>
                  <a:cubicBezTo>
                    <a:pt x="1537" y="831"/>
                    <a:pt x="1503" y="864"/>
                    <a:pt x="1448" y="917"/>
                  </a:cubicBezTo>
                  <a:cubicBezTo>
                    <a:pt x="1420" y="943"/>
                    <a:pt x="1387" y="975"/>
                    <a:pt x="1350" y="1009"/>
                  </a:cubicBezTo>
                  <a:cubicBezTo>
                    <a:pt x="1341" y="1018"/>
                    <a:pt x="1331" y="1026"/>
                    <a:pt x="1321" y="1035"/>
                  </a:cubicBezTo>
                  <a:cubicBezTo>
                    <a:pt x="1312" y="1044"/>
                    <a:pt x="1302" y="1054"/>
                    <a:pt x="1292" y="1063"/>
                  </a:cubicBezTo>
                  <a:cubicBezTo>
                    <a:pt x="1271" y="1081"/>
                    <a:pt x="1250" y="1101"/>
                    <a:pt x="1229" y="1120"/>
                  </a:cubicBezTo>
                  <a:cubicBezTo>
                    <a:pt x="1207" y="1140"/>
                    <a:pt x="1186" y="1158"/>
                    <a:pt x="1165" y="1177"/>
                  </a:cubicBezTo>
                  <a:cubicBezTo>
                    <a:pt x="1145" y="1195"/>
                    <a:pt x="1125" y="1212"/>
                    <a:pt x="1106" y="1229"/>
                  </a:cubicBezTo>
                  <a:cubicBezTo>
                    <a:pt x="1068" y="1262"/>
                    <a:pt x="1034" y="1292"/>
                    <a:pt x="1005" y="1317"/>
                  </a:cubicBezTo>
                  <a:cubicBezTo>
                    <a:pt x="998" y="1323"/>
                    <a:pt x="991" y="1329"/>
                    <a:pt x="984" y="1335"/>
                  </a:cubicBezTo>
                  <a:cubicBezTo>
                    <a:pt x="978" y="1340"/>
                    <a:pt x="972" y="1345"/>
                    <a:pt x="966" y="1350"/>
                  </a:cubicBezTo>
                  <a:cubicBezTo>
                    <a:pt x="964" y="1352"/>
                    <a:pt x="962" y="1353"/>
                    <a:pt x="960" y="1355"/>
                  </a:cubicBezTo>
                  <a:cubicBezTo>
                    <a:pt x="957" y="1358"/>
                    <a:pt x="955" y="1361"/>
                    <a:pt x="953" y="1365"/>
                  </a:cubicBezTo>
                  <a:cubicBezTo>
                    <a:pt x="951" y="1369"/>
                    <a:pt x="950" y="1374"/>
                    <a:pt x="949" y="1378"/>
                  </a:cubicBezTo>
                  <a:cubicBezTo>
                    <a:pt x="950" y="1380"/>
                    <a:pt x="951" y="1382"/>
                    <a:pt x="951" y="1384"/>
                  </a:cubicBezTo>
                  <a:cubicBezTo>
                    <a:pt x="951" y="1384"/>
                    <a:pt x="951" y="1384"/>
                    <a:pt x="951" y="1384"/>
                  </a:cubicBezTo>
                  <a:cubicBezTo>
                    <a:pt x="953" y="1383"/>
                    <a:pt x="955" y="1381"/>
                    <a:pt x="957" y="1379"/>
                  </a:cubicBezTo>
                  <a:cubicBezTo>
                    <a:pt x="957" y="1379"/>
                    <a:pt x="958" y="1378"/>
                    <a:pt x="958" y="1378"/>
                  </a:cubicBezTo>
                  <a:cubicBezTo>
                    <a:pt x="959" y="1377"/>
                    <a:pt x="959" y="1377"/>
                    <a:pt x="960" y="1376"/>
                  </a:cubicBezTo>
                  <a:cubicBezTo>
                    <a:pt x="961" y="1375"/>
                    <a:pt x="962" y="1374"/>
                    <a:pt x="963" y="1373"/>
                  </a:cubicBezTo>
                  <a:cubicBezTo>
                    <a:pt x="968" y="1369"/>
                    <a:pt x="973" y="1365"/>
                    <a:pt x="978" y="1361"/>
                  </a:cubicBezTo>
                  <a:cubicBezTo>
                    <a:pt x="988" y="1353"/>
                    <a:pt x="998" y="1346"/>
                    <a:pt x="1005" y="1340"/>
                  </a:cubicBezTo>
                  <a:cubicBezTo>
                    <a:pt x="1013" y="1335"/>
                    <a:pt x="1018" y="1331"/>
                    <a:pt x="1018" y="1331"/>
                  </a:cubicBezTo>
                  <a:cubicBezTo>
                    <a:pt x="1018" y="1331"/>
                    <a:pt x="1014" y="1336"/>
                    <a:pt x="1007" y="1343"/>
                  </a:cubicBezTo>
                  <a:cubicBezTo>
                    <a:pt x="1000" y="1349"/>
                    <a:pt x="992" y="1359"/>
                    <a:pt x="983" y="1368"/>
                  </a:cubicBezTo>
                  <a:cubicBezTo>
                    <a:pt x="979" y="1373"/>
                    <a:pt x="975" y="1378"/>
                    <a:pt x="971" y="1382"/>
                  </a:cubicBezTo>
                  <a:cubicBezTo>
                    <a:pt x="970" y="1383"/>
                    <a:pt x="969" y="1385"/>
                    <a:pt x="969" y="1386"/>
                  </a:cubicBezTo>
                  <a:cubicBezTo>
                    <a:pt x="968" y="1386"/>
                    <a:pt x="968" y="1387"/>
                    <a:pt x="967" y="1387"/>
                  </a:cubicBezTo>
                  <a:cubicBezTo>
                    <a:pt x="967" y="1388"/>
                    <a:pt x="966" y="1388"/>
                    <a:pt x="966" y="1389"/>
                  </a:cubicBezTo>
                  <a:cubicBezTo>
                    <a:pt x="964" y="1391"/>
                    <a:pt x="963" y="1393"/>
                    <a:pt x="962" y="1395"/>
                  </a:cubicBezTo>
                  <a:cubicBezTo>
                    <a:pt x="961" y="1396"/>
                    <a:pt x="960" y="1397"/>
                    <a:pt x="960" y="1398"/>
                  </a:cubicBezTo>
                  <a:cubicBezTo>
                    <a:pt x="959" y="1399"/>
                    <a:pt x="958" y="1400"/>
                    <a:pt x="958" y="1400"/>
                  </a:cubicBezTo>
                  <a:cubicBezTo>
                    <a:pt x="957" y="1402"/>
                    <a:pt x="956" y="1403"/>
                    <a:pt x="955" y="1404"/>
                  </a:cubicBezTo>
                  <a:cubicBezTo>
                    <a:pt x="955" y="1405"/>
                    <a:pt x="954" y="1406"/>
                    <a:pt x="954" y="1407"/>
                  </a:cubicBezTo>
                  <a:cubicBezTo>
                    <a:pt x="954" y="1411"/>
                    <a:pt x="953" y="1415"/>
                    <a:pt x="952" y="1419"/>
                  </a:cubicBezTo>
                  <a:cubicBezTo>
                    <a:pt x="951" y="1425"/>
                    <a:pt x="949" y="1429"/>
                    <a:pt x="948" y="1434"/>
                  </a:cubicBezTo>
                  <a:cubicBezTo>
                    <a:pt x="946" y="1437"/>
                    <a:pt x="944" y="1440"/>
                    <a:pt x="942" y="1443"/>
                  </a:cubicBezTo>
                  <a:cubicBezTo>
                    <a:pt x="942" y="1444"/>
                    <a:pt x="942" y="1444"/>
                    <a:pt x="942" y="1444"/>
                  </a:cubicBezTo>
                  <a:cubicBezTo>
                    <a:pt x="942" y="1460"/>
                    <a:pt x="931" y="1473"/>
                    <a:pt x="917" y="1473"/>
                  </a:cubicBezTo>
                  <a:cubicBezTo>
                    <a:pt x="916" y="1473"/>
                    <a:pt x="915" y="1473"/>
                    <a:pt x="914" y="1473"/>
                  </a:cubicBezTo>
                  <a:cubicBezTo>
                    <a:pt x="923" y="1467"/>
                    <a:pt x="930" y="1456"/>
                    <a:pt x="930" y="1442"/>
                  </a:cubicBezTo>
                  <a:cubicBezTo>
                    <a:pt x="930" y="1423"/>
                    <a:pt x="918" y="1408"/>
                    <a:pt x="902" y="1408"/>
                  </a:cubicBezTo>
                  <a:cubicBezTo>
                    <a:pt x="897" y="1408"/>
                    <a:pt x="892" y="1410"/>
                    <a:pt x="888" y="1413"/>
                  </a:cubicBezTo>
                  <a:cubicBezTo>
                    <a:pt x="883" y="1401"/>
                    <a:pt x="873" y="1394"/>
                    <a:pt x="861" y="1394"/>
                  </a:cubicBezTo>
                  <a:close/>
                  <a:moveTo>
                    <a:pt x="950" y="1680"/>
                  </a:moveTo>
                  <a:cubicBezTo>
                    <a:pt x="949" y="1680"/>
                    <a:pt x="948" y="1680"/>
                    <a:pt x="947" y="1680"/>
                  </a:cubicBezTo>
                  <a:cubicBezTo>
                    <a:pt x="941" y="1661"/>
                    <a:pt x="928" y="1647"/>
                    <a:pt x="912" y="1645"/>
                  </a:cubicBezTo>
                  <a:cubicBezTo>
                    <a:pt x="914" y="1636"/>
                    <a:pt x="919" y="1628"/>
                    <a:pt x="924" y="1622"/>
                  </a:cubicBezTo>
                  <a:cubicBezTo>
                    <a:pt x="924" y="1621"/>
                    <a:pt x="924" y="1619"/>
                    <a:pt x="924" y="1618"/>
                  </a:cubicBezTo>
                  <a:cubicBezTo>
                    <a:pt x="924" y="1618"/>
                    <a:pt x="924" y="1618"/>
                    <a:pt x="924" y="1618"/>
                  </a:cubicBezTo>
                  <a:cubicBezTo>
                    <a:pt x="923" y="1618"/>
                    <a:pt x="922" y="1618"/>
                    <a:pt x="921" y="1618"/>
                  </a:cubicBezTo>
                  <a:cubicBezTo>
                    <a:pt x="904" y="1618"/>
                    <a:pt x="891" y="1601"/>
                    <a:pt x="891" y="1581"/>
                  </a:cubicBezTo>
                  <a:cubicBezTo>
                    <a:pt x="891" y="1564"/>
                    <a:pt x="899" y="1550"/>
                    <a:pt x="911" y="1545"/>
                  </a:cubicBezTo>
                  <a:cubicBezTo>
                    <a:pt x="910" y="1542"/>
                    <a:pt x="910" y="1538"/>
                    <a:pt x="910" y="1535"/>
                  </a:cubicBezTo>
                  <a:cubicBezTo>
                    <a:pt x="910" y="1518"/>
                    <a:pt x="922" y="1504"/>
                    <a:pt x="938" y="1504"/>
                  </a:cubicBezTo>
                  <a:cubicBezTo>
                    <a:pt x="953" y="1504"/>
                    <a:pt x="965" y="1518"/>
                    <a:pt x="965" y="1535"/>
                  </a:cubicBezTo>
                  <a:cubicBezTo>
                    <a:pt x="965" y="1548"/>
                    <a:pt x="958" y="1559"/>
                    <a:pt x="947" y="1563"/>
                  </a:cubicBezTo>
                  <a:cubicBezTo>
                    <a:pt x="950" y="1568"/>
                    <a:pt x="951" y="1574"/>
                    <a:pt x="951" y="1581"/>
                  </a:cubicBezTo>
                  <a:cubicBezTo>
                    <a:pt x="951" y="1581"/>
                    <a:pt x="951" y="1581"/>
                    <a:pt x="951" y="1581"/>
                  </a:cubicBezTo>
                  <a:cubicBezTo>
                    <a:pt x="954" y="1580"/>
                    <a:pt x="957" y="1579"/>
                    <a:pt x="961" y="1579"/>
                  </a:cubicBezTo>
                  <a:cubicBezTo>
                    <a:pt x="981" y="1579"/>
                    <a:pt x="998" y="1597"/>
                    <a:pt x="998" y="1618"/>
                  </a:cubicBezTo>
                  <a:cubicBezTo>
                    <a:pt x="998" y="1619"/>
                    <a:pt x="998" y="1620"/>
                    <a:pt x="997" y="1621"/>
                  </a:cubicBezTo>
                  <a:cubicBezTo>
                    <a:pt x="995" y="1620"/>
                    <a:pt x="991" y="1619"/>
                    <a:pt x="988" y="1619"/>
                  </a:cubicBezTo>
                  <a:cubicBezTo>
                    <a:pt x="976" y="1619"/>
                    <a:pt x="967" y="1630"/>
                    <a:pt x="967" y="1643"/>
                  </a:cubicBezTo>
                  <a:cubicBezTo>
                    <a:pt x="967" y="1656"/>
                    <a:pt x="976" y="1667"/>
                    <a:pt x="988" y="1667"/>
                  </a:cubicBezTo>
                  <a:cubicBezTo>
                    <a:pt x="988" y="1667"/>
                    <a:pt x="989" y="1667"/>
                    <a:pt x="989" y="1667"/>
                  </a:cubicBezTo>
                  <a:cubicBezTo>
                    <a:pt x="988" y="1681"/>
                    <a:pt x="983" y="1693"/>
                    <a:pt x="976" y="1701"/>
                  </a:cubicBezTo>
                  <a:cubicBezTo>
                    <a:pt x="973" y="1689"/>
                    <a:pt x="962" y="1680"/>
                    <a:pt x="950" y="1680"/>
                  </a:cubicBezTo>
                  <a:close/>
                  <a:moveTo>
                    <a:pt x="1044" y="1778"/>
                  </a:moveTo>
                  <a:cubicBezTo>
                    <a:pt x="1044" y="1779"/>
                    <a:pt x="1044" y="1779"/>
                    <a:pt x="1044" y="1780"/>
                  </a:cubicBezTo>
                  <a:cubicBezTo>
                    <a:pt x="1044" y="1784"/>
                    <a:pt x="1043" y="1787"/>
                    <a:pt x="1042" y="1788"/>
                  </a:cubicBezTo>
                  <a:cubicBezTo>
                    <a:pt x="1042" y="1789"/>
                    <a:pt x="1042" y="1790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36" y="1803"/>
                    <a:pt x="1024" y="1811"/>
                    <a:pt x="1011" y="1811"/>
                  </a:cubicBezTo>
                  <a:cubicBezTo>
                    <a:pt x="1010" y="1811"/>
                    <a:pt x="1009" y="1811"/>
                    <a:pt x="1008" y="1811"/>
                  </a:cubicBezTo>
                  <a:cubicBezTo>
                    <a:pt x="1012" y="1806"/>
                    <a:pt x="1015" y="1800"/>
                    <a:pt x="1015" y="1793"/>
                  </a:cubicBezTo>
                  <a:cubicBezTo>
                    <a:pt x="1015" y="1777"/>
                    <a:pt x="1001" y="1764"/>
                    <a:pt x="985" y="1764"/>
                  </a:cubicBezTo>
                  <a:cubicBezTo>
                    <a:pt x="984" y="1764"/>
                    <a:pt x="982" y="1764"/>
                    <a:pt x="981" y="1764"/>
                  </a:cubicBezTo>
                  <a:cubicBezTo>
                    <a:pt x="983" y="1760"/>
                    <a:pt x="986" y="1756"/>
                    <a:pt x="989" y="1753"/>
                  </a:cubicBezTo>
                  <a:cubicBezTo>
                    <a:pt x="987" y="1749"/>
                    <a:pt x="985" y="1744"/>
                    <a:pt x="985" y="1739"/>
                  </a:cubicBezTo>
                  <a:cubicBezTo>
                    <a:pt x="985" y="1727"/>
                    <a:pt x="994" y="1717"/>
                    <a:pt x="1005" y="1717"/>
                  </a:cubicBezTo>
                  <a:cubicBezTo>
                    <a:pt x="1010" y="1717"/>
                    <a:pt x="1014" y="1719"/>
                    <a:pt x="1017" y="1722"/>
                  </a:cubicBezTo>
                  <a:cubicBezTo>
                    <a:pt x="1018" y="1718"/>
                    <a:pt x="1018" y="1713"/>
                    <a:pt x="1017" y="1710"/>
                  </a:cubicBezTo>
                  <a:cubicBezTo>
                    <a:pt x="1017" y="1704"/>
                    <a:pt x="1016" y="1700"/>
                    <a:pt x="1016" y="1697"/>
                  </a:cubicBezTo>
                  <a:cubicBezTo>
                    <a:pt x="1016" y="1696"/>
                    <a:pt x="1015" y="1696"/>
                    <a:pt x="1015" y="1695"/>
                  </a:cubicBezTo>
                  <a:cubicBezTo>
                    <a:pt x="1015" y="1694"/>
                    <a:pt x="1015" y="1694"/>
                    <a:pt x="1015" y="1694"/>
                  </a:cubicBezTo>
                  <a:cubicBezTo>
                    <a:pt x="1015" y="1693"/>
                    <a:pt x="1015" y="1692"/>
                    <a:pt x="1015" y="1692"/>
                  </a:cubicBezTo>
                  <a:cubicBezTo>
                    <a:pt x="1015" y="1692"/>
                    <a:pt x="1015" y="1693"/>
                    <a:pt x="1016" y="1693"/>
                  </a:cubicBezTo>
                  <a:cubicBezTo>
                    <a:pt x="1016" y="1693"/>
                    <a:pt x="1016" y="1694"/>
                    <a:pt x="1017" y="1694"/>
                  </a:cubicBezTo>
                  <a:cubicBezTo>
                    <a:pt x="1017" y="1695"/>
                    <a:pt x="1017" y="1695"/>
                    <a:pt x="1018" y="1696"/>
                  </a:cubicBezTo>
                  <a:cubicBezTo>
                    <a:pt x="1020" y="1698"/>
                    <a:pt x="1022" y="1702"/>
                    <a:pt x="1025" y="1707"/>
                  </a:cubicBezTo>
                  <a:cubicBezTo>
                    <a:pt x="1027" y="1713"/>
                    <a:pt x="1029" y="1720"/>
                    <a:pt x="1029" y="1728"/>
                  </a:cubicBezTo>
                  <a:cubicBezTo>
                    <a:pt x="1030" y="1734"/>
                    <a:pt x="1029" y="1741"/>
                    <a:pt x="1027" y="1748"/>
                  </a:cubicBezTo>
                  <a:cubicBezTo>
                    <a:pt x="1029" y="1750"/>
                    <a:pt x="1031" y="1751"/>
                    <a:pt x="1033" y="1753"/>
                  </a:cubicBezTo>
                  <a:cubicBezTo>
                    <a:pt x="1034" y="1754"/>
                    <a:pt x="1035" y="1755"/>
                    <a:pt x="1036" y="1756"/>
                  </a:cubicBezTo>
                  <a:cubicBezTo>
                    <a:pt x="1041" y="1762"/>
                    <a:pt x="1044" y="1770"/>
                    <a:pt x="1044" y="17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2593" y="2913"/>
              <a:ext cx="29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1501" y="2365"/>
              <a:ext cx="173" cy="319"/>
            </a:xfrm>
            <a:custGeom>
              <a:avLst/>
              <a:gdLst>
                <a:gd name="T0" fmla="*/ 56 w 107"/>
                <a:gd name="T1" fmla="*/ 176 h 197"/>
                <a:gd name="T2" fmla="*/ 59 w 107"/>
                <a:gd name="T3" fmla="*/ 176 h 197"/>
                <a:gd name="T4" fmla="*/ 85 w 107"/>
                <a:gd name="T5" fmla="*/ 197 h 197"/>
                <a:gd name="T6" fmla="*/ 98 w 107"/>
                <a:gd name="T7" fmla="*/ 163 h 197"/>
                <a:gd name="T8" fmla="*/ 97 w 107"/>
                <a:gd name="T9" fmla="*/ 163 h 197"/>
                <a:gd name="T10" fmla="*/ 76 w 107"/>
                <a:gd name="T11" fmla="*/ 139 h 197"/>
                <a:gd name="T12" fmla="*/ 97 w 107"/>
                <a:gd name="T13" fmla="*/ 115 h 197"/>
                <a:gd name="T14" fmla="*/ 106 w 107"/>
                <a:gd name="T15" fmla="*/ 117 h 197"/>
                <a:gd name="T16" fmla="*/ 107 w 107"/>
                <a:gd name="T17" fmla="*/ 114 h 197"/>
                <a:gd name="T18" fmla="*/ 70 w 107"/>
                <a:gd name="T19" fmla="*/ 75 h 197"/>
                <a:gd name="T20" fmla="*/ 60 w 107"/>
                <a:gd name="T21" fmla="*/ 77 h 197"/>
                <a:gd name="T22" fmla="*/ 60 w 107"/>
                <a:gd name="T23" fmla="*/ 77 h 197"/>
                <a:gd name="T24" fmla="*/ 56 w 107"/>
                <a:gd name="T25" fmla="*/ 59 h 197"/>
                <a:gd name="T26" fmla="*/ 74 w 107"/>
                <a:gd name="T27" fmla="*/ 31 h 197"/>
                <a:gd name="T28" fmla="*/ 47 w 107"/>
                <a:gd name="T29" fmla="*/ 0 h 197"/>
                <a:gd name="T30" fmla="*/ 19 w 107"/>
                <a:gd name="T31" fmla="*/ 31 h 197"/>
                <a:gd name="T32" fmla="*/ 20 w 107"/>
                <a:gd name="T33" fmla="*/ 41 h 197"/>
                <a:gd name="T34" fmla="*/ 0 w 107"/>
                <a:gd name="T35" fmla="*/ 77 h 197"/>
                <a:gd name="T36" fmla="*/ 30 w 107"/>
                <a:gd name="T37" fmla="*/ 114 h 197"/>
                <a:gd name="T38" fmla="*/ 33 w 107"/>
                <a:gd name="T39" fmla="*/ 114 h 197"/>
                <a:gd name="T40" fmla="*/ 33 w 107"/>
                <a:gd name="T41" fmla="*/ 114 h 197"/>
                <a:gd name="T42" fmla="*/ 33 w 107"/>
                <a:gd name="T43" fmla="*/ 118 h 197"/>
                <a:gd name="T44" fmla="*/ 21 w 107"/>
                <a:gd name="T45" fmla="*/ 141 h 197"/>
                <a:gd name="T46" fmla="*/ 56 w 107"/>
                <a:gd name="T47" fmla="*/ 17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7" h="197">
                  <a:moveTo>
                    <a:pt x="56" y="176"/>
                  </a:moveTo>
                  <a:cubicBezTo>
                    <a:pt x="57" y="176"/>
                    <a:pt x="58" y="176"/>
                    <a:pt x="59" y="176"/>
                  </a:cubicBezTo>
                  <a:cubicBezTo>
                    <a:pt x="71" y="176"/>
                    <a:pt x="82" y="185"/>
                    <a:pt x="85" y="197"/>
                  </a:cubicBezTo>
                  <a:cubicBezTo>
                    <a:pt x="92" y="189"/>
                    <a:pt x="97" y="177"/>
                    <a:pt x="98" y="163"/>
                  </a:cubicBezTo>
                  <a:cubicBezTo>
                    <a:pt x="98" y="163"/>
                    <a:pt x="97" y="163"/>
                    <a:pt x="97" y="163"/>
                  </a:cubicBezTo>
                  <a:cubicBezTo>
                    <a:pt x="85" y="163"/>
                    <a:pt x="76" y="152"/>
                    <a:pt x="76" y="139"/>
                  </a:cubicBezTo>
                  <a:cubicBezTo>
                    <a:pt x="76" y="126"/>
                    <a:pt x="85" y="115"/>
                    <a:pt x="97" y="115"/>
                  </a:cubicBezTo>
                  <a:cubicBezTo>
                    <a:pt x="100" y="115"/>
                    <a:pt x="104" y="116"/>
                    <a:pt x="106" y="117"/>
                  </a:cubicBezTo>
                  <a:cubicBezTo>
                    <a:pt x="107" y="116"/>
                    <a:pt x="107" y="115"/>
                    <a:pt x="107" y="114"/>
                  </a:cubicBezTo>
                  <a:cubicBezTo>
                    <a:pt x="107" y="93"/>
                    <a:pt x="90" y="75"/>
                    <a:pt x="70" y="75"/>
                  </a:cubicBezTo>
                  <a:cubicBezTo>
                    <a:pt x="66" y="75"/>
                    <a:pt x="63" y="76"/>
                    <a:pt x="60" y="77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0" y="70"/>
                    <a:pt x="59" y="64"/>
                    <a:pt x="56" y="59"/>
                  </a:cubicBezTo>
                  <a:cubicBezTo>
                    <a:pt x="67" y="55"/>
                    <a:pt x="74" y="44"/>
                    <a:pt x="74" y="31"/>
                  </a:cubicBezTo>
                  <a:cubicBezTo>
                    <a:pt x="74" y="14"/>
                    <a:pt x="62" y="0"/>
                    <a:pt x="47" y="0"/>
                  </a:cubicBezTo>
                  <a:cubicBezTo>
                    <a:pt x="31" y="0"/>
                    <a:pt x="19" y="14"/>
                    <a:pt x="19" y="31"/>
                  </a:cubicBezTo>
                  <a:cubicBezTo>
                    <a:pt x="19" y="34"/>
                    <a:pt x="19" y="38"/>
                    <a:pt x="20" y="41"/>
                  </a:cubicBezTo>
                  <a:cubicBezTo>
                    <a:pt x="8" y="46"/>
                    <a:pt x="0" y="60"/>
                    <a:pt x="0" y="77"/>
                  </a:cubicBezTo>
                  <a:cubicBezTo>
                    <a:pt x="0" y="97"/>
                    <a:pt x="13" y="114"/>
                    <a:pt x="30" y="114"/>
                  </a:cubicBezTo>
                  <a:cubicBezTo>
                    <a:pt x="31" y="114"/>
                    <a:pt x="32" y="114"/>
                    <a:pt x="33" y="114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33" y="115"/>
                    <a:pt x="33" y="117"/>
                    <a:pt x="33" y="118"/>
                  </a:cubicBezTo>
                  <a:cubicBezTo>
                    <a:pt x="28" y="124"/>
                    <a:pt x="23" y="132"/>
                    <a:pt x="21" y="141"/>
                  </a:cubicBezTo>
                  <a:cubicBezTo>
                    <a:pt x="37" y="143"/>
                    <a:pt x="50" y="157"/>
                    <a:pt x="56" y="17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710" y="2572"/>
              <a:ext cx="31" cy="57"/>
            </a:xfrm>
            <a:custGeom>
              <a:avLst/>
              <a:gdLst>
                <a:gd name="T0" fmla="*/ 8 w 19"/>
                <a:gd name="T1" fmla="*/ 35 h 35"/>
                <a:gd name="T2" fmla="*/ 19 w 19"/>
                <a:gd name="T3" fmla="*/ 18 h 35"/>
                <a:gd name="T4" fmla="*/ 8 w 19"/>
                <a:gd name="T5" fmla="*/ 0 h 35"/>
                <a:gd name="T6" fmla="*/ 0 w 19"/>
                <a:gd name="T7" fmla="*/ 4 h 35"/>
                <a:gd name="T8" fmla="*/ 5 w 19"/>
                <a:gd name="T9" fmla="*/ 22 h 35"/>
                <a:gd name="T10" fmla="*/ 3 w 19"/>
                <a:gd name="T11" fmla="*/ 34 h 35"/>
                <a:gd name="T12" fmla="*/ 8 w 19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5">
                  <a:moveTo>
                    <a:pt x="8" y="35"/>
                  </a:moveTo>
                  <a:cubicBezTo>
                    <a:pt x="14" y="35"/>
                    <a:pt x="19" y="27"/>
                    <a:pt x="19" y="18"/>
                  </a:cubicBezTo>
                  <a:cubicBezTo>
                    <a:pt x="19" y="8"/>
                    <a:pt x="14" y="0"/>
                    <a:pt x="8" y="0"/>
                  </a:cubicBezTo>
                  <a:cubicBezTo>
                    <a:pt x="5" y="0"/>
                    <a:pt x="2" y="2"/>
                    <a:pt x="0" y="4"/>
                  </a:cubicBezTo>
                  <a:cubicBezTo>
                    <a:pt x="3" y="9"/>
                    <a:pt x="5" y="15"/>
                    <a:pt x="5" y="22"/>
                  </a:cubicBezTo>
                  <a:cubicBezTo>
                    <a:pt x="5" y="26"/>
                    <a:pt x="4" y="30"/>
                    <a:pt x="3" y="34"/>
                  </a:cubicBezTo>
                  <a:cubicBezTo>
                    <a:pt x="5" y="35"/>
                    <a:pt x="6" y="35"/>
                    <a:pt x="8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565" y="722"/>
              <a:ext cx="140" cy="118"/>
            </a:xfrm>
            <a:custGeom>
              <a:avLst/>
              <a:gdLst>
                <a:gd name="T0" fmla="*/ 23 w 87"/>
                <a:gd name="T1" fmla="*/ 73 h 73"/>
                <a:gd name="T2" fmla="*/ 41 w 87"/>
                <a:gd name="T3" fmla="*/ 63 h 73"/>
                <a:gd name="T4" fmla="*/ 51 w 87"/>
                <a:gd name="T5" fmla="*/ 65 h 73"/>
                <a:gd name="T6" fmla="*/ 78 w 87"/>
                <a:gd name="T7" fmla="*/ 47 h 73"/>
                <a:gd name="T8" fmla="*/ 87 w 87"/>
                <a:gd name="T9" fmla="*/ 32 h 73"/>
                <a:gd name="T10" fmla="*/ 78 w 87"/>
                <a:gd name="T11" fmla="*/ 17 h 73"/>
                <a:gd name="T12" fmla="*/ 51 w 87"/>
                <a:gd name="T13" fmla="*/ 0 h 73"/>
                <a:gd name="T14" fmla="*/ 23 w 87"/>
                <a:gd name="T15" fmla="*/ 23 h 73"/>
                <a:gd name="T16" fmla="*/ 23 w 87"/>
                <a:gd name="T17" fmla="*/ 23 h 73"/>
                <a:gd name="T18" fmla="*/ 0 w 87"/>
                <a:gd name="T19" fmla="*/ 48 h 73"/>
                <a:gd name="T20" fmla="*/ 23 w 87"/>
                <a:gd name="T2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73">
                  <a:moveTo>
                    <a:pt x="23" y="73"/>
                  </a:moveTo>
                  <a:cubicBezTo>
                    <a:pt x="30" y="73"/>
                    <a:pt x="37" y="69"/>
                    <a:pt x="41" y="63"/>
                  </a:cubicBezTo>
                  <a:cubicBezTo>
                    <a:pt x="44" y="65"/>
                    <a:pt x="48" y="65"/>
                    <a:pt x="51" y="65"/>
                  </a:cubicBezTo>
                  <a:cubicBezTo>
                    <a:pt x="63" y="65"/>
                    <a:pt x="73" y="58"/>
                    <a:pt x="78" y="47"/>
                  </a:cubicBezTo>
                  <a:cubicBezTo>
                    <a:pt x="84" y="45"/>
                    <a:pt x="87" y="39"/>
                    <a:pt x="87" y="32"/>
                  </a:cubicBezTo>
                  <a:cubicBezTo>
                    <a:pt x="87" y="25"/>
                    <a:pt x="83" y="20"/>
                    <a:pt x="78" y="17"/>
                  </a:cubicBezTo>
                  <a:cubicBezTo>
                    <a:pt x="73" y="7"/>
                    <a:pt x="63" y="0"/>
                    <a:pt x="51" y="0"/>
                  </a:cubicBezTo>
                  <a:cubicBezTo>
                    <a:pt x="38" y="0"/>
                    <a:pt x="27" y="10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10" y="23"/>
                    <a:pt x="0" y="34"/>
                    <a:pt x="0" y="48"/>
                  </a:cubicBezTo>
                  <a:cubicBezTo>
                    <a:pt x="0" y="62"/>
                    <a:pt x="10" y="73"/>
                    <a:pt x="23" y="73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1209" y="2081"/>
              <a:ext cx="231" cy="98"/>
            </a:xfrm>
            <a:custGeom>
              <a:avLst/>
              <a:gdLst>
                <a:gd name="T0" fmla="*/ 33 w 142"/>
                <a:gd name="T1" fmla="*/ 59 h 60"/>
                <a:gd name="T2" fmla="*/ 130 w 142"/>
                <a:gd name="T3" fmla="*/ 9 h 60"/>
                <a:gd name="T4" fmla="*/ 133 w 142"/>
                <a:gd name="T5" fmla="*/ 7 h 60"/>
                <a:gd name="T6" fmla="*/ 135 w 142"/>
                <a:gd name="T7" fmla="*/ 5 h 60"/>
                <a:gd name="T8" fmla="*/ 139 w 142"/>
                <a:gd name="T9" fmla="*/ 3 h 60"/>
                <a:gd name="T10" fmla="*/ 142 w 142"/>
                <a:gd name="T11" fmla="*/ 0 h 60"/>
                <a:gd name="T12" fmla="*/ 138 w 142"/>
                <a:gd name="T13" fmla="*/ 2 h 60"/>
                <a:gd name="T14" fmla="*/ 134 w 142"/>
                <a:gd name="T15" fmla="*/ 4 h 60"/>
                <a:gd name="T16" fmla="*/ 131 w 142"/>
                <a:gd name="T17" fmla="*/ 5 h 60"/>
                <a:gd name="T18" fmla="*/ 128 w 142"/>
                <a:gd name="T19" fmla="*/ 6 h 60"/>
                <a:gd name="T20" fmla="*/ 98 w 142"/>
                <a:gd name="T21" fmla="*/ 16 h 60"/>
                <a:gd name="T22" fmla="*/ 83 w 142"/>
                <a:gd name="T23" fmla="*/ 21 h 60"/>
                <a:gd name="T24" fmla="*/ 60 w 142"/>
                <a:gd name="T25" fmla="*/ 13 h 60"/>
                <a:gd name="T26" fmla="*/ 42 w 142"/>
                <a:gd name="T27" fmla="*/ 19 h 60"/>
                <a:gd name="T28" fmla="*/ 24 w 142"/>
                <a:gd name="T29" fmla="*/ 13 h 60"/>
                <a:gd name="T30" fmla="*/ 1 w 142"/>
                <a:gd name="T31" fmla="*/ 35 h 60"/>
                <a:gd name="T32" fmla="*/ 33 w 142"/>
                <a:gd name="T33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60">
                  <a:moveTo>
                    <a:pt x="33" y="59"/>
                  </a:moveTo>
                  <a:cubicBezTo>
                    <a:pt x="62" y="60"/>
                    <a:pt x="123" y="14"/>
                    <a:pt x="130" y="9"/>
                  </a:cubicBezTo>
                  <a:cubicBezTo>
                    <a:pt x="131" y="8"/>
                    <a:pt x="132" y="8"/>
                    <a:pt x="133" y="7"/>
                  </a:cubicBezTo>
                  <a:cubicBezTo>
                    <a:pt x="133" y="6"/>
                    <a:pt x="134" y="6"/>
                    <a:pt x="135" y="5"/>
                  </a:cubicBezTo>
                  <a:cubicBezTo>
                    <a:pt x="136" y="4"/>
                    <a:pt x="138" y="3"/>
                    <a:pt x="139" y="3"/>
                  </a:cubicBezTo>
                  <a:cubicBezTo>
                    <a:pt x="141" y="1"/>
                    <a:pt x="142" y="0"/>
                    <a:pt x="142" y="0"/>
                  </a:cubicBezTo>
                  <a:cubicBezTo>
                    <a:pt x="142" y="0"/>
                    <a:pt x="140" y="1"/>
                    <a:pt x="138" y="2"/>
                  </a:cubicBezTo>
                  <a:cubicBezTo>
                    <a:pt x="137" y="2"/>
                    <a:pt x="135" y="3"/>
                    <a:pt x="134" y="4"/>
                  </a:cubicBezTo>
                  <a:cubicBezTo>
                    <a:pt x="133" y="4"/>
                    <a:pt x="132" y="4"/>
                    <a:pt x="131" y="5"/>
                  </a:cubicBezTo>
                  <a:cubicBezTo>
                    <a:pt x="130" y="5"/>
                    <a:pt x="129" y="5"/>
                    <a:pt x="128" y="6"/>
                  </a:cubicBezTo>
                  <a:cubicBezTo>
                    <a:pt x="120" y="9"/>
                    <a:pt x="109" y="13"/>
                    <a:pt x="98" y="16"/>
                  </a:cubicBezTo>
                  <a:cubicBezTo>
                    <a:pt x="93" y="18"/>
                    <a:pt x="88" y="20"/>
                    <a:pt x="83" y="21"/>
                  </a:cubicBezTo>
                  <a:cubicBezTo>
                    <a:pt x="77" y="16"/>
                    <a:pt x="69" y="13"/>
                    <a:pt x="60" y="13"/>
                  </a:cubicBezTo>
                  <a:cubicBezTo>
                    <a:pt x="53" y="13"/>
                    <a:pt x="47" y="15"/>
                    <a:pt x="42" y="19"/>
                  </a:cubicBezTo>
                  <a:cubicBezTo>
                    <a:pt x="37" y="15"/>
                    <a:pt x="31" y="12"/>
                    <a:pt x="24" y="13"/>
                  </a:cubicBezTo>
                  <a:cubicBezTo>
                    <a:pt x="11" y="13"/>
                    <a:pt x="0" y="23"/>
                    <a:pt x="1" y="35"/>
                  </a:cubicBezTo>
                  <a:cubicBezTo>
                    <a:pt x="1" y="42"/>
                    <a:pt x="4" y="58"/>
                    <a:pt x="33" y="5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979" y="1777"/>
              <a:ext cx="462" cy="163"/>
            </a:xfrm>
            <a:custGeom>
              <a:avLst/>
              <a:gdLst>
                <a:gd name="T0" fmla="*/ 0 w 285"/>
                <a:gd name="T1" fmla="*/ 32 h 101"/>
                <a:gd name="T2" fmla="*/ 32 w 285"/>
                <a:gd name="T3" fmla="*/ 64 h 101"/>
                <a:gd name="T4" fmla="*/ 57 w 285"/>
                <a:gd name="T5" fmla="*/ 52 h 101"/>
                <a:gd name="T6" fmla="*/ 82 w 285"/>
                <a:gd name="T7" fmla="*/ 61 h 101"/>
                <a:gd name="T8" fmla="*/ 105 w 285"/>
                <a:gd name="T9" fmla="*/ 55 h 101"/>
                <a:gd name="T10" fmla="*/ 121 w 285"/>
                <a:gd name="T11" fmla="*/ 61 h 101"/>
                <a:gd name="T12" fmla="*/ 122 w 285"/>
                <a:gd name="T13" fmla="*/ 61 h 101"/>
                <a:gd name="T14" fmla="*/ 122 w 285"/>
                <a:gd name="T15" fmla="*/ 61 h 101"/>
                <a:gd name="T16" fmla="*/ 179 w 285"/>
                <a:gd name="T17" fmla="*/ 101 h 101"/>
                <a:gd name="T18" fmla="*/ 192 w 285"/>
                <a:gd name="T19" fmla="*/ 100 h 101"/>
                <a:gd name="T20" fmla="*/ 195 w 285"/>
                <a:gd name="T21" fmla="*/ 100 h 101"/>
                <a:gd name="T22" fmla="*/ 206 w 285"/>
                <a:gd name="T23" fmla="*/ 98 h 101"/>
                <a:gd name="T24" fmla="*/ 209 w 285"/>
                <a:gd name="T25" fmla="*/ 97 h 101"/>
                <a:gd name="T26" fmla="*/ 212 w 285"/>
                <a:gd name="T27" fmla="*/ 96 h 101"/>
                <a:gd name="T28" fmla="*/ 218 w 285"/>
                <a:gd name="T29" fmla="*/ 94 h 101"/>
                <a:gd name="T30" fmla="*/ 229 w 285"/>
                <a:gd name="T31" fmla="*/ 89 h 101"/>
                <a:gd name="T32" fmla="*/ 234 w 285"/>
                <a:gd name="T33" fmla="*/ 87 h 101"/>
                <a:gd name="T34" fmla="*/ 239 w 285"/>
                <a:gd name="T35" fmla="*/ 84 h 101"/>
                <a:gd name="T36" fmla="*/ 250 w 285"/>
                <a:gd name="T37" fmla="*/ 80 h 101"/>
                <a:gd name="T38" fmla="*/ 268 w 285"/>
                <a:gd name="T39" fmla="*/ 71 h 101"/>
                <a:gd name="T40" fmla="*/ 285 w 285"/>
                <a:gd name="T41" fmla="*/ 62 h 101"/>
                <a:gd name="T42" fmla="*/ 266 w 285"/>
                <a:gd name="T43" fmla="*/ 66 h 101"/>
                <a:gd name="T44" fmla="*/ 247 w 285"/>
                <a:gd name="T45" fmla="*/ 69 h 101"/>
                <a:gd name="T46" fmla="*/ 236 w 285"/>
                <a:gd name="T47" fmla="*/ 70 h 101"/>
                <a:gd name="T48" fmla="*/ 233 w 285"/>
                <a:gd name="T49" fmla="*/ 70 h 101"/>
                <a:gd name="T50" fmla="*/ 235 w 285"/>
                <a:gd name="T51" fmla="*/ 61 h 101"/>
                <a:gd name="T52" fmla="*/ 179 w 285"/>
                <a:gd name="T53" fmla="*/ 22 h 101"/>
                <a:gd name="T54" fmla="*/ 145 w 285"/>
                <a:gd name="T55" fmla="*/ 30 h 101"/>
                <a:gd name="T56" fmla="*/ 121 w 285"/>
                <a:gd name="T57" fmla="*/ 6 h 101"/>
                <a:gd name="T58" fmla="*/ 100 w 285"/>
                <a:gd name="T59" fmla="*/ 21 h 101"/>
                <a:gd name="T60" fmla="*/ 82 w 285"/>
                <a:gd name="T61" fmla="*/ 17 h 101"/>
                <a:gd name="T62" fmla="*/ 62 w 285"/>
                <a:gd name="T63" fmla="*/ 23 h 101"/>
                <a:gd name="T64" fmla="*/ 32 w 285"/>
                <a:gd name="T65" fmla="*/ 0 h 101"/>
                <a:gd name="T66" fmla="*/ 0 w 285"/>
                <a:gd name="T67" fmla="*/ 3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5" h="101">
                  <a:moveTo>
                    <a:pt x="0" y="32"/>
                  </a:moveTo>
                  <a:cubicBezTo>
                    <a:pt x="0" y="49"/>
                    <a:pt x="14" y="64"/>
                    <a:pt x="32" y="64"/>
                  </a:cubicBezTo>
                  <a:cubicBezTo>
                    <a:pt x="42" y="64"/>
                    <a:pt x="51" y="59"/>
                    <a:pt x="57" y="52"/>
                  </a:cubicBezTo>
                  <a:cubicBezTo>
                    <a:pt x="62" y="58"/>
                    <a:pt x="72" y="61"/>
                    <a:pt x="82" y="61"/>
                  </a:cubicBezTo>
                  <a:cubicBezTo>
                    <a:pt x="91" y="61"/>
                    <a:pt x="99" y="59"/>
                    <a:pt x="105" y="55"/>
                  </a:cubicBezTo>
                  <a:cubicBezTo>
                    <a:pt x="109" y="59"/>
                    <a:pt x="115" y="61"/>
                    <a:pt x="121" y="61"/>
                  </a:cubicBezTo>
                  <a:cubicBezTo>
                    <a:pt x="121" y="61"/>
                    <a:pt x="122" y="61"/>
                    <a:pt x="122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2" y="83"/>
                    <a:pt x="148" y="101"/>
                    <a:pt x="179" y="101"/>
                  </a:cubicBezTo>
                  <a:cubicBezTo>
                    <a:pt x="183" y="101"/>
                    <a:pt x="187" y="101"/>
                    <a:pt x="192" y="100"/>
                  </a:cubicBezTo>
                  <a:cubicBezTo>
                    <a:pt x="193" y="100"/>
                    <a:pt x="194" y="100"/>
                    <a:pt x="195" y="100"/>
                  </a:cubicBezTo>
                  <a:cubicBezTo>
                    <a:pt x="198" y="99"/>
                    <a:pt x="202" y="99"/>
                    <a:pt x="206" y="98"/>
                  </a:cubicBezTo>
                  <a:cubicBezTo>
                    <a:pt x="207" y="98"/>
                    <a:pt x="208" y="97"/>
                    <a:pt x="209" y="97"/>
                  </a:cubicBezTo>
                  <a:cubicBezTo>
                    <a:pt x="210" y="97"/>
                    <a:pt x="211" y="96"/>
                    <a:pt x="212" y="96"/>
                  </a:cubicBezTo>
                  <a:cubicBezTo>
                    <a:pt x="214" y="95"/>
                    <a:pt x="216" y="94"/>
                    <a:pt x="218" y="94"/>
                  </a:cubicBezTo>
                  <a:cubicBezTo>
                    <a:pt x="221" y="92"/>
                    <a:pt x="225" y="91"/>
                    <a:pt x="229" y="89"/>
                  </a:cubicBezTo>
                  <a:cubicBezTo>
                    <a:pt x="230" y="88"/>
                    <a:pt x="232" y="88"/>
                    <a:pt x="234" y="87"/>
                  </a:cubicBezTo>
                  <a:cubicBezTo>
                    <a:pt x="236" y="86"/>
                    <a:pt x="237" y="85"/>
                    <a:pt x="239" y="84"/>
                  </a:cubicBezTo>
                  <a:cubicBezTo>
                    <a:pt x="243" y="83"/>
                    <a:pt x="246" y="81"/>
                    <a:pt x="250" y="80"/>
                  </a:cubicBezTo>
                  <a:cubicBezTo>
                    <a:pt x="256" y="77"/>
                    <a:pt x="262" y="74"/>
                    <a:pt x="268" y="71"/>
                  </a:cubicBezTo>
                  <a:cubicBezTo>
                    <a:pt x="278" y="66"/>
                    <a:pt x="285" y="62"/>
                    <a:pt x="285" y="62"/>
                  </a:cubicBezTo>
                  <a:cubicBezTo>
                    <a:pt x="285" y="62"/>
                    <a:pt x="277" y="63"/>
                    <a:pt x="266" y="66"/>
                  </a:cubicBezTo>
                  <a:cubicBezTo>
                    <a:pt x="260" y="66"/>
                    <a:pt x="254" y="67"/>
                    <a:pt x="247" y="69"/>
                  </a:cubicBezTo>
                  <a:cubicBezTo>
                    <a:pt x="243" y="69"/>
                    <a:pt x="240" y="69"/>
                    <a:pt x="236" y="70"/>
                  </a:cubicBezTo>
                  <a:cubicBezTo>
                    <a:pt x="235" y="70"/>
                    <a:pt x="234" y="70"/>
                    <a:pt x="233" y="70"/>
                  </a:cubicBezTo>
                  <a:cubicBezTo>
                    <a:pt x="234" y="67"/>
                    <a:pt x="235" y="64"/>
                    <a:pt x="235" y="61"/>
                  </a:cubicBezTo>
                  <a:cubicBezTo>
                    <a:pt x="235" y="39"/>
                    <a:pt x="210" y="22"/>
                    <a:pt x="179" y="22"/>
                  </a:cubicBezTo>
                  <a:cubicBezTo>
                    <a:pt x="166" y="22"/>
                    <a:pt x="154" y="25"/>
                    <a:pt x="145" y="30"/>
                  </a:cubicBezTo>
                  <a:cubicBezTo>
                    <a:pt x="143" y="16"/>
                    <a:pt x="133" y="6"/>
                    <a:pt x="121" y="6"/>
                  </a:cubicBezTo>
                  <a:cubicBezTo>
                    <a:pt x="112" y="6"/>
                    <a:pt x="104" y="12"/>
                    <a:pt x="100" y="21"/>
                  </a:cubicBezTo>
                  <a:cubicBezTo>
                    <a:pt x="95" y="19"/>
                    <a:pt x="89" y="17"/>
                    <a:pt x="82" y="17"/>
                  </a:cubicBezTo>
                  <a:cubicBezTo>
                    <a:pt x="75" y="17"/>
                    <a:pt x="68" y="19"/>
                    <a:pt x="62" y="23"/>
                  </a:cubicBezTo>
                  <a:cubicBezTo>
                    <a:pt x="58" y="9"/>
                    <a:pt x="46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722" y="1313"/>
              <a:ext cx="128" cy="243"/>
            </a:xfrm>
            <a:custGeom>
              <a:avLst/>
              <a:gdLst>
                <a:gd name="T0" fmla="*/ 22 w 79"/>
                <a:gd name="T1" fmla="*/ 50 h 150"/>
                <a:gd name="T2" fmla="*/ 39 w 79"/>
                <a:gd name="T3" fmla="*/ 148 h 150"/>
                <a:gd name="T4" fmla="*/ 79 w 79"/>
                <a:gd name="T5" fmla="*/ 101 h 150"/>
                <a:gd name="T6" fmla="*/ 65 w 79"/>
                <a:gd name="T7" fmla="*/ 73 h 150"/>
                <a:gd name="T8" fmla="*/ 60 w 79"/>
                <a:gd name="T9" fmla="*/ 64 h 150"/>
                <a:gd name="T10" fmla="*/ 61 w 79"/>
                <a:gd name="T11" fmla="*/ 60 h 150"/>
                <a:gd name="T12" fmla="*/ 64 w 79"/>
                <a:gd name="T13" fmla="*/ 41 h 150"/>
                <a:gd name="T14" fmla="*/ 63 w 79"/>
                <a:gd name="T15" fmla="*/ 30 h 150"/>
                <a:gd name="T16" fmla="*/ 59 w 79"/>
                <a:gd name="T17" fmla="*/ 21 h 150"/>
                <a:gd name="T18" fmla="*/ 54 w 79"/>
                <a:gd name="T19" fmla="*/ 13 h 150"/>
                <a:gd name="T20" fmla="*/ 51 w 79"/>
                <a:gd name="T21" fmla="*/ 11 h 150"/>
                <a:gd name="T22" fmla="*/ 33 w 79"/>
                <a:gd name="T23" fmla="*/ 0 h 150"/>
                <a:gd name="T24" fmla="*/ 22 w 79"/>
                <a:gd name="T25" fmla="*/ 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50">
                  <a:moveTo>
                    <a:pt x="22" y="50"/>
                  </a:moveTo>
                  <a:cubicBezTo>
                    <a:pt x="0" y="72"/>
                    <a:pt x="4" y="144"/>
                    <a:pt x="39" y="148"/>
                  </a:cubicBezTo>
                  <a:cubicBezTo>
                    <a:pt x="61" y="150"/>
                    <a:pt x="79" y="123"/>
                    <a:pt x="79" y="101"/>
                  </a:cubicBezTo>
                  <a:cubicBezTo>
                    <a:pt x="79" y="88"/>
                    <a:pt x="73" y="81"/>
                    <a:pt x="65" y="73"/>
                  </a:cubicBezTo>
                  <a:cubicBezTo>
                    <a:pt x="62" y="70"/>
                    <a:pt x="61" y="67"/>
                    <a:pt x="60" y="64"/>
                  </a:cubicBezTo>
                  <a:cubicBezTo>
                    <a:pt x="60" y="63"/>
                    <a:pt x="61" y="62"/>
                    <a:pt x="61" y="60"/>
                  </a:cubicBezTo>
                  <a:cubicBezTo>
                    <a:pt x="63" y="54"/>
                    <a:pt x="65" y="48"/>
                    <a:pt x="64" y="41"/>
                  </a:cubicBezTo>
                  <a:cubicBezTo>
                    <a:pt x="64" y="37"/>
                    <a:pt x="64" y="34"/>
                    <a:pt x="63" y="30"/>
                  </a:cubicBezTo>
                  <a:cubicBezTo>
                    <a:pt x="62" y="27"/>
                    <a:pt x="61" y="24"/>
                    <a:pt x="59" y="21"/>
                  </a:cubicBezTo>
                  <a:cubicBezTo>
                    <a:pt x="58" y="18"/>
                    <a:pt x="56" y="15"/>
                    <a:pt x="54" y="13"/>
                  </a:cubicBezTo>
                  <a:cubicBezTo>
                    <a:pt x="53" y="12"/>
                    <a:pt x="52" y="11"/>
                    <a:pt x="51" y="11"/>
                  </a:cubicBezTo>
                  <a:cubicBezTo>
                    <a:pt x="47" y="4"/>
                    <a:pt x="41" y="0"/>
                    <a:pt x="33" y="0"/>
                  </a:cubicBezTo>
                  <a:cubicBezTo>
                    <a:pt x="9" y="1"/>
                    <a:pt x="8" y="35"/>
                    <a:pt x="22" y="5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1452" y="1274"/>
              <a:ext cx="1096" cy="1041"/>
            </a:xfrm>
            <a:custGeom>
              <a:avLst/>
              <a:gdLst>
                <a:gd name="T0" fmla="*/ 304 w 676"/>
                <a:gd name="T1" fmla="*/ 346 h 642"/>
                <a:gd name="T2" fmla="*/ 368 w 676"/>
                <a:gd name="T3" fmla="*/ 289 h 642"/>
                <a:gd name="T4" fmla="*/ 431 w 676"/>
                <a:gd name="T5" fmla="*/ 232 h 642"/>
                <a:gd name="T6" fmla="*/ 460 w 676"/>
                <a:gd name="T7" fmla="*/ 204 h 642"/>
                <a:gd name="T8" fmla="*/ 489 w 676"/>
                <a:gd name="T9" fmla="*/ 178 h 642"/>
                <a:gd name="T10" fmla="*/ 587 w 676"/>
                <a:gd name="T11" fmla="*/ 86 h 642"/>
                <a:gd name="T12" fmla="*/ 676 w 676"/>
                <a:gd name="T13" fmla="*/ 0 h 642"/>
                <a:gd name="T14" fmla="*/ 580 w 676"/>
                <a:gd name="T15" fmla="*/ 77 h 642"/>
                <a:gd name="T16" fmla="*/ 102 w 676"/>
                <a:gd name="T17" fmla="*/ 465 h 642"/>
                <a:gd name="T18" fmla="*/ 104 w 676"/>
                <a:gd name="T19" fmla="*/ 467 h 642"/>
                <a:gd name="T20" fmla="*/ 70 w 676"/>
                <a:gd name="T21" fmla="*/ 512 h 642"/>
                <a:gd name="T22" fmla="*/ 19 w 676"/>
                <a:gd name="T23" fmla="*/ 529 h 642"/>
                <a:gd name="T24" fmla="*/ 0 w 676"/>
                <a:gd name="T25" fmla="*/ 563 h 642"/>
                <a:gd name="T26" fmla="*/ 27 w 676"/>
                <a:gd name="T27" fmla="*/ 582 h 642"/>
                <a:gd name="T28" fmla="*/ 41 w 676"/>
                <a:gd name="T29" fmla="*/ 577 h 642"/>
                <a:gd name="T30" fmla="*/ 69 w 676"/>
                <a:gd name="T31" fmla="*/ 611 h 642"/>
                <a:gd name="T32" fmla="*/ 53 w 676"/>
                <a:gd name="T33" fmla="*/ 642 h 642"/>
                <a:gd name="T34" fmla="*/ 56 w 676"/>
                <a:gd name="T35" fmla="*/ 642 h 642"/>
                <a:gd name="T36" fmla="*/ 81 w 676"/>
                <a:gd name="T37" fmla="*/ 613 h 642"/>
                <a:gd name="T38" fmla="*/ 81 w 676"/>
                <a:gd name="T39" fmla="*/ 612 h 642"/>
                <a:gd name="T40" fmla="*/ 87 w 676"/>
                <a:gd name="T41" fmla="*/ 603 h 642"/>
                <a:gd name="T42" fmla="*/ 91 w 676"/>
                <a:gd name="T43" fmla="*/ 588 h 642"/>
                <a:gd name="T44" fmla="*/ 93 w 676"/>
                <a:gd name="T45" fmla="*/ 576 h 642"/>
                <a:gd name="T46" fmla="*/ 94 w 676"/>
                <a:gd name="T47" fmla="*/ 573 h 642"/>
                <a:gd name="T48" fmla="*/ 97 w 676"/>
                <a:gd name="T49" fmla="*/ 569 h 642"/>
                <a:gd name="T50" fmla="*/ 99 w 676"/>
                <a:gd name="T51" fmla="*/ 567 h 642"/>
                <a:gd name="T52" fmla="*/ 101 w 676"/>
                <a:gd name="T53" fmla="*/ 564 h 642"/>
                <a:gd name="T54" fmla="*/ 105 w 676"/>
                <a:gd name="T55" fmla="*/ 558 h 642"/>
                <a:gd name="T56" fmla="*/ 106 w 676"/>
                <a:gd name="T57" fmla="*/ 556 h 642"/>
                <a:gd name="T58" fmla="*/ 108 w 676"/>
                <a:gd name="T59" fmla="*/ 555 h 642"/>
                <a:gd name="T60" fmla="*/ 110 w 676"/>
                <a:gd name="T61" fmla="*/ 551 h 642"/>
                <a:gd name="T62" fmla="*/ 122 w 676"/>
                <a:gd name="T63" fmla="*/ 537 h 642"/>
                <a:gd name="T64" fmla="*/ 146 w 676"/>
                <a:gd name="T65" fmla="*/ 512 h 642"/>
                <a:gd name="T66" fmla="*/ 157 w 676"/>
                <a:gd name="T67" fmla="*/ 500 h 642"/>
                <a:gd name="T68" fmla="*/ 144 w 676"/>
                <a:gd name="T69" fmla="*/ 509 h 642"/>
                <a:gd name="T70" fmla="*/ 117 w 676"/>
                <a:gd name="T71" fmla="*/ 530 h 642"/>
                <a:gd name="T72" fmla="*/ 102 w 676"/>
                <a:gd name="T73" fmla="*/ 542 h 642"/>
                <a:gd name="T74" fmla="*/ 99 w 676"/>
                <a:gd name="T75" fmla="*/ 545 h 642"/>
                <a:gd name="T76" fmla="*/ 97 w 676"/>
                <a:gd name="T77" fmla="*/ 547 h 642"/>
                <a:gd name="T78" fmla="*/ 96 w 676"/>
                <a:gd name="T79" fmla="*/ 548 h 642"/>
                <a:gd name="T80" fmla="*/ 90 w 676"/>
                <a:gd name="T81" fmla="*/ 553 h 642"/>
                <a:gd name="T82" fmla="*/ 90 w 676"/>
                <a:gd name="T83" fmla="*/ 553 h 642"/>
                <a:gd name="T84" fmla="*/ 88 w 676"/>
                <a:gd name="T85" fmla="*/ 547 h 642"/>
                <a:gd name="T86" fmla="*/ 92 w 676"/>
                <a:gd name="T87" fmla="*/ 534 h 642"/>
                <a:gd name="T88" fmla="*/ 99 w 676"/>
                <a:gd name="T89" fmla="*/ 524 h 642"/>
                <a:gd name="T90" fmla="*/ 105 w 676"/>
                <a:gd name="T91" fmla="*/ 519 h 642"/>
                <a:gd name="T92" fmla="*/ 123 w 676"/>
                <a:gd name="T93" fmla="*/ 504 h 642"/>
                <a:gd name="T94" fmla="*/ 144 w 676"/>
                <a:gd name="T95" fmla="*/ 486 h 642"/>
                <a:gd name="T96" fmla="*/ 245 w 676"/>
                <a:gd name="T97" fmla="*/ 398 h 642"/>
                <a:gd name="T98" fmla="*/ 304 w 676"/>
                <a:gd name="T99" fmla="*/ 3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6" h="642">
                  <a:moveTo>
                    <a:pt x="304" y="346"/>
                  </a:moveTo>
                  <a:cubicBezTo>
                    <a:pt x="325" y="327"/>
                    <a:pt x="346" y="309"/>
                    <a:pt x="368" y="289"/>
                  </a:cubicBezTo>
                  <a:cubicBezTo>
                    <a:pt x="389" y="270"/>
                    <a:pt x="410" y="250"/>
                    <a:pt x="431" y="232"/>
                  </a:cubicBezTo>
                  <a:cubicBezTo>
                    <a:pt x="441" y="223"/>
                    <a:pt x="451" y="213"/>
                    <a:pt x="460" y="204"/>
                  </a:cubicBezTo>
                  <a:cubicBezTo>
                    <a:pt x="470" y="195"/>
                    <a:pt x="480" y="187"/>
                    <a:pt x="489" y="178"/>
                  </a:cubicBezTo>
                  <a:cubicBezTo>
                    <a:pt x="526" y="144"/>
                    <a:pt x="559" y="112"/>
                    <a:pt x="587" y="86"/>
                  </a:cubicBezTo>
                  <a:cubicBezTo>
                    <a:pt x="642" y="33"/>
                    <a:pt x="676" y="0"/>
                    <a:pt x="676" y="0"/>
                  </a:cubicBezTo>
                  <a:cubicBezTo>
                    <a:pt x="676" y="0"/>
                    <a:pt x="639" y="29"/>
                    <a:pt x="580" y="77"/>
                  </a:cubicBezTo>
                  <a:cubicBezTo>
                    <a:pt x="558" y="96"/>
                    <a:pt x="249" y="348"/>
                    <a:pt x="102" y="465"/>
                  </a:cubicBezTo>
                  <a:cubicBezTo>
                    <a:pt x="103" y="466"/>
                    <a:pt x="104" y="466"/>
                    <a:pt x="104" y="467"/>
                  </a:cubicBezTo>
                  <a:cubicBezTo>
                    <a:pt x="109" y="475"/>
                    <a:pt x="94" y="495"/>
                    <a:pt x="70" y="512"/>
                  </a:cubicBezTo>
                  <a:cubicBezTo>
                    <a:pt x="47" y="529"/>
                    <a:pt x="25" y="536"/>
                    <a:pt x="19" y="529"/>
                  </a:cubicBezTo>
                  <a:cubicBezTo>
                    <a:pt x="9" y="536"/>
                    <a:pt x="1" y="549"/>
                    <a:pt x="0" y="563"/>
                  </a:cubicBezTo>
                  <a:cubicBezTo>
                    <a:pt x="12" y="563"/>
                    <a:pt x="22" y="570"/>
                    <a:pt x="27" y="582"/>
                  </a:cubicBezTo>
                  <a:cubicBezTo>
                    <a:pt x="31" y="579"/>
                    <a:pt x="36" y="577"/>
                    <a:pt x="41" y="577"/>
                  </a:cubicBezTo>
                  <a:cubicBezTo>
                    <a:pt x="57" y="577"/>
                    <a:pt x="69" y="592"/>
                    <a:pt x="69" y="611"/>
                  </a:cubicBezTo>
                  <a:cubicBezTo>
                    <a:pt x="69" y="625"/>
                    <a:pt x="62" y="636"/>
                    <a:pt x="53" y="642"/>
                  </a:cubicBezTo>
                  <a:cubicBezTo>
                    <a:pt x="54" y="642"/>
                    <a:pt x="55" y="642"/>
                    <a:pt x="56" y="642"/>
                  </a:cubicBezTo>
                  <a:cubicBezTo>
                    <a:pt x="70" y="642"/>
                    <a:pt x="81" y="629"/>
                    <a:pt x="81" y="613"/>
                  </a:cubicBezTo>
                  <a:cubicBezTo>
                    <a:pt x="81" y="612"/>
                    <a:pt x="81" y="612"/>
                    <a:pt x="81" y="612"/>
                  </a:cubicBezTo>
                  <a:cubicBezTo>
                    <a:pt x="83" y="609"/>
                    <a:pt x="85" y="606"/>
                    <a:pt x="87" y="603"/>
                  </a:cubicBezTo>
                  <a:cubicBezTo>
                    <a:pt x="88" y="598"/>
                    <a:pt x="90" y="594"/>
                    <a:pt x="91" y="588"/>
                  </a:cubicBezTo>
                  <a:cubicBezTo>
                    <a:pt x="92" y="584"/>
                    <a:pt x="93" y="580"/>
                    <a:pt x="93" y="576"/>
                  </a:cubicBezTo>
                  <a:cubicBezTo>
                    <a:pt x="93" y="575"/>
                    <a:pt x="94" y="574"/>
                    <a:pt x="94" y="573"/>
                  </a:cubicBezTo>
                  <a:cubicBezTo>
                    <a:pt x="95" y="572"/>
                    <a:pt x="96" y="571"/>
                    <a:pt x="97" y="569"/>
                  </a:cubicBezTo>
                  <a:cubicBezTo>
                    <a:pt x="97" y="569"/>
                    <a:pt x="98" y="568"/>
                    <a:pt x="99" y="567"/>
                  </a:cubicBezTo>
                  <a:cubicBezTo>
                    <a:pt x="99" y="566"/>
                    <a:pt x="100" y="565"/>
                    <a:pt x="101" y="564"/>
                  </a:cubicBezTo>
                  <a:cubicBezTo>
                    <a:pt x="102" y="562"/>
                    <a:pt x="103" y="560"/>
                    <a:pt x="105" y="558"/>
                  </a:cubicBezTo>
                  <a:cubicBezTo>
                    <a:pt x="105" y="557"/>
                    <a:pt x="106" y="557"/>
                    <a:pt x="106" y="556"/>
                  </a:cubicBezTo>
                  <a:cubicBezTo>
                    <a:pt x="107" y="556"/>
                    <a:pt x="107" y="555"/>
                    <a:pt x="108" y="555"/>
                  </a:cubicBezTo>
                  <a:cubicBezTo>
                    <a:pt x="108" y="554"/>
                    <a:pt x="109" y="552"/>
                    <a:pt x="110" y="551"/>
                  </a:cubicBezTo>
                  <a:cubicBezTo>
                    <a:pt x="114" y="547"/>
                    <a:pt x="118" y="542"/>
                    <a:pt x="122" y="537"/>
                  </a:cubicBezTo>
                  <a:cubicBezTo>
                    <a:pt x="131" y="528"/>
                    <a:pt x="139" y="518"/>
                    <a:pt x="146" y="512"/>
                  </a:cubicBezTo>
                  <a:cubicBezTo>
                    <a:pt x="153" y="505"/>
                    <a:pt x="157" y="500"/>
                    <a:pt x="157" y="500"/>
                  </a:cubicBezTo>
                  <a:cubicBezTo>
                    <a:pt x="157" y="500"/>
                    <a:pt x="152" y="504"/>
                    <a:pt x="144" y="509"/>
                  </a:cubicBezTo>
                  <a:cubicBezTo>
                    <a:pt x="137" y="515"/>
                    <a:pt x="127" y="522"/>
                    <a:pt x="117" y="530"/>
                  </a:cubicBezTo>
                  <a:cubicBezTo>
                    <a:pt x="112" y="534"/>
                    <a:pt x="107" y="538"/>
                    <a:pt x="102" y="542"/>
                  </a:cubicBezTo>
                  <a:cubicBezTo>
                    <a:pt x="101" y="543"/>
                    <a:pt x="100" y="544"/>
                    <a:pt x="99" y="545"/>
                  </a:cubicBezTo>
                  <a:cubicBezTo>
                    <a:pt x="98" y="546"/>
                    <a:pt x="98" y="546"/>
                    <a:pt x="97" y="547"/>
                  </a:cubicBezTo>
                  <a:cubicBezTo>
                    <a:pt x="97" y="547"/>
                    <a:pt x="96" y="548"/>
                    <a:pt x="96" y="548"/>
                  </a:cubicBezTo>
                  <a:cubicBezTo>
                    <a:pt x="94" y="550"/>
                    <a:pt x="92" y="552"/>
                    <a:pt x="90" y="553"/>
                  </a:cubicBezTo>
                  <a:cubicBezTo>
                    <a:pt x="90" y="553"/>
                    <a:pt x="90" y="553"/>
                    <a:pt x="90" y="553"/>
                  </a:cubicBezTo>
                  <a:cubicBezTo>
                    <a:pt x="90" y="551"/>
                    <a:pt x="89" y="549"/>
                    <a:pt x="88" y="547"/>
                  </a:cubicBezTo>
                  <a:cubicBezTo>
                    <a:pt x="89" y="543"/>
                    <a:pt x="90" y="538"/>
                    <a:pt x="92" y="534"/>
                  </a:cubicBezTo>
                  <a:cubicBezTo>
                    <a:pt x="94" y="530"/>
                    <a:pt x="96" y="527"/>
                    <a:pt x="99" y="524"/>
                  </a:cubicBezTo>
                  <a:cubicBezTo>
                    <a:pt x="101" y="522"/>
                    <a:pt x="103" y="521"/>
                    <a:pt x="105" y="519"/>
                  </a:cubicBezTo>
                  <a:cubicBezTo>
                    <a:pt x="111" y="514"/>
                    <a:pt x="117" y="509"/>
                    <a:pt x="123" y="504"/>
                  </a:cubicBezTo>
                  <a:cubicBezTo>
                    <a:pt x="130" y="498"/>
                    <a:pt x="137" y="492"/>
                    <a:pt x="144" y="486"/>
                  </a:cubicBezTo>
                  <a:cubicBezTo>
                    <a:pt x="173" y="461"/>
                    <a:pt x="207" y="431"/>
                    <a:pt x="245" y="398"/>
                  </a:cubicBezTo>
                  <a:cubicBezTo>
                    <a:pt x="264" y="381"/>
                    <a:pt x="284" y="364"/>
                    <a:pt x="304" y="34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1532" y="1229"/>
              <a:ext cx="993" cy="799"/>
            </a:xfrm>
            <a:custGeom>
              <a:avLst/>
              <a:gdLst>
                <a:gd name="T0" fmla="*/ 15 w 613"/>
                <a:gd name="T1" fmla="*/ 445 h 493"/>
                <a:gd name="T2" fmla="*/ 0 w 613"/>
                <a:gd name="T3" fmla="*/ 461 h 493"/>
                <a:gd name="T4" fmla="*/ 17 w 613"/>
                <a:gd name="T5" fmla="*/ 466 h 493"/>
                <a:gd name="T6" fmla="*/ 9 w 613"/>
                <a:gd name="T7" fmla="*/ 493 h 493"/>
                <a:gd name="T8" fmla="*/ 566 w 613"/>
                <a:gd name="T9" fmla="*/ 38 h 493"/>
                <a:gd name="T10" fmla="*/ 611 w 613"/>
                <a:gd name="T11" fmla="*/ 1 h 493"/>
                <a:gd name="T12" fmla="*/ 613 w 613"/>
                <a:gd name="T13" fmla="*/ 0 h 493"/>
                <a:gd name="T14" fmla="*/ 588 w 613"/>
                <a:gd name="T15" fmla="*/ 19 h 493"/>
                <a:gd name="T16" fmla="*/ 464 w 613"/>
                <a:gd name="T17" fmla="*/ 114 h 493"/>
                <a:gd name="T18" fmla="*/ 281 w 613"/>
                <a:gd name="T19" fmla="*/ 252 h 493"/>
                <a:gd name="T20" fmla="*/ 122 w 613"/>
                <a:gd name="T21" fmla="*/ 364 h 493"/>
                <a:gd name="T22" fmla="*/ 97 w 613"/>
                <a:gd name="T23" fmla="*/ 378 h 493"/>
                <a:gd name="T24" fmla="*/ 85 w 613"/>
                <a:gd name="T25" fmla="*/ 373 h 493"/>
                <a:gd name="T26" fmla="*/ 94 w 613"/>
                <a:gd name="T27" fmla="*/ 357 h 493"/>
                <a:gd name="T28" fmla="*/ 68 w 613"/>
                <a:gd name="T29" fmla="*/ 371 h 493"/>
                <a:gd name="T30" fmla="*/ 16 w 613"/>
                <a:gd name="T31" fmla="*/ 399 h 493"/>
                <a:gd name="T32" fmla="*/ 9 w 613"/>
                <a:gd name="T33" fmla="*/ 415 h 493"/>
                <a:gd name="T34" fmla="*/ 25 w 613"/>
                <a:gd name="T35" fmla="*/ 419 h 493"/>
                <a:gd name="T36" fmla="*/ 19 w 613"/>
                <a:gd name="T37" fmla="*/ 439 h 493"/>
                <a:gd name="T38" fmla="*/ 15 w 613"/>
                <a:gd name="T39" fmla="*/ 445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3" h="493">
                  <a:moveTo>
                    <a:pt x="15" y="445"/>
                  </a:moveTo>
                  <a:cubicBezTo>
                    <a:pt x="11" y="450"/>
                    <a:pt x="6" y="456"/>
                    <a:pt x="0" y="461"/>
                  </a:cubicBezTo>
                  <a:cubicBezTo>
                    <a:pt x="8" y="460"/>
                    <a:pt x="14" y="461"/>
                    <a:pt x="17" y="466"/>
                  </a:cubicBezTo>
                  <a:cubicBezTo>
                    <a:pt x="21" y="472"/>
                    <a:pt x="17" y="482"/>
                    <a:pt x="9" y="493"/>
                  </a:cubicBezTo>
                  <a:cubicBezTo>
                    <a:pt x="125" y="418"/>
                    <a:pt x="537" y="61"/>
                    <a:pt x="566" y="38"/>
                  </a:cubicBezTo>
                  <a:cubicBezTo>
                    <a:pt x="581" y="26"/>
                    <a:pt x="597" y="14"/>
                    <a:pt x="611" y="1"/>
                  </a:cubicBezTo>
                  <a:cubicBezTo>
                    <a:pt x="612" y="1"/>
                    <a:pt x="613" y="0"/>
                    <a:pt x="613" y="0"/>
                  </a:cubicBezTo>
                  <a:cubicBezTo>
                    <a:pt x="605" y="6"/>
                    <a:pt x="597" y="12"/>
                    <a:pt x="588" y="19"/>
                  </a:cubicBezTo>
                  <a:cubicBezTo>
                    <a:pt x="547" y="50"/>
                    <a:pt x="506" y="83"/>
                    <a:pt x="464" y="114"/>
                  </a:cubicBezTo>
                  <a:cubicBezTo>
                    <a:pt x="403" y="161"/>
                    <a:pt x="342" y="207"/>
                    <a:pt x="281" y="252"/>
                  </a:cubicBezTo>
                  <a:cubicBezTo>
                    <a:pt x="229" y="291"/>
                    <a:pt x="176" y="329"/>
                    <a:pt x="122" y="364"/>
                  </a:cubicBezTo>
                  <a:cubicBezTo>
                    <a:pt x="115" y="369"/>
                    <a:pt x="106" y="377"/>
                    <a:pt x="97" y="378"/>
                  </a:cubicBezTo>
                  <a:cubicBezTo>
                    <a:pt x="93" y="378"/>
                    <a:pt x="87" y="378"/>
                    <a:pt x="85" y="373"/>
                  </a:cubicBezTo>
                  <a:cubicBezTo>
                    <a:pt x="83" y="367"/>
                    <a:pt x="91" y="361"/>
                    <a:pt x="94" y="357"/>
                  </a:cubicBezTo>
                  <a:cubicBezTo>
                    <a:pt x="86" y="362"/>
                    <a:pt x="77" y="367"/>
                    <a:pt x="68" y="371"/>
                  </a:cubicBezTo>
                  <a:cubicBezTo>
                    <a:pt x="51" y="381"/>
                    <a:pt x="34" y="391"/>
                    <a:pt x="16" y="399"/>
                  </a:cubicBezTo>
                  <a:cubicBezTo>
                    <a:pt x="16" y="403"/>
                    <a:pt x="13" y="409"/>
                    <a:pt x="9" y="415"/>
                  </a:cubicBezTo>
                  <a:cubicBezTo>
                    <a:pt x="17" y="414"/>
                    <a:pt x="22" y="415"/>
                    <a:pt x="25" y="419"/>
                  </a:cubicBezTo>
                  <a:cubicBezTo>
                    <a:pt x="27" y="423"/>
                    <a:pt x="25" y="430"/>
                    <a:pt x="19" y="439"/>
                  </a:cubicBezTo>
                  <a:cubicBezTo>
                    <a:pt x="19" y="441"/>
                    <a:pt x="17" y="443"/>
                    <a:pt x="15" y="44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1433" y="2034"/>
              <a:ext cx="8" cy="5"/>
            </a:xfrm>
            <a:custGeom>
              <a:avLst/>
              <a:gdLst>
                <a:gd name="T0" fmla="*/ 3 w 5"/>
                <a:gd name="T1" fmla="*/ 1 h 3"/>
                <a:gd name="T2" fmla="*/ 0 w 5"/>
                <a:gd name="T3" fmla="*/ 3 h 3"/>
                <a:gd name="T4" fmla="*/ 5 w 5"/>
                <a:gd name="T5" fmla="*/ 0 h 3"/>
                <a:gd name="T6" fmla="*/ 3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3" y="1"/>
                  </a:moveTo>
                  <a:cubicBezTo>
                    <a:pt x="2" y="2"/>
                    <a:pt x="1" y="2"/>
                    <a:pt x="0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5" y="1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937" y="1955"/>
              <a:ext cx="402" cy="131"/>
            </a:xfrm>
            <a:custGeom>
              <a:avLst/>
              <a:gdLst>
                <a:gd name="T0" fmla="*/ 119 w 248"/>
                <a:gd name="T1" fmla="*/ 81 h 81"/>
                <a:gd name="T2" fmla="*/ 149 w 248"/>
                <a:gd name="T3" fmla="*/ 72 h 81"/>
                <a:gd name="T4" fmla="*/ 157 w 248"/>
                <a:gd name="T5" fmla="*/ 67 h 81"/>
                <a:gd name="T6" fmla="*/ 248 w 248"/>
                <a:gd name="T7" fmla="*/ 26 h 81"/>
                <a:gd name="T8" fmla="*/ 213 w 248"/>
                <a:gd name="T9" fmla="*/ 34 h 81"/>
                <a:gd name="T10" fmla="*/ 173 w 248"/>
                <a:gd name="T11" fmla="*/ 37 h 81"/>
                <a:gd name="T12" fmla="*/ 160 w 248"/>
                <a:gd name="T13" fmla="*/ 28 h 81"/>
                <a:gd name="T14" fmla="*/ 151 w 248"/>
                <a:gd name="T15" fmla="*/ 25 h 81"/>
                <a:gd name="T16" fmla="*/ 135 w 248"/>
                <a:gd name="T17" fmla="*/ 19 h 81"/>
                <a:gd name="T18" fmla="*/ 121 w 248"/>
                <a:gd name="T19" fmla="*/ 17 h 81"/>
                <a:gd name="T20" fmla="*/ 117 w 248"/>
                <a:gd name="T21" fmla="*/ 13 h 81"/>
                <a:gd name="T22" fmla="*/ 109 w 248"/>
                <a:gd name="T23" fmla="*/ 8 h 81"/>
                <a:gd name="T24" fmla="*/ 105 w 248"/>
                <a:gd name="T25" fmla="*/ 6 h 81"/>
                <a:gd name="T26" fmla="*/ 104 w 248"/>
                <a:gd name="T27" fmla="*/ 6 h 81"/>
                <a:gd name="T28" fmla="*/ 103 w 248"/>
                <a:gd name="T29" fmla="*/ 5 h 81"/>
                <a:gd name="T30" fmla="*/ 101 w 248"/>
                <a:gd name="T31" fmla="*/ 5 h 81"/>
                <a:gd name="T32" fmla="*/ 101 w 248"/>
                <a:gd name="T33" fmla="*/ 5 h 81"/>
                <a:gd name="T34" fmla="*/ 101 w 248"/>
                <a:gd name="T35" fmla="*/ 5 h 81"/>
                <a:gd name="T36" fmla="*/ 91 w 248"/>
                <a:gd name="T37" fmla="*/ 4 h 81"/>
                <a:gd name="T38" fmla="*/ 62 w 248"/>
                <a:gd name="T39" fmla="*/ 0 h 81"/>
                <a:gd name="T40" fmla="*/ 0 w 248"/>
                <a:gd name="T41" fmla="*/ 28 h 81"/>
                <a:gd name="T42" fmla="*/ 62 w 248"/>
                <a:gd name="T43" fmla="*/ 56 h 81"/>
                <a:gd name="T44" fmla="*/ 82 w 248"/>
                <a:gd name="T45" fmla="*/ 55 h 81"/>
                <a:gd name="T46" fmla="*/ 82 w 248"/>
                <a:gd name="T47" fmla="*/ 57 h 81"/>
                <a:gd name="T48" fmla="*/ 119 w 248"/>
                <a:gd name="T4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8" h="81">
                  <a:moveTo>
                    <a:pt x="119" y="81"/>
                  </a:moveTo>
                  <a:cubicBezTo>
                    <a:pt x="131" y="81"/>
                    <a:pt x="142" y="77"/>
                    <a:pt x="149" y="72"/>
                  </a:cubicBezTo>
                  <a:cubicBezTo>
                    <a:pt x="151" y="70"/>
                    <a:pt x="154" y="69"/>
                    <a:pt x="157" y="67"/>
                  </a:cubicBezTo>
                  <a:cubicBezTo>
                    <a:pt x="186" y="51"/>
                    <a:pt x="216" y="36"/>
                    <a:pt x="248" y="26"/>
                  </a:cubicBezTo>
                  <a:cubicBezTo>
                    <a:pt x="236" y="28"/>
                    <a:pt x="225" y="32"/>
                    <a:pt x="213" y="34"/>
                  </a:cubicBezTo>
                  <a:cubicBezTo>
                    <a:pt x="202" y="36"/>
                    <a:pt x="186" y="38"/>
                    <a:pt x="173" y="37"/>
                  </a:cubicBezTo>
                  <a:cubicBezTo>
                    <a:pt x="169" y="34"/>
                    <a:pt x="165" y="30"/>
                    <a:pt x="160" y="28"/>
                  </a:cubicBezTo>
                  <a:cubicBezTo>
                    <a:pt x="157" y="27"/>
                    <a:pt x="154" y="26"/>
                    <a:pt x="151" y="25"/>
                  </a:cubicBezTo>
                  <a:cubicBezTo>
                    <a:pt x="146" y="22"/>
                    <a:pt x="141" y="20"/>
                    <a:pt x="135" y="19"/>
                  </a:cubicBezTo>
                  <a:cubicBezTo>
                    <a:pt x="130" y="18"/>
                    <a:pt x="126" y="18"/>
                    <a:pt x="121" y="17"/>
                  </a:cubicBezTo>
                  <a:cubicBezTo>
                    <a:pt x="120" y="16"/>
                    <a:pt x="119" y="14"/>
                    <a:pt x="117" y="13"/>
                  </a:cubicBezTo>
                  <a:cubicBezTo>
                    <a:pt x="115" y="11"/>
                    <a:pt x="112" y="9"/>
                    <a:pt x="109" y="8"/>
                  </a:cubicBezTo>
                  <a:cubicBezTo>
                    <a:pt x="108" y="7"/>
                    <a:pt x="106" y="7"/>
                    <a:pt x="105" y="6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4"/>
                    <a:pt x="94" y="4"/>
                    <a:pt x="91" y="4"/>
                  </a:cubicBezTo>
                  <a:cubicBezTo>
                    <a:pt x="82" y="2"/>
                    <a:pt x="72" y="0"/>
                    <a:pt x="62" y="0"/>
                  </a:cubicBezTo>
                  <a:cubicBezTo>
                    <a:pt x="27" y="0"/>
                    <a:pt x="0" y="13"/>
                    <a:pt x="0" y="28"/>
                  </a:cubicBezTo>
                  <a:cubicBezTo>
                    <a:pt x="0" y="44"/>
                    <a:pt x="27" y="56"/>
                    <a:pt x="62" y="56"/>
                  </a:cubicBezTo>
                  <a:cubicBezTo>
                    <a:pt x="69" y="56"/>
                    <a:pt x="76" y="56"/>
                    <a:pt x="82" y="55"/>
                  </a:cubicBezTo>
                  <a:cubicBezTo>
                    <a:pt x="82" y="55"/>
                    <a:pt x="82" y="56"/>
                    <a:pt x="82" y="57"/>
                  </a:cubicBezTo>
                  <a:cubicBezTo>
                    <a:pt x="82" y="70"/>
                    <a:pt x="99" y="81"/>
                    <a:pt x="119" y="8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57"/>
            <p:cNvSpPr>
              <a:spLocks noChangeArrowheads="1"/>
            </p:cNvSpPr>
            <p:nvPr/>
          </p:nvSpPr>
          <p:spPr bwMode="auto">
            <a:xfrm>
              <a:off x="979" y="2162"/>
              <a:ext cx="41" cy="39"/>
            </a:xfrm>
            <a:prstGeom prst="ellipse">
              <a:avLst/>
            </a:pr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824" y="1579"/>
              <a:ext cx="186" cy="164"/>
            </a:xfrm>
            <a:custGeom>
              <a:avLst/>
              <a:gdLst>
                <a:gd name="T0" fmla="*/ 0 w 115"/>
                <a:gd name="T1" fmla="*/ 35 h 101"/>
                <a:gd name="T2" fmla="*/ 32 w 115"/>
                <a:gd name="T3" fmla="*/ 70 h 101"/>
                <a:gd name="T4" fmla="*/ 39 w 115"/>
                <a:gd name="T5" fmla="*/ 69 h 101"/>
                <a:gd name="T6" fmla="*/ 74 w 115"/>
                <a:gd name="T7" fmla="*/ 101 h 101"/>
                <a:gd name="T8" fmla="*/ 100 w 115"/>
                <a:gd name="T9" fmla="*/ 89 h 101"/>
                <a:gd name="T10" fmla="*/ 115 w 115"/>
                <a:gd name="T11" fmla="*/ 54 h 101"/>
                <a:gd name="T12" fmla="*/ 75 w 115"/>
                <a:gd name="T13" fmla="*/ 9 h 101"/>
                <a:gd name="T14" fmla="*/ 57 w 115"/>
                <a:gd name="T15" fmla="*/ 14 h 101"/>
                <a:gd name="T16" fmla="*/ 32 w 115"/>
                <a:gd name="T17" fmla="*/ 0 h 101"/>
                <a:gd name="T18" fmla="*/ 0 w 115"/>
                <a:gd name="T19" fmla="*/ 3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101">
                  <a:moveTo>
                    <a:pt x="0" y="35"/>
                  </a:moveTo>
                  <a:cubicBezTo>
                    <a:pt x="0" y="54"/>
                    <a:pt x="14" y="70"/>
                    <a:pt x="32" y="70"/>
                  </a:cubicBezTo>
                  <a:cubicBezTo>
                    <a:pt x="34" y="70"/>
                    <a:pt x="37" y="69"/>
                    <a:pt x="39" y="69"/>
                  </a:cubicBezTo>
                  <a:cubicBezTo>
                    <a:pt x="41" y="87"/>
                    <a:pt x="56" y="101"/>
                    <a:pt x="74" y="101"/>
                  </a:cubicBezTo>
                  <a:cubicBezTo>
                    <a:pt x="84" y="101"/>
                    <a:pt x="93" y="96"/>
                    <a:pt x="100" y="89"/>
                  </a:cubicBezTo>
                  <a:cubicBezTo>
                    <a:pt x="109" y="81"/>
                    <a:pt x="115" y="68"/>
                    <a:pt x="115" y="54"/>
                  </a:cubicBezTo>
                  <a:cubicBezTo>
                    <a:pt x="115" y="29"/>
                    <a:pt x="97" y="9"/>
                    <a:pt x="75" y="9"/>
                  </a:cubicBezTo>
                  <a:cubicBezTo>
                    <a:pt x="69" y="9"/>
                    <a:pt x="63" y="11"/>
                    <a:pt x="57" y="14"/>
                  </a:cubicBezTo>
                  <a:cubicBezTo>
                    <a:pt x="52" y="5"/>
                    <a:pt x="42" y="0"/>
                    <a:pt x="32" y="0"/>
                  </a:cubicBezTo>
                  <a:cubicBezTo>
                    <a:pt x="14" y="0"/>
                    <a:pt x="0" y="15"/>
                    <a:pt x="0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1410" y="1916"/>
              <a:ext cx="107" cy="107"/>
            </a:xfrm>
            <a:custGeom>
              <a:avLst/>
              <a:gdLst>
                <a:gd name="T0" fmla="*/ 10 w 66"/>
                <a:gd name="T1" fmla="*/ 26 h 66"/>
                <a:gd name="T2" fmla="*/ 18 w 66"/>
                <a:gd name="T3" fmla="*/ 27 h 66"/>
                <a:gd name="T4" fmla="*/ 22 w 66"/>
                <a:gd name="T5" fmla="*/ 26 h 66"/>
                <a:gd name="T6" fmla="*/ 18 w 66"/>
                <a:gd name="T7" fmla="*/ 33 h 66"/>
                <a:gd name="T8" fmla="*/ 2 w 66"/>
                <a:gd name="T9" fmla="*/ 50 h 66"/>
                <a:gd name="T10" fmla="*/ 2 w 66"/>
                <a:gd name="T11" fmla="*/ 60 h 66"/>
                <a:gd name="T12" fmla="*/ 32 w 66"/>
                <a:gd name="T13" fmla="*/ 54 h 66"/>
                <a:gd name="T14" fmla="*/ 49 w 66"/>
                <a:gd name="T15" fmla="*/ 35 h 66"/>
                <a:gd name="T16" fmla="*/ 66 w 66"/>
                <a:gd name="T17" fmla="*/ 11 h 66"/>
                <a:gd name="T18" fmla="*/ 65 w 66"/>
                <a:gd name="T19" fmla="*/ 7 h 66"/>
                <a:gd name="T20" fmla="*/ 47 w 66"/>
                <a:gd name="T21" fmla="*/ 7 h 66"/>
                <a:gd name="T22" fmla="*/ 40 w 66"/>
                <a:gd name="T23" fmla="*/ 10 h 66"/>
                <a:gd name="T24" fmla="*/ 40 w 66"/>
                <a:gd name="T25" fmla="*/ 4 h 66"/>
                <a:gd name="T26" fmla="*/ 21 w 66"/>
                <a:gd name="T27" fmla="*/ 7 h 66"/>
                <a:gd name="T28" fmla="*/ 10 w 66"/>
                <a:gd name="T29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66">
                  <a:moveTo>
                    <a:pt x="10" y="26"/>
                  </a:moveTo>
                  <a:cubicBezTo>
                    <a:pt x="11" y="28"/>
                    <a:pt x="14" y="28"/>
                    <a:pt x="18" y="27"/>
                  </a:cubicBezTo>
                  <a:cubicBezTo>
                    <a:pt x="19" y="27"/>
                    <a:pt x="21" y="27"/>
                    <a:pt x="22" y="26"/>
                  </a:cubicBezTo>
                  <a:cubicBezTo>
                    <a:pt x="20" y="28"/>
                    <a:pt x="19" y="30"/>
                    <a:pt x="18" y="33"/>
                  </a:cubicBezTo>
                  <a:cubicBezTo>
                    <a:pt x="11" y="38"/>
                    <a:pt x="5" y="45"/>
                    <a:pt x="2" y="50"/>
                  </a:cubicBezTo>
                  <a:cubicBezTo>
                    <a:pt x="1" y="54"/>
                    <a:pt x="0" y="58"/>
                    <a:pt x="2" y="60"/>
                  </a:cubicBezTo>
                  <a:cubicBezTo>
                    <a:pt x="5" y="66"/>
                    <a:pt x="19" y="64"/>
                    <a:pt x="32" y="54"/>
                  </a:cubicBezTo>
                  <a:cubicBezTo>
                    <a:pt x="40" y="48"/>
                    <a:pt x="46" y="41"/>
                    <a:pt x="49" y="35"/>
                  </a:cubicBezTo>
                  <a:cubicBezTo>
                    <a:pt x="59" y="27"/>
                    <a:pt x="66" y="17"/>
                    <a:pt x="66" y="11"/>
                  </a:cubicBezTo>
                  <a:cubicBezTo>
                    <a:pt x="66" y="10"/>
                    <a:pt x="66" y="8"/>
                    <a:pt x="65" y="7"/>
                  </a:cubicBezTo>
                  <a:cubicBezTo>
                    <a:pt x="63" y="3"/>
                    <a:pt x="55" y="3"/>
                    <a:pt x="47" y="7"/>
                  </a:cubicBezTo>
                  <a:cubicBezTo>
                    <a:pt x="45" y="7"/>
                    <a:pt x="42" y="9"/>
                    <a:pt x="40" y="10"/>
                  </a:cubicBezTo>
                  <a:cubicBezTo>
                    <a:pt x="41" y="7"/>
                    <a:pt x="41" y="5"/>
                    <a:pt x="40" y="4"/>
                  </a:cubicBezTo>
                  <a:cubicBezTo>
                    <a:pt x="38" y="0"/>
                    <a:pt x="29" y="1"/>
                    <a:pt x="21" y="7"/>
                  </a:cubicBezTo>
                  <a:cubicBezTo>
                    <a:pt x="12" y="14"/>
                    <a:pt x="7" y="22"/>
                    <a:pt x="10" y="2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1619" y="2214"/>
              <a:ext cx="62" cy="70"/>
            </a:xfrm>
            <a:custGeom>
              <a:avLst/>
              <a:gdLst>
                <a:gd name="T0" fmla="*/ 7 w 38"/>
                <a:gd name="T1" fmla="*/ 40 h 43"/>
                <a:gd name="T2" fmla="*/ 12 w 38"/>
                <a:gd name="T3" fmla="*/ 37 h 43"/>
                <a:gd name="T4" fmla="*/ 23 w 38"/>
                <a:gd name="T5" fmla="*/ 43 h 43"/>
                <a:gd name="T6" fmla="*/ 38 w 38"/>
                <a:gd name="T7" fmla="*/ 21 h 43"/>
                <a:gd name="T8" fmla="*/ 23 w 38"/>
                <a:gd name="T9" fmla="*/ 0 h 43"/>
                <a:gd name="T10" fmla="*/ 7 w 38"/>
                <a:gd name="T11" fmla="*/ 21 h 43"/>
                <a:gd name="T12" fmla="*/ 0 w 38"/>
                <a:gd name="T13" fmla="*/ 31 h 43"/>
                <a:gd name="T14" fmla="*/ 7 w 38"/>
                <a:gd name="T1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3">
                  <a:moveTo>
                    <a:pt x="7" y="40"/>
                  </a:moveTo>
                  <a:cubicBezTo>
                    <a:pt x="9" y="40"/>
                    <a:pt x="11" y="39"/>
                    <a:pt x="12" y="37"/>
                  </a:cubicBezTo>
                  <a:cubicBezTo>
                    <a:pt x="15" y="41"/>
                    <a:pt x="19" y="43"/>
                    <a:pt x="23" y="43"/>
                  </a:cubicBezTo>
                  <a:cubicBezTo>
                    <a:pt x="31" y="43"/>
                    <a:pt x="38" y="33"/>
                    <a:pt x="38" y="21"/>
                  </a:cubicBezTo>
                  <a:cubicBezTo>
                    <a:pt x="38" y="10"/>
                    <a:pt x="31" y="0"/>
                    <a:pt x="23" y="0"/>
                  </a:cubicBezTo>
                  <a:cubicBezTo>
                    <a:pt x="14" y="0"/>
                    <a:pt x="7" y="10"/>
                    <a:pt x="7" y="21"/>
                  </a:cubicBezTo>
                  <a:cubicBezTo>
                    <a:pt x="3" y="21"/>
                    <a:pt x="0" y="26"/>
                    <a:pt x="0" y="31"/>
                  </a:cubicBezTo>
                  <a:cubicBezTo>
                    <a:pt x="0" y="36"/>
                    <a:pt x="3" y="40"/>
                    <a:pt x="7" y="4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1647" y="2670"/>
              <a:ext cx="102" cy="192"/>
            </a:xfrm>
            <a:custGeom>
              <a:avLst/>
              <a:gdLst>
                <a:gd name="T0" fmla="*/ 30 w 63"/>
                <a:gd name="T1" fmla="*/ 119 h 119"/>
                <a:gd name="T2" fmla="*/ 60 w 63"/>
                <a:gd name="T3" fmla="*/ 99 h 119"/>
                <a:gd name="T4" fmla="*/ 60 w 63"/>
                <a:gd name="T5" fmla="*/ 99 h 119"/>
                <a:gd name="T6" fmla="*/ 60 w 63"/>
                <a:gd name="T7" fmla="*/ 99 h 119"/>
                <a:gd name="T8" fmla="*/ 61 w 63"/>
                <a:gd name="T9" fmla="*/ 96 h 119"/>
                <a:gd name="T10" fmla="*/ 63 w 63"/>
                <a:gd name="T11" fmla="*/ 88 h 119"/>
                <a:gd name="T12" fmla="*/ 63 w 63"/>
                <a:gd name="T13" fmla="*/ 86 h 119"/>
                <a:gd name="T14" fmla="*/ 63 w 63"/>
                <a:gd name="T15" fmla="*/ 86 h 119"/>
                <a:gd name="T16" fmla="*/ 55 w 63"/>
                <a:gd name="T17" fmla="*/ 64 h 119"/>
                <a:gd name="T18" fmla="*/ 52 w 63"/>
                <a:gd name="T19" fmla="*/ 61 h 119"/>
                <a:gd name="T20" fmla="*/ 46 w 63"/>
                <a:gd name="T21" fmla="*/ 56 h 119"/>
                <a:gd name="T22" fmla="*/ 48 w 63"/>
                <a:gd name="T23" fmla="*/ 36 h 119"/>
                <a:gd name="T24" fmla="*/ 44 w 63"/>
                <a:gd name="T25" fmla="*/ 15 h 119"/>
                <a:gd name="T26" fmla="*/ 37 w 63"/>
                <a:gd name="T27" fmla="*/ 4 h 119"/>
                <a:gd name="T28" fmla="*/ 36 w 63"/>
                <a:gd name="T29" fmla="*/ 2 h 119"/>
                <a:gd name="T30" fmla="*/ 35 w 63"/>
                <a:gd name="T31" fmla="*/ 1 h 119"/>
                <a:gd name="T32" fmla="*/ 34 w 63"/>
                <a:gd name="T33" fmla="*/ 0 h 119"/>
                <a:gd name="T34" fmla="*/ 34 w 63"/>
                <a:gd name="T35" fmla="*/ 2 h 119"/>
                <a:gd name="T36" fmla="*/ 34 w 63"/>
                <a:gd name="T37" fmla="*/ 3 h 119"/>
                <a:gd name="T38" fmla="*/ 35 w 63"/>
                <a:gd name="T39" fmla="*/ 5 h 119"/>
                <a:gd name="T40" fmla="*/ 36 w 63"/>
                <a:gd name="T41" fmla="*/ 18 h 119"/>
                <a:gd name="T42" fmla="*/ 36 w 63"/>
                <a:gd name="T43" fmla="*/ 30 h 119"/>
                <a:gd name="T44" fmla="*/ 24 w 63"/>
                <a:gd name="T45" fmla="*/ 25 h 119"/>
                <a:gd name="T46" fmla="*/ 4 w 63"/>
                <a:gd name="T47" fmla="*/ 47 h 119"/>
                <a:gd name="T48" fmla="*/ 8 w 63"/>
                <a:gd name="T49" fmla="*/ 61 h 119"/>
                <a:gd name="T50" fmla="*/ 0 w 63"/>
                <a:gd name="T51" fmla="*/ 72 h 119"/>
                <a:gd name="T52" fmla="*/ 4 w 63"/>
                <a:gd name="T53" fmla="*/ 72 h 119"/>
                <a:gd name="T54" fmla="*/ 34 w 63"/>
                <a:gd name="T55" fmla="*/ 101 h 119"/>
                <a:gd name="T56" fmla="*/ 27 w 63"/>
                <a:gd name="T57" fmla="*/ 119 h 119"/>
                <a:gd name="T58" fmla="*/ 30 w 63"/>
                <a:gd name="T59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119">
                  <a:moveTo>
                    <a:pt x="30" y="119"/>
                  </a:moveTo>
                  <a:cubicBezTo>
                    <a:pt x="43" y="119"/>
                    <a:pt x="55" y="111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8"/>
                    <a:pt x="61" y="97"/>
                    <a:pt x="61" y="96"/>
                  </a:cubicBezTo>
                  <a:cubicBezTo>
                    <a:pt x="62" y="95"/>
                    <a:pt x="63" y="92"/>
                    <a:pt x="63" y="88"/>
                  </a:cubicBezTo>
                  <a:cubicBezTo>
                    <a:pt x="63" y="87"/>
                    <a:pt x="63" y="87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78"/>
                    <a:pt x="60" y="70"/>
                    <a:pt x="55" y="64"/>
                  </a:cubicBezTo>
                  <a:cubicBezTo>
                    <a:pt x="54" y="63"/>
                    <a:pt x="53" y="62"/>
                    <a:pt x="52" y="61"/>
                  </a:cubicBezTo>
                  <a:cubicBezTo>
                    <a:pt x="50" y="59"/>
                    <a:pt x="48" y="58"/>
                    <a:pt x="46" y="56"/>
                  </a:cubicBezTo>
                  <a:cubicBezTo>
                    <a:pt x="48" y="49"/>
                    <a:pt x="49" y="42"/>
                    <a:pt x="48" y="36"/>
                  </a:cubicBezTo>
                  <a:cubicBezTo>
                    <a:pt x="48" y="28"/>
                    <a:pt x="46" y="21"/>
                    <a:pt x="44" y="15"/>
                  </a:cubicBezTo>
                  <a:cubicBezTo>
                    <a:pt x="41" y="10"/>
                    <a:pt x="39" y="6"/>
                    <a:pt x="37" y="4"/>
                  </a:cubicBezTo>
                  <a:cubicBezTo>
                    <a:pt x="36" y="3"/>
                    <a:pt x="36" y="3"/>
                    <a:pt x="36" y="2"/>
                  </a:cubicBezTo>
                  <a:cubicBezTo>
                    <a:pt x="35" y="2"/>
                    <a:pt x="35" y="1"/>
                    <a:pt x="35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1"/>
                    <a:pt x="34" y="2"/>
                  </a:cubicBezTo>
                  <a:cubicBezTo>
                    <a:pt x="34" y="2"/>
                    <a:pt x="34" y="2"/>
                    <a:pt x="34" y="3"/>
                  </a:cubicBezTo>
                  <a:cubicBezTo>
                    <a:pt x="34" y="4"/>
                    <a:pt x="35" y="4"/>
                    <a:pt x="35" y="5"/>
                  </a:cubicBezTo>
                  <a:cubicBezTo>
                    <a:pt x="35" y="8"/>
                    <a:pt x="36" y="12"/>
                    <a:pt x="36" y="18"/>
                  </a:cubicBezTo>
                  <a:cubicBezTo>
                    <a:pt x="37" y="21"/>
                    <a:pt x="37" y="26"/>
                    <a:pt x="36" y="30"/>
                  </a:cubicBezTo>
                  <a:cubicBezTo>
                    <a:pt x="33" y="27"/>
                    <a:pt x="29" y="25"/>
                    <a:pt x="24" y="25"/>
                  </a:cubicBezTo>
                  <a:cubicBezTo>
                    <a:pt x="13" y="25"/>
                    <a:pt x="4" y="35"/>
                    <a:pt x="4" y="47"/>
                  </a:cubicBezTo>
                  <a:cubicBezTo>
                    <a:pt x="4" y="52"/>
                    <a:pt x="6" y="57"/>
                    <a:pt x="8" y="61"/>
                  </a:cubicBezTo>
                  <a:cubicBezTo>
                    <a:pt x="5" y="64"/>
                    <a:pt x="2" y="68"/>
                    <a:pt x="0" y="72"/>
                  </a:cubicBezTo>
                  <a:cubicBezTo>
                    <a:pt x="1" y="72"/>
                    <a:pt x="3" y="72"/>
                    <a:pt x="4" y="72"/>
                  </a:cubicBezTo>
                  <a:cubicBezTo>
                    <a:pt x="20" y="72"/>
                    <a:pt x="34" y="85"/>
                    <a:pt x="34" y="101"/>
                  </a:cubicBezTo>
                  <a:cubicBezTo>
                    <a:pt x="34" y="108"/>
                    <a:pt x="31" y="114"/>
                    <a:pt x="27" y="119"/>
                  </a:cubicBezTo>
                  <a:cubicBezTo>
                    <a:pt x="28" y="119"/>
                    <a:pt x="29" y="119"/>
                    <a:pt x="30" y="11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2"/>
            <p:cNvSpPr>
              <a:spLocks noEditPoints="1"/>
            </p:cNvSpPr>
            <p:nvPr/>
          </p:nvSpPr>
          <p:spPr bwMode="auto">
            <a:xfrm>
              <a:off x="-72" y="-19"/>
              <a:ext cx="2955" cy="3287"/>
            </a:xfrm>
            <a:custGeom>
              <a:avLst/>
              <a:gdLst>
                <a:gd name="T0" fmla="*/ 1694 w 1824"/>
                <a:gd name="T1" fmla="*/ 1919 h 2028"/>
                <a:gd name="T2" fmla="*/ 1462 w 1824"/>
                <a:gd name="T3" fmla="*/ 1930 h 2028"/>
                <a:gd name="T4" fmla="*/ 1392 w 1824"/>
                <a:gd name="T5" fmla="*/ 1948 h 2028"/>
                <a:gd name="T6" fmla="*/ 1385 w 1824"/>
                <a:gd name="T7" fmla="*/ 1883 h 2028"/>
                <a:gd name="T8" fmla="*/ 1360 w 1824"/>
                <a:gd name="T9" fmla="*/ 1869 h 2028"/>
                <a:gd name="T10" fmla="*/ 1283 w 1824"/>
                <a:gd name="T11" fmla="*/ 1882 h 2028"/>
                <a:gd name="T12" fmla="*/ 1116 w 1824"/>
                <a:gd name="T13" fmla="*/ 1828 h 2028"/>
                <a:gd name="T14" fmla="*/ 1123 w 1824"/>
                <a:gd name="T15" fmla="*/ 1832 h 2028"/>
                <a:gd name="T16" fmla="*/ 1137 w 1824"/>
                <a:gd name="T17" fmla="*/ 1848 h 2028"/>
                <a:gd name="T18" fmla="*/ 1132 w 1824"/>
                <a:gd name="T19" fmla="*/ 1818 h 2028"/>
                <a:gd name="T20" fmla="*/ 1097 w 1824"/>
                <a:gd name="T21" fmla="*/ 1803 h 2028"/>
                <a:gd name="T22" fmla="*/ 1033 w 1824"/>
                <a:gd name="T23" fmla="*/ 1832 h 2028"/>
                <a:gd name="T24" fmla="*/ 975 w 1824"/>
                <a:gd name="T25" fmla="*/ 1776 h 2028"/>
                <a:gd name="T26" fmla="*/ 975 w 1824"/>
                <a:gd name="T27" fmla="*/ 1681 h 2028"/>
                <a:gd name="T28" fmla="*/ 932 w 1824"/>
                <a:gd name="T29" fmla="*/ 1640 h 2028"/>
                <a:gd name="T30" fmla="*/ 909 w 1824"/>
                <a:gd name="T31" fmla="*/ 1614 h 2028"/>
                <a:gd name="T32" fmla="*/ 893 w 1824"/>
                <a:gd name="T33" fmla="*/ 1592 h 2028"/>
                <a:gd name="T34" fmla="*/ 904 w 1824"/>
                <a:gd name="T35" fmla="*/ 1551 h 2028"/>
                <a:gd name="T36" fmla="*/ 922 w 1824"/>
                <a:gd name="T37" fmla="*/ 1502 h 2028"/>
                <a:gd name="T38" fmla="*/ 947 w 1824"/>
                <a:gd name="T39" fmla="*/ 1447 h 2028"/>
                <a:gd name="T40" fmla="*/ 875 w 1824"/>
                <a:gd name="T41" fmla="*/ 1552 h 2028"/>
                <a:gd name="T42" fmla="*/ 814 w 1824"/>
                <a:gd name="T43" fmla="*/ 1474 h 2028"/>
                <a:gd name="T44" fmla="*/ 784 w 1824"/>
                <a:gd name="T45" fmla="*/ 1431 h 2028"/>
                <a:gd name="T46" fmla="*/ 759 w 1824"/>
                <a:gd name="T47" fmla="*/ 1440 h 2028"/>
                <a:gd name="T48" fmla="*/ 757 w 1824"/>
                <a:gd name="T49" fmla="*/ 1440 h 2028"/>
                <a:gd name="T50" fmla="*/ 756 w 1824"/>
                <a:gd name="T51" fmla="*/ 1435 h 2028"/>
                <a:gd name="T52" fmla="*/ 663 w 1824"/>
                <a:gd name="T53" fmla="*/ 1493 h 2028"/>
                <a:gd name="T54" fmla="*/ 603 w 1824"/>
                <a:gd name="T55" fmla="*/ 1360 h 2028"/>
                <a:gd name="T56" fmla="*/ 622 w 1824"/>
                <a:gd name="T57" fmla="*/ 1316 h 2028"/>
                <a:gd name="T58" fmla="*/ 664 w 1824"/>
                <a:gd name="T59" fmla="*/ 1300 h 2028"/>
                <a:gd name="T60" fmla="*/ 616 w 1824"/>
                <a:gd name="T61" fmla="*/ 1308 h 2028"/>
                <a:gd name="T62" fmla="*/ 574 w 1824"/>
                <a:gd name="T63" fmla="*/ 1303 h 2028"/>
                <a:gd name="T64" fmla="*/ 542 w 1824"/>
                <a:gd name="T65" fmla="*/ 1264 h 2028"/>
                <a:gd name="T66" fmla="*/ 530 w 1824"/>
                <a:gd name="T67" fmla="*/ 1250 h 2028"/>
                <a:gd name="T68" fmla="*/ 539 w 1824"/>
                <a:gd name="T69" fmla="*/ 1224 h 2028"/>
                <a:gd name="T70" fmla="*/ 607 w 1824"/>
                <a:gd name="T71" fmla="*/ 1190 h 2028"/>
                <a:gd name="T72" fmla="*/ 598 w 1824"/>
                <a:gd name="T73" fmla="*/ 1102 h 2028"/>
                <a:gd name="T74" fmla="*/ 516 w 1824"/>
                <a:gd name="T75" fmla="*/ 1094 h 2028"/>
                <a:gd name="T76" fmla="*/ 463 w 1824"/>
                <a:gd name="T77" fmla="*/ 1025 h 2028"/>
                <a:gd name="T78" fmla="*/ 460 w 1824"/>
                <a:gd name="T79" fmla="*/ 818 h 2028"/>
                <a:gd name="T80" fmla="*/ 484 w 1824"/>
                <a:gd name="T81" fmla="*/ 703 h 2028"/>
                <a:gd name="T82" fmla="*/ 424 w 1824"/>
                <a:gd name="T83" fmla="*/ 707 h 2028"/>
                <a:gd name="T84" fmla="*/ 396 w 1824"/>
                <a:gd name="T85" fmla="*/ 646 h 2028"/>
                <a:gd name="T86" fmla="*/ 390 w 1824"/>
                <a:gd name="T87" fmla="*/ 622 h 2028"/>
                <a:gd name="T88" fmla="*/ 375 w 1824"/>
                <a:gd name="T89" fmla="*/ 594 h 2028"/>
                <a:gd name="T90" fmla="*/ 367 w 1824"/>
                <a:gd name="T91" fmla="*/ 586 h 2028"/>
                <a:gd name="T92" fmla="*/ 360 w 1824"/>
                <a:gd name="T93" fmla="*/ 579 h 2028"/>
                <a:gd name="T94" fmla="*/ 354 w 1824"/>
                <a:gd name="T95" fmla="*/ 574 h 2028"/>
                <a:gd name="T96" fmla="*/ 347 w 1824"/>
                <a:gd name="T97" fmla="*/ 570 h 2028"/>
                <a:gd name="T98" fmla="*/ 340 w 1824"/>
                <a:gd name="T99" fmla="*/ 566 h 2028"/>
                <a:gd name="T100" fmla="*/ 334 w 1824"/>
                <a:gd name="T101" fmla="*/ 564 h 2028"/>
                <a:gd name="T102" fmla="*/ 327 w 1824"/>
                <a:gd name="T103" fmla="*/ 561 h 2028"/>
                <a:gd name="T104" fmla="*/ 321 w 1824"/>
                <a:gd name="T105" fmla="*/ 559 h 2028"/>
                <a:gd name="T106" fmla="*/ 311 w 1824"/>
                <a:gd name="T107" fmla="*/ 558 h 2028"/>
                <a:gd name="T108" fmla="*/ 303 w 1824"/>
                <a:gd name="T109" fmla="*/ 558 h 2028"/>
                <a:gd name="T110" fmla="*/ 233 w 1824"/>
                <a:gd name="T111" fmla="*/ 491 h 2028"/>
                <a:gd name="T112" fmla="*/ 160 w 1824"/>
                <a:gd name="T113" fmla="*/ 270 h 2028"/>
                <a:gd name="T114" fmla="*/ 76 w 1824"/>
                <a:gd name="T115" fmla="*/ 0 h 2028"/>
                <a:gd name="T116" fmla="*/ 1824 w 1824"/>
                <a:gd name="T117" fmla="*/ 1972 h 2028"/>
                <a:gd name="T118" fmla="*/ 501 w 1824"/>
                <a:gd name="T119" fmla="*/ 1098 h 2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24" h="2028">
                  <a:moveTo>
                    <a:pt x="1824" y="1972"/>
                  </a:moveTo>
                  <a:cubicBezTo>
                    <a:pt x="1795" y="1972"/>
                    <a:pt x="1795" y="1972"/>
                    <a:pt x="1795" y="1972"/>
                  </a:cubicBezTo>
                  <a:cubicBezTo>
                    <a:pt x="1795" y="1972"/>
                    <a:pt x="1795" y="1971"/>
                    <a:pt x="1795" y="1970"/>
                  </a:cubicBezTo>
                  <a:cubicBezTo>
                    <a:pt x="1795" y="1961"/>
                    <a:pt x="1775" y="1954"/>
                    <a:pt x="1750" y="1954"/>
                  </a:cubicBezTo>
                  <a:cubicBezTo>
                    <a:pt x="1748" y="1954"/>
                    <a:pt x="1747" y="1954"/>
                    <a:pt x="1745" y="1954"/>
                  </a:cubicBezTo>
                  <a:cubicBezTo>
                    <a:pt x="1742" y="1934"/>
                    <a:pt x="1720" y="1919"/>
                    <a:pt x="1694" y="1919"/>
                  </a:cubicBezTo>
                  <a:cubicBezTo>
                    <a:pt x="1674" y="1919"/>
                    <a:pt x="1657" y="1928"/>
                    <a:pt x="1648" y="1941"/>
                  </a:cubicBezTo>
                  <a:cubicBezTo>
                    <a:pt x="1644" y="1940"/>
                    <a:pt x="1640" y="1940"/>
                    <a:pt x="1636" y="1940"/>
                  </a:cubicBezTo>
                  <a:cubicBezTo>
                    <a:pt x="1634" y="1940"/>
                    <a:pt x="1631" y="1940"/>
                    <a:pt x="1629" y="1940"/>
                  </a:cubicBezTo>
                  <a:cubicBezTo>
                    <a:pt x="1615" y="1922"/>
                    <a:pt x="1586" y="1910"/>
                    <a:pt x="1553" y="1910"/>
                  </a:cubicBezTo>
                  <a:cubicBezTo>
                    <a:pt x="1525" y="1910"/>
                    <a:pt x="1501" y="1918"/>
                    <a:pt x="1485" y="1931"/>
                  </a:cubicBezTo>
                  <a:cubicBezTo>
                    <a:pt x="1478" y="1931"/>
                    <a:pt x="1470" y="1930"/>
                    <a:pt x="1462" y="1930"/>
                  </a:cubicBezTo>
                  <a:cubicBezTo>
                    <a:pt x="1455" y="1930"/>
                    <a:pt x="1449" y="1931"/>
                    <a:pt x="1442" y="1931"/>
                  </a:cubicBezTo>
                  <a:cubicBezTo>
                    <a:pt x="1445" y="1926"/>
                    <a:pt x="1447" y="1920"/>
                    <a:pt x="1447" y="1913"/>
                  </a:cubicBezTo>
                  <a:cubicBezTo>
                    <a:pt x="1447" y="1898"/>
                    <a:pt x="1438" y="1886"/>
                    <a:pt x="1427" y="1886"/>
                  </a:cubicBezTo>
                  <a:cubicBezTo>
                    <a:pt x="1415" y="1886"/>
                    <a:pt x="1406" y="1898"/>
                    <a:pt x="1406" y="1913"/>
                  </a:cubicBezTo>
                  <a:cubicBezTo>
                    <a:pt x="1406" y="1923"/>
                    <a:pt x="1410" y="1931"/>
                    <a:pt x="1415" y="1936"/>
                  </a:cubicBezTo>
                  <a:cubicBezTo>
                    <a:pt x="1404" y="1939"/>
                    <a:pt x="1396" y="1943"/>
                    <a:pt x="1392" y="1948"/>
                  </a:cubicBezTo>
                  <a:cubicBezTo>
                    <a:pt x="1389" y="1948"/>
                    <a:pt x="1387" y="1948"/>
                    <a:pt x="1384" y="1948"/>
                  </a:cubicBezTo>
                  <a:cubicBezTo>
                    <a:pt x="1389" y="1931"/>
                    <a:pt x="1391" y="1913"/>
                    <a:pt x="1391" y="1901"/>
                  </a:cubicBezTo>
                  <a:cubicBezTo>
                    <a:pt x="1391" y="1899"/>
                    <a:pt x="1391" y="1897"/>
                    <a:pt x="1391" y="1895"/>
                  </a:cubicBezTo>
                  <a:cubicBezTo>
                    <a:pt x="1390" y="1893"/>
                    <a:pt x="1390" y="1891"/>
                    <a:pt x="1389" y="1890"/>
                  </a:cubicBezTo>
                  <a:cubicBezTo>
                    <a:pt x="1388" y="1888"/>
                    <a:pt x="1388" y="1887"/>
                    <a:pt x="1387" y="1886"/>
                  </a:cubicBezTo>
                  <a:cubicBezTo>
                    <a:pt x="1386" y="1885"/>
                    <a:pt x="1386" y="1884"/>
                    <a:pt x="1385" y="1883"/>
                  </a:cubicBezTo>
                  <a:cubicBezTo>
                    <a:pt x="1384" y="1882"/>
                    <a:pt x="1384" y="1881"/>
                    <a:pt x="1383" y="1881"/>
                  </a:cubicBezTo>
                  <a:cubicBezTo>
                    <a:pt x="1382" y="1880"/>
                    <a:pt x="1382" y="1880"/>
                    <a:pt x="1381" y="1879"/>
                  </a:cubicBezTo>
                  <a:cubicBezTo>
                    <a:pt x="1379" y="1877"/>
                    <a:pt x="1377" y="1876"/>
                    <a:pt x="1375" y="1874"/>
                  </a:cubicBezTo>
                  <a:cubicBezTo>
                    <a:pt x="1374" y="1874"/>
                    <a:pt x="1374" y="1874"/>
                    <a:pt x="1373" y="1873"/>
                  </a:cubicBezTo>
                  <a:cubicBezTo>
                    <a:pt x="1372" y="1873"/>
                    <a:pt x="1372" y="1873"/>
                    <a:pt x="1371" y="1872"/>
                  </a:cubicBezTo>
                  <a:cubicBezTo>
                    <a:pt x="1368" y="1871"/>
                    <a:pt x="1364" y="1869"/>
                    <a:pt x="1360" y="1869"/>
                  </a:cubicBezTo>
                  <a:cubicBezTo>
                    <a:pt x="1359" y="1869"/>
                    <a:pt x="1358" y="1869"/>
                    <a:pt x="1358" y="1869"/>
                  </a:cubicBezTo>
                  <a:cubicBezTo>
                    <a:pt x="1356" y="1868"/>
                    <a:pt x="1355" y="1868"/>
                    <a:pt x="1354" y="1868"/>
                  </a:cubicBezTo>
                  <a:cubicBezTo>
                    <a:pt x="1353" y="1868"/>
                    <a:pt x="1352" y="1868"/>
                    <a:pt x="1352" y="1868"/>
                  </a:cubicBezTo>
                  <a:cubicBezTo>
                    <a:pt x="1339" y="1868"/>
                    <a:pt x="1327" y="1873"/>
                    <a:pt x="1320" y="1881"/>
                  </a:cubicBezTo>
                  <a:cubicBezTo>
                    <a:pt x="1315" y="1879"/>
                    <a:pt x="1309" y="1878"/>
                    <a:pt x="1303" y="1878"/>
                  </a:cubicBezTo>
                  <a:cubicBezTo>
                    <a:pt x="1296" y="1878"/>
                    <a:pt x="1289" y="1879"/>
                    <a:pt x="1283" y="1882"/>
                  </a:cubicBezTo>
                  <a:cubicBezTo>
                    <a:pt x="1273" y="1861"/>
                    <a:pt x="1247" y="1847"/>
                    <a:pt x="1217" y="1847"/>
                  </a:cubicBezTo>
                  <a:cubicBezTo>
                    <a:pt x="1188" y="1847"/>
                    <a:pt x="1163" y="1861"/>
                    <a:pt x="1152" y="1881"/>
                  </a:cubicBezTo>
                  <a:cubicBezTo>
                    <a:pt x="1151" y="1881"/>
                    <a:pt x="1149" y="1881"/>
                    <a:pt x="1148" y="1881"/>
                  </a:cubicBezTo>
                  <a:cubicBezTo>
                    <a:pt x="1144" y="1881"/>
                    <a:pt x="1139" y="1881"/>
                    <a:pt x="1136" y="1883"/>
                  </a:cubicBezTo>
                  <a:cubicBezTo>
                    <a:pt x="1136" y="1881"/>
                    <a:pt x="1136" y="1880"/>
                    <a:pt x="1136" y="1878"/>
                  </a:cubicBezTo>
                  <a:cubicBezTo>
                    <a:pt x="1136" y="1858"/>
                    <a:pt x="1128" y="1840"/>
                    <a:pt x="1116" y="1828"/>
                  </a:cubicBezTo>
                  <a:cubicBezTo>
                    <a:pt x="1116" y="1828"/>
                    <a:pt x="1116" y="1828"/>
                    <a:pt x="1116" y="1828"/>
                  </a:cubicBezTo>
                  <a:cubicBezTo>
                    <a:pt x="1117" y="1828"/>
                    <a:pt x="1118" y="1829"/>
                    <a:pt x="1119" y="1829"/>
                  </a:cubicBezTo>
                  <a:cubicBezTo>
                    <a:pt x="1120" y="1830"/>
                    <a:pt x="1120" y="1830"/>
                    <a:pt x="1120" y="1830"/>
                  </a:cubicBezTo>
                  <a:cubicBezTo>
                    <a:pt x="1121" y="1830"/>
                    <a:pt x="1121" y="1830"/>
                    <a:pt x="1121" y="1830"/>
                  </a:cubicBezTo>
                  <a:cubicBezTo>
                    <a:pt x="1121" y="1831"/>
                    <a:pt x="1122" y="1831"/>
                    <a:pt x="1122" y="1831"/>
                  </a:cubicBezTo>
                  <a:cubicBezTo>
                    <a:pt x="1122" y="1831"/>
                    <a:pt x="1123" y="1832"/>
                    <a:pt x="1123" y="1832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6" y="1835"/>
                    <a:pt x="1127" y="1837"/>
                    <a:pt x="1129" y="1838"/>
                  </a:cubicBezTo>
                  <a:cubicBezTo>
                    <a:pt x="1131" y="1842"/>
                    <a:pt x="1133" y="1845"/>
                    <a:pt x="1134" y="1848"/>
                  </a:cubicBezTo>
                  <a:cubicBezTo>
                    <a:pt x="1135" y="1851"/>
                    <a:pt x="1135" y="1852"/>
                    <a:pt x="1135" y="1852"/>
                  </a:cubicBezTo>
                  <a:cubicBezTo>
                    <a:pt x="1135" y="1852"/>
                    <a:pt x="1136" y="1851"/>
                    <a:pt x="1137" y="1848"/>
                  </a:cubicBezTo>
                  <a:cubicBezTo>
                    <a:pt x="1138" y="1845"/>
                    <a:pt x="1139" y="1841"/>
                    <a:pt x="1138" y="1835"/>
                  </a:cubicBezTo>
                  <a:cubicBezTo>
                    <a:pt x="1138" y="1832"/>
                    <a:pt x="1137" y="1829"/>
                    <a:pt x="1136" y="1825"/>
                  </a:cubicBezTo>
                  <a:cubicBezTo>
                    <a:pt x="1136" y="1825"/>
                    <a:pt x="1136" y="1824"/>
                    <a:pt x="1136" y="1824"/>
                  </a:cubicBezTo>
                  <a:cubicBezTo>
                    <a:pt x="1136" y="1824"/>
                    <a:pt x="1135" y="1823"/>
                    <a:pt x="1135" y="1823"/>
                  </a:cubicBezTo>
                  <a:cubicBezTo>
                    <a:pt x="1135" y="1822"/>
                    <a:pt x="1134" y="1821"/>
                    <a:pt x="1134" y="1820"/>
                  </a:cubicBezTo>
                  <a:cubicBezTo>
                    <a:pt x="1133" y="1819"/>
                    <a:pt x="1133" y="1818"/>
                    <a:pt x="1132" y="1818"/>
                  </a:cubicBezTo>
                  <a:cubicBezTo>
                    <a:pt x="1132" y="1817"/>
                    <a:pt x="1132" y="1817"/>
                    <a:pt x="1131" y="1816"/>
                  </a:cubicBezTo>
                  <a:cubicBezTo>
                    <a:pt x="1131" y="1816"/>
                    <a:pt x="1131" y="1816"/>
                    <a:pt x="1130" y="1815"/>
                  </a:cubicBezTo>
                  <a:cubicBezTo>
                    <a:pt x="1130" y="1814"/>
                    <a:pt x="1129" y="1814"/>
                    <a:pt x="1128" y="1813"/>
                  </a:cubicBezTo>
                  <a:cubicBezTo>
                    <a:pt x="1123" y="1808"/>
                    <a:pt x="1116" y="1804"/>
                    <a:pt x="1109" y="1803"/>
                  </a:cubicBezTo>
                  <a:cubicBezTo>
                    <a:pt x="1109" y="1803"/>
                    <a:pt x="1109" y="1803"/>
                    <a:pt x="1109" y="1803"/>
                  </a:cubicBezTo>
                  <a:cubicBezTo>
                    <a:pt x="1105" y="1802"/>
                    <a:pt x="1101" y="1802"/>
                    <a:pt x="1097" y="1803"/>
                  </a:cubicBezTo>
                  <a:cubicBezTo>
                    <a:pt x="1095" y="1803"/>
                    <a:pt x="1093" y="1803"/>
                    <a:pt x="1091" y="1804"/>
                  </a:cubicBezTo>
                  <a:cubicBezTo>
                    <a:pt x="1090" y="1804"/>
                    <a:pt x="1088" y="1805"/>
                    <a:pt x="1086" y="1805"/>
                  </a:cubicBezTo>
                  <a:cubicBezTo>
                    <a:pt x="1083" y="1807"/>
                    <a:pt x="1080" y="1809"/>
                    <a:pt x="1078" y="1810"/>
                  </a:cubicBezTo>
                  <a:cubicBezTo>
                    <a:pt x="1078" y="1810"/>
                    <a:pt x="1078" y="1810"/>
                    <a:pt x="1078" y="1810"/>
                  </a:cubicBezTo>
                  <a:cubicBezTo>
                    <a:pt x="1077" y="1810"/>
                    <a:pt x="1077" y="1810"/>
                    <a:pt x="1077" y="1810"/>
                  </a:cubicBezTo>
                  <a:cubicBezTo>
                    <a:pt x="1059" y="1810"/>
                    <a:pt x="1044" y="1819"/>
                    <a:pt x="1033" y="1832"/>
                  </a:cubicBezTo>
                  <a:cubicBezTo>
                    <a:pt x="1028" y="1833"/>
                    <a:pt x="1022" y="1834"/>
                    <a:pt x="1018" y="1836"/>
                  </a:cubicBezTo>
                  <a:cubicBezTo>
                    <a:pt x="1018" y="1835"/>
                    <a:pt x="1018" y="1834"/>
                    <a:pt x="1018" y="1832"/>
                  </a:cubicBezTo>
                  <a:cubicBezTo>
                    <a:pt x="1018" y="1811"/>
                    <a:pt x="1003" y="1793"/>
                    <a:pt x="984" y="1793"/>
                  </a:cubicBezTo>
                  <a:cubicBezTo>
                    <a:pt x="982" y="1793"/>
                    <a:pt x="981" y="1794"/>
                    <a:pt x="979" y="1794"/>
                  </a:cubicBezTo>
                  <a:cubicBezTo>
                    <a:pt x="978" y="1788"/>
                    <a:pt x="976" y="1782"/>
                    <a:pt x="974" y="1776"/>
                  </a:cubicBezTo>
                  <a:cubicBezTo>
                    <a:pt x="975" y="1776"/>
                    <a:pt x="975" y="1776"/>
                    <a:pt x="975" y="1776"/>
                  </a:cubicBezTo>
                  <a:cubicBezTo>
                    <a:pt x="999" y="1776"/>
                    <a:pt x="1018" y="1755"/>
                    <a:pt x="1018" y="1729"/>
                  </a:cubicBezTo>
                  <a:cubicBezTo>
                    <a:pt x="1018" y="1718"/>
                    <a:pt x="1015" y="1708"/>
                    <a:pt x="1009" y="1700"/>
                  </a:cubicBezTo>
                  <a:cubicBezTo>
                    <a:pt x="1010" y="1697"/>
                    <a:pt x="1010" y="1695"/>
                    <a:pt x="1010" y="1692"/>
                  </a:cubicBezTo>
                  <a:cubicBezTo>
                    <a:pt x="1010" y="1679"/>
                    <a:pt x="1002" y="1668"/>
                    <a:pt x="992" y="1668"/>
                  </a:cubicBezTo>
                  <a:cubicBezTo>
                    <a:pt x="985" y="1668"/>
                    <a:pt x="979" y="1673"/>
                    <a:pt x="977" y="1681"/>
                  </a:cubicBezTo>
                  <a:cubicBezTo>
                    <a:pt x="976" y="1681"/>
                    <a:pt x="975" y="1681"/>
                    <a:pt x="975" y="1681"/>
                  </a:cubicBezTo>
                  <a:cubicBezTo>
                    <a:pt x="967" y="1681"/>
                    <a:pt x="960" y="1683"/>
                    <a:pt x="954" y="1687"/>
                  </a:cubicBezTo>
                  <a:cubicBezTo>
                    <a:pt x="953" y="1686"/>
                    <a:pt x="951" y="1686"/>
                    <a:pt x="950" y="1685"/>
                  </a:cubicBezTo>
                  <a:cubicBezTo>
                    <a:pt x="946" y="1684"/>
                    <a:pt x="943" y="1683"/>
                    <a:pt x="939" y="1682"/>
                  </a:cubicBezTo>
                  <a:cubicBezTo>
                    <a:pt x="940" y="1676"/>
                    <a:pt x="940" y="1670"/>
                    <a:pt x="939" y="1664"/>
                  </a:cubicBezTo>
                  <a:cubicBezTo>
                    <a:pt x="938" y="1660"/>
                    <a:pt x="938" y="1656"/>
                    <a:pt x="936" y="1652"/>
                  </a:cubicBezTo>
                  <a:cubicBezTo>
                    <a:pt x="935" y="1648"/>
                    <a:pt x="934" y="1644"/>
                    <a:pt x="932" y="1640"/>
                  </a:cubicBezTo>
                  <a:cubicBezTo>
                    <a:pt x="930" y="1636"/>
                    <a:pt x="928" y="1633"/>
                    <a:pt x="925" y="1630"/>
                  </a:cubicBezTo>
                  <a:cubicBezTo>
                    <a:pt x="923" y="1627"/>
                    <a:pt x="920" y="1623"/>
                    <a:pt x="918" y="1621"/>
                  </a:cubicBezTo>
                  <a:cubicBezTo>
                    <a:pt x="917" y="1620"/>
                    <a:pt x="916" y="1619"/>
                    <a:pt x="915" y="1619"/>
                  </a:cubicBezTo>
                  <a:cubicBezTo>
                    <a:pt x="915" y="1618"/>
                    <a:pt x="914" y="1618"/>
                    <a:pt x="913" y="1617"/>
                  </a:cubicBezTo>
                  <a:cubicBezTo>
                    <a:pt x="912" y="1617"/>
                    <a:pt x="912" y="1616"/>
                    <a:pt x="911" y="1615"/>
                  </a:cubicBezTo>
                  <a:cubicBezTo>
                    <a:pt x="910" y="1615"/>
                    <a:pt x="909" y="1614"/>
                    <a:pt x="909" y="1614"/>
                  </a:cubicBezTo>
                  <a:cubicBezTo>
                    <a:pt x="905" y="1612"/>
                    <a:pt x="902" y="1611"/>
                    <a:pt x="899" y="1609"/>
                  </a:cubicBezTo>
                  <a:cubicBezTo>
                    <a:pt x="896" y="1608"/>
                    <a:pt x="893" y="1608"/>
                    <a:pt x="891" y="1607"/>
                  </a:cubicBezTo>
                  <a:cubicBezTo>
                    <a:pt x="891" y="1607"/>
                    <a:pt x="891" y="1606"/>
                    <a:pt x="891" y="1605"/>
                  </a:cubicBezTo>
                  <a:cubicBezTo>
                    <a:pt x="891" y="1604"/>
                    <a:pt x="891" y="1602"/>
                    <a:pt x="891" y="1600"/>
                  </a:cubicBezTo>
                  <a:cubicBezTo>
                    <a:pt x="892" y="1599"/>
                    <a:pt x="892" y="1597"/>
                    <a:pt x="892" y="1595"/>
                  </a:cubicBezTo>
                  <a:cubicBezTo>
                    <a:pt x="892" y="1594"/>
                    <a:pt x="893" y="1593"/>
                    <a:pt x="893" y="1592"/>
                  </a:cubicBezTo>
                  <a:cubicBezTo>
                    <a:pt x="893" y="1591"/>
                    <a:pt x="893" y="1590"/>
                    <a:pt x="893" y="1589"/>
                  </a:cubicBezTo>
                  <a:cubicBezTo>
                    <a:pt x="894" y="1587"/>
                    <a:pt x="894" y="1584"/>
                    <a:pt x="895" y="1582"/>
                  </a:cubicBezTo>
                  <a:cubicBezTo>
                    <a:pt x="895" y="1580"/>
                    <a:pt x="896" y="1578"/>
                    <a:pt x="897" y="1575"/>
                  </a:cubicBezTo>
                  <a:cubicBezTo>
                    <a:pt x="897" y="1573"/>
                    <a:pt x="898" y="1570"/>
                    <a:pt x="899" y="1567"/>
                  </a:cubicBezTo>
                  <a:cubicBezTo>
                    <a:pt x="900" y="1565"/>
                    <a:pt x="900" y="1562"/>
                    <a:pt x="901" y="1560"/>
                  </a:cubicBezTo>
                  <a:cubicBezTo>
                    <a:pt x="902" y="1557"/>
                    <a:pt x="903" y="1554"/>
                    <a:pt x="904" y="1551"/>
                  </a:cubicBezTo>
                  <a:cubicBezTo>
                    <a:pt x="904" y="1549"/>
                    <a:pt x="905" y="1546"/>
                    <a:pt x="906" y="1543"/>
                  </a:cubicBezTo>
                  <a:cubicBezTo>
                    <a:pt x="907" y="1540"/>
                    <a:pt x="908" y="1538"/>
                    <a:pt x="909" y="1535"/>
                  </a:cubicBezTo>
                  <a:cubicBezTo>
                    <a:pt x="910" y="1532"/>
                    <a:pt x="911" y="1529"/>
                    <a:pt x="912" y="1526"/>
                  </a:cubicBezTo>
                  <a:cubicBezTo>
                    <a:pt x="913" y="1524"/>
                    <a:pt x="914" y="1521"/>
                    <a:pt x="915" y="1518"/>
                  </a:cubicBezTo>
                  <a:cubicBezTo>
                    <a:pt x="916" y="1515"/>
                    <a:pt x="917" y="1513"/>
                    <a:pt x="918" y="1510"/>
                  </a:cubicBezTo>
                  <a:cubicBezTo>
                    <a:pt x="919" y="1507"/>
                    <a:pt x="920" y="1504"/>
                    <a:pt x="922" y="1502"/>
                  </a:cubicBezTo>
                  <a:cubicBezTo>
                    <a:pt x="923" y="1499"/>
                    <a:pt x="924" y="1497"/>
                    <a:pt x="925" y="1494"/>
                  </a:cubicBezTo>
                  <a:cubicBezTo>
                    <a:pt x="926" y="1491"/>
                    <a:pt x="927" y="1489"/>
                    <a:pt x="928" y="1487"/>
                  </a:cubicBezTo>
                  <a:cubicBezTo>
                    <a:pt x="929" y="1484"/>
                    <a:pt x="930" y="1482"/>
                    <a:pt x="931" y="1479"/>
                  </a:cubicBezTo>
                  <a:cubicBezTo>
                    <a:pt x="934" y="1475"/>
                    <a:pt x="936" y="1470"/>
                    <a:pt x="938" y="1466"/>
                  </a:cubicBezTo>
                  <a:cubicBezTo>
                    <a:pt x="939" y="1462"/>
                    <a:pt x="941" y="1459"/>
                    <a:pt x="943" y="1456"/>
                  </a:cubicBezTo>
                  <a:cubicBezTo>
                    <a:pt x="944" y="1452"/>
                    <a:pt x="946" y="1450"/>
                    <a:pt x="947" y="1447"/>
                  </a:cubicBezTo>
                  <a:cubicBezTo>
                    <a:pt x="950" y="1443"/>
                    <a:pt x="951" y="1440"/>
                    <a:pt x="951" y="1440"/>
                  </a:cubicBezTo>
                  <a:cubicBezTo>
                    <a:pt x="951" y="1440"/>
                    <a:pt x="949" y="1443"/>
                    <a:pt x="947" y="1447"/>
                  </a:cubicBezTo>
                  <a:cubicBezTo>
                    <a:pt x="945" y="1449"/>
                    <a:pt x="944" y="1452"/>
                    <a:pt x="942" y="1455"/>
                  </a:cubicBezTo>
                  <a:cubicBezTo>
                    <a:pt x="942" y="1455"/>
                    <a:pt x="942" y="1455"/>
                    <a:pt x="942" y="1455"/>
                  </a:cubicBezTo>
                  <a:cubicBezTo>
                    <a:pt x="943" y="1452"/>
                    <a:pt x="943" y="1452"/>
                    <a:pt x="943" y="1452"/>
                  </a:cubicBezTo>
                  <a:cubicBezTo>
                    <a:pt x="923" y="1488"/>
                    <a:pt x="902" y="1522"/>
                    <a:pt x="875" y="1552"/>
                  </a:cubicBezTo>
                  <a:cubicBezTo>
                    <a:pt x="873" y="1554"/>
                    <a:pt x="870" y="1557"/>
                    <a:pt x="866" y="1561"/>
                  </a:cubicBezTo>
                  <a:cubicBezTo>
                    <a:pt x="860" y="1550"/>
                    <a:pt x="852" y="1542"/>
                    <a:pt x="841" y="1537"/>
                  </a:cubicBezTo>
                  <a:cubicBezTo>
                    <a:pt x="841" y="1536"/>
                    <a:pt x="841" y="1535"/>
                    <a:pt x="841" y="1534"/>
                  </a:cubicBezTo>
                  <a:cubicBezTo>
                    <a:pt x="839" y="1518"/>
                    <a:pt x="830" y="1504"/>
                    <a:pt x="819" y="1495"/>
                  </a:cubicBezTo>
                  <a:cubicBezTo>
                    <a:pt x="814" y="1491"/>
                    <a:pt x="808" y="1488"/>
                    <a:pt x="803" y="1486"/>
                  </a:cubicBezTo>
                  <a:cubicBezTo>
                    <a:pt x="806" y="1482"/>
                    <a:pt x="810" y="1478"/>
                    <a:pt x="814" y="1474"/>
                  </a:cubicBezTo>
                  <a:cubicBezTo>
                    <a:pt x="832" y="1451"/>
                    <a:pt x="842" y="1428"/>
                    <a:pt x="836" y="1422"/>
                  </a:cubicBezTo>
                  <a:cubicBezTo>
                    <a:pt x="836" y="1422"/>
                    <a:pt x="835" y="1421"/>
                    <a:pt x="834" y="1421"/>
                  </a:cubicBezTo>
                  <a:cubicBezTo>
                    <a:pt x="865" y="1385"/>
                    <a:pt x="899" y="1350"/>
                    <a:pt x="899" y="1350"/>
                  </a:cubicBezTo>
                  <a:cubicBezTo>
                    <a:pt x="899" y="1350"/>
                    <a:pt x="876" y="1369"/>
                    <a:pt x="866" y="1377"/>
                  </a:cubicBezTo>
                  <a:cubicBezTo>
                    <a:pt x="856" y="1385"/>
                    <a:pt x="844" y="1394"/>
                    <a:pt x="830" y="1404"/>
                  </a:cubicBezTo>
                  <a:cubicBezTo>
                    <a:pt x="816" y="1414"/>
                    <a:pt x="801" y="1423"/>
                    <a:pt x="784" y="1431"/>
                  </a:cubicBezTo>
                  <a:cubicBezTo>
                    <a:pt x="777" y="1434"/>
                    <a:pt x="771" y="1436"/>
                    <a:pt x="765" y="1438"/>
                  </a:cubicBezTo>
                  <a:cubicBezTo>
                    <a:pt x="763" y="1438"/>
                    <a:pt x="762" y="1439"/>
                    <a:pt x="761" y="1439"/>
                  </a:cubicBezTo>
                  <a:cubicBezTo>
                    <a:pt x="760" y="1439"/>
                    <a:pt x="760" y="1439"/>
                    <a:pt x="760" y="1439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6" y="1437"/>
                    <a:pt x="756" y="1436"/>
                    <a:pt x="756" y="1435"/>
                  </a:cubicBezTo>
                  <a:cubicBezTo>
                    <a:pt x="745" y="1407"/>
                    <a:pt x="707" y="1381"/>
                    <a:pt x="682" y="1407"/>
                  </a:cubicBezTo>
                  <a:cubicBezTo>
                    <a:pt x="676" y="1414"/>
                    <a:pt x="670" y="1428"/>
                    <a:pt x="670" y="1438"/>
                  </a:cubicBezTo>
                  <a:cubicBezTo>
                    <a:pt x="670" y="1456"/>
                    <a:pt x="680" y="1471"/>
                    <a:pt x="695" y="1476"/>
                  </a:cubicBezTo>
                  <a:cubicBezTo>
                    <a:pt x="694" y="1480"/>
                    <a:pt x="693" y="1484"/>
                    <a:pt x="693" y="1489"/>
                  </a:cubicBezTo>
                  <a:cubicBezTo>
                    <a:pt x="690" y="1488"/>
                    <a:pt x="687" y="1488"/>
                    <a:pt x="684" y="1488"/>
                  </a:cubicBezTo>
                  <a:cubicBezTo>
                    <a:pt x="677" y="1488"/>
                    <a:pt x="670" y="1490"/>
                    <a:pt x="663" y="1493"/>
                  </a:cubicBezTo>
                  <a:cubicBezTo>
                    <a:pt x="659" y="1491"/>
                    <a:pt x="655" y="1490"/>
                    <a:pt x="650" y="1490"/>
                  </a:cubicBezTo>
                  <a:cubicBezTo>
                    <a:pt x="649" y="1490"/>
                    <a:pt x="647" y="1490"/>
                    <a:pt x="646" y="1490"/>
                  </a:cubicBezTo>
                  <a:cubicBezTo>
                    <a:pt x="648" y="1484"/>
                    <a:pt x="649" y="1477"/>
                    <a:pt x="649" y="1469"/>
                  </a:cubicBezTo>
                  <a:cubicBezTo>
                    <a:pt x="649" y="1446"/>
                    <a:pt x="637" y="1425"/>
                    <a:pt x="620" y="1419"/>
                  </a:cubicBezTo>
                  <a:cubicBezTo>
                    <a:pt x="630" y="1413"/>
                    <a:pt x="637" y="1403"/>
                    <a:pt x="637" y="1391"/>
                  </a:cubicBezTo>
                  <a:cubicBezTo>
                    <a:pt x="637" y="1374"/>
                    <a:pt x="622" y="1360"/>
                    <a:pt x="603" y="1360"/>
                  </a:cubicBezTo>
                  <a:cubicBezTo>
                    <a:pt x="598" y="1360"/>
                    <a:pt x="593" y="1361"/>
                    <a:pt x="588" y="1363"/>
                  </a:cubicBezTo>
                  <a:cubicBezTo>
                    <a:pt x="584" y="1359"/>
                    <a:pt x="580" y="1355"/>
                    <a:pt x="576" y="1352"/>
                  </a:cubicBezTo>
                  <a:cubicBezTo>
                    <a:pt x="577" y="1349"/>
                    <a:pt x="578" y="1345"/>
                    <a:pt x="578" y="1342"/>
                  </a:cubicBezTo>
                  <a:cubicBezTo>
                    <a:pt x="578" y="1342"/>
                    <a:pt x="578" y="1341"/>
                    <a:pt x="578" y="1341"/>
                  </a:cubicBezTo>
                  <a:cubicBezTo>
                    <a:pt x="588" y="1334"/>
                    <a:pt x="600" y="1328"/>
                    <a:pt x="607" y="1324"/>
                  </a:cubicBezTo>
                  <a:cubicBezTo>
                    <a:pt x="612" y="1321"/>
                    <a:pt x="617" y="1318"/>
                    <a:pt x="622" y="1316"/>
                  </a:cubicBezTo>
                  <a:cubicBezTo>
                    <a:pt x="626" y="1314"/>
                    <a:pt x="630" y="1313"/>
                    <a:pt x="634" y="1312"/>
                  </a:cubicBezTo>
                  <a:cubicBezTo>
                    <a:pt x="640" y="1310"/>
                    <a:pt x="645" y="1308"/>
                    <a:pt x="649" y="1307"/>
                  </a:cubicBezTo>
                  <a:cubicBezTo>
                    <a:pt x="651" y="1306"/>
                    <a:pt x="652" y="1306"/>
                    <a:pt x="653" y="1305"/>
                  </a:cubicBezTo>
                  <a:cubicBezTo>
                    <a:pt x="654" y="1305"/>
                    <a:pt x="654" y="1305"/>
                    <a:pt x="655" y="1304"/>
                  </a:cubicBezTo>
                  <a:cubicBezTo>
                    <a:pt x="657" y="1303"/>
                    <a:pt x="659" y="1303"/>
                    <a:pt x="660" y="1302"/>
                  </a:cubicBezTo>
                  <a:cubicBezTo>
                    <a:pt x="662" y="1301"/>
                    <a:pt x="664" y="1300"/>
                    <a:pt x="664" y="1300"/>
                  </a:cubicBezTo>
                  <a:cubicBezTo>
                    <a:pt x="664" y="1300"/>
                    <a:pt x="662" y="1301"/>
                    <a:pt x="660" y="1301"/>
                  </a:cubicBezTo>
                  <a:cubicBezTo>
                    <a:pt x="658" y="1302"/>
                    <a:pt x="657" y="1302"/>
                    <a:pt x="655" y="1303"/>
                  </a:cubicBezTo>
                  <a:cubicBezTo>
                    <a:pt x="654" y="1303"/>
                    <a:pt x="653" y="1303"/>
                    <a:pt x="652" y="1303"/>
                  </a:cubicBezTo>
                  <a:cubicBezTo>
                    <a:pt x="651" y="1303"/>
                    <a:pt x="650" y="1304"/>
                    <a:pt x="649" y="1304"/>
                  </a:cubicBezTo>
                  <a:cubicBezTo>
                    <a:pt x="644" y="1305"/>
                    <a:pt x="639" y="1306"/>
                    <a:pt x="633" y="1306"/>
                  </a:cubicBezTo>
                  <a:cubicBezTo>
                    <a:pt x="628" y="1307"/>
                    <a:pt x="622" y="1307"/>
                    <a:pt x="616" y="1308"/>
                  </a:cubicBezTo>
                  <a:cubicBezTo>
                    <a:pt x="610" y="1308"/>
                    <a:pt x="604" y="1308"/>
                    <a:pt x="598" y="1307"/>
                  </a:cubicBezTo>
                  <a:cubicBezTo>
                    <a:pt x="593" y="1307"/>
                    <a:pt x="588" y="1306"/>
                    <a:pt x="583" y="1305"/>
                  </a:cubicBezTo>
                  <a:cubicBezTo>
                    <a:pt x="582" y="1305"/>
                    <a:pt x="581" y="1305"/>
                    <a:pt x="580" y="1305"/>
                  </a:cubicBezTo>
                  <a:cubicBezTo>
                    <a:pt x="579" y="1305"/>
                    <a:pt x="578" y="1305"/>
                    <a:pt x="577" y="1304"/>
                  </a:cubicBezTo>
                  <a:cubicBezTo>
                    <a:pt x="577" y="1304"/>
                    <a:pt x="576" y="1304"/>
                    <a:pt x="575" y="1304"/>
                  </a:cubicBezTo>
                  <a:cubicBezTo>
                    <a:pt x="575" y="1304"/>
                    <a:pt x="574" y="1304"/>
                    <a:pt x="574" y="1303"/>
                  </a:cubicBezTo>
                  <a:cubicBezTo>
                    <a:pt x="572" y="1301"/>
                    <a:pt x="570" y="1298"/>
                    <a:pt x="567" y="1295"/>
                  </a:cubicBezTo>
                  <a:cubicBezTo>
                    <a:pt x="564" y="1293"/>
                    <a:pt x="561" y="1291"/>
                    <a:pt x="558" y="1289"/>
                  </a:cubicBezTo>
                  <a:cubicBezTo>
                    <a:pt x="556" y="1288"/>
                    <a:pt x="554" y="1288"/>
                    <a:pt x="553" y="1287"/>
                  </a:cubicBezTo>
                  <a:cubicBezTo>
                    <a:pt x="552" y="1285"/>
                    <a:pt x="552" y="1284"/>
                    <a:pt x="551" y="1282"/>
                  </a:cubicBezTo>
                  <a:cubicBezTo>
                    <a:pt x="550" y="1276"/>
                    <a:pt x="547" y="1271"/>
                    <a:pt x="544" y="1266"/>
                  </a:cubicBezTo>
                  <a:cubicBezTo>
                    <a:pt x="543" y="1265"/>
                    <a:pt x="543" y="1265"/>
                    <a:pt x="542" y="1264"/>
                  </a:cubicBezTo>
                  <a:cubicBezTo>
                    <a:pt x="542" y="1263"/>
                    <a:pt x="541" y="1263"/>
                    <a:pt x="541" y="1262"/>
                  </a:cubicBezTo>
                  <a:cubicBezTo>
                    <a:pt x="540" y="1262"/>
                    <a:pt x="540" y="1261"/>
                    <a:pt x="539" y="1261"/>
                  </a:cubicBezTo>
                  <a:cubicBezTo>
                    <a:pt x="539" y="1260"/>
                    <a:pt x="538" y="1259"/>
                    <a:pt x="538" y="1259"/>
                  </a:cubicBezTo>
                  <a:cubicBezTo>
                    <a:pt x="536" y="1257"/>
                    <a:pt x="534" y="1255"/>
                    <a:pt x="532" y="1254"/>
                  </a:cubicBezTo>
                  <a:cubicBezTo>
                    <a:pt x="531" y="1253"/>
                    <a:pt x="530" y="1252"/>
                    <a:pt x="529" y="1252"/>
                  </a:cubicBezTo>
                  <a:cubicBezTo>
                    <a:pt x="529" y="1251"/>
                    <a:pt x="529" y="1250"/>
                    <a:pt x="530" y="1250"/>
                  </a:cubicBezTo>
                  <a:cubicBezTo>
                    <a:pt x="530" y="1249"/>
                    <a:pt x="531" y="1248"/>
                    <a:pt x="531" y="1247"/>
                  </a:cubicBezTo>
                  <a:cubicBezTo>
                    <a:pt x="532" y="1245"/>
                    <a:pt x="532" y="1244"/>
                    <a:pt x="533" y="1242"/>
                  </a:cubicBezTo>
                  <a:cubicBezTo>
                    <a:pt x="534" y="1240"/>
                    <a:pt x="535" y="1238"/>
                    <a:pt x="535" y="1236"/>
                  </a:cubicBezTo>
                  <a:cubicBezTo>
                    <a:pt x="536" y="1235"/>
                    <a:pt x="536" y="1234"/>
                    <a:pt x="536" y="1233"/>
                  </a:cubicBezTo>
                  <a:cubicBezTo>
                    <a:pt x="537" y="1232"/>
                    <a:pt x="537" y="1231"/>
                    <a:pt x="537" y="1230"/>
                  </a:cubicBezTo>
                  <a:cubicBezTo>
                    <a:pt x="538" y="1228"/>
                    <a:pt x="538" y="1226"/>
                    <a:pt x="539" y="1224"/>
                  </a:cubicBezTo>
                  <a:cubicBezTo>
                    <a:pt x="539" y="1224"/>
                    <a:pt x="539" y="1224"/>
                    <a:pt x="539" y="1224"/>
                  </a:cubicBezTo>
                  <a:cubicBezTo>
                    <a:pt x="542" y="1225"/>
                    <a:pt x="546" y="1226"/>
                    <a:pt x="549" y="1226"/>
                  </a:cubicBezTo>
                  <a:cubicBezTo>
                    <a:pt x="565" y="1226"/>
                    <a:pt x="578" y="1212"/>
                    <a:pt x="578" y="1194"/>
                  </a:cubicBezTo>
                  <a:cubicBezTo>
                    <a:pt x="578" y="1193"/>
                    <a:pt x="578" y="1192"/>
                    <a:pt x="578" y="1191"/>
                  </a:cubicBezTo>
                  <a:cubicBezTo>
                    <a:pt x="584" y="1188"/>
                    <a:pt x="589" y="1184"/>
                    <a:pt x="593" y="1179"/>
                  </a:cubicBezTo>
                  <a:cubicBezTo>
                    <a:pt x="595" y="1186"/>
                    <a:pt x="600" y="1190"/>
                    <a:pt x="607" y="1190"/>
                  </a:cubicBezTo>
                  <a:cubicBezTo>
                    <a:pt x="615" y="1190"/>
                    <a:pt x="621" y="1183"/>
                    <a:pt x="621" y="1174"/>
                  </a:cubicBezTo>
                  <a:cubicBezTo>
                    <a:pt x="621" y="1167"/>
                    <a:pt x="617" y="1161"/>
                    <a:pt x="611" y="1159"/>
                  </a:cubicBezTo>
                  <a:cubicBezTo>
                    <a:pt x="614" y="1156"/>
                    <a:pt x="617" y="1152"/>
                    <a:pt x="617" y="1148"/>
                  </a:cubicBezTo>
                  <a:cubicBezTo>
                    <a:pt x="617" y="1145"/>
                    <a:pt x="616" y="1142"/>
                    <a:pt x="614" y="1139"/>
                  </a:cubicBezTo>
                  <a:cubicBezTo>
                    <a:pt x="616" y="1135"/>
                    <a:pt x="617" y="1131"/>
                    <a:pt x="617" y="1126"/>
                  </a:cubicBezTo>
                  <a:cubicBezTo>
                    <a:pt x="617" y="1113"/>
                    <a:pt x="608" y="1102"/>
                    <a:pt x="598" y="1102"/>
                  </a:cubicBezTo>
                  <a:cubicBezTo>
                    <a:pt x="591" y="1102"/>
                    <a:pt x="586" y="1106"/>
                    <a:pt x="582" y="1111"/>
                  </a:cubicBezTo>
                  <a:cubicBezTo>
                    <a:pt x="574" y="1105"/>
                    <a:pt x="564" y="1102"/>
                    <a:pt x="553" y="1102"/>
                  </a:cubicBezTo>
                  <a:cubicBezTo>
                    <a:pt x="542" y="1102"/>
                    <a:pt x="533" y="1105"/>
                    <a:pt x="524" y="1110"/>
                  </a:cubicBezTo>
                  <a:cubicBezTo>
                    <a:pt x="524" y="1108"/>
                    <a:pt x="523" y="1107"/>
                    <a:pt x="522" y="1105"/>
                  </a:cubicBezTo>
                  <a:cubicBezTo>
                    <a:pt x="521" y="1103"/>
                    <a:pt x="520" y="1101"/>
                    <a:pt x="519" y="1099"/>
                  </a:cubicBezTo>
                  <a:cubicBezTo>
                    <a:pt x="518" y="1097"/>
                    <a:pt x="517" y="1096"/>
                    <a:pt x="516" y="1094"/>
                  </a:cubicBezTo>
                  <a:cubicBezTo>
                    <a:pt x="515" y="1093"/>
                    <a:pt x="515" y="1092"/>
                    <a:pt x="514" y="1091"/>
                  </a:cubicBezTo>
                  <a:cubicBezTo>
                    <a:pt x="514" y="1090"/>
                    <a:pt x="513" y="1090"/>
                    <a:pt x="513" y="1089"/>
                  </a:cubicBezTo>
                  <a:cubicBezTo>
                    <a:pt x="512" y="1087"/>
                    <a:pt x="511" y="1085"/>
                    <a:pt x="510" y="1084"/>
                  </a:cubicBezTo>
                  <a:cubicBezTo>
                    <a:pt x="509" y="1083"/>
                    <a:pt x="509" y="1083"/>
                    <a:pt x="509" y="1083"/>
                  </a:cubicBezTo>
                  <a:cubicBezTo>
                    <a:pt x="510" y="1079"/>
                    <a:pt x="510" y="1075"/>
                    <a:pt x="510" y="1070"/>
                  </a:cubicBezTo>
                  <a:cubicBezTo>
                    <a:pt x="510" y="1045"/>
                    <a:pt x="489" y="1025"/>
                    <a:pt x="463" y="1025"/>
                  </a:cubicBezTo>
                  <a:cubicBezTo>
                    <a:pt x="461" y="1025"/>
                    <a:pt x="459" y="1025"/>
                    <a:pt x="457" y="1025"/>
                  </a:cubicBezTo>
                  <a:cubicBezTo>
                    <a:pt x="457" y="1019"/>
                    <a:pt x="456" y="1012"/>
                    <a:pt x="455" y="1006"/>
                  </a:cubicBezTo>
                  <a:cubicBezTo>
                    <a:pt x="456" y="1001"/>
                    <a:pt x="457" y="995"/>
                    <a:pt x="457" y="989"/>
                  </a:cubicBezTo>
                  <a:cubicBezTo>
                    <a:pt x="457" y="978"/>
                    <a:pt x="454" y="967"/>
                    <a:pt x="449" y="958"/>
                  </a:cubicBezTo>
                  <a:cubicBezTo>
                    <a:pt x="468" y="939"/>
                    <a:pt x="480" y="911"/>
                    <a:pt x="480" y="881"/>
                  </a:cubicBezTo>
                  <a:cubicBezTo>
                    <a:pt x="480" y="857"/>
                    <a:pt x="473" y="835"/>
                    <a:pt x="460" y="818"/>
                  </a:cubicBezTo>
                  <a:cubicBezTo>
                    <a:pt x="466" y="807"/>
                    <a:pt x="470" y="793"/>
                    <a:pt x="470" y="779"/>
                  </a:cubicBezTo>
                  <a:cubicBezTo>
                    <a:pt x="470" y="778"/>
                    <a:pt x="470" y="776"/>
                    <a:pt x="469" y="775"/>
                  </a:cubicBezTo>
                  <a:cubicBezTo>
                    <a:pt x="476" y="780"/>
                    <a:pt x="483" y="783"/>
                    <a:pt x="491" y="783"/>
                  </a:cubicBezTo>
                  <a:cubicBezTo>
                    <a:pt x="512" y="783"/>
                    <a:pt x="528" y="765"/>
                    <a:pt x="528" y="743"/>
                  </a:cubicBezTo>
                  <a:cubicBezTo>
                    <a:pt x="528" y="720"/>
                    <a:pt x="512" y="702"/>
                    <a:pt x="491" y="702"/>
                  </a:cubicBezTo>
                  <a:cubicBezTo>
                    <a:pt x="489" y="702"/>
                    <a:pt x="486" y="703"/>
                    <a:pt x="484" y="703"/>
                  </a:cubicBezTo>
                  <a:cubicBezTo>
                    <a:pt x="483" y="698"/>
                    <a:pt x="481" y="692"/>
                    <a:pt x="477" y="688"/>
                  </a:cubicBezTo>
                  <a:cubicBezTo>
                    <a:pt x="480" y="683"/>
                    <a:pt x="482" y="677"/>
                    <a:pt x="482" y="671"/>
                  </a:cubicBezTo>
                  <a:cubicBezTo>
                    <a:pt x="482" y="653"/>
                    <a:pt x="469" y="639"/>
                    <a:pt x="453" y="639"/>
                  </a:cubicBezTo>
                  <a:cubicBezTo>
                    <a:pt x="437" y="639"/>
                    <a:pt x="424" y="653"/>
                    <a:pt x="424" y="671"/>
                  </a:cubicBezTo>
                  <a:cubicBezTo>
                    <a:pt x="424" y="678"/>
                    <a:pt x="426" y="684"/>
                    <a:pt x="430" y="690"/>
                  </a:cubicBezTo>
                  <a:cubicBezTo>
                    <a:pt x="427" y="695"/>
                    <a:pt x="424" y="700"/>
                    <a:pt x="424" y="707"/>
                  </a:cubicBezTo>
                  <a:cubicBezTo>
                    <a:pt x="416" y="703"/>
                    <a:pt x="408" y="702"/>
                    <a:pt x="399" y="702"/>
                  </a:cubicBezTo>
                  <a:cubicBezTo>
                    <a:pt x="396" y="702"/>
                    <a:pt x="392" y="702"/>
                    <a:pt x="389" y="702"/>
                  </a:cubicBezTo>
                  <a:cubicBezTo>
                    <a:pt x="394" y="690"/>
                    <a:pt x="397" y="676"/>
                    <a:pt x="397" y="661"/>
                  </a:cubicBezTo>
                  <a:cubicBezTo>
                    <a:pt x="397" y="659"/>
                    <a:pt x="397" y="657"/>
                    <a:pt x="397" y="655"/>
                  </a:cubicBezTo>
                  <a:cubicBezTo>
                    <a:pt x="397" y="654"/>
                    <a:pt x="397" y="653"/>
                    <a:pt x="397" y="651"/>
                  </a:cubicBezTo>
                  <a:cubicBezTo>
                    <a:pt x="396" y="650"/>
                    <a:pt x="396" y="648"/>
                    <a:pt x="396" y="646"/>
                  </a:cubicBezTo>
                  <a:cubicBezTo>
                    <a:pt x="395" y="642"/>
                    <a:pt x="394" y="637"/>
                    <a:pt x="393" y="633"/>
                  </a:cubicBezTo>
                  <a:cubicBezTo>
                    <a:pt x="393" y="631"/>
                    <a:pt x="393" y="630"/>
                    <a:pt x="392" y="629"/>
                  </a:cubicBezTo>
                  <a:cubicBezTo>
                    <a:pt x="392" y="628"/>
                    <a:pt x="392" y="628"/>
                    <a:pt x="392" y="627"/>
                  </a:cubicBezTo>
                  <a:cubicBezTo>
                    <a:pt x="391" y="626"/>
                    <a:pt x="391" y="625"/>
                    <a:pt x="390" y="623"/>
                  </a:cubicBezTo>
                  <a:cubicBezTo>
                    <a:pt x="390" y="623"/>
                    <a:pt x="390" y="623"/>
                    <a:pt x="390" y="623"/>
                  </a:cubicBezTo>
                  <a:cubicBezTo>
                    <a:pt x="390" y="623"/>
                    <a:pt x="390" y="622"/>
                    <a:pt x="390" y="622"/>
                  </a:cubicBezTo>
                  <a:cubicBezTo>
                    <a:pt x="390" y="622"/>
                    <a:pt x="390" y="621"/>
                    <a:pt x="390" y="621"/>
                  </a:cubicBezTo>
                  <a:cubicBezTo>
                    <a:pt x="389" y="619"/>
                    <a:pt x="388" y="616"/>
                    <a:pt x="387" y="614"/>
                  </a:cubicBezTo>
                  <a:cubicBezTo>
                    <a:pt x="387" y="614"/>
                    <a:pt x="387" y="614"/>
                    <a:pt x="387" y="614"/>
                  </a:cubicBezTo>
                  <a:cubicBezTo>
                    <a:pt x="386" y="613"/>
                    <a:pt x="386" y="613"/>
                    <a:pt x="386" y="613"/>
                  </a:cubicBezTo>
                  <a:cubicBezTo>
                    <a:pt x="386" y="612"/>
                    <a:pt x="385" y="611"/>
                    <a:pt x="384" y="610"/>
                  </a:cubicBezTo>
                  <a:cubicBezTo>
                    <a:pt x="382" y="604"/>
                    <a:pt x="378" y="599"/>
                    <a:pt x="375" y="594"/>
                  </a:cubicBezTo>
                  <a:cubicBezTo>
                    <a:pt x="373" y="593"/>
                    <a:pt x="372" y="591"/>
                    <a:pt x="371" y="590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69" y="588"/>
                    <a:pt x="369" y="588"/>
                    <a:pt x="369" y="588"/>
                  </a:cubicBezTo>
                  <a:cubicBezTo>
                    <a:pt x="368" y="587"/>
                    <a:pt x="368" y="587"/>
                    <a:pt x="368" y="587"/>
                  </a:cubicBezTo>
                  <a:cubicBezTo>
                    <a:pt x="368" y="586"/>
                    <a:pt x="368" y="586"/>
                    <a:pt x="368" y="586"/>
                  </a:cubicBezTo>
                  <a:cubicBezTo>
                    <a:pt x="367" y="586"/>
                    <a:pt x="367" y="586"/>
                    <a:pt x="367" y="586"/>
                  </a:cubicBezTo>
                  <a:cubicBezTo>
                    <a:pt x="366" y="585"/>
                    <a:pt x="365" y="584"/>
                    <a:pt x="364" y="583"/>
                  </a:cubicBezTo>
                  <a:cubicBezTo>
                    <a:pt x="364" y="582"/>
                    <a:pt x="364" y="582"/>
                    <a:pt x="364" y="582"/>
                  </a:cubicBezTo>
                  <a:cubicBezTo>
                    <a:pt x="363" y="581"/>
                    <a:pt x="363" y="581"/>
                    <a:pt x="363" y="581"/>
                  </a:cubicBezTo>
                  <a:cubicBezTo>
                    <a:pt x="362" y="581"/>
                    <a:pt x="362" y="581"/>
                    <a:pt x="362" y="581"/>
                  </a:cubicBezTo>
                  <a:cubicBezTo>
                    <a:pt x="362" y="581"/>
                    <a:pt x="361" y="580"/>
                    <a:pt x="361" y="580"/>
                  </a:cubicBezTo>
                  <a:cubicBezTo>
                    <a:pt x="360" y="579"/>
                    <a:pt x="360" y="579"/>
                    <a:pt x="360" y="579"/>
                  </a:cubicBezTo>
                  <a:cubicBezTo>
                    <a:pt x="360" y="579"/>
                    <a:pt x="359" y="578"/>
                    <a:pt x="359" y="578"/>
                  </a:cubicBezTo>
                  <a:cubicBezTo>
                    <a:pt x="358" y="578"/>
                    <a:pt x="358" y="578"/>
                    <a:pt x="358" y="578"/>
                  </a:cubicBezTo>
                  <a:cubicBezTo>
                    <a:pt x="358" y="577"/>
                    <a:pt x="358" y="577"/>
                    <a:pt x="357" y="577"/>
                  </a:cubicBezTo>
                  <a:cubicBezTo>
                    <a:pt x="357" y="576"/>
                    <a:pt x="357" y="576"/>
                    <a:pt x="357" y="576"/>
                  </a:cubicBezTo>
                  <a:cubicBezTo>
                    <a:pt x="356" y="576"/>
                    <a:pt x="356" y="576"/>
                    <a:pt x="355" y="575"/>
                  </a:cubicBezTo>
                  <a:cubicBezTo>
                    <a:pt x="355" y="575"/>
                    <a:pt x="354" y="574"/>
                    <a:pt x="354" y="574"/>
                  </a:cubicBezTo>
                  <a:cubicBezTo>
                    <a:pt x="353" y="574"/>
                    <a:pt x="353" y="574"/>
                    <a:pt x="353" y="574"/>
                  </a:cubicBezTo>
                  <a:cubicBezTo>
                    <a:pt x="353" y="573"/>
                    <a:pt x="353" y="573"/>
                    <a:pt x="353" y="573"/>
                  </a:cubicBezTo>
                  <a:cubicBezTo>
                    <a:pt x="352" y="573"/>
                    <a:pt x="351" y="572"/>
                    <a:pt x="350" y="571"/>
                  </a:cubicBezTo>
                  <a:cubicBezTo>
                    <a:pt x="349" y="571"/>
                    <a:pt x="349" y="571"/>
                    <a:pt x="349" y="571"/>
                  </a:cubicBezTo>
                  <a:cubicBezTo>
                    <a:pt x="348" y="570"/>
                    <a:pt x="348" y="570"/>
                    <a:pt x="348" y="570"/>
                  </a:cubicBezTo>
                  <a:cubicBezTo>
                    <a:pt x="347" y="570"/>
                    <a:pt x="347" y="570"/>
                    <a:pt x="347" y="570"/>
                  </a:cubicBezTo>
                  <a:cubicBezTo>
                    <a:pt x="346" y="569"/>
                    <a:pt x="346" y="569"/>
                    <a:pt x="345" y="569"/>
                  </a:cubicBezTo>
                  <a:cubicBezTo>
                    <a:pt x="345" y="569"/>
                    <a:pt x="345" y="569"/>
                    <a:pt x="345" y="569"/>
                  </a:cubicBezTo>
                  <a:cubicBezTo>
                    <a:pt x="344" y="568"/>
                    <a:pt x="344" y="568"/>
                    <a:pt x="343" y="568"/>
                  </a:cubicBezTo>
                  <a:cubicBezTo>
                    <a:pt x="343" y="568"/>
                    <a:pt x="343" y="567"/>
                    <a:pt x="342" y="567"/>
                  </a:cubicBezTo>
                  <a:cubicBezTo>
                    <a:pt x="341" y="567"/>
                    <a:pt x="341" y="567"/>
                    <a:pt x="341" y="567"/>
                  </a:cubicBezTo>
                  <a:cubicBezTo>
                    <a:pt x="341" y="566"/>
                    <a:pt x="341" y="566"/>
                    <a:pt x="340" y="566"/>
                  </a:cubicBezTo>
                  <a:cubicBezTo>
                    <a:pt x="339" y="566"/>
                    <a:pt x="339" y="566"/>
                    <a:pt x="339" y="566"/>
                  </a:cubicBezTo>
                  <a:cubicBezTo>
                    <a:pt x="338" y="565"/>
                    <a:pt x="338" y="565"/>
                    <a:pt x="338" y="565"/>
                  </a:cubicBezTo>
                  <a:cubicBezTo>
                    <a:pt x="338" y="565"/>
                    <a:pt x="337" y="565"/>
                    <a:pt x="337" y="565"/>
                  </a:cubicBezTo>
                  <a:cubicBezTo>
                    <a:pt x="337" y="565"/>
                    <a:pt x="337" y="565"/>
                    <a:pt x="337" y="565"/>
                  </a:cubicBezTo>
                  <a:cubicBezTo>
                    <a:pt x="336" y="564"/>
                    <a:pt x="336" y="564"/>
                    <a:pt x="335" y="564"/>
                  </a:cubicBezTo>
                  <a:cubicBezTo>
                    <a:pt x="334" y="564"/>
                    <a:pt x="334" y="564"/>
                    <a:pt x="334" y="564"/>
                  </a:cubicBezTo>
                  <a:cubicBezTo>
                    <a:pt x="334" y="563"/>
                    <a:pt x="333" y="563"/>
                    <a:pt x="333" y="563"/>
                  </a:cubicBezTo>
                  <a:cubicBezTo>
                    <a:pt x="332" y="563"/>
                    <a:pt x="332" y="563"/>
                    <a:pt x="332" y="562"/>
                  </a:cubicBezTo>
                  <a:cubicBezTo>
                    <a:pt x="331" y="562"/>
                    <a:pt x="331" y="562"/>
                    <a:pt x="331" y="562"/>
                  </a:cubicBezTo>
                  <a:cubicBezTo>
                    <a:pt x="330" y="562"/>
                    <a:pt x="330" y="562"/>
                    <a:pt x="330" y="562"/>
                  </a:cubicBezTo>
                  <a:cubicBezTo>
                    <a:pt x="329" y="562"/>
                    <a:pt x="329" y="562"/>
                    <a:pt x="328" y="561"/>
                  </a:cubicBezTo>
                  <a:cubicBezTo>
                    <a:pt x="327" y="561"/>
                    <a:pt x="327" y="561"/>
                    <a:pt x="327" y="561"/>
                  </a:cubicBezTo>
                  <a:cubicBezTo>
                    <a:pt x="327" y="561"/>
                    <a:pt x="327" y="561"/>
                    <a:pt x="326" y="561"/>
                  </a:cubicBezTo>
                  <a:cubicBezTo>
                    <a:pt x="325" y="560"/>
                    <a:pt x="325" y="560"/>
                    <a:pt x="325" y="560"/>
                  </a:cubicBezTo>
                  <a:cubicBezTo>
                    <a:pt x="325" y="560"/>
                    <a:pt x="324" y="560"/>
                    <a:pt x="324" y="560"/>
                  </a:cubicBezTo>
                  <a:cubicBezTo>
                    <a:pt x="323" y="560"/>
                    <a:pt x="323" y="560"/>
                    <a:pt x="323" y="560"/>
                  </a:cubicBezTo>
                  <a:cubicBezTo>
                    <a:pt x="322" y="560"/>
                    <a:pt x="322" y="560"/>
                    <a:pt x="322" y="560"/>
                  </a:cubicBezTo>
                  <a:cubicBezTo>
                    <a:pt x="321" y="559"/>
                    <a:pt x="321" y="559"/>
                    <a:pt x="321" y="559"/>
                  </a:cubicBezTo>
                  <a:cubicBezTo>
                    <a:pt x="320" y="559"/>
                    <a:pt x="318" y="559"/>
                    <a:pt x="317" y="559"/>
                  </a:cubicBezTo>
                  <a:cubicBezTo>
                    <a:pt x="316" y="559"/>
                    <a:pt x="316" y="559"/>
                    <a:pt x="315" y="558"/>
                  </a:cubicBezTo>
                  <a:cubicBezTo>
                    <a:pt x="314" y="558"/>
                    <a:pt x="314" y="558"/>
                    <a:pt x="314" y="558"/>
                  </a:cubicBezTo>
                  <a:cubicBezTo>
                    <a:pt x="314" y="558"/>
                    <a:pt x="313" y="558"/>
                    <a:pt x="313" y="558"/>
                  </a:cubicBezTo>
                  <a:cubicBezTo>
                    <a:pt x="312" y="558"/>
                    <a:pt x="312" y="558"/>
                    <a:pt x="312" y="558"/>
                  </a:cubicBezTo>
                  <a:cubicBezTo>
                    <a:pt x="311" y="558"/>
                    <a:pt x="311" y="558"/>
                    <a:pt x="311" y="558"/>
                  </a:cubicBezTo>
                  <a:cubicBezTo>
                    <a:pt x="311" y="558"/>
                    <a:pt x="310" y="558"/>
                    <a:pt x="310" y="558"/>
                  </a:cubicBezTo>
                  <a:cubicBezTo>
                    <a:pt x="309" y="558"/>
                    <a:pt x="309" y="558"/>
                    <a:pt x="309" y="558"/>
                  </a:cubicBezTo>
                  <a:cubicBezTo>
                    <a:pt x="309" y="558"/>
                    <a:pt x="308" y="558"/>
                    <a:pt x="307" y="558"/>
                  </a:cubicBezTo>
                  <a:cubicBezTo>
                    <a:pt x="307" y="558"/>
                    <a:pt x="306" y="558"/>
                    <a:pt x="306" y="558"/>
                  </a:cubicBezTo>
                  <a:cubicBezTo>
                    <a:pt x="305" y="558"/>
                    <a:pt x="305" y="558"/>
                    <a:pt x="305" y="558"/>
                  </a:cubicBezTo>
                  <a:cubicBezTo>
                    <a:pt x="304" y="558"/>
                    <a:pt x="304" y="558"/>
                    <a:pt x="303" y="558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1" y="557"/>
                    <a:pt x="300" y="558"/>
                    <a:pt x="299" y="558"/>
                  </a:cubicBezTo>
                  <a:cubicBezTo>
                    <a:pt x="298" y="558"/>
                    <a:pt x="298" y="558"/>
                    <a:pt x="298" y="558"/>
                  </a:cubicBezTo>
                  <a:cubicBezTo>
                    <a:pt x="291" y="558"/>
                    <a:pt x="285" y="559"/>
                    <a:pt x="278" y="561"/>
                  </a:cubicBezTo>
                  <a:cubicBezTo>
                    <a:pt x="272" y="531"/>
                    <a:pt x="255" y="506"/>
                    <a:pt x="233" y="491"/>
                  </a:cubicBezTo>
                  <a:cubicBezTo>
                    <a:pt x="239" y="483"/>
                    <a:pt x="242" y="475"/>
                    <a:pt x="242" y="466"/>
                  </a:cubicBezTo>
                  <a:cubicBezTo>
                    <a:pt x="242" y="441"/>
                    <a:pt x="218" y="420"/>
                    <a:pt x="188" y="420"/>
                  </a:cubicBezTo>
                  <a:cubicBezTo>
                    <a:pt x="187" y="420"/>
                    <a:pt x="186" y="420"/>
                    <a:pt x="184" y="420"/>
                  </a:cubicBezTo>
                  <a:cubicBezTo>
                    <a:pt x="184" y="420"/>
                    <a:pt x="184" y="420"/>
                    <a:pt x="184" y="420"/>
                  </a:cubicBezTo>
                  <a:cubicBezTo>
                    <a:pt x="184" y="367"/>
                    <a:pt x="174" y="319"/>
                    <a:pt x="157" y="288"/>
                  </a:cubicBezTo>
                  <a:cubicBezTo>
                    <a:pt x="159" y="282"/>
                    <a:pt x="160" y="276"/>
                    <a:pt x="160" y="270"/>
                  </a:cubicBezTo>
                  <a:cubicBezTo>
                    <a:pt x="160" y="246"/>
                    <a:pt x="147" y="225"/>
                    <a:pt x="128" y="218"/>
                  </a:cubicBezTo>
                  <a:cubicBezTo>
                    <a:pt x="133" y="197"/>
                    <a:pt x="135" y="174"/>
                    <a:pt x="135" y="149"/>
                  </a:cubicBezTo>
                  <a:cubicBezTo>
                    <a:pt x="135" y="101"/>
                    <a:pt x="126" y="58"/>
                    <a:pt x="112" y="30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86" y="1"/>
                    <a:pt x="81" y="0"/>
                    <a:pt x="76" y="0"/>
                  </a:cubicBezTo>
                  <a:cubicBezTo>
                    <a:pt x="71" y="0"/>
                    <a:pt x="66" y="1"/>
                    <a:pt x="6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28"/>
                    <a:pt x="0" y="2028"/>
                    <a:pt x="0" y="2028"/>
                  </a:cubicBezTo>
                  <a:cubicBezTo>
                    <a:pt x="112" y="2028"/>
                    <a:pt x="112" y="2028"/>
                    <a:pt x="112" y="2028"/>
                  </a:cubicBezTo>
                  <a:cubicBezTo>
                    <a:pt x="1824" y="2028"/>
                    <a:pt x="1824" y="2028"/>
                    <a:pt x="1824" y="2028"/>
                  </a:cubicBezTo>
                  <a:lnTo>
                    <a:pt x="1824" y="1972"/>
                  </a:lnTo>
                  <a:close/>
                  <a:moveTo>
                    <a:pt x="501" y="1098"/>
                  </a:moveTo>
                  <a:cubicBezTo>
                    <a:pt x="501" y="1099"/>
                    <a:pt x="501" y="1099"/>
                    <a:pt x="501" y="1099"/>
                  </a:cubicBezTo>
                  <a:cubicBezTo>
                    <a:pt x="502" y="1100"/>
                    <a:pt x="502" y="1101"/>
                    <a:pt x="502" y="1102"/>
                  </a:cubicBezTo>
                  <a:cubicBezTo>
                    <a:pt x="503" y="1103"/>
                    <a:pt x="503" y="1104"/>
                    <a:pt x="504" y="1105"/>
                  </a:cubicBezTo>
                  <a:cubicBezTo>
                    <a:pt x="502" y="1103"/>
                    <a:pt x="501" y="1102"/>
                    <a:pt x="500" y="1100"/>
                  </a:cubicBezTo>
                  <a:cubicBezTo>
                    <a:pt x="500" y="1099"/>
                    <a:pt x="500" y="1099"/>
                    <a:pt x="501" y="1098"/>
                  </a:cubicBezTo>
                  <a:close/>
                  <a:moveTo>
                    <a:pt x="112" y="1959"/>
                  </a:moveTo>
                  <a:cubicBezTo>
                    <a:pt x="115" y="1962"/>
                    <a:pt x="118" y="1966"/>
                    <a:pt x="121" y="1970"/>
                  </a:cubicBezTo>
                  <a:cubicBezTo>
                    <a:pt x="122" y="1970"/>
                    <a:pt x="123" y="1971"/>
                    <a:pt x="124" y="1972"/>
                  </a:cubicBezTo>
                  <a:cubicBezTo>
                    <a:pt x="112" y="1972"/>
                    <a:pt x="112" y="1972"/>
                    <a:pt x="112" y="1972"/>
                  </a:cubicBezTo>
                  <a:lnTo>
                    <a:pt x="112" y="1959"/>
                  </a:ln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2222" y="503"/>
              <a:ext cx="737" cy="578"/>
            </a:xfrm>
            <a:custGeom>
              <a:avLst/>
              <a:gdLst>
                <a:gd name="T0" fmla="*/ 7 w 737"/>
                <a:gd name="T1" fmla="*/ 578 h 578"/>
                <a:gd name="T2" fmla="*/ 0 w 737"/>
                <a:gd name="T3" fmla="*/ 570 h 578"/>
                <a:gd name="T4" fmla="*/ 731 w 737"/>
                <a:gd name="T5" fmla="*/ 0 h 578"/>
                <a:gd name="T6" fmla="*/ 737 w 737"/>
                <a:gd name="T7" fmla="*/ 8 h 578"/>
                <a:gd name="T8" fmla="*/ 7 w 737"/>
                <a:gd name="T9" fmla="*/ 57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7" h="578">
                  <a:moveTo>
                    <a:pt x="7" y="578"/>
                  </a:moveTo>
                  <a:lnTo>
                    <a:pt x="0" y="570"/>
                  </a:lnTo>
                  <a:lnTo>
                    <a:pt x="731" y="0"/>
                  </a:lnTo>
                  <a:lnTo>
                    <a:pt x="737" y="8"/>
                  </a:lnTo>
                  <a:lnTo>
                    <a:pt x="7" y="5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2063" y="1109"/>
              <a:ext cx="119" cy="96"/>
            </a:xfrm>
            <a:custGeom>
              <a:avLst/>
              <a:gdLst>
                <a:gd name="T0" fmla="*/ 7 w 119"/>
                <a:gd name="T1" fmla="*/ 96 h 96"/>
                <a:gd name="T2" fmla="*/ 0 w 119"/>
                <a:gd name="T3" fmla="*/ 89 h 96"/>
                <a:gd name="T4" fmla="*/ 112 w 119"/>
                <a:gd name="T5" fmla="*/ 0 h 96"/>
                <a:gd name="T6" fmla="*/ 119 w 119"/>
                <a:gd name="T7" fmla="*/ 8 h 96"/>
                <a:gd name="T8" fmla="*/ 7 w 119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96">
                  <a:moveTo>
                    <a:pt x="7" y="96"/>
                  </a:moveTo>
                  <a:lnTo>
                    <a:pt x="0" y="89"/>
                  </a:lnTo>
                  <a:lnTo>
                    <a:pt x="112" y="0"/>
                  </a:lnTo>
                  <a:lnTo>
                    <a:pt x="119" y="8"/>
                  </a:lnTo>
                  <a:lnTo>
                    <a:pt x="7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1990" y="1226"/>
              <a:ext cx="44" cy="35"/>
            </a:xfrm>
            <a:custGeom>
              <a:avLst/>
              <a:gdLst>
                <a:gd name="T0" fmla="*/ 7 w 44"/>
                <a:gd name="T1" fmla="*/ 35 h 35"/>
                <a:gd name="T2" fmla="*/ 0 w 44"/>
                <a:gd name="T3" fmla="*/ 29 h 35"/>
                <a:gd name="T4" fmla="*/ 38 w 44"/>
                <a:gd name="T5" fmla="*/ 0 h 35"/>
                <a:gd name="T6" fmla="*/ 44 w 44"/>
                <a:gd name="T7" fmla="*/ 6 h 35"/>
                <a:gd name="T8" fmla="*/ 7 w 4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5">
                  <a:moveTo>
                    <a:pt x="7" y="35"/>
                  </a:moveTo>
                  <a:lnTo>
                    <a:pt x="0" y="29"/>
                  </a:lnTo>
                  <a:lnTo>
                    <a:pt x="38" y="0"/>
                  </a:lnTo>
                  <a:lnTo>
                    <a:pt x="44" y="6"/>
                  </a:lnTo>
                  <a:lnTo>
                    <a:pt x="7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2917" y="503"/>
              <a:ext cx="42" cy="42"/>
            </a:xfrm>
            <a:custGeom>
              <a:avLst/>
              <a:gdLst>
                <a:gd name="T0" fmla="*/ 42 w 42"/>
                <a:gd name="T1" fmla="*/ 42 h 42"/>
                <a:gd name="T2" fmla="*/ 33 w 42"/>
                <a:gd name="T3" fmla="*/ 42 h 42"/>
                <a:gd name="T4" fmla="*/ 33 w 42"/>
                <a:gd name="T5" fmla="*/ 10 h 42"/>
                <a:gd name="T6" fmla="*/ 0 w 42"/>
                <a:gd name="T7" fmla="*/ 10 h 42"/>
                <a:gd name="T8" fmla="*/ 0 w 42"/>
                <a:gd name="T9" fmla="*/ 0 h 42"/>
                <a:gd name="T10" fmla="*/ 42 w 42"/>
                <a:gd name="T11" fmla="*/ 0 h 42"/>
                <a:gd name="T12" fmla="*/ 42 w 42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42"/>
                  </a:moveTo>
                  <a:lnTo>
                    <a:pt x="33" y="42"/>
                  </a:lnTo>
                  <a:lnTo>
                    <a:pt x="33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2397" y="1393"/>
              <a:ext cx="438" cy="379"/>
            </a:xfrm>
            <a:custGeom>
              <a:avLst/>
              <a:gdLst>
                <a:gd name="T0" fmla="*/ 5 w 438"/>
                <a:gd name="T1" fmla="*/ 379 h 379"/>
                <a:gd name="T2" fmla="*/ 0 w 438"/>
                <a:gd name="T3" fmla="*/ 372 h 379"/>
                <a:gd name="T4" fmla="*/ 431 w 438"/>
                <a:gd name="T5" fmla="*/ 0 h 379"/>
                <a:gd name="T6" fmla="*/ 438 w 438"/>
                <a:gd name="T7" fmla="*/ 6 h 379"/>
                <a:gd name="T8" fmla="*/ 5 w 438"/>
                <a:gd name="T9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" h="379">
                  <a:moveTo>
                    <a:pt x="5" y="379"/>
                  </a:moveTo>
                  <a:lnTo>
                    <a:pt x="0" y="372"/>
                  </a:lnTo>
                  <a:lnTo>
                    <a:pt x="431" y="0"/>
                  </a:lnTo>
                  <a:lnTo>
                    <a:pt x="438" y="6"/>
                  </a:lnTo>
                  <a:lnTo>
                    <a:pt x="5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2255" y="1801"/>
              <a:ext cx="107" cy="94"/>
            </a:xfrm>
            <a:custGeom>
              <a:avLst/>
              <a:gdLst>
                <a:gd name="T0" fmla="*/ 6 w 107"/>
                <a:gd name="T1" fmla="*/ 94 h 94"/>
                <a:gd name="T2" fmla="*/ 0 w 107"/>
                <a:gd name="T3" fmla="*/ 87 h 94"/>
                <a:gd name="T4" fmla="*/ 100 w 107"/>
                <a:gd name="T5" fmla="*/ 0 h 94"/>
                <a:gd name="T6" fmla="*/ 107 w 107"/>
                <a:gd name="T7" fmla="*/ 6 h 94"/>
                <a:gd name="T8" fmla="*/ 6 w 107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4">
                  <a:moveTo>
                    <a:pt x="6" y="94"/>
                  </a:moveTo>
                  <a:lnTo>
                    <a:pt x="0" y="87"/>
                  </a:lnTo>
                  <a:lnTo>
                    <a:pt x="100" y="0"/>
                  </a:lnTo>
                  <a:lnTo>
                    <a:pt x="107" y="6"/>
                  </a:lnTo>
                  <a:lnTo>
                    <a:pt x="6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2190" y="1916"/>
              <a:ext cx="39" cy="36"/>
            </a:xfrm>
            <a:custGeom>
              <a:avLst/>
              <a:gdLst>
                <a:gd name="T0" fmla="*/ 6 w 39"/>
                <a:gd name="T1" fmla="*/ 36 h 36"/>
                <a:gd name="T2" fmla="*/ 0 w 39"/>
                <a:gd name="T3" fmla="*/ 29 h 36"/>
                <a:gd name="T4" fmla="*/ 34 w 39"/>
                <a:gd name="T5" fmla="*/ 0 h 36"/>
                <a:gd name="T6" fmla="*/ 39 w 39"/>
                <a:gd name="T7" fmla="*/ 7 h 36"/>
                <a:gd name="T8" fmla="*/ 6 w 39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6">
                  <a:moveTo>
                    <a:pt x="6" y="36"/>
                  </a:moveTo>
                  <a:lnTo>
                    <a:pt x="0" y="29"/>
                  </a:lnTo>
                  <a:lnTo>
                    <a:pt x="34" y="0"/>
                  </a:lnTo>
                  <a:lnTo>
                    <a:pt x="39" y="7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2796" y="1391"/>
              <a:ext cx="42" cy="40"/>
            </a:xfrm>
            <a:custGeom>
              <a:avLst/>
              <a:gdLst>
                <a:gd name="T0" fmla="*/ 32 w 42"/>
                <a:gd name="T1" fmla="*/ 40 h 40"/>
                <a:gd name="T2" fmla="*/ 31 w 42"/>
                <a:gd name="T3" fmla="*/ 10 h 40"/>
                <a:gd name="T4" fmla="*/ 0 w 42"/>
                <a:gd name="T5" fmla="*/ 11 h 40"/>
                <a:gd name="T6" fmla="*/ 0 w 42"/>
                <a:gd name="T7" fmla="*/ 2 h 40"/>
                <a:gd name="T8" fmla="*/ 39 w 42"/>
                <a:gd name="T9" fmla="*/ 0 h 40"/>
                <a:gd name="T10" fmla="*/ 42 w 42"/>
                <a:gd name="T11" fmla="*/ 40 h 40"/>
                <a:gd name="T12" fmla="*/ 32 w 4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0">
                  <a:moveTo>
                    <a:pt x="32" y="40"/>
                  </a:moveTo>
                  <a:lnTo>
                    <a:pt x="31" y="10"/>
                  </a:lnTo>
                  <a:lnTo>
                    <a:pt x="0" y="11"/>
                  </a:lnTo>
                  <a:lnTo>
                    <a:pt x="0" y="2"/>
                  </a:lnTo>
                  <a:lnTo>
                    <a:pt x="39" y="0"/>
                  </a:lnTo>
                  <a:lnTo>
                    <a:pt x="42" y="40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1111" y="308"/>
              <a:ext cx="455" cy="247"/>
            </a:xfrm>
            <a:custGeom>
              <a:avLst/>
              <a:gdLst>
                <a:gd name="T0" fmla="*/ 141 w 281"/>
                <a:gd name="T1" fmla="*/ 0 h 152"/>
                <a:gd name="T2" fmla="*/ 113 w 281"/>
                <a:gd name="T3" fmla="*/ 0 h 152"/>
                <a:gd name="T4" fmla="*/ 67 w 281"/>
                <a:gd name="T5" fmla="*/ 46 h 152"/>
                <a:gd name="T6" fmla="*/ 69 w 281"/>
                <a:gd name="T7" fmla="*/ 60 h 152"/>
                <a:gd name="T8" fmla="*/ 46 w 281"/>
                <a:gd name="T9" fmla="*/ 60 h 152"/>
                <a:gd name="T10" fmla="*/ 0 w 281"/>
                <a:gd name="T11" fmla="*/ 106 h 152"/>
                <a:gd name="T12" fmla="*/ 46 w 281"/>
                <a:gd name="T13" fmla="*/ 152 h 152"/>
                <a:gd name="T14" fmla="*/ 235 w 281"/>
                <a:gd name="T15" fmla="*/ 152 h 152"/>
                <a:gd name="T16" fmla="*/ 281 w 281"/>
                <a:gd name="T17" fmla="*/ 106 h 152"/>
                <a:gd name="T18" fmla="*/ 235 w 281"/>
                <a:gd name="T19" fmla="*/ 60 h 152"/>
                <a:gd name="T20" fmla="*/ 185 w 281"/>
                <a:gd name="T21" fmla="*/ 60 h 152"/>
                <a:gd name="T22" fmla="*/ 187 w 281"/>
                <a:gd name="T23" fmla="*/ 46 h 152"/>
                <a:gd name="T24" fmla="*/ 141 w 281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1" h="152">
                  <a:moveTo>
                    <a:pt x="141" y="0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88" y="0"/>
                    <a:pt x="67" y="20"/>
                    <a:pt x="67" y="46"/>
                  </a:cubicBezTo>
                  <a:cubicBezTo>
                    <a:pt x="67" y="51"/>
                    <a:pt x="68" y="55"/>
                    <a:pt x="69" y="6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21" y="60"/>
                    <a:pt x="0" y="80"/>
                    <a:pt x="0" y="106"/>
                  </a:cubicBezTo>
                  <a:cubicBezTo>
                    <a:pt x="0" y="131"/>
                    <a:pt x="21" y="152"/>
                    <a:pt x="46" y="152"/>
                  </a:cubicBezTo>
                  <a:cubicBezTo>
                    <a:pt x="235" y="152"/>
                    <a:pt x="235" y="152"/>
                    <a:pt x="235" y="152"/>
                  </a:cubicBezTo>
                  <a:cubicBezTo>
                    <a:pt x="261" y="152"/>
                    <a:pt x="281" y="131"/>
                    <a:pt x="281" y="106"/>
                  </a:cubicBezTo>
                  <a:cubicBezTo>
                    <a:pt x="281" y="80"/>
                    <a:pt x="261" y="60"/>
                    <a:pt x="235" y="60"/>
                  </a:cubicBezTo>
                  <a:cubicBezTo>
                    <a:pt x="185" y="60"/>
                    <a:pt x="185" y="60"/>
                    <a:pt x="185" y="60"/>
                  </a:cubicBezTo>
                  <a:cubicBezTo>
                    <a:pt x="186" y="55"/>
                    <a:pt x="187" y="51"/>
                    <a:pt x="187" y="46"/>
                  </a:cubicBezTo>
                  <a:cubicBezTo>
                    <a:pt x="187" y="20"/>
                    <a:pt x="166" y="0"/>
                    <a:pt x="14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4071" y="2456"/>
              <a:ext cx="335" cy="155"/>
            </a:xfrm>
            <a:custGeom>
              <a:avLst/>
              <a:gdLst>
                <a:gd name="T0" fmla="*/ 173 w 207"/>
                <a:gd name="T1" fmla="*/ 28 h 96"/>
                <a:gd name="T2" fmla="*/ 129 w 207"/>
                <a:gd name="T3" fmla="*/ 28 h 96"/>
                <a:gd name="T4" fmla="*/ 96 w 207"/>
                <a:gd name="T5" fmla="*/ 0 h 96"/>
                <a:gd name="T6" fmla="*/ 83 w 207"/>
                <a:gd name="T7" fmla="*/ 0 h 96"/>
                <a:gd name="T8" fmla="*/ 50 w 207"/>
                <a:gd name="T9" fmla="*/ 28 h 96"/>
                <a:gd name="T10" fmla="*/ 34 w 207"/>
                <a:gd name="T11" fmla="*/ 28 h 96"/>
                <a:gd name="T12" fmla="*/ 0 w 207"/>
                <a:gd name="T13" fmla="*/ 62 h 96"/>
                <a:gd name="T14" fmla="*/ 34 w 207"/>
                <a:gd name="T15" fmla="*/ 96 h 96"/>
                <a:gd name="T16" fmla="*/ 173 w 207"/>
                <a:gd name="T17" fmla="*/ 96 h 96"/>
                <a:gd name="T18" fmla="*/ 207 w 207"/>
                <a:gd name="T19" fmla="*/ 62 h 96"/>
                <a:gd name="T20" fmla="*/ 173 w 207"/>
                <a:gd name="T21" fmla="*/ 2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96">
                  <a:moveTo>
                    <a:pt x="173" y="28"/>
                  </a:moveTo>
                  <a:cubicBezTo>
                    <a:pt x="129" y="28"/>
                    <a:pt x="129" y="28"/>
                    <a:pt x="129" y="28"/>
                  </a:cubicBezTo>
                  <a:cubicBezTo>
                    <a:pt x="126" y="12"/>
                    <a:pt x="112" y="0"/>
                    <a:pt x="9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67" y="0"/>
                    <a:pt x="53" y="12"/>
                    <a:pt x="50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15" y="28"/>
                    <a:pt x="0" y="43"/>
                    <a:pt x="0" y="62"/>
                  </a:cubicBezTo>
                  <a:cubicBezTo>
                    <a:pt x="0" y="81"/>
                    <a:pt x="15" y="96"/>
                    <a:pt x="34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92" y="96"/>
                    <a:pt x="207" y="81"/>
                    <a:pt x="207" y="62"/>
                  </a:cubicBezTo>
                  <a:cubicBezTo>
                    <a:pt x="207" y="43"/>
                    <a:pt x="192" y="28"/>
                    <a:pt x="173" y="28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2567" y="307"/>
              <a:ext cx="110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3813" y="1699"/>
              <a:ext cx="111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3126" y="2720"/>
              <a:ext cx="151" cy="81"/>
            </a:xfrm>
            <a:custGeom>
              <a:avLst/>
              <a:gdLst>
                <a:gd name="T0" fmla="*/ 68 w 93"/>
                <a:gd name="T1" fmla="*/ 50 h 50"/>
                <a:gd name="T2" fmla="*/ 26 w 93"/>
                <a:gd name="T3" fmla="*/ 50 h 50"/>
                <a:gd name="T4" fmla="*/ 0 w 93"/>
                <a:gd name="T5" fmla="*/ 25 h 50"/>
                <a:gd name="T6" fmla="*/ 26 w 93"/>
                <a:gd name="T7" fmla="*/ 0 h 50"/>
                <a:gd name="T8" fmla="*/ 68 w 93"/>
                <a:gd name="T9" fmla="*/ 0 h 50"/>
                <a:gd name="T10" fmla="*/ 93 w 93"/>
                <a:gd name="T11" fmla="*/ 25 h 50"/>
                <a:gd name="T12" fmla="*/ 68 w 93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50">
                  <a:moveTo>
                    <a:pt x="68" y="50"/>
                  </a:moveTo>
                  <a:cubicBezTo>
                    <a:pt x="26" y="50"/>
                    <a:pt x="26" y="50"/>
                    <a:pt x="26" y="50"/>
                  </a:cubicBezTo>
                  <a:cubicBezTo>
                    <a:pt x="12" y="50"/>
                    <a:pt x="0" y="39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82" y="0"/>
                    <a:pt x="93" y="11"/>
                    <a:pt x="93" y="25"/>
                  </a:cubicBezTo>
                  <a:cubicBezTo>
                    <a:pt x="93" y="39"/>
                    <a:pt x="82" y="50"/>
                    <a:pt x="6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2290" y="872"/>
              <a:ext cx="517" cy="453"/>
            </a:xfrm>
            <a:custGeom>
              <a:avLst/>
              <a:gdLst>
                <a:gd name="T0" fmla="*/ 309 w 319"/>
                <a:gd name="T1" fmla="*/ 0 h 279"/>
                <a:gd name="T2" fmla="*/ 319 w 319"/>
                <a:gd name="T3" fmla="*/ 11 h 279"/>
                <a:gd name="T4" fmla="*/ 306 w 319"/>
                <a:gd name="T5" fmla="*/ 23 h 279"/>
                <a:gd name="T6" fmla="*/ 299 w 319"/>
                <a:gd name="T7" fmla="*/ 29 h 279"/>
                <a:gd name="T8" fmla="*/ 295 w 319"/>
                <a:gd name="T9" fmla="*/ 33 h 279"/>
                <a:gd name="T10" fmla="*/ 290 w 319"/>
                <a:gd name="T11" fmla="*/ 37 h 279"/>
                <a:gd name="T12" fmla="*/ 270 w 319"/>
                <a:gd name="T13" fmla="*/ 54 h 279"/>
                <a:gd name="T14" fmla="*/ 259 w 319"/>
                <a:gd name="T15" fmla="*/ 64 h 279"/>
                <a:gd name="T16" fmla="*/ 246 w 319"/>
                <a:gd name="T17" fmla="*/ 75 h 279"/>
                <a:gd name="T18" fmla="*/ 219 w 319"/>
                <a:gd name="T19" fmla="*/ 97 h 279"/>
                <a:gd name="T20" fmla="*/ 161 w 319"/>
                <a:gd name="T21" fmla="*/ 147 h 279"/>
                <a:gd name="T22" fmla="*/ 102 w 319"/>
                <a:gd name="T23" fmla="*/ 195 h 279"/>
                <a:gd name="T24" fmla="*/ 51 w 319"/>
                <a:gd name="T25" fmla="*/ 238 h 279"/>
                <a:gd name="T26" fmla="*/ 30 w 319"/>
                <a:gd name="T27" fmla="*/ 255 h 279"/>
                <a:gd name="T28" fmla="*/ 14 w 319"/>
                <a:gd name="T29" fmla="*/ 267 h 279"/>
                <a:gd name="T30" fmla="*/ 0 w 319"/>
                <a:gd name="T31" fmla="*/ 279 h 279"/>
                <a:gd name="T32" fmla="*/ 14 w 319"/>
                <a:gd name="T33" fmla="*/ 267 h 279"/>
                <a:gd name="T34" fmla="*/ 29 w 319"/>
                <a:gd name="T35" fmla="*/ 253 h 279"/>
                <a:gd name="T36" fmla="*/ 49 w 319"/>
                <a:gd name="T37" fmla="*/ 236 h 279"/>
                <a:gd name="T38" fmla="*/ 99 w 319"/>
                <a:gd name="T39" fmla="*/ 192 h 279"/>
                <a:gd name="T40" fmla="*/ 156 w 319"/>
                <a:gd name="T41" fmla="*/ 141 h 279"/>
                <a:gd name="T42" fmla="*/ 212 w 319"/>
                <a:gd name="T43" fmla="*/ 90 h 279"/>
                <a:gd name="T44" fmla="*/ 238 w 319"/>
                <a:gd name="T45" fmla="*/ 66 h 279"/>
                <a:gd name="T46" fmla="*/ 250 w 319"/>
                <a:gd name="T47" fmla="*/ 55 h 279"/>
                <a:gd name="T48" fmla="*/ 262 w 319"/>
                <a:gd name="T49" fmla="*/ 45 h 279"/>
                <a:gd name="T50" fmla="*/ 281 w 319"/>
                <a:gd name="T51" fmla="*/ 27 h 279"/>
                <a:gd name="T52" fmla="*/ 285 w 319"/>
                <a:gd name="T53" fmla="*/ 23 h 279"/>
                <a:gd name="T54" fmla="*/ 289 w 319"/>
                <a:gd name="T55" fmla="*/ 19 h 279"/>
                <a:gd name="T56" fmla="*/ 296 w 319"/>
                <a:gd name="T57" fmla="*/ 13 h 279"/>
                <a:gd name="T58" fmla="*/ 309 w 319"/>
                <a:gd name="T59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9" h="279">
                  <a:moveTo>
                    <a:pt x="309" y="0"/>
                  </a:moveTo>
                  <a:cubicBezTo>
                    <a:pt x="319" y="11"/>
                    <a:pt x="319" y="11"/>
                    <a:pt x="319" y="11"/>
                  </a:cubicBezTo>
                  <a:cubicBezTo>
                    <a:pt x="319" y="11"/>
                    <a:pt x="314" y="16"/>
                    <a:pt x="306" y="23"/>
                  </a:cubicBezTo>
                  <a:cubicBezTo>
                    <a:pt x="304" y="25"/>
                    <a:pt x="301" y="27"/>
                    <a:pt x="299" y="29"/>
                  </a:cubicBezTo>
                  <a:cubicBezTo>
                    <a:pt x="297" y="31"/>
                    <a:pt x="296" y="32"/>
                    <a:pt x="295" y="33"/>
                  </a:cubicBezTo>
                  <a:cubicBezTo>
                    <a:pt x="293" y="34"/>
                    <a:pt x="292" y="36"/>
                    <a:pt x="290" y="37"/>
                  </a:cubicBezTo>
                  <a:cubicBezTo>
                    <a:pt x="284" y="42"/>
                    <a:pt x="277" y="48"/>
                    <a:pt x="270" y="54"/>
                  </a:cubicBezTo>
                  <a:cubicBezTo>
                    <a:pt x="266" y="57"/>
                    <a:pt x="262" y="61"/>
                    <a:pt x="259" y="64"/>
                  </a:cubicBezTo>
                  <a:cubicBezTo>
                    <a:pt x="254" y="68"/>
                    <a:pt x="250" y="71"/>
                    <a:pt x="246" y="75"/>
                  </a:cubicBezTo>
                  <a:cubicBezTo>
                    <a:pt x="238" y="82"/>
                    <a:pt x="229" y="90"/>
                    <a:pt x="219" y="97"/>
                  </a:cubicBezTo>
                  <a:cubicBezTo>
                    <a:pt x="201" y="113"/>
                    <a:pt x="181" y="130"/>
                    <a:pt x="161" y="147"/>
                  </a:cubicBezTo>
                  <a:cubicBezTo>
                    <a:pt x="141" y="163"/>
                    <a:pt x="121" y="180"/>
                    <a:pt x="102" y="195"/>
                  </a:cubicBezTo>
                  <a:cubicBezTo>
                    <a:pt x="83" y="211"/>
                    <a:pt x="66" y="225"/>
                    <a:pt x="51" y="238"/>
                  </a:cubicBezTo>
                  <a:cubicBezTo>
                    <a:pt x="43" y="244"/>
                    <a:pt x="36" y="249"/>
                    <a:pt x="30" y="255"/>
                  </a:cubicBezTo>
                  <a:cubicBezTo>
                    <a:pt x="24" y="260"/>
                    <a:pt x="18" y="264"/>
                    <a:pt x="14" y="267"/>
                  </a:cubicBezTo>
                  <a:cubicBezTo>
                    <a:pt x="5" y="274"/>
                    <a:pt x="0" y="279"/>
                    <a:pt x="0" y="279"/>
                  </a:cubicBezTo>
                  <a:cubicBezTo>
                    <a:pt x="0" y="279"/>
                    <a:pt x="5" y="274"/>
                    <a:pt x="14" y="267"/>
                  </a:cubicBezTo>
                  <a:cubicBezTo>
                    <a:pt x="18" y="263"/>
                    <a:pt x="23" y="259"/>
                    <a:pt x="29" y="253"/>
                  </a:cubicBezTo>
                  <a:cubicBezTo>
                    <a:pt x="35" y="248"/>
                    <a:pt x="42" y="242"/>
                    <a:pt x="49" y="236"/>
                  </a:cubicBezTo>
                  <a:cubicBezTo>
                    <a:pt x="64" y="223"/>
                    <a:pt x="81" y="208"/>
                    <a:pt x="99" y="192"/>
                  </a:cubicBezTo>
                  <a:cubicBezTo>
                    <a:pt x="117" y="175"/>
                    <a:pt x="136" y="158"/>
                    <a:pt x="156" y="141"/>
                  </a:cubicBezTo>
                  <a:cubicBezTo>
                    <a:pt x="175" y="123"/>
                    <a:pt x="194" y="106"/>
                    <a:pt x="212" y="90"/>
                  </a:cubicBezTo>
                  <a:cubicBezTo>
                    <a:pt x="221" y="81"/>
                    <a:pt x="230" y="73"/>
                    <a:pt x="238" y="66"/>
                  </a:cubicBezTo>
                  <a:cubicBezTo>
                    <a:pt x="243" y="62"/>
                    <a:pt x="247" y="59"/>
                    <a:pt x="250" y="55"/>
                  </a:cubicBezTo>
                  <a:cubicBezTo>
                    <a:pt x="254" y="51"/>
                    <a:pt x="258" y="48"/>
                    <a:pt x="262" y="45"/>
                  </a:cubicBezTo>
                  <a:cubicBezTo>
                    <a:pt x="269" y="38"/>
                    <a:pt x="275" y="32"/>
                    <a:pt x="281" y="27"/>
                  </a:cubicBezTo>
                  <a:cubicBezTo>
                    <a:pt x="283" y="25"/>
                    <a:pt x="284" y="24"/>
                    <a:pt x="285" y="23"/>
                  </a:cubicBezTo>
                  <a:cubicBezTo>
                    <a:pt x="287" y="21"/>
                    <a:pt x="288" y="20"/>
                    <a:pt x="289" y="19"/>
                  </a:cubicBezTo>
                  <a:cubicBezTo>
                    <a:pt x="292" y="17"/>
                    <a:pt x="294" y="15"/>
                    <a:pt x="296" y="13"/>
                  </a:cubicBezTo>
                  <a:cubicBezTo>
                    <a:pt x="304" y="5"/>
                    <a:pt x="309" y="0"/>
                    <a:pt x="3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2271" y="1073"/>
              <a:ext cx="662" cy="556"/>
            </a:xfrm>
            <a:custGeom>
              <a:avLst/>
              <a:gdLst>
                <a:gd name="T0" fmla="*/ 399 w 409"/>
                <a:gd name="T1" fmla="*/ 0 h 343"/>
                <a:gd name="T2" fmla="*/ 409 w 409"/>
                <a:gd name="T3" fmla="*/ 11 h 343"/>
                <a:gd name="T4" fmla="*/ 405 w 409"/>
                <a:gd name="T5" fmla="*/ 15 h 343"/>
                <a:gd name="T6" fmla="*/ 392 w 409"/>
                <a:gd name="T7" fmla="*/ 26 h 343"/>
                <a:gd name="T8" fmla="*/ 372 w 409"/>
                <a:gd name="T9" fmla="*/ 43 h 343"/>
                <a:gd name="T10" fmla="*/ 360 w 409"/>
                <a:gd name="T11" fmla="*/ 53 h 343"/>
                <a:gd name="T12" fmla="*/ 346 w 409"/>
                <a:gd name="T13" fmla="*/ 65 h 343"/>
                <a:gd name="T14" fmla="*/ 206 w 409"/>
                <a:gd name="T15" fmla="*/ 179 h 343"/>
                <a:gd name="T16" fmla="*/ 65 w 409"/>
                <a:gd name="T17" fmla="*/ 292 h 343"/>
                <a:gd name="T18" fmla="*/ 18 w 409"/>
                <a:gd name="T19" fmla="*/ 329 h 343"/>
                <a:gd name="T20" fmla="*/ 0 w 409"/>
                <a:gd name="T21" fmla="*/ 343 h 343"/>
                <a:gd name="T22" fmla="*/ 18 w 409"/>
                <a:gd name="T23" fmla="*/ 328 h 343"/>
                <a:gd name="T24" fmla="*/ 63 w 409"/>
                <a:gd name="T25" fmla="*/ 290 h 343"/>
                <a:gd name="T26" fmla="*/ 201 w 409"/>
                <a:gd name="T27" fmla="*/ 173 h 343"/>
                <a:gd name="T28" fmla="*/ 338 w 409"/>
                <a:gd name="T29" fmla="*/ 55 h 343"/>
                <a:gd name="T30" fmla="*/ 351 w 409"/>
                <a:gd name="T31" fmla="*/ 43 h 343"/>
                <a:gd name="T32" fmla="*/ 363 w 409"/>
                <a:gd name="T33" fmla="*/ 33 h 343"/>
                <a:gd name="T34" fmla="*/ 383 w 409"/>
                <a:gd name="T35" fmla="*/ 15 h 343"/>
                <a:gd name="T36" fmla="*/ 395 w 409"/>
                <a:gd name="T37" fmla="*/ 4 h 343"/>
                <a:gd name="T38" fmla="*/ 399 w 409"/>
                <a:gd name="T3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" h="343">
                  <a:moveTo>
                    <a:pt x="399" y="0"/>
                  </a:moveTo>
                  <a:cubicBezTo>
                    <a:pt x="409" y="11"/>
                    <a:pt x="409" y="11"/>
                    <a:pt x="409" y="11"/>
                  </a:cubicBezTo>
                  <a:cubicBezTo>
                    <a:pt x="409" y="11"/>
                    <a:pt x="408" y="12"/>
                    <a:pt x="405" y="15"/>
                  </a:cubicBezTo>
                  <a:cubicBezTo>
                    <a:pt x="402" y="18"/>
                    <a:pt x="398" y="22"/>
                    <a:pt x="392" y="26"/>
                  </a:cubicBezTo>
                  <a:cubicBezTo>
                    <a:pt x="387" y="31"/>
                    <a:pt x="380" y="37"/>
                    <a:pt x="372" y="43"/>
                  </a:cubicBezTo>
                  <a:cubicBezTo>
                    <a:pt x="368" y="46"/>
                    <a:pt x="364" y="50"/>
                    <a:pt x="360" y="53"/>
                  </a:cubicBezTo>
                  <a:cubicBezTo>
                    <a:pt x="356" y="57"/>
                    <a:pt x="351" y="61"/>
                    <a:pt x="346" y="65"/>
                  </a:cubicBezTo>
                  <a:cubicBezTo>
                    <a:pt x="308" y="96"/>
                    <a:pt x="257" y="137"/>
                    <a:pt x="206" y="179"/>
                  </a:cubicBezTo>
                  <a:cubicBezTo>
                    <a:pt x="155" y="220"/>
                    <a:pt x="103" y="261"/>
                    <a:pt x="65" y="292"/>
                  </a:cubicBezTo>
                  <a:cubicBezTo>
                    <a:pt x="45" y="307"/>
                    <a:pt x="29" y="320"/>
                    <a:pt x="18" y="329"/>
                  </a:cubicBezTo>
                  <a:cubicBezTo>
                    <a:pt x="7" y="338"/>
                    <a:pt x="0" y="343"/>
                    <a:pt x="0" y="343"/>
                  </a:cubicBezTo>
                  <a:cubicBezTo>
                    <a:pt x="0" y="343"/>
                    <a:pt x="7" y="337"/>
                    <a:pt x="18" y="328"/>
                  </a:cubicBezTo>
                  <a:cubicBezTo>
                    <a:pt x="29" y="319"/>
                    <a:pt x="44" y="306"/>
                    <a:pt x="63" y="290"/>
                  </a:cubicBezTo>
                  <a:cubicBezTo>
                    <a:pt x="101" y="258"/>
                    <a:pt x="151" y="215"/>
                    <a:pt x="201" y="173"/>
                  </a:cubicBezTo>
                  <a:cubicBezTo>
                    <a:pt x="251" y="130"/>
                    <a:pt x="301" y="87"/>
                    <a:pt x="338" y="55"/>
                  </a:cubicBezTo>
                  <a:cubicBezTo>
                    <a:pt x="343" y="51"/>
                    <a:pt x="347" y="47"/>
                    <a:pt x="351" y="43"/>
                  </a:cubicBezTo>
                  <a:cubicBezTo>
                    <a:pt x="356" y="39"/>
                    <a:pt x="360" y="36"/>
                    <a:pt x="363" y="33"/>
                  </a:cubicBezTo>
                  <a:cubicBezTo>
                    <a:pt x="371" y="26"/>
                    <a:pt x="377" y="20"/>
                    <a:pt x="383" y="15"/>
                  </a:cubicBezTo>
                  <a:cubicBezTo>
                    <a:pt x="388" y="11"/>
                    <a:pt x="392" y="7"/>
                    <a:pt x="395" y="4"/>
                  </a:cubicBezTo>
                  <a:cubicBezTo>
                    <a:pt x="397" y="2"/>
                    <a:pt x="399" y="0"/>
                    <a:pt x="3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3309" y="944"/>
              <a:ext cx="86" cy="37"/>
            </a:xfrm>
            <a:custGeom>
              <a:avLst/>
              <a:gdLst>
                <a:gd name="T0" fmla="*/ 6 w 53"/>
                <a:gd name="T1" fmla="*/ 0 h 23"/>
                <a:gd name="T2" fmla="*/ 0 w 53"/>
                <a:gd name="T3" fmla="*/ 16 h 23"/>
                <a:gd name="T4" fmla="*/ 53 w 53"/>
                <a:gd name="T5" fmla="*/ 14 h 23"/>
                <a:gd name="T6" fmla="*/ 50 w 53"/>
                <a:gd name="T7" fmla="*/ 4 h 23"/>
                <a:gd name="T8" fmla="*/ 6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6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23" y="23"/>
                    <a:pt x="53" y="14"/>
                  </a:cubicBezTo>
                  <a:cubicBezTo>
                    <a:pt x="52" y="11"/>
                    <a:pt x="51" y="7"/>
                    <a:pt x="50" y="4"/>
                  </a:cubicBezTo>
                  <a:cubicBezTo>
                    <a:pt x="26" y="7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2783" y="945"/>
              <a:ext cx="468" cy="388"/>
            </a:xfrm>
            <a:custGeom>
              <a:avLst/>
              <a:gdLst>
                <a:gd name="T0" fmla="*/ 280 w 289"/>
                <a:gd name="T1" fmla="*/ 55 h 239"/>
                <a:gd name="T2" fmla="*/ 288 w 289"/>
                <a:gd name="T3" fmla="*/ 24 h 239"/>
                <a:gd name="T4" fmla="*/ 286 w 289"/>
                <a:gd name="T5" fmla="*/ 17 h 239"/>
                <a:gd name="T6" fmla="*/ 283 w 289"/>
                <a:gd name="T7" fmla="*/ 11 h 239"/>
                <a:gd name="T8" fmla="*/ 272 w 289"/>
                <a:gd name="T9" fmla="*/ 2 h 239"/>
                <a:gd name="T10" fmla="*/ 259 w 289"/>
                <a:gd name="T11" fmla="*/ 0 h 239"/>
                <a:gd name="T12" fmla="*/ 253 w 289"/>
                <a:gd name="T13" fmla="*/ 0 h 239"/>
                <a:gd name="T14" fmla="*/ 247 w 289"/>
                <a:gd name="T15" fmla="*/ 2 h 239"/>
                <a:gd name="T16" fmla="*/ 226 w 289"/>
                <a:gd name="T17" fmla="*/ 17 h 239"/>
                <a:gd name="T18" fmla="*/ 225 w 289"/>
                <a:gd name="T19" fmla="*/ 18 h 239"/>
                <a:gd name="T20" fmla="*/ 225 w 289"/>
                <a:gd name="T21" fmla="*/ 18 h 239"/>
                <a:gd name="T22" fmla="*/ 208 w 289"/>
                <a:gd name="T23" fmla="*/ 42 h 239"/>
                <a:gd name="T24" fmla="*/ 185 w 289"/>
                <a:gd name="T25" fmla="*/ 69 h 239"/>
                <a:gd name="T26" fmla="*/ 127 w 289"/>
                <a:gd name="T27" fmla="*/ 124 h 239"/>
                <a:gd name="T28" fmla="*/ 95 w 289"/>
                <a:gd name="T29" fmla="*/ 149 h 239"/>
                <a:gd name="T30" fmla="*/ 87 w 289"/>
                <a:gd name="T31" fmla="*/ 154 h 239"/>
                <a:gd name="T32" fmla="*/ 84 w 289"/>
                <a:gd name="T33" fmla="*/ 157 h 239"/>
                <a:gd name="T34" fmla="*/ 80 w 289"/>
                <a:gd name="T35" fmla="*/ 159 h 239"/>
                <a:gd name="T36" fmla="*/ 72 w 289"/>
                <a:gd name="T37" fmla="*/ 164 h 239"/>
                <a:gd name="T38" fmla="*/ 65 w 289"/>
                <a:gd name="T39" fmla="*/ 169 h 239"/>
                <a:gd name="T40" fmla="*/ 17 w 289"/>
                <a:gd name="T41" fmla="*/ 195 h 239"/>
                <a:gd name="T42" fmla="*/ 17 w 289"/>
                <a:gd name="T43" fmla="*/ 195 h 239"/>
                <a:gd name="T44" fmla="*/ 9 w 289"/>
                <a:gd name="T45" fmla="*/ 201 h 239"/>
                <a:gd name="T46" fmla="*/ 7 w 289"/>
                <a:gd name="T47" fmla="*/ 202 h 239"/>
                <a:gd name="T48" fmla="*/ 6 w 289"/>
                <a:gd name="T49" fmla="*/ 204 h 239"/>
                <a:gd name="T50" fmla="*/ 4 w 289"/>
                <a:gd name="T51" fmla="*/ 208 h 239"/>
                <a:gd name="T52" fmla="*/ 2 w 289"/>
                <a:gd name="T53" fmla="*/ 226 h 239"/>
                <a:gd name="T54" fmla="*/ 15 w 289"/>
                <a:gd name="T55" fmla="*/ 238 h 239"/>
                <a:gd name="T56" fmla="*/ 20 w 289"/>
                <a:gd name="T57" fmla="*/ 239 h 239"/>
                <a:gd name="T58" fmla="*/ 22 w 289"/>
                <a:gd name="T59" fmla="*/ 239 h 239"/>
                <a:gd name="T60" fmla="*/ 25 w 289"/>
                <a:gd name="T61" fmla="*/ 239 h 239"/>
                <a:gd name="T62" fmla="*/ 35 w 289"/>
                <a:gd name="T63" fmla="*/ 237 h 239"/>
                <a:gd name="T64" fmla="*/ 35 w 289"/>
                <a:gd name="T65" fmla="*/ 237 h 239"/>
                <a:gd name="T66" fmla="*/ 90 w 289"/>
                <a:gd name="T67" fmla="*/ 212 h 239"/>
                <a:gd name="T68" fmla="*/ 98 w 289"/>
                <a:gd name="T69" fmla="*/ 208 h 239"/>
                <a:gd name="T70" fmla="*/ 107 w 289"/>
                <a:gd name="T71" fmla="*/ 203 h 239"/>
                <a:gd name="T72" fmla="*/ 111 w 289"/>
                <a:gd name="T73" fmla="*/ 200 h 239"/>
                <a:gd name="T74" fmla="*/ 115 w 289"/>
                <a:gd name="T75" fmla="*/ 198 h 239"/>
                <a:gd name="T76" fmla="*/ 124 w 289"/>
                <a:gd name="T77" fmla="*/ 192 h 239"/>
                <a:gd name="T78" fmla="*/ 160 w 289"/>
                <a:gd name="T79" fmla="*/ 168 h 239"/>
                <a:gd name="T80" fmla="*/ 228 w 289"/>
                <a:gd name="T81" fmla="*/ 112 h 239"/>
                <a:gd name="T82" fmla="*/ 256 w 289"/>
                <a:gd name="T83" fmla="*/ 83 h 239"/>
                <a:gd name="T84" fmla="*/ 279 w 289"/>
                <a:gd name="T85" fmla="*/ 56 h 239"/>
                <a:gd name="T86" fmla="*/ 279 w 289"/>
                <a:gd name="T87" fmla="*/ 56 h 239"/>
                <a:gd name="T88" fmla="*/ 280 w 289"/>
                <a:gd name="T89" fmla="*/ 5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9" h="239">
                  <a:moveTo>
                    <a:pt x="280" y="55"/>
                  </a:moveTo>
                  <a:cubicBezTo>
                    <a:pt x="287" y="45"/>
                    <a:pt x="289" y="33"/>
                    <a:pt x="288" y="24"/>
                  </a:cubicBezTo>
                  <a:cubicBezTo>
                    <a:pt x="287" y="21"/>
                    <a:pt x="287" y="19"/>
                    <a:pt x="286" y="17"/>
                  </a:cubicBezTo>
                  <a:cubicBezTo>
                    <a:pt x="285" y="14"/>
                    <a:pt x="284" y="12"/>
                    <a:pt x="283" y="11"/>
                  </a:cubicBezTo>
                  <a:cubicBezTo>
                    <a:pt x="280" y="7"/>
                    <a:pt x="276" y="4"/>
                    <a:pt x="272" y="2"/>
                  </a:cubicBezTo>
                  <a:cubicBezTo>
                    <a:pt x="268" y="1"/>
                    <a:pt x="263" y="0"/>
                    <a:pt x="259" y="0"/>
                  </a:cubicBezTo>
                  <a:cubicBezTo>
                    <a:pt x="257" y="0"/>
                    <a:pt x="255" y="0"/>
                    <a:pt x="253" y="0"/>
                  </a:cubicBezTo>
                  <a:cubicBezTo>
                    <a:pt x="251" y="1"/>
                    <a:pt x="249" y="1"/>
                    <a:pt x="247" y="2"/>
                  </a:cubicBezTo>
                  <a:cubicBezTo>
                    <a:pt x="239" y="4"/>
                    <a:pt x="231" y="9"/>
                    <a:pt x="226" y="17"/>
                  </a:cubicBezTo>
                  <a:cubicBezTo>
                    <a:pt x="226" y="17"/>
                    <a:pt x="225" y="18"/>
                    <a:pt x="225" y="18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0" y="25"/>
                    <a:pt x="215" y="33"/>
                    <a:pt x="208" y="42"/>
                  </a:cubicBezTo>
                  <a:cubicBezTo>
                    <a:pt x="201" y="51"/>
                    <a:pt x="193" y="60"/>
                    <a:pt x="185" y="69"/>
                  </a:cubicBezTo>
                  <a:cubicBezTo>
                    <a:pt x="167" y="88"/>
                    <a:pt x="147" y="107"/>
                    <a:pt x="127" y="124"/>
                  </a:cubicBezTo>
                  <a:cubicBezTo>
                    <a:pt x="116" y="133"/>
                    <a:pt x="106" y="141"/>
                    <a:pt x="95" y="149"/>
                  </a:cubicBezTo>
                  <a:cubicBezTo>
                    <a:pt x="93" y="151"/>
                    <a:pt x="90" y="152"/>
                    <a:pt x="87" y="154"/>
                  </a:cubicBezTo>
                  <a:cubicBezTo>
                    <a:pt x="86" y="155"/>
                    <a:pt x="85" y="156"/>
                    <a:pt x="84" y="157"/>
                  </a:cubicBezTo>
                  <a:cubicBezTo>
                    <a:pt x="82" y="158"/>
                    <a:pt x="81" y="158"/>
                    <a:pt x="80" y="159"/>
                  </a:cubicBezTo>
                  <a:cubicBezTo>
                    <a:pt x="77" y="161"/>
                    <a:pt x="75" y="163"/>
                    <a:pt x="72" y="164"/>
                  </a:cubicBezTo>
                  <a:cubicBezTo>
                    <a:pt x="70" y="166"/>
                    <a:pt x="67" y="167"/>
                    <a:pt x="65" y="169"/>
                  </a:cubicBezTo>
                  <a:cubicBezTo>
                    <a:pt x="46" y="181"/>
                    <a:pt x="29" y="190"/>
                    <a:pt x="17" y="195"/>
                  </a:cubicBezTo>
                  <a:cubicBezTo>
                    <a:pt x="17" y="195"/>
                    <a:pt x="17" y="195"/>
                    <a:pt x="17" y="195"/>
                  </a:cubicBezTo>
                  <a:cubicBezTo>
                    <a:pt x="14" y="197"/>
                    <a:pt x="11" y="199"/>
                    <a:pt x="9" y="201"/>
                  </a:cubicBezTo>
                  <a:cubicBezTo>
                    <a:pt x="8" y="201"/>
                    <a:pt x="8" y="202"/>
                    <a:pt x="7" y="202"/>
                  </a:cubicBezTo>
                  <a:cubicBezTo>
                    <a:pt x="7" y="203"/>
                    <a:pt x="6" y="204"/>
                    <a:pt x="6" y="204"/>
                  </a:cubicBezTo>
                  <a:cubicBezTo>
                    <a:pt x="5" y="206"/>
                    <a:pt x="4" y="207"/>
                    <a:pt x="4" y="208"/>
                  </a:cubicBezTo>
                  <a:cubicBezTo>
                    <a:pt x="1" y="214"/>
                    <a:pt x="0" y="220"/>
                    <a:pt x="2" y="226"/>
                  </a:cubicBezTo>
                  <a:cubicBezTo>
                    <a:pt x="4" y="232"/>
                    <a:pt x="9" y="236"/>
                    <a:pt x="15" y="238"/>
                  </a:cubicBezTo>
                  <a:cubicBezTo>
                    <a:pt x="16" y="238"/>
                    <a:pt x="18" y="239"/>
                    <a:pt x="20" y="239"/>
                  </a:cubicBezTo>
                  <a:cubicBezTo>
                    <a:pt x="21" y="239"/>
                    <a:pt x="21" y="239"/>
                    <a:pt x="22" y="239"/>
                  </a:cubicBezTo>
                  <a:cubicBezTo>
                    <a:pt x="23" y="239"/>
                    <a:pt x="24" y="239"/>
                    <a:pt x="25" y="239"/>
                  </a:cubicBezTo>
                  <a:cubicBezTo>
                    <a:pt x="28" y="239"/>
                    <a:pt x="32" y="239"/>
                    <a:pt x="35" y="237"/>
                  </a:cubicBezTo>
                  <a:cubicBezTo>
                    <a:pt x="35" y="237"/>
                    <a:pt x="35" y="237"/>
                    <a:pt x="35" y="237"/>
                  </a:cubicBezTo>
                  <a:cubicBezTo>
                    <a:pt x="48" y="232"/>
                    <a:pt x="68" y="224"/>
                    <a:pt x="90" y="212"/>
                  </a:cubicBezTo>
                  <a:cubicBezTo>
                    <a:pt x="92" y="211"/>
                    <a:pt x="95" y="209"/>
                    <a:pt x="98" y="208"/>
                  </a:cubicBezTo>
                  <a:cubicBezTo>
                    <a:pt x="101" y="206"/>
                    <a:pt x="104" y="204"/>
                    <a:pt x="107" y="203"/>
                  </a:cubicBezTo>
                  <a:cubicBezTo>
                    <a:pt x="108" y="202"/>
                    <a:pt x="109" y="201"/>
                    <a:pt x="111" y="200"/>
                  </a:cubicBezTo>
                  <a:cubicBezTo>
                    <a:pt x="112" y="199"/>
                    <a:pt x="114" y="199"/>
                    <a:pt x="115" y="198"/>
                  </a:cubicBezTo>
                  <a:cubicBezTo>
                    <a:pt x="118" y="196"/>
                    <a:pt x="121" y="194"/>
                    <a:pt x="124" y="192"/>
                  </a:cubicBezTo>
                  <a:cubicBezTo>
                    <a:pt x="136" y="185"/>
                    <a:pt x="148" y="177"/>
                    <a:pt x="160" y="168"/>
                  </a:cubicBezTo>
                  <a:cubicBezTo>
                    <a:pt x="184" y="151"/>
                    <a:pt x="208" y="132"/>
                    <a:pt x="228" y="112"/>
                  </a:cubicBezTo>
                  <a:cubicBezTo>
                    <a:pt x="238" y="103"/>
                    <a:pt x="248" y="93"/>
                    <a:pt x="256" y="83"/>
                  </a:cubicBezTo>
                  <a:cubicBezTo>
                    <a:pt x="265" y="74"/>
                    <a:pt x="272" y="65"/>
                    <a:pt x="279" y="56"/>
                  </a:cubicBezTo>
                  <a:cubicBezTo>
                    <a:pt x="279" y="56"/>
                    <a:pt x="279" y="56"/>
                    <a:pt x="279" y="56"/>
                  </a:cubicBezTo>
                  <a:cubicBezTo>
                    <a:pt x="279" y="56"/>
                    <a:pt x="280" y="55"/>
                    <a:pt x="280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2747" y="819"/>
              <a:ext cx="258" cy="275"/>
            </a:xfrm>
            <a:custGeom>
              <a:avLst/>
              <a:gdLst>
                <a:gd name="T0" fmla="*/ 258 w 258"/>
                <a:gd name="T1" fmla="*/ 232 h 275"/>
                <a:gd name="T2" fmla="*/ 175 w 258"/>
                <a:gd name="T3" fmla="*/ 275 h 275"/>
                <a:gd name="T4" fmla="*/ 0 w 258"/>
                <a:gd name="T5" fmla="*/ 74 h 275"/>
                <a:gd name="T6" fmla="*/ 55 w 258"/>
                <a:gd name="T7" fmla="*/ 0 h 275"/>
                <a:gd name="T8" fmla="*/ 258 w 258"/>
                <a:gd name="T9" fmla="*/ 23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275">
                  <a:moveTo>
                    <a:pt x="258" y="232"/>
                  </a:moveTo>
                  <a:lnTo>
                    <a:pt x="175" y="275"/>
                  </a:lnTo>
                  <a:lnTo>
                    <a:pt x="0" y="74"/>
                  </a:lnTo>
                  <a:lnTo>
                    <a:pt x="55" y="0"/>
                  </a:lnTo>
                  <a:lnTo>
                    <a:pt x="258" y="232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2968" y="485"/>
              <a:ext cx="512" cy="470"/>
            </a:xfrm>
            <a:custGeom>
              <a:avLst/>
              <a:gdLst>
                <a:gd name="T0" fmla="*/ 286 w 316"/>
                <a:gd name="T1" fmla="*/ 89 h 290"/>
                <a:gd name="T2" fmla="*/ 281 w 316"/>
                <a:gd name="T3" fmla="*/ 0 h 290"/>
                <a:gd name="T4" fmla="*/ 0 w 316"/>
                <a:gd name="T5" fmla="*/ 250 h 290"/>
                <a:gd name="T6" fmla="*/ 34 w 316"/>
                <a:gd name="T7" fmla="*/ 290 h 290"/>
                <a:gd name="T8" fmla="*/ 141 w 316"/>
                <a:gd name="T9" fmla="*/ 207 h 290"/>
                <a:gd name="T10" fmla="*/ 286 w 316"/>
                <a:gd name="T11" fmla="*/ 89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" h="290">
                  <a:moveTo>
                    <a:pt x="286" y="89"/>
                  </a:moveTo>
                  <a:cubicBezTo>
                    <a:pt x="286" y="89"/>
                    <a:pt x="316" y="39"/>
                    <a:pt x="281" y="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34" y="290"/>
                    <a:pt x="34" y="290"/>
                    <a:pt x="34" y="290"/>
                  </a:cubicBezTo>
                  <a:cubicBezTo>
                    <a:pt x="141" y="207"/>
                    <a:pt x="141" y="207"/>
                    <a:pt x="141" y="207"/>
                  </a:cubicBezTo>
                  <a:lnTo>
                    <a:pt x="286" y="89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2"/>
            <p:cNvSpPr>
              <a:spLocks/>
            </p:cNvSpPr>
            <p:nvPr/>
          </p:nvSpPr>
          <p:spPr bwMode="auto">
            <a:xfrm>
              <a:off x="2964" y="887"/>
              <a:ext cx="4" cy="3"/>
            </a:xfrm>
            <a:custGeom>
              <a:avLst/>
              <a:gdLst>
                <a:gd name="T0" fmla="*/ 0 w 4"/>
                <a:gd name="T1" fmla="*/ 0 h 3"/>
                <a:gd name="T2" fmla="*/ 4 w 4"/>
                <a:gd name="T3" fmla="*/ 3 h 3"/>
                <a:gd name="T4" fmla="*/ 4 w 4"/>
                <a:gd name="T5" fmla="*/ 3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4" y="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3"/>
            <p:cNvSpPr>
              <a:spLocks/>
            </p:cNvSpPr>
            <p:nvPr/>
          </p:nvSpPr>
          <p:spPr bwMode="auto">
            <a:xfrm>
              <a:off x="2964" y="887"/>
              <a:ext cx="4" cy="5"/>
            </a:xfrm>
            <a:custGeom>
              <a:avLst/>
              <a:gdLst>
                <a:gd name="T0" fmla="*/ 4 w 4"/>
                <a:gd name="T1" fmla="*/ 5 h 5"/>
                <a:gd name="T2" fmla="*/ 4 w 4"/>
                <a:gd name="T3" fmla="*/ 3 h 5"/>
                <a:gd name="T4" fmla="*/ 0 w 4"/>
                <a:gd name="T5" fmla="*/ 2 h 5"/>
                <a:gd name="T6" fmla="*/ 0 w 4"/>
                <a:gd name="T7" fmla="*/ 0 h 5"/>
                <a:gd name="T8" fmla="*/ 4 w 4"/>
                <a:gd name="T9" fmla="*/ 3 h 5"/>
                <a:gd name="T10" fmla="*/ 4 w 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5"/>
                  </a:moveTo>
                  <a:lnTo>
                    <a:pt x="4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2968" y="890"/>
              <a:ext cx="55" cy="65"/>
            </a:xfrm>
            <a:custGeom>
              <a:avLst/>
              <a:gdLst>
                <a:gd name="T0" fmla="*/ 0 w 55"/>
                <a:gd name="T1" fmla="*/ 0 h 65"/>
                <a:gd name="T2" fmla="*/ 55 w 55"/>
                <a:gd name="T3" fmla="*/ 65 h 65"/>
                <a:gd name="T4" fmla="*/ 55 w 55"/>
                <a:gd name="T5" fmla="*/ 65 h 65"/>
                <a:gd name="T6" fmla="*/ 0 w 55"/>
                <a:gd name="T7" fmla="*/ 0 h 65"/>
                <a:gd name="T8" fmla="*/ 0 w 55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5">
                  <a:moveTo>
                    <a:pt x="0" y="0"/>
                  </a:moveTo>
                  <a:lnTo>
                    <a:pt x="55" y="65"/>
                  </a:lnTo>
                  <a:lnTo>
                    <a:pt x="55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2966" y="890"/>
              <a:ext cx="58" cy="67"/>
            </a:xfrm>
            <a:custGeom>
              <a:avLst/>
              <a:gdLst>
                <a:gd name="T0" fmla="*/ 57 w 58"/>
                <a:gd name="T1" fmla="*/ 67 h 67"/>
                <a:gd name="T2" fmla="*/ 57 w 58"/>
                <a:gd name="T3" fmla="*/ 65 h 67"/>
                <a:gd name="T4" fmla="*/ 0 w 58"/>
                <a:gd name="T5" fmla="*/ 0 h 67"/>
                <a:gd name="T6" fmla="*/ 2 w 58"/>
                <a:gd name="T7" fmla="*/ 0 h 67"/>
                <a:gd name="T8" fmla="*/ 2 w 58"/>
                <a:gd name="T9" fmla="*/ 0 h 67"/>
                <a:gd name="T10" fmla="*/ 58 w 58"/>
                <a:gd name="T11" fmla="*/ 65 h 67"/>
                <a:gd name="T12" fmla="*/ 57 w 58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7">
                  <a:moveTo>
                    <a:pt x="57" y="67"/>
                  </a:moveTo>
                  <a:lnTo>
                    <a:pt x="57" y="65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58" y="65"/>
                  </a:lnTo>
                  <a:lnTo>
                    <a:pt x="57" y="6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2906" y="821"/>
              <a:ext cx="58" cy="66"/>
            </a:xfrm>
            <a:custGeom>
              <a:avLst/>
              <a:gdLst>
                <a:gd name="T0" fmla="*/ 0 w 58"/>
                <a:gd name="T1" fmla="*/ 0 h 66"/>
                <a:gd name="T2" fmla="*/ 58 w 58"/>
                <a:gd name="T3" fmla="*/ 66 h 66"/>
                <a:gd name="T4" fmla="*/ 0 w 58"/>
                <a:gd name="T5" fmla="*/ 0 h 66"/>
                <a:gd name="T6" fmla="*/ 0 w 58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66">
                  <a:moveTo>
                    <a:pt x="0" y="0"/>
                  </a:moveTo>
                  <a:lnTo>
                    <a:pt x="58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2906" y="819"/>
              <a:ext cx="58" cy="70"/>
            </a:xfrm>
            <a:custGeom>
              <a:avLst/>
              <a:gdLst>
                <a:gd name="T0" fmla="*/ 58 w 58"/>
                <a:gd name="T1" fmla="*/ 70 h 70"/>
                <a:gd name="T2" fmla="*/ 0 w 58"/>
                <a:gd name="T3" fmla="*/ 2 h 70"/>
                <a:gd name="T4" fmla="*/ 0 w 58"/>
                <a:gd name="T5" fmla="*/ 0 h 70"/>
                <a:gd name="T6" fmla="*/ 0 w 58"/>
                <a:gd name="T7" fmla="*/ 2 h 70"/>
                <a:gd name="T8" fmla="*/ 58 w 58"/>
                <a:gd name="T9" fmla="*/ 68 h 70"/>
                <a:gd name="T10" fmla="*/ 58 w 58"/>
                <a:gd name="T11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0">
                  <a:moveTo>
                    <a:pt x="58" y="7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58" y="68"/>
                  </a:lnTo>
                  <a:lnTo>
                    <a:pt x="58" y="7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8"/>
            <p:cNvSpPr>
              <a:spLocks/>
            </p:cNvSpPr>
            <p:nvPr/>
          </p:nvSpPr>
          <p:spPr bwMode="auto">
            <a:xfrm>
              <a:off x="2906" y="428"/>
              <a:ext cx="517" cy="462"/>
            </a:xfrm>
            <a:custGeom>
              <a:avLst/>
              <a:gdLst>
                <a:gd name="T0" fmla="*/ 319 w 319"/>
                <a:gd name="T1" fmla="*/ 35 h 285"/>
                <a:gd name="T2" fmla="*/ 231 w 319"/>
                <a:gd name="T3" fmla="*/ 22 h 285"/>
                <a:gd name="T4" fmla="*/ 97 w 319"/>
                <a:gd name="T5" fmla="*/ 148 h 285"/>
                <a:gd name="T6" fmla="*/ 0 w 319"/>
                <a:gd name="T7" fmla="*/ 242 h 285"/>
                <a:gd name="T8" fmla="*/ 36 w 319"/>
                <a:gd name="T9" fmla="*/ 283 h 285"/>
                <a:gd name="T10" fmla="*/ 38 w 319"/>
                <a:gd name="T11" fmla="*/ 285 h 285"/>
                <a:gd name="T12" fmla="*/ 319 w 319"/>
                <a:gd name="T13" fmla="*/ 3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85">
                  <a:moveTo>
                    <a:pt x="319" y="35"/>
                  </a:moveTo>
                  <a:cubicBezTo>
                    <a:pt x="291" y="0"/>
                    <a:pt x="231" y="22"/>
                    <a:pt x="231" y="22"/>
                  </a:cubicBezTo>
                  <a:cubicBezTo>
                    <a:pt x="97" y="148"/>
                    <a:pt x="97" y="148"/>
                    <a:pt x="97" y="148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36" y="283"/>
                    <a:pt x="36" y="283"/>
                    <a:pt x="36" y="283"/>
                  </a:cubicBezTo>
                  <a:cubicBezTo>
                    <a:pt x="38" y="285"/>
                    <a:pt x="38" y="285"/>
                    <a:pt x="38" y="285"/>
                  </a:cubicBezTo>
                  <a:lnTo>
                    <a:pt x="319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2958" y="728"/>
              <a:ext cx="172" cy="188"/>
            </a:xfrm>
            <a:custGeom>
              <a:avLst/>
              <a:gdLst>
                <a:gd name="T0" fmla="*/ 172 w 172"/>
                <a:gd name="T1" fmla="*/ 157 h 188"/>
                <a:gd name="T2" fmla="*/ 149 w 172"/>
                <a:gd name="T3" fmla="*/ 188 h 188"/>
                <a:gd name="T4" fmla="*/ 0 w 172"/>
                <a:gd name="T5" fmla="*/ 18 h 188"/>
                <a:gd name="T6" fmla="*/ 34 w 172"/>
                <a:gd name="T7" fmla="*/ 0 h 188"/>
                <a:gd name="T8" fmla="*/ 172 w 172"/>
                <a:gd name="T9" fmla="*/ 15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88">
                  <a:moveTo>
                    <a:pt x="172" y="157"/>
                  </a:moveTo>
                  <a:lnTo>
                    <a:pt x="149" y="188"/>
                  </a:lnTo>
                  <a:lnTo>
                    <a:pt x="0" y="18"/>
                  </a:lnTo>
                  <a:lnTo>
                    <a:pt x="34" y="0"/>
                  </a:lnTo>
                  <a:lnTo>
                    <a:pt x="172" y="157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2937" y="736"/>
              <a:ext cx="181" cy="201"/>
            </a:xfrm>
            <a:custGeom>
              <a:avLst/>
              <a:gdLst>
                <a:gd name="T0" fmla="*/ 181 w 181"/>
                <a:gd name="T1" fmla="*/ 182 h 201"/>
                <a:gd name="T2" fmla="*/ 163 w 181"/>
                <a:gd name="T3" fmla="*/ 201 h 201"/>
                <a:gd name="T4" fmla="*/ 0 w 181"/>
                <a:gd name="T5" fmla="*/ 17 h 201"/>
                <a:gd name="T6" fmla="*/ 22 w 181"/>
                <a:gd name="T7" fmla="*/ 0 h 201"/>
                <a:gd name="T8" fmla="*/ 181 w 181"/>
                <a:gd name="T9" fmla="*/ 18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01">
                  <a:moveTo>
                    <a:pt x="181" y="182"/>
                  </a:moveTo>
                  <a:lnTo>
                    <a:pt x="163" y="201"/>
                  </a:lnTo>
                  <a:lnTo>
                    <a:pt x="0" y="17"/>
                  </a:lnTo>
                  <a:lnTo>
                    <a:pt x="22" y="0"/>
                  </a:lnTo>
                  <a:lnTo>
                    <a:pt x="181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2752" y="743"/>
              <a:ext cx="272" cy="230"/>
            </a:xfrm>
            <a:custGeom>
              <a:avLst/>
              <a:gdLst>
                <a:gd name="T0" fmla="*/ 168 w 168"/>
                <a:gd name="T1" fmla="*/ 61 h 142"/>
                <a:gd name="T2" fmla="*/ 116 w 168"/>
                <a:gd name="T3" fmla="*/ 0 h 142"/>
                <a:gd name="T4" fmla="*/ 54 w 168"/>
                <a:gd name="T5" fmla="*/ 24 h 142"/>
                <a:gd name="T6" fmla="*/ 0 w 168"/>
                <a:gd name="T7" fmla="*/ 60 h 142"/>
                <a:gd name="T8" fmla="*/ 72 w 168"/>
                <a:gd name="T9" fmla="*/ 142 h 142"/>
                <a:gd name="T10" fmla="*/ 88 w 168"/>
                <a:gd name="T11" fmla="*/ 129 h 142"/>
                <a:gd name="T12" fmla="*/ 168 w 168"/>
                <a:gd name="T13" fmla="*/ 6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42">
                  <a:moveTo>
                    <a:pt x="168" y="61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6" y="0"/>
                    <a:pt x="84" y="9"/>
                    <a:pt x="54" y="24"/>
                  </a:cubicBezTo>
                  <a:cubicBezTo>
                    <a:pt x="26" y="39"/>
                    <a:pt x="0" y="60"/>
                    <a:pt x="0" y="60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7" y="138"/>
                    <a:pt x="82" y="134"/>
                    <a:pt x="88" y="129"/>
                  </a:cubicBezTo>
                  <a:cubicBezTo>
                    <a:pt x="115" y="107"/>
                    <a:pt x="142" y="84"/>
                    <a:pt x="168" y="61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2869" y="842"/>
              <a:ext cx="236" cy="265"/>
            </a:xfrm>
            <a:custGeom>
              <a:avLst/>
              <a:gdLst>
                <a:gd name="T0" fmla="*/ 16 w 146"/>
                <a:gd name="T1" fmla="*/ 68 h 164"/>
                <a:gd name="T2" fmla="*/ 0 w 146"/>
                <a:gd name="T3" fmla="*/ 81 h 164"/>
                <a:gd name="T4" fmla="*/ 71 w 146"/>
                <a:gd name="T5" fmla="*/ 164 h 164"/>
                <a:gd name="T6" fmla="*/ 115 w 146"/>
                <a:gd name="T7" fmla="*/ 113 h 164"/>
                <a:gd name="T8" fmla="*/ 146 w 146"/>
                <a:gd name="T9" fmla="*/ 57 h 164"/>
                <a:gd name="T10" fmla="*/ 96 w 146"/>
                <a:gd name="T11" fmla="*/ 0 h 164"/>
                <a:gd name="T12" fmla="*/ 16 w 146"/>
                <a:gd name="T13" fmla="*/ 6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64">
                  <a:moveTo>
                    <a:pt x="16" y="68"/>
                  </a:moveTo>
                  <a:cubicBezTo>
                    <a:pt x="10" y="73"/>
                    <a:pt x="5" y="77"/>
                    <a:pt x="0" y="81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96" y="141"/>
                    <a:pt x="115" y="113"/>
                  </a:cubicBezTo>
                  <a:cubicBezTo>
                    <a:pt x="134" y="88"/>
                    <a:pt x="146" y="57"/>
                    <a:pt x="146" y="5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0" y="23"/>
                    <a:pt x="43" y="46"/>
                    <a:pt x="16" y="68"/>
                  </a:cubicBezTo>
                  <a:close/>
                </a:path>
              </a:pathLst>
            </a:custGeom>
            <a:solidFill>
              <a:srgbClr val="D4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3"/>
            <p:cNvSpPr>
              <a:spLocks/>
            </p:cNvSpPr>
            <p:nvPr/>
          </p:nvSpPr>
          <p:spPr bwMode="auto">
            <a:xfrm>
              <a:off x="3026" y="877"/>
              <a:ext cx="13" cy="46"/>
            </a:xfrm>
            <a:custGeom>
              <a:avLst/>
              <a:gdLst>
                <a:gd name="T0" fmla="*/ 3 w 8"/>
                <a:gd name="T1" fmla="*/ 28 h 28"/>
                <a:gd name="T2" fmla="*/ 0 w 8"/>
                <a:gd name="T3" fmla="*/ 24 h 28"/>
                <a:gd name="T4" fmla="*/ 0 w 8"/>
                <a:gd name="T5" fmla="*/ 3 h 28"/>
                <a:gd name="T6" fmla="*/ 4 w 8"/>
                <a:gd name="T7" fmla="*/ 0 h 28"/>
                <a:gd name="T8" fmla="*/ 8 w 8"/>
                <a:gd name="T9" fmla="*/ 4 h 28"/>
                <a:gd name="T10" fmla="*/ 8 w 8"/>
                <a:gd name="T11" fmla="*/ 24 h 28"/>
                <a:gd name="T12" fmla="*/ 4 w 8"/>
                <a:gd name="T13" fmla="*/ 28 h 28"/>
                <a:gd name="T14" fmla="*/ 3 w 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8">
                  <a:moveTo>
                    <a:pt x="3" y="28"/>
                  </a:moveTo>
                  <a:cubicBezTo>
                    <a:pt x="1" y="28"/>
                    <a:pt x="0" y="26"/>
                    <a:pt x="0" y="2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6"/>
                    <a:pt x="6" y="28"/>
                    <a:pt x="4" y="28"/>
                  </a:cubicBezTo>
                  <a:lnTo>
                    <a:pt x="3" y="28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3047" y="707"/>
              <a:ext cx="47" cy="52"/>
            </a:xfrm>
            <a:custGeom>
              <a:avLst/>
              <a:gdLst>
                <a:gd name="T0" fmla="*/ 47 w 47"/>
                <a:gd name="T1" fmla="*/ 44 h 52"/>
                <a:gd name="T2" fmla="*/ 37 w 47"/>
                <a:gd name="T3" fmla="*/ 52 h 52"/>
                <a:gd name="T4" fmla="*/ 0 w 47"/>
                <a:gd name="T5" fmla="*/ 8 h 52"/>
                <a:gd name="T6" fmla="*/ 10 w 47"/>
                <a:gd name="T7" fmla="*/ 0 h 52"/>
                <a:gd name="T8" fmla="*/ 47 w 47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2">
                  <a:moveTo>
                    <a:pt x="47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10" y="0"/>
                  </a:lnTo>
                  <a:lnTo>
                    <a:pt x="47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3068" y="689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8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3089" y="671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9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9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7"/>
            <p:cNvSpPr>
              <a:spLocks/>
            </p:cNvSpPr>
            <p:nvPr/>
          </p:nvSpPr>
          <p:spPr bwMode="auto">
            <a:xfrm>
              <a:off x="3110" y="608"/>
              <a:ext cx="84" cy="81"/>
            </a:xfrm>
            <a:custGeom>
              <a:avLst/>
              <a:gdLst>
                <a:gd name="T0" fmla="*/ 84 w 84"/>
                <a:gd name="T1" fmla="*/ 28 h 81"/>
                <a:gd name="T2" fmla="*/ 24 w 84"/>
                <a:gd name="T3" fmla="*/ 81 h 81"/>
                <a:gd name="T4" fmla="*/ 0 w 84"/>
                <a:gd name="T5" fmla="*/ 52 h 81"/>
                <a:gd name="T6" fmla="*/ 60 w 84"/>
                <a:gd name="T7" fmla="*/ 0 h 81"/>
                <a:gd name="T8" fmla="*/ 84 w 84"/>
                <a:gd name="T9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1">
                  <a:moveTo>
                    <a:pt x="84" y="28"/>
                  </a:moveTo>
                  <a:lnTo>
                    <a:pt x="24" y="81"/>
                  </a:lnTo>
                  <a:lnTo>
                    <a:pt x="0" y="52"/>
                  </a:lnTo>
                  <a:lnTo>
                    <a:pt x="60" y="0"/>
                  </a:lnTo>
                  <a:lnTo>
                    <a:pt x="84" y="28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8"/>
            <p:cNvSpPr>
              <a:spLocks/>
            </p:cNvSpPr>
            <p:nvPr/>
          </p:nvSpPr>
          <p:spPr bwMode="auto">
            <a:xfrm>
              <a:off x="3201" y="586"/>
              <a:ext cx="21" cy="21"/>
            </a:xfrm>
            <a:custGeom>
              <a:avLst/>
              <a:gdLst>
                <a:gd name="T0" fmla="*/ 11 w 13"/>
                <a:gd name="T1" fmla="*/ 3 h 13"/>
                <a:gd name="T2" fmla="*/ 10 w 13"/>
                <a:gd name="T3" fmla="*/ 11 h 13"/>
                <a:gd name="T4" fmla="*/ 2 w 13"/>
                <a:gd name="T5" fmla="*/ 11 h 13"/>
                <a:gd name="T6" fmla="*/ 2 w 13"/>
                <a:gd name="T7" fmla="*/ 2 h 13"/>
                <a:gd name="T8" fmla="*/ 11 w 13"/>
                <a:gd name="T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1" y="3"/>
                  </a:moveTo>
                  <a:cubicBezTo>
                    <a:pt x="13" y="5"/>
                    <a:pt x="12" y="9"/>
                    <a:pt x="10" y="11"/>
                  </a:cubicBezTo>
                  <a:cubicBezTo>
                    <a:pt x="8" y="13"/>
                    <a:pt x="4" y="13"/>
                    <a:pt x="2" y="11"/>
                  </a:cubicBezTo>
                  <a:cubicBezTo>
                    <a:pt x="0" y="8"/>
                    <a:pt x="0" y="5"/>
                    <a:pt x="2" y="2"/>
                  </a:cubicBezTo>
                  <a:cubicBezTo>
                    <a:pt x="5" y="0"/>
                    <a:pt x="8" y="1"/>
                    <a:pt x="11" y="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9"/>
            <p:cNvSpPr>
              <a:spLocks/>
            </p:cNvSpPr>
            <p:nvPr/>
          </p:nvSpPr>
          <p:spPr bwMode="auto">
            <a:xfrm>
              <a:off x="3240" y="475"/>
              <a:ext cx="173" cy="195"/>
            </a:xfrm>
            <a:custGeom>
              <a:avLst/>
              <a:gdLst>
                <a:gd name="T0" fmla="*/ 173 w 173"/>
                <a:gd name="T1" fmla="*/ 182 h 195"/>
                <a:gd name="T2" fmla="*/ 157 w 173"/>
                <a:gd name="T3" fmla="*/ 195 h 195"/>
                <a:gd name="T4" fmla="*/ 0 w 173"/>
                <a:gd name="T5" fmla="*/ 15 h 195"/>
                <a:gd name="T6" fmla="*/ 14 w 173"/>
                <a:gd name="T7" fmla="*/ 0 h 195"/>
                <a:gd name="T8" fmla="*/ 173 w 173"/>
                <a:gd name="T9" fmla="*/ 18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5">
                  <a:moveTo>
                    <a:pt x="173" y="182"/>
                  </a:moveTo>
                  <a:lnTo>
                    <a:pt x="157" y="195"/>
                  </a:lnTo>
                  <a:lnTo>
                    <a:pt x="0" y="15"/>
                  </a:lnTo>
                  <a:lnTo>
                    <a:pt x="14" y="0"/>
                  </a:lnTo>
                  <a:lnTo>
                    <a:pt x="173" y="182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3306" y="697"/>
              <a:ext cx="259" cy="253"/>
            </a:xfrm>
            <a:custGeom>
              <a:avLst/>
              <a:gdLst>
                <a:gd name="T0" fmla="*/ 119 w 160"/>
                <a:gd name="T1" fmla="*/ 89 h 156"/>
                <a:gd name="T2" fmla="*/ 142 w 160"/>
                <a:gd name="T3" fmla="*/ 87 h 156"/>
                <a:gd name="T4" fmla="*/ 157 w 160"/>
                <a:gd name="T5" fmla="*/ 65 h 156"/>
                <a:gd name="T6" fmla="*/ 158 w 160"/>
                <a:gd name="T7" fmla="*/ 38 h 156"/>
                <a:gd name="T8" fmla="*/ 145 w 160"/>
                <a:gd name="T9" fmla="*/ 22 h 156"/>
                <a:gd name="T10" fmla="*/ 144 w 160"/>
                <a:gd name="T11" fmla="*/ 22 h 156"/>
                <a:gd name="T12" fmla="*/ 144 w 160"/>
                <a:gd name="T13" fmla="*/ 22 h 156"/>
                <a:gd name="T14" fmla="*/ 117 w 160"/>
                <a:gd name="T15" fmla="*/ 12 h 156"/>
                <a:gd name="T16" fmla="*/ 102 w 160"/>
                <a:gd name="T17" fmla="*/ 8 h 156"/>
                <a:gd name="T18" fmla="*/ 85 w 160"/>
                <a:gd name="T19" fmla="*/ 3 h 156"/>
                <a:gd name="T20" fmla="*/ 83 w 160"/>
                <a:gd name="T21" fmla="*/ 2 h 156"/>
                <a:gd name="T22" fmla="*/ 80 w 160"/>
                <a:gd name="T23" fmla="*/ 2 h 156"/>
                <a:gd name="T24" fmla="*/ 73 w 160"/>
                <a:gd name="T25" fmla="*/ 1 h 156"/>
                <a:gd name="T26" fmla="*/ 60 w 160"/>
                <a:gd name="T27" fmla="*/ 0 h 156"/>
                <a:gd name="T28" fmla="*/ 47 w 160"/>
                <a:gd name="T29" fmla="*/ 2 h 156"/>
                <a:gd name="T30" fmla="*/ 35 w 160"/>
                <a:gd name="T31" fmla="*/ 7 h 156"/>
                <a:gd name="T32" fmla="*/ 15 w 160"/>
                <a:gd name="T33" fmla="*/ 24 h 156"/>
                <a:gd name="T34" fmla="*/ 8 w 160"/>
                <a:gd name="T35" fmla="*/ 36 h 156"/>
                <a:gd name="T36" fmla="*/ 6 w 160"/>
                <a:gd name="T37" fmla="*/ 42 h 156"/>
                <a:gd name="T38" fmla="*/ 5 w 160"/>
                <a:gd name="T39" fmla="*/ 45 h 156"/>
                <a:gd name="T40" fmla="*/ 3 w 160"/>
                <a:gd name="T41" fmla="*/ 48 h 156"/>
                <a:gd name="T42" fmla="*/ 0 w 160"/>
                <a:gd name="T43" fmla="*/ 68 h 156"/>
                <a:gd name="T44" fmla="*/ 1 w 160"/>
                <a:gd name="T45" fmla="*/ 78 h 156"/>
                <a:gd name="T46" fmla="*/ 4 w 160"/>
                <a:gd name="T47" fmla="*/ 88 h 156"/>
                <a:gd name="T48" fmla="*/ 5 w 160"/>
                <a:gd name="T49" fmla="*/ 92 h 156"/>
                <a:gd name="T50" fmla="*/ 7 w 160"/>
                <a:gd name="T51" fmla="*/ 96 h 156"/>
                <a:gd name="T52" fmla="*/ 10 w 160"/>
                <a:gd name="T53" fmla="*/ 103 h 156"/>
                <a:gd name="T54" fmla="*/ 19 w 160"/>
                <a:gd name="T55" fmla="*/ 116 h 156"/>
                <a:gd name="T56" fmla="*/ 37 w 160"/>
                <a:gd name="T57" fmla="*/ 136 h 156"/>
                <a:gd name="T58" fmla="*/ 57 w 160"/>
                <a:gd name="T59" fmla="*/ 152 h 156"/>
                <a:gd name="T60" fmla="*/ 57 w 160"/>
                <a:gd name="T61" fmla="*/ 152 h 156"/>
                <a:gd name="T62" fmla="*/ 73 w 160"/>
                <a:gd name="T63" fmla="*/ 154 h 156"/>
                <a:gd name="T64" fmla="*/ 87 w 160"/>
                <a:gd name="T65" fmla="*/ 143 h 156"/>
                <a:gd name="T66" fmla="*/ 93 w 160"/>
                <a:gd name="T67" fmla="*/ 126 h 156"/>
                <a:gd name="T68" fmla="*/ 88 w 160"/>
                <a:gd name="T69" fmla="*/ 113 h 156"/>
                <a:gd name="T70" fmla="*/ 88 w 160"/>
                <a:gd name="T71" fmla="*/ 113 h 156"/>
                <a:gd name="T72" fmla="*/ 75 w 160"/>
                <a:gd name="T73" fmla="*/ 99 h 156"/>
                <a:gd name="T74" fmla="*/ 64 w 160"/>
                <a:gd name="T75" fmla="*/ 84 h 156"/>
                <a:gd name="T76" fmla="*/ 59 w 160"/>
                <a:gd name="T77" fmla="*/ 72 h 156"/>
                <a:gd name="T78" fmla="*/ 59 w 160"/>
                <a:gd name="T79" fmla="*/ 70 h 156"/>
                <a:gd name="T80" fmla="*/ 59 w 160"/>
                <a:gd name="T81" fmla="*/ 69 h 156"/>
                <a:gd name="T82" fmla="*/ 60 w 160"/>
                <a:gd name="T83" fmla="*/ 67 h 156"/>
                <a:gd name="T84" fmla="*/ 64 w 160"/>
                <a:gd name="T85" fmla="*/ 65 h 156"/>
                <a:gd name="T86" fmla="*/ 66 w 160"/>
                <a:gd name="T87" fmla="*/ 65 h 156"/>
                <a:gd name="T88" fmla="*/ 66 w 160"/>
                <a:gd name="T89" fmla="*/ 66 h 156"/>
                <a:gd name="T90" fmla="*/ 67 w 160"/>
                <a:gd name="T91" fmla="*/ 66 h 156"/>
                <a:gd name="T92" fmla="*/ 68 w 160"/>
                <a:gd name="T93" fmla="*/ 66 h 156"/>
                <a:gd name="T94" fmla="*/ 69 w 160"/>
                <a:gd name="T95" fmla="*/ 67 h 156"/>
                <a:gd name="T96" fmla="*/ 79 w 160"/>
                <a:gd name="T97" fmla="*/ 71 h 156"/>
                <a:gd name="T98" fmla="*/ 91 w 160"/>
                <a:gd name="T99" fmla="*/ 77 h 156"/>
                <a:gd name="T100" fmla="*/ 117 w 160"/>
                <a:gd name="T101" fmla="*/ 89 h 156"/>
                <a:gd name="T102" fmla="*/ 117 w 160"/>
                <a:gd name="T103" fmla="*/ 89 h 156"/>
                <a:gd name="T104" fmla="*/ 119 w 160"/>
                <a:gd name="T105" fmla="*/ 8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0" h="156">
                  <a:moveTo>
                    <a:pt x="119" y="89"/>
                  </a:moveTo>
                  <a:cubicBezTo>
                    <a:pt x="126" y="92"/>
                    <a:pt x="134" y="91"/>
                    <a:pt x="142" y="87"/>
                  </a:cubicBezTo>
                  <a:cubicBezTo>
                    <a:pt x="149" y="82"/>
                    <a:pt x="154" y="74"/>
                    <a:pt x="157" y="65"/>
                  </a:cubicBezTo>
                  <a:cubicBezTo>
                    <a:pt x="160" y="55"/>
                    <a:pt x="160" y="46"/>
                    <a:pt x="158" y="38"/>
                  </a:cubicBezTo>
                  <a:cubicBezTo>
                    <a:pt x="156" y="30"/>
                    <a:pt x="151" y="25"/>
                    <a:pt x="145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35" y="19"/>
                    <a:pt x="127" y="16"/>
                    <a:pt x="117" y="12"/>
                  </a:cubicBezTo>
                  <a:cubicBezTo>
                    <a:pt x="112" y="11"/>
                    <a:pt x="107" y="9"/>
                    <a:pt x="102" y="8"/>
                  </a:cubicBezTo>
                  <a:cubicBezTo>
                    <a:pt x="97" y="6"/>
                    <a:pt x="92" y="4"/>
                    <a:pt x="85" y="3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8" y="1"/>
                    <a:pt x="76" y="1"/>
                    <a:pt x="73" y="1"/>
                  </a:cubicBezTo>
                  <a:cubicBezTo>
                    <a:pt x="69" y="0"/>
                    <a:pt x="64" y="0"/>
                    <a:pt x="60" y="0"/>
                  </a:cubicBezTo>
                  <a:cubicBezTo>
                    <a:pt x="55" y="1"/>
                    <a:pt x="51" y="1"/>
                    <a:pt x="47" y="2"/>
                  </a:cubicBezTo>
                  <a:cubicBezTo>
                    <a:pt x="43" y="4"/>
                    <a:pt x="38" y="5"/>
                    <a:pt x="35" y="7"/>
                  </a:cubicBezTo>
                  <a:cubicBezTo>
                    <a:pt x="27" y="11"/>
                    <a:pt x="20" y="17"/>
                    <a:pt x="15" y="24"/>
                  </a:cubicBezTo>
                  <a:cubicBezTo>
                    <a:pt x="13" y="28"/>
                    <a:pt x="10" y="32"/>
                    <a:pt x="8" y="36"/>
                  </a:cubicBezTo>
                  <a:cubicBezTo>
                    <a:pt x="7" y="38"/>
                    <a:pt x="7" y="40"/>
                    <a:pt x="6" y="42"/>
                  </a:cubicBezTo>
                  <a:cubicBezTo>
                    <a:pt x="5" y="43"/>
                    <a:pt x="5" y="44"/>
                    <a:pt x="5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54"/>
                    <a:pt x="0" y="61"/>
                    <a:pt x="0" y="68"/>
                  </a:cubicBezTo>
                  <a:cubicBezTo>
                    <a:pt x="1" y="71"/>
                    <a:pt x="1" y="75"/>
                    <a:pt x="1" y="78"/>
                  </a:cubicBezTo>
                  <a:cubicBezTo>
                    <a:pt x="2" y="82"/>
                    <a:pt x="3" y="85"/>
                    <a:pt x="4" y="88"/>
                  </a:cubicBezTo>
                  <a:cubicBezTo>
                    <a:pt x="4" y="89"/>
                    <a:pt x="5" y="90"/>
                    <a:pt x="5" y="92"/>
                  </a:cubicBezTo>
                  <a:cubicBezTo>
                    <a:pt x="6" y="93"/>
                    <a:pt x="6" y="94"/>
                    <a:pt x="7" y="96"/>
                  </a:cubicBezTo>
                  <a:cubicBezTo>
                    <a:pt x="8" y="98"/>
                    <a:pt x="9" y="101"/>
                    <a:pt x="10" y="103"/>
                  </a:cubicBezTo>
                  <a:cubicBezTo>
                    <a:pt x="13" y="108"/>
                    <a:pt x="16" y="112"/>
                    <a:pt x="19" y="116"/>
                  </a:cubicBezTo>
                  <a:cubicBezTo>
                    <a:pt x="25" y="123"/>
                    <a:pt x="31" y="130"/>
                    <a:pt x="37" y="136"/>
                  </a:cubicBezTo>
                  <a:cubicBezTo>
                    <a:pt x="43" y="141"/>
                    <a:pt x="50" y="147"/>
                    <a:pt x="57" y="152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61" y="155"/>
                    <a:pt x="67" y="156"/>
                    <a:pt x="73" y="154"/>
                  </a:cubicBezTo>
                  <a:cubicBezTo>
                    <a:pt x="78" y="152"/>
                    <a:pt x="83" y="149"/>
                    <a:pt x="87" y="143"/>
                  </a:cubicBezTo>
                  <a:cubicBezTo>
                    <a:pt x="91" y="137"/>
                    <a:pt x="93" y="131"/>
                    <a:pt x="93" y="126"/>
                  </a:cubicBezTo>
                  <a:cubicBezTo>
                    <a:pt x="93" y="120"/>
                    <a:pt x="92" y="116"/>
                    <a:pt x="88" y="113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83" y="108"/>
                    <a:pt x="79" y="103"/>
                    <a:pt x="75" y="99"/>
                  </a:cubicBezTo>
                  <a:cubicBezTo>
                    <a:pt x="70" y="94"/>
                    <a:pt x="67" y="89"/>
                    <a:pt x="64" y="84"/>
                  </a:cubicBezTo>
                  <a:cubicBezTo>
                    <a:pt x="61" y="80"/>
                    <a:pt x="59" y="75"/>
                    <a:pt x="59" y="72"/>
                  </a:cubicBezTo>
                  <a:cubicBezTo>
                    <a:pt x="59" y="71"/>
                    <a:pt x="59" y="71"/>
                    <a:pt x="59" y="70"/>
                  </a:cubicBezTo>
                  <a:cubicBezTo>
                    <a:pt x="59" y="70"/>
                    <a:pt x="59" y="70"/>
                    <a:pt x="59" y="69"/>
                  </a:cubicBezTo>
                  <a:cubicBezTo>
                    <a:pt x="59" y="69"/>
                    <a:pt x="60" y="68"/>
                    <a:pt x="60" y="67"/>
                  </a:cubicBezTo>
                  <a:cubicBezTo>
                    <a:pt x="61" y="66"/>
                    <a:pt x="62" y="65"/>
                    <a:pt x="64" y="65"/>
                  </a:cubicBezTo>
                  <a:cubicBezTo>
                    <a:pt x="64" y="65"/>
                    <a:pt x="65" y="65"/>
                    <a:pt x="66" y="65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72" y="68"/>
                    <a:pt x="75" y="69"/>
                    <a:pt x="79" y="71"/>
                  </a:cubicBezTo>
                  <a:cubicBezTo>
                    <a:pt x="83" y="73"/>
                    <a:pt x="87" y="75"/>
                    <a:pt x="91" y="77"/>
                  </a:cubicBezTo>
                  <a:cubicBezTo>
                    <a:pt x="99" y="80"/>
                    <a:pt x="108" y="85"/>
                    <a:pt x="117" y="89"/>
                  </a:cubicBezTo>
                  <a:cubicBezTo>
                    <a:pt x="117" y="89"/>
                    <a:pt x="117" y="89"/>
                    <a:pt x="117" y="89"/>
                  </a:cubicBezTo>
                  <a:cubicBezTo>
                    <a:pt x="118" y="89"/>
                    <a:pt x="118" y="89"/>
                    <a:pt x="119" y="89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3108" y="582"/>
              <a:ext cx="453" cy="462"/>
            </a:xfrm>
            <a:custGeom>
              <a:avLst/>
              <a:gdLst>
                <a:gd name="T0" fmla="*/ 146 w 279"/>
                <a:gd name="T1" fmla="*/ 0 h 285"/>
                <a:gd name="T2" fmla="*/ 215 w 279"/>
                <a:gd name="T3" fmla="*/ 26 h 285"/>
                <a:gd name="T4" fmla="*/ 263 w 279"/>
                <a:gd name="T5" fmla="*/ 76 h 285"/>
                <a:gd name="T6" fmla="*/ 279 w 279"/>
                <a:gd name="T7" fmla="*/ 127 h 285"/>
                <a:gd name="T8" fmla="*/ 72 w 279"/>
                <a:gd name="T9" fmla="*/ 275 h 285"/>
                <a:gd name="T10" fmla="*/ 15 w 279"/>
                <a:gd name="T11" fmla="*/ 271 h 285"/>
                <a:gd name="T12" fmla="*/ 23 w 279"/>
                <a:gd name="T13" fmla="*/ 250 h 285"/>
                <a:gd name="T14" fmla="*/ 0 w 279"/>
                <a:gd name="T15" fmla="*/ 193 h 285"/>
                <a:gd name="T16" fmla="*/ 146 w 279"/>
                <a:gd name="T1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85">
                  <a:moveTo>
                    <a:pt x="146" y="0"/>
                  </a:moveTo>
                  <a:cubicBezTo>
                    <a:pt x="215" y="26"/>
                    <a:pt x="215" y="26"/>
                    <a:pt x="215" y="26"/>
                  </a:cubicBezTo>
                  <a:cubicBezTo>
                    <a:pt x="263" y="76"/>
                    <a:pt x="263" y="76"/>
                    <a:pt x="263" y="76"/>
                  </a:cubicBezTo>
                  <a:cubicBezTo>
                    <a:pt x="279" y="127"/>
                    <a:pt x="279" y="127"/>
                    <a:pt x="279" y="127"/>
                  </a:cubicBezTo>
                  <a:cubicBezTo>
                    <a:pt x="279" y="127"/>
                    <a:pt x="164" y="240"/>
                    <a:pt x="72" y="275"/>
                  </a:cubicBezTo>
                  <a:cubicBezTo>
                    <a:pt x="72" y="275"/>
                    <a:pt x="34" y="285"/>
                    <a:pt x="15" y="271"/>
                  </a:cubicBezTo>
                  <a:cubicBezTo>
                    <a:pt x="11" y="269"/>
                    <a:pt x="27" y="254"/>
                    <a:pt x="23" y="250"/>
                  </a:cubicBezTo>
                  <a:cubicBezTo>
                    <a:pt x="2" y="227"/>
                    <a:pt x="0" y="193"/>
                    <a:pt x="0" y="193"/>
                  </a:cubicBezTo>
                  <a:cubicBezTo>
                    <a:pt x="102" y="74"/>
                    <a:pt x="80" y="87"/>
                    <a:pt x="146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2"/>
            <p:cNvSpPr>
              <a:spLocks/>
            </p:cNvSpPr>
            <p:nvPr/>
          </p:nvSpPr>
          <p:spPr bwMode="auto">
            <a:xfrm>
              <a:off x="2686" y="1244"/>
              <a:ext cx="89" cy="160"/>
            </a:xfrm>
            <a:custGeom>
              <a:avLst/>
              <a:gdLst>
                <a:gd name="T0" fmla="*/ 5 w 55"/>
                <a:gd name="T1" fmla="*/ 98 h 99"/>
                <a:gd name="T2" fmla="*/ 34 w 55"/>
                <a:gd name="T3" fmla="*/ 46 h 99"/>
                <a:gd name="T4" fmla="*/ 40 w 55"/>
                <a:gd name="T5" fmla="*/ 27 h 99"/>
                <a:gd name="T6" fmla="*/ 50 w 55"/>
                <a:gd name="T7" fmla="*/ 21 h 99"/>
                <a:gd name="T8" fmla="*/ 55 w 55"/>
                <a:gd name="T9" fmla="*/ 15 h 99"/>
                <a:gd name="T10" fmla="*/ 15 w 55"/>
                <a:gd name="T11" fmla="*/ 0 h 99"/>
                <a:gd name="T12" fmla="*/ 12 w 55"/>
                <a:gd name="T13" fmla="*/ 21 h 99"/>
                <a:gd name="T14" fmla="*/ 16 w 55"/>
                <a:gd name="T15" fmla="*/ 28 h 99"/>
                <a:gd name="T16" fmla="*/ 10 w 55"/>
                <a:gd name="T17" fmla="*/ 37 h 99"/>
                <a:gd name="T18" fmla="*/ 0 w 55"/>
                <a:gd name="T19" fmla="*/ 99 h 99"/>
                <a:gd name="T20" fmla="*/ 5 w 55"/>
                <a:gd name="T21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99">
                  <a:moveTo>
                    <a:pt x="5" y="98"/>
                  </a:moveTo>
                  <a:cubicBezTo>
                    <a:pt x="5" y="98"/>
                    <a:pt x="20" y="70"/>
                    <a:pt x="34" y="46"/>
                  </a:cubicBezTo>
                  <a:cubicBezTo>
                    <a:pt x="34" y="39"/>
                    <a:pt x="34" y="33"/>
                    <a:pt x="40" y="27"/>
                  </a:cubicBezTo>
                  <a:cubicBezTo>
                    <a:pt x="43" y="24"/>
                    <a:pt x="46" y="22"/>
                    <a:pt x="50" y="21"/>
                  </a:cubicBezTo>
                  <a:cubicBezTo>
                    <a:pt x="52" y="18"/>
                    <a:pt x="54" y="16"/>
                    <a:pt x="55" y="15"/>
                  </a:cubicBezTo>
                  <a:cubicBezTo>
                    <a:pt x="55" y="15"/>
                    <a:pt x="38" y="4"/>
                    <a:pt x="15" y="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5" y="22"/>
                    <a:pt x="17" y="26"/>
                    <a:pt x="16" y="28"/>
                  </a:cubicBezTo>
                  <a:cubicBezTo>
                    <a:pt x="17" y="33"/>
                    <a:pt x="14" y="36"/>
                    <a:pt x="10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8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3"/>
            <p:cNvSpPr>
              <a:spLocks/>
            </p:cNvSpPr>
            <p:nvPr/>
          </p:nvSpPr>
          <p:spPr bwMode="auto">
            <a:xfrm>
              <a:off x="2736" y="1278"/>
              <a:ext cx="78" cy="160"/>
            </a:xfrm>
            <a:custGeom>
              <a:avLst/>
              <a:gdLst>
                <a:gd name="T0" fmla="*/ 5 w 48"/>
                <a:gd name="T1" fmla="*/ 97 h 99"/>
                <a:gd name="T2" fmla="*/ 30 w 48"/>
                <a:gd name="T3" fmla="*/ 44 h 99"/>
                <a:gd name="T4" fmla="*/ 34 w 48"/>
                <a:gd name="T5" fmla="*/ 24 h 99"/>
                <a:gd name="T6" fmla="*/ 44 w 48"/>
                <a:gd name="T7" fmla="*/ 17 h 99"/>
                <a:gd name="T8" fmla="*/ 48 w 48"/>
                <a:gd name="T9" fmla="*/ 11 h 99"/>
                <a:gd name="T10" fmla="*/ 7 w 48"/>
                <a:gd name="T11" fmla="*/ 0 h 99"/>
                <a:gd name="T12" fmla="*/ 6 w 48"/>
                <a:gd name="T13" fmla="*/ 20 h 99"/>
                <a:gd name="T14" fmla="*/ 11 w 48"/>
                <a:gd name="T15" fmla="*/ 27 h 99"/>
                <a:gd name="T16" fmla="*/ 5 w 48"/>
                <a:gd name="T17" fmla="*/ 37 h 99"/>
                <a:gd name="T18" fmla="*/ 0 w 48"/>
                <a:gd name="T19" fmla="*/ 99 h 99"/>
                <a:gd name="T20" fmla="*/ 5 w 48"/>
                <a:gd name="T21" fmla="*/ 9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99">
                  <a:moveTo>
                    <a:pt x="5" y="97"/>
                  </a:moveTo>
                  <a:cubicBezTo>
                    <a:pt x="5" y="97"/>
                    <a:pt x="18" y="69"/>
                    <a:pt x="30" y="44"/>
                  </a:cubicBezTo>
                  <a:cubicBezTo>
                    <a:pt x="29" y="37"/>
                    <a:pt x="29" y="30"/>
                    <a:pt x="34" y="24"/>
                  </a:cubicBezTo>
                  <a:cubicBezTo>
                    <a:pt x="36" y="21"/>
                    <a:pt x="40" y="19"/>
                    <a:pt x="44" y="17"/>
                  </a:cubicBezTo>
                  <a:cubicBezTo>
                    <a:pt x="45" y="14"/>
                    <a:pt x="47" y="12"/>
                    <a:pt x="48" y="11"/>
                  </a:cubicBezTo>
                  <a:cubicBezTo>
                    <a:pt x="48" y="11"/>
                    <a:pt x="30" y="1"/>
                    <a:pt x="7" y="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9" y="22"/>
                    <a:pt x="11" y="25"/>
                    <a:pt x="11" y="27"/>
                  </a:cubicBezTo>
                  <a:cubicBezTo>
                    <a:pt x="12" y="32"/>
                    <a:pt x="9" y="35"/>
                    <a:pt x="5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3397" y="889"/>
              <a:ext cx="84" cy="82"/>
            </a:xfrm>
            <a:custGeom>
              <a:avLst/>
              <a:gdLst>
                <a:gd name="T0" fmla="*/ 21 w 52"/>
                <a:gd name="T1" fmla="*/ 1 h 51"/>
                <a:gd name="T2" fmla="*/ 38 w 52"/>
                <a:gd name="T3" fmla="*/ 10 h 51"/>
                <a:gd name="T4" fmla="*/ 50 w 52"/>
                <a:gd name="T5" fmla="*/ 20 h 51"/>
                <a:gd name="T6" fmla="*/ 42 w 52"/>
                <a:gd name="T7" fmla="*/ 43 h 51"/>
                <a:gd name="T8" fmla="*/ 24 w 52"/>
                <a:gd name="T9" fmla="*/ 48 h 51"/>
                <a:gd name="T10" fmla="*/ 2 w 52"/>
                <a:gd name="T11" fmla="*/ 30 h 51"/>
                <a:gd name="T12" fmla="*/ 5 w 52"/>
                <a:gd name="T13" fmla="*/ 14 h 51"/>
                <a:gd name="T14" fmla="*/ 21 w 52"/>
                <a:gd name="T15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1" y="1"/>
                  </a:moveTo>
                  <a:cubicBezTo>
                    <a:pt x="29" y="0"/>
                    <a:pt x="33" y="5"/>
                    <a:pt x="38" y="10"/>
                  </a:cubicBezTo>
                  <a:cubicBezTo>
                    <a:pt x="39" y="11"/>
                    <a:pt x="45" y="17"/>
                    <a:pt x="50" y="20"/>
                  </a:cubicBezTo>
                  <a:cubicBezTo>
                    <a:pt x="52" y="28"/>
                    <a:pt x="50" y="36"/>
                    <a:pt x="42" y="43"/>
                  </a:cubicBezTo>
                  <a:cubicBezTo>
                    <a:pt x="37" y="47"/>
                    <a:pt x="31" y="51"/>
                    <a:pt x="24" y="48"/>
                  </a:cubicBezTo>
                  <a:cubicBezTo>
                    <a:pt x="19" y="46"/>
                    <a:pt x="4" y="36"/>
                    <a:pt x="2" y="30"/>
                  </a:cubicBezTo>
                  <a:cubicBezTo>
                    <a:pt x="0" y="25"/>
                    <a:pt x="1" y="18"/>
                    <a:pt x="5" y="14"/>
                  </a:cubicBezTo>
                  <a:cubicBezTo>
                    <a:pt x="8" y="9"/>
                    <a:pt x="16" y="2"/>
                    <a:pt x="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3411" y="881"/>
              <a:ext cx="72" cy="40"/>
            </a:xfrm>
            <a:custGeom>
              <a:avLst/>
              <a:gdLst>
                <a:gd name="T0" fmla="*/ 39 w 44"/>
                <a:gd name="T1" fmla="*/ 25 h 25"/>
                <a:gd name="T2" fmla="*/ 38 w 44"/>
                <a:gd name="T3" fmla="*/ 25 h 25"/>
                <a:gd name="T4" fmla="*/ 24 w 44"/>
                <a:gd name="T5" fmla="*/ 15 h 25"/>
                <a:gd name="T6" fmla="*/ 20 w 44"/>
                <a:gd name="T7" fmla="*/ 11 h 25"/>
                <a:gd name="T8" fmla="*/ 10 w 44"/>
                <a:gd name="T9" fmla="*/ 17 h 25"/>
                <a:gd name="T10" fmla="*/ 3 w 44"/>
                <a:gd name="T11" fmla="*/ 18 h 25"/>
                <a:gd name="T12" fmla="*/ 2 w 44"/>
                <a:gd name="T13" fmla="*/ 11 h 25"/>
                <a:gd name="T14" fmla="*/ 19 w 44"/>
                <a:gd name="T15" fmla="*/ 1 h 25"/>
                <a:gd name="T16" fmla="*/ 32 w 44"/>
                <a:gd name="T17" fmla="*/ 8 h 25"/>
                <a:gd name="T18" fmla="*/ 39 w 44"/>
                <a:gd name="T19" fmla="*/ 14 h 25"/>
                <a:gd name="T20" fmla="*/ 44 w 44"/>
                <a:gd name="T21" fmla="*/ 20 h 25"/>
                <a:gd name="T22" fmla="*/ 39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9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2" y="24"/>
                    <a:pt x="28" y="19"/>
                    <a:pt x="24" y="15"/>
                  </a:cubicBezTo>
                  <a:cubicBezTo>
                    <a:pt x="23" y="14"/>
                    <a:pt x="21" y="12"/>
                    <a:pt x="20" y="11"/>
                  </a:cubicBezTo>
                  <a:cubicBezTo>
                    <a:pt x="16" y="12"/>
                    <a:pt x="13" y="14"/>
                    <a:pt x="10" y="17"/>
                  </a:cubicBezTo>
                  <a:cubicBezTo>
                    <a:pt x="8" y="20"/>
                    <a:pt x="5" y="20"/>
                    <a:pt x="3" y="18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7" y="5"/>
                    <a:pt x="13" y="1"/>
                    <a:pt x="19" y="1"/>
                  </a:cubicBezTo>
                  <a:cubicBezTo>
                    <a:pt x="25" y="0"/>
                    <a:pt x="29" y="5"/>
                    <a:pt x="32" y="8"/>
                  </a:cubicBezTo>
                  <a:cubicBezTo>
                    <a:pt x="34" y="11"/>
                    <a:pt x="37" y="14"/>
                    <a:pt x="39" y="14"/>
                  </a:cubicBezTo>
                  <a:cubicBezTo>
                    <a:pt x="42" y="14"/>
                    <a:pt x="44" y="17"/>
                    <a:pt x="44" y="20"/>
                  </a:cubicBezTo>
                  <a:cubicBezTo>
                    <a:pt x="43" y="22"/>
                    <a:pt x="41" y="24"/>
                    <a:pt x="3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3390" y="727"/>
              <a:ext cx="185" cy="239"/>
            </a:xfrm>
            <a:custGeom>
              <a:avLst/>
              <a:gdLst>
                <a:gd name="T0" fmla="*/ 107 w 114"/>
                <a:gd name="T1" fmla="*/ 13 h 148"/>
                <a:gd name="T2" fmla="*/ 93 w 114"/>
                <a:gd name="T3" fmla="*/ 0 h 148"/>
                <a:gd name="T4" fmla="*/ 100 w 114"/>
                <a:gd name="T5" fmla="*/ 48 h 148"/>
                <a:gd name="T6" fmla="*/ 58 w 114"/>
                <a:gd name="T7" fmla="*/ 109 h 148"/>
                <a:gd name="T8" fmla="*/ 0 w 114"/>
                <a:gd name="T9" fmla="*/ 138 h 148"/>
                <a:gd name="T10" fmla="*/ 3 w 114"/>
                <a:gd name="T11" fmla="*/ 148 h 148"/>
                <a:gd name="T12" fmla="*/ 62 w 114"/>
                <a:gd name="T13" fmla="*/ 111 h 148"/>
                <a:gd name="T14" fmla="*/ 109 w 114"/>
                <a:gd name="T15" fmla="*/ 56 h 148"/>
                <a:gd name="T16" fmla="*/ 107 w 114"/>
                <a:gd name="T17" fmla="*/ 1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48">
                  <a:moveTo>
                    <a:pt x="107" y="13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04" y="25"/>
                    <a:pt x="100" y="48"/>
                  </a:cubicBezTo>
                  <a:cubicBezTo>
                    <a:pt x="97" y="62"/>
                    <a:pt x="79" y="85"/>
                    <a:pt x="58" y="109"/>
                  </a:cubicBezTo>
                  <a:cubicBezTo>
                    <a:pt x="41" y="129"/>
                    <a:pt x="19" y="136"/>
                    <a:pt x="0" y="138"/>
                  </a:cubicBezTo>
                  <a:cubicBezTo>
                    <a:pt x="1" y="141"/>
                    <a:pt x="2" y="145"/>
                    <a:pt x="3" y="148"/>
                  </a:cubicBezTo>
                  <a:cubicBezTo>
                    <a:pt x="21" y="143"/>
                    <a:pt x="41" y="132"/>
                    <a:pt x="62" y="111"/>
                  </a:cubicBezTo>
                  <a:cubicBezTo>
                    <a:pt x="80" y="93"/>
                    <a:pt x="105" y="73"/>
                    <a:pt x="109" y="56"/>
                  </a:cubicBezTo>
                  <a:cubicBezTo>
                    <a:pt x="114" y="34"/>
                    <a:pt x="107" y="13"/>
                    <a:pt x="107" y="13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2746" y="869"/>
              <a:ext cx="456" cy="425"/>
            </a:xfrm>
            <a:custGeom>
              <a:avLst/>
              <a:gdLst>
                <a:gd name="T0" fmla="*/ 273 w 282"/>
                <a:gd name="T1" fmla="*/ 55 h 262"/>
                <a:gd name="T2" fmla="*/ 280 w 282"/>
                <a:gd name="T3" fmla="*/ 39 h 262"/>
                <a:gd name="T4" fmla="*/ 281 w 282"/>
                <a:gd name="T5" fmla="*/ 35 h 262"/>
                <a:gd name="T6" fmla="*/ 282 w 282"/>
                <a:gd name="T7" fmla="*/ 31 h 262"/>
                <a:gd name="T8" fmla="*/ 281 w 282"/>
                <a:gd name="T9" fmla="*/ 23 h 262"/>
                <a:gd name="T10" fmla="*/ 279 w 282"/>
                <a:gd name="T11" fmla="*/ 16 h 262"/>
                <a:gd name="T12" fmla="*/ 279 w 282"/>
                <a:gd name="T13" fmla="*/ 14 h 262"/>
                <a:gd name="T14" fmla="*/ 278 w 282"/>
                <a:gd name="T15" fmla="*/ 12 h 262"/>
                <a:gd name="T16" fmla="*/ 276 w 282"/>
                <a:gd name="T17" fmla="*/ 9 h 262"/>
                <a:gd name="T18" fmla="*/ 265 w 282"/>
                <a:gd name="T19" fmla="*/ 2 h 262"/>
                <a:gd name="T20" fmla="*/ 252 w 282"/>
                <a:gd name="T21" fmla="*/ 0 h 262"/>
                <a:gd name="T22" fmla="*/ 249 w 282"/>
                <a:gd name="T23" fmla="*/ 0 h 262"/>
                <a:gd name="T24" fmla="*/ 247 w 282"/>
                <a:gd name="T25" fmla="*/ 0 h 262"/>
                <a:gd name="T26" fmla="*/ 246 w 282"/>
                <a:gd name="T27" fmla="*/ 0 h 262"/>
                <a:gd name="T28" fmla="*/ 240 w 282"/>
                <a:gd name="T29" fmla="*/ 2 h 262"/>
                <a:gd name="T30" fmla="*/ 219 w 282"/>
                <a:gd name="T31" fmla="*/ 17 h 262"/>
                <a:gd name="T32" fmla="*/ 218 w 282"/>
                <a:gd name="T33" fmla="*/ 18 h 262"/>
                <a:gd name="T34" fmla="*/ 218 w 282"/>
                <a:gd name="T35" fmla="*/ 18 h 262"/>
                <a:gd name="T36" fmla="*/ 176 w 282"/>
                <a:gd name="T37" fmla="*/ 72 h 262"/>
                <a:gd name="T38" fmla="*/ 118 w 282"/>
                <a:gd name="T39" fmla="*/ 131 h 262"/>
                <a:gd name="T40" fmla="*/ 87 w 282"/>
                <a:gd name="T41" fmla="*/ 159 h 262"/>
                <a:gd name="T42" fmla="*/ 58 w 282"/>
                <a:gd name="T43" fmla="*/ 184 h 262"/>
                <a:gd name="T44" fmla="*/ 13 w 282"/>
                <a:gd name="T45" fmla="*/ 219 h 262"/>
                <a:gd name="T46" fmla="*/ 13 w 282"/>
                <a:gd name="T47" fmla="*/ 219 h 262"/>
                <a:gd name="T48" fmla="*/ 1 w 282"/>
                <a:gd name="T49" fmla="*/ 235 h 262"/>
                <a:gd name="T50" fmla="*/ 3 w 282"/>
                <a:gd name="T51" fmla="*/ 252 h 262"/>
                <a:gd name="T52" fmla="*/ 18 w 282"/>
                <a:gd name="T53" fmla="*/ 261 h 262"/>
                <a:gd name="T54" fmla="*/ 38 w 282"/>
                <a:gd name="T55" fmla="*/ 257 h 262"/>
                <a:gd name="T56" fmla="*/ 38 w 282"/>
                <a:gd name="T57" fmla="*/ 257 h 262"/>
                <a:gd name="T58" fmla="*/ 88 w 282"/>
                <a:gd name="T59" fmla="*/ 224 h 262"/>
                <a:gd name="T60" fmla="*/ 120 w 282"/>
                <a:gd name="T61" fmla="*/ 200 h 262"/>
                <a:gd name="T62" fmla="*/ 155 w 282"/>
                <a:gd name="T63" fmla="*/ 173 h 262"/>
                <a:gd name="T64" fmla="*/ 221 w 282"/>
                <a:gd name="T65" fmla="*/ 114 h 262"/>
                <a:gd name="T66" fmla="*/ 272 w 282"/>
                <a:gd name="T67" fmla="*/ 57 h 262"/>
                <a:gd name="T68" fmla="*/ 272 w 282"/>
                <a:gd name="T69" fmla="*/ 57 h 262"/>
                <a:gd name="T70" fmla="*/ 273 w 282"/>
                <a:gd name="T71" fmla="*/ 55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2" h="262">
                  <a:moveTo>
                    <a:pt x="273" y="55"/>
                  </a:moveTo>
                  <a:cubicBezTo>
                    <a:pt x="276" y="50"/>
                    <a:pt x="279" y="45"/>
                    <a:pt x="280" y="39"/>
                  </a:cubicBezTo>
                  <a:cubicBezTo>
                    <a:pt x="281" y="38"/>
                    <a:pt x="281" y="36"/>
                    <a:pt x="281" y="35"/>
                  </a:cubicBezTo>
                  <a:cubicBezTo>
                    <a:pt x="281" y="34"/>
                    <a:pt x="282" y="32"/>
                    <a:pt x="282" y="31"/>
                  </a:cubicBezTo>
                  <a:cubicBezTo>
                    <a:pt x="282" y="28"/>
                    <a:pt x="282" y="25"/>
                    <a:pt x="281" y="23"/>
                  </a:cubicBezTo>
                  <a:cubicBezTo>
                    <a:pt x="281" y="20"/>
                    <a:pt x="280" y="18"/>
                    <a:pt x="279" y="16"/>
                  </a:cubicBezTo>
                  <a:cubicBezTo>
                    <a:pt x="279" y="15"/>
                    <a:pt x="279" y="14"/>
                    <a:pt x="279" y="14"/>
                  </a:cubicBezTo>
                  <a:cubicBezTo>
                    <a:pt x="278" y="13"/>
                    <a:pt x="278" y="13"/>
                    <a:pt x="278" y="12"/>
                  </a:cubicBezTo>
                  <a:cubicBezTo>
                    <a:pt x="277" y="11"/>
                    <a:pt x="277" y="10"/>
                    <a:pt x="276" y="9"/>
                  </a:cubicBezTo>
                  <a:cubicBezTo>
                    <a:pt x="273" y="6"/>
                    <a:pt x="269" y="3"/>
                    <a:pt x="265" y="2"/>
                  </a:cubicBezTo>
                  <a:cubicBezTo>
                    <a:pt x="261" y="0"/>
                    <a:pt x="256" y="0"/>
                    <a:pt x="252" y="0"/>
                  </a:cubicBezTo>
                  <a:cubicBezTo>
                    <a:pt x="251" y="0"/>
                    <a:pt x="250" y="0"/>
                    <a:pt x="249" y="0"/>
                  </a:cubicBezTo>
                  <a:cubicBezTo>
                    <a:pt x="248" y="0"/>
                    <a:pt x="248" y="0"/>
                    <a:pt x="247" y="0"/>
                  </a:cubicBezTo>
                  <a:cubicBezTo>
                    <a:pt x="247" y="0"/>
                    <a:pt x="246" y="0"/>
                    <a:pt x="246" y="0"/>
                  </a:cubicBezTo>
                  <a:cubicBezTo>
                    <a:pt x="244" y="1"/>
                    <a:pt x="242" y="1"/>
                    <a:pt x="240" y="2"/>
                  </a:cubicBezTo>
                  <a:cubicBezTo>
                    <a:pt x="232" y="4"/>
                    <a:pt x="224" y="9"/>
                    <a:pt x="219" y="17"/>
                  </a:cubicBezTo>
                  <a:cubicBezTo>
                    <a:pt x="219" y="18"/>
                    <a:pt x="218" y="18"/>
                    <a:pt x="218" y="18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208" y="33"/>
                    <a:pt x="194" y="52"/>
                    <a:pt x="176" y="72"/>
                  </a:cubicBezTo>
                  <a:cubicBezTo>
                    <a:pt x="159" y="91"/>
                    <a:pt x="139" y="112"/>
                    <a:pt x="118" y="131"/>
                  </a:cubicBezTo>
                  <a:cubicBezTo>
                    <a:pt x="108" y="141"/>
                    <a:pt x="97" y="150"/>
                    <a:pt x="87" y="159"/>
                  </a:cubicBezTo>
                  <a:cubicBezTo>
                    <a:pt x="77" y="168"/>
                    <a:pt x="67" y="176"/>
                    <a:pt x="58" y="184"/>
                  </a:cubicBezTo>
                  <a:cubicBezTo>
                    <a:pt x="40" y="199"/>
                    <a:pt x="24" y="211"/>
                    <a:pt x="13" y="219"/>
                  </a:cubicBezTo>
                  <a:cubicBezTo>
                    <a:pt x="13" y="219"/>
                    <a:pt x="13" y="219"/>
                    <a:pt x="13" y="219"/>
                  </a:cubicBezTo>
                  <a:cubicBezTo>
                    <a:pt x="7" y="223"/>
                    <a:pt x="3" y="229"/>
                    <a:pt x="1" y="235"/>
                  </a:cubicBezTo>
                  <a:cubicBezTo>
                    <a:pt x="0" y="241"/>
                    <a:pt x="0" y="247"/>
                    <a:pt x="3" y="252"/>
                  </a:cubicBezTo>
                  <a:cubicBezTo>
                    <a:pt x="7" y="257"/>
                    <a:pt x="12" y="261"/>
                    <a:pt x="18" y="261"/>
                  </a:cubicBezTo>
                  <a:cubicBezTo>
                    <a:pt x="25" y="262"/>
                    <a:pt x="32" y="261"/>
                    <a:pt x="38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50" y="249"/>
                    <a:pt x="68" y="238"/>
                    <a:pt x="88" y="224"/>
                  </a:cubicBezTo>
                  <a:cubicBezTo>
                    <a:pt x="98" y="216"/>
                    <a:pt x="109" y="208"/>
                    <a:pt x="120" y="200"/>
                  </a:cubicBezTo>
                  <a:cubicBezTo>
                    <a:pt x="132" y="191"/>
                    <a:pt x="143" y="182"/>
                    <a:pt x="155" y="173"/>
                  </a:cubicBezTo>
                  <a:cubicBezTo>
                    <a:pt x="177" y="154"/>
                    <a:pt x="200" y="134"/>
                    <a:pt x="221" y="114"/>
                  </a:cubicBezTo>
                  <a:cubicBezTo>
                    <a:pt x="241" y="94"/>
                    <a:pt x="259" y="74"/>
                    <a:pt x="272" y="57"/>
                  </a:cubicBezTo>
                  <a:cubicBezTo>
                    <a:pt x="272" y="57"/>
                    <a:pt x="272" y="57"/>
                    <a:pt x="272" y="57"/>
                  </a:cubicBezTo>
                  <a:cubicBezTo>
                    <a:pt x="272" y="56"/>
                    <a:pt x="273" y="56"/>
                    <a:pt x="273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8"/>
            <p:cNvSpPr>
              <a:spLocks/>
            </p:cNvSpPr>
            <p:nvPr/>
          </p:nvSpPr>
          <p:spPr bwMode="auto">
            <a:xfrm>
              <a:off x="3452" y="910"/>
              <a:ext cx="44" cy="29"/>
            </a:xfrm>
            <a:custGeom>
              <a:avLst/>
              <a:gdLst>
                <a:gd name="T0" fmla="*/ 22 w 27"/>
                <a:gd name="T1" fmla="*/ 18 h 18"/>
                <a:gd name="T2" fmla="*/ 20 w 27"/>
                <a:gd name="T3" fmla="*/ 18 h 18"/>
                <a:gd name="T4" fmla="*/ 3 w 27"/>
                <a:gd name="T5" fmla="*/ 10 h 18"/>
                <a:gd name="T6" fmla="*/ 2 w 27"/>
                <a:gd name="T7" fmla="*/ 2 h 18"/>
                <a:gd name="T8" fmla="*/ 10 w 27"/>
                <a:gd name="T9" fmla="*/ 2 h 18"/>
                <a:gd name="T10" fmla="*/ 23 w 27"/>
                <a:gd name="T11" fmla="*/ 8 h 18"/>
                <a:gd name="T12" fmla="*/ 26 w 27"/>
                <a:gd name="T13" fmla="*/ 14 h 18"/>
                <a:gd name="T14" fmla="*/ 22 w 27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8">
                  <a:moveTo>
                    <a:pt x="22" y="18"/>
                  </a:moveTo>
                  <a:cubicBezTo>
                    <a:pt x="21" y="18"/>
                    <a:pt x="21" y="18"/>
                    <a:pt x="20" y="18"/>
                  </a:cubicBezTo>
                  <a:cubicBezTo>
                    <a:pt x="11" y="16"/>
                    <a:pt x="7" y="13"/>
                    <a:pt x="3" y="10"/>
                  </a:cubicBezTo>
                  <a:cubicBezTo>
                    <a:pt x="1" y="8"/>
                    <a:pt x="0" y="5"/>
                    <a:pt x="2" y="2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12" y="4"/>
                    <a:pt x="15" y="6"/>
                    <a:pt x="23" y="8"/>
                  </a:cubicBezTo>
                  <a:cubicBezTo>
                    <a:pt x="25" y="9"/>
                    <a:pt x="27" y="12"/>
                    <a:pt x="26" y="14"/>
                  </a:cubicBezTo>
                  <a:cubicBezTo>
                    <a:pt x="26" y="17"/>
                    <a:pt x="24" y="18"/>
                    <a:pt x="2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3444" y="924"/>
              <a:ext cx="45" cy="31"/>
            </a:xfrm>
            <a:custGeom>
              <a:avLst/>
              <a:gdLst>
                <a:gd name="T0" fmla="*/ 23 w 28"/>
                <a:gd name="T1" fmla="*/ 19 h 19"/>
                <a:gd name="T2" fmla="*/ 20 w 28"/>
                <a:gd name="T3" fmla="*/ 18 h 19"/>
                <a:gd name="T4" fmla="*/ 12 w 28"/>
                <a:gd name="T5" fmla="*/ 14 h 19"/>
                <a:gd name="T6" fmla="*/ 3 w 28"/>
                <a:gd name="T7" fmla="*/ 9 h 19"/>
                <a:gd name="T8" fmla="*/ 2 w 28"/>
                <a:gd name="T9" fmla="*/ 2 h 19"/>
                <a:gd name="T10" fmla="*/ 10 w 28"/>
                <a:gd name="T11" fmla="*/ 2 h 19"/>
                <a:gd name="T12" fmla="*/ 16 w 28"/>
                <a:gd name="T13" fmla="*/ 5 h 19"/>
                <a:gd name="T14" fmla="*/ 25 w 28"/>
                <a:gd name="T15" fmla="*/ 9 h 19"/>
                <a:gd name="T16" fmla="*/ 27 w 28"/>
                <a:gd name="T17" fmla="*/ 16 h 19"/>
                <a:gd name="T18" fmla="*/ 23 w 28"/>
                <a:gd name="T1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9">
                  <a:moveTo>
                    <a:pt x="23" y="19"/>
                  </a:moveTo>
                  <a:cubicBezTo>
                    <a:pt x="22" y="19"/>
                    <a:pt x="21" y="19"/>
                    <a:pt x="20" y="18"/>
                  </a:cubicBezTo>
                  <a:cubicBezTo>
                    <a:pt x="17" y="17"/>
                    <a:pt x="14" y="15"/>
                    <a:pt x="12" y="14"/>
                  </a:cubicBezTo>
                  <a:cubicBezTo>
                    <a:pt x="8" y="13"/>
                    <a:pt x="5" y="12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3" y="4"/>
                    <a:pt x="16" y="5"/>
                  </a:cubicBezTo>
                  <a:cubicBezTo>
                    <a:pt x="18" y="6"/>
                    <a:pt x="21" y="7"/>
                    <a:pt x="25" y="9"/>
                  </a:cubicBezTo>
                  <a:cubicBezTo>
                    <a:pt x="27" y="11"/>
                    <a:pt x="28" y="14"/>
                    <a:pt x="27" y="16"/>
                  </a:cubicBezTo>
                  <a:cubicBezTo>
                    <a:pt x="26" y="18"/>
                    <a:pt x="24" y="19"/>
                    <a:pt x="2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0"/>
            <p:cNvSpPr>
              <a:spLocks/>
            </p:cNvSpPr>
            <p:nvPr/>
          </p:nvSpPr>
          <p:spPr bwMode="auto">
            <a:xfrm>
              <a:off x="3436" y="937"/>
              <a:ext cx="45" cy="31"/>
            </a:xfrm>
            <a:custGeom>
              <a:avLst/>
              <a:gdLst>
                <a:gd name="T0" fmla="*/ 22 w 28"/>
                <a:gd name="T1" fmla="*/ 19 h 19"/>
                <a:gd name="T2" fmla="*/ 21 w 28"/>
                <a:gd name="T3" fmla="*/ 19 h 19"/>
                <a:gd name="T4" fmla="*/ 3 w 28"/>
                <a:gd name="T5" fmla="*/ 10 h 19"/>
                <a:gd name="T6" fmla="*/ 2 w 28"/>
                <a:gd name="T7" fmla="*/ 2 h 19"/>
                <a:gd name="T8" fmla="*/ 9 w 28"/>
                <a:gd name="T9" fmla="*/ 2 h 19"/>
                <a:gd name="T10" fmla="*/ 23 w 28"/>
                <a:gd name="T11" fmla="*/ 9 h 19"/>
                <a:gd name="T12" fmla="*/ 27 w 28"/>
                <a:gd name="T13" fmla="*/ 15 h 19"/>
                <a:gd name="T14" fmla="*/ 22 w 2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2" y="19"/>
                    <a:pt x="21" y="19"/>
                    <a:pt x="21" y="19"/>
                  </a:cubicBezTo>
                  <a:cubicBezTo>
                    <a:pt x="13" y="17"/>
                    <a:pt x="9" y="15"/>
                    <a:pt x="3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14" y="5"/>
                    <a:pt x="17" y="7"/>
                    <a:pt x="23" y="9"/>
                  </a:cubicBezTo>
                  <a:cubicBezTo>
                    <a:pt x="26" y="10"/>
                    <a:pt x="28" y="12"/>
                    <a:pt x="27" y="15"/>
                  </a:cubicBezTo>
                  <a:cubicBezTo>
                    <a:pt x="27" y="18"/>
                    <a:pt x="25" y="19"/>
                    <a:pt x="2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11"/>
            <p:cNvSpPr>
              <a:spLocks/>
            </p:cNvSpPr>
            <p:nvPr/>
          </p:nvSpPr>
          <p:spPr bwMode="auto">
            <a:xfrm>
              <a:off x="3421" y="942"/>
              <a:ext cx="49" cy="33"/>
            </a:xfrm>
            <a:custGeom>
              <a:avLst/>
              <a:gdLst>
                <a:gd name="T0" fmla="*/ 25 w 30"/>
                <a:gd name="T1" fmla="*/ 20 h 20"/>
                <a:gd name="T2" fmla="*/ 24 w 30"/>
                <a:gd name="T3" fmla="*/ 20 h 20"/>
                <a:gd name="T4" fmla="*/ 1 w 30"/>
                <a:gd name="T5" fmla="*/ 8 h 20"/>
                <a:gd name="T6" fmla="*/ 2 w 30"/>
                <a:gd name="T7" fmla="*/ 2 h 20"/>
                <a:gd name="T8" fmla="*/ 8 w 30"/>
                <a:gd name="T9" fmla="*/ 2 h 20"/>
                <a:gd name="T10" fmla="*/ 26 w 30"/>
                <a:gd name="T11" fmla="*/ 11 h 20"/>
                <a:gd name="T12" fmla="*/ 29 w 30"/>
                <a:gd name="T13" fmla="*/ 17 h 20"/>
                <a:gd name="T14" fmla="*/ 25 w 30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0">
                  <a:moveTo>
                    <a:pt x="25" y="20"/>
                  </a:moveTo>
                  <a:cubicBezTo>
                    <a:pt x="25" y="20"/>
                    <a:pt x="25" y="20"/>
                    <a:pt x="24" y="20"/>
                  </a:cubicBezTo>
                  <a:cubicBezTo>
                    <a:pt x="14" y="18"/>
                    <a:pt x="7" y="14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cubicBezTo>
                    <a:pt x="12" y="7"/>
                    <a:pt x="18" y="10"/>
                    <a:pt x="26" y="11"/>
                  </a:cubicBezTo>
                  <a:cubicBezTo>
                    <a:pt x="28" y="12"/>
                    <a:pt x="30" y="14"/>
                    <a:pt x="29" y="17"/>
                  </a:cubicBezTo>
                  <a:cubicBezTo>
                    <a:pt x="29" y="19"/>
                    <a:pt x="27" y="20"/>
                    <a:pt x="25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2"/>
            <p:cNvSpPr>
              <a:spLocks/>
            </p:cNvSpPr>
            <p:nvPr/>
          </p:nvSpPr>
          <p:spPr bwMode="auto">
            <a:xfrm>
              <a:off x="3110" y="553"/>
              <a:ext cx="279" cy="272"/>
            </a:xfrm>
            <a:custGeom>
              <a:avLst/>
              <a:gdLst>
                <a:gd name="T0" fmla="*/ 152 w 172"/>
                <a:gd name="T1" fmla="*/ 84 h 168"/>
                <a:gd name="T2" fmla="*/ 170 w 172"/>
                <a:gd name="T3" fmla="*/ 36 h 168"/>
                <a:gd name="T4" fmla="*/ 153 w 172"/>
                <a:gd name="T5" fmla="*/ 18 h 168"/>
                <a:gd name="T6" fmla="*/ 129 w 172"/>
                <a:gd name="T7" fmla="*/ 11 h 168"/>
                <a:gd name="T8" fmla="*/ 102 w 172"/>
                <a:gd name="T9" fmla="*/ 4 h 168"/>
                <a:gd name="T10" fmla="*/ 71 w 172"/>
                <a:gd name="T11" fmla="*/ 0 h 168"/>
                <a:gd name="T12" fmla="*/ 64 w 172"/>
                <a:gd name="T13" fmla="*/ 0 h 168"/>
                <a:gd name="T14" fmla="*/ 55 w 172"/>
                <a:gd name="T15" fmla="*/ 1 h 168"/>
                <a:gd name="T16" fmla="*/ 44 w 172"/>
                <a:gd name="T17" fmla="*/ 3 h 168"/>
                <a:gd name="T18" fmla="*/ 36 w 172"/>
                <a:gd name="T19" fmla="*/ 6 h 168"/>
                <a:gd name="T20" fmla="*/ 29 w 172"/>
                <a:gd name="T21" fmla="*/ 10 h 168"/>
                <a:gd name="T22" fmla="*/ 18 w 172"/>
                <a:gd name="T23" fmla="*/ 18 h 168"/>
                <a:gd name="T24" fmla="*/ 13 w 172"/>
                <a:gd name="T25" fmla="*/ 23 h 168"/>
                <a:gd name="T26" fmla="*/ 4 w 172"/>
                <a:gd name="T27" fmla="*/ 40 h 168"/>
                <a:gd name="T28" fmla="*/ 1 w 172"/>
                <a:gd name="T29" fmla="*/ 50 h 168"/>
                <a:gd name="T30" fmla="*/ 0 w 172"/>
                <a:gd name="T31" fmla="*/ 67 h 168"/>
                <a:gd name="T32" fmla="*/ 1 w 172"/>
                <a:gd name="T33" fmla="*/ 77 h 168"/>
                <a:gd name="T34" fmla="*/ 6 w 172"/>
                <a:gd name="T35" fmla="*/ 97 h 168"/>
                <a:gd name="T36" fmla="*/ 33 w 172"/>
                <a:gd name="T37" fmla="*/ 155 h 168"/>
                <a:gd name="T38" fmla="*/ 64 w 172"/>
                <a:gd name="T39" fmla="*/ 162 h 168"/>
                <a:gd name="T40" fmla="*/ 79 w 172"/>
                <a:gd name="T41" fmla="*/ 134 h 168"/>
                <a:gd name="T42" fmla="*/ 60 w 172"/>
                <a:gd name="T43" fmla="*/ 81 h 168"/>
                <a:gd name="T44" fmla="*/ 59 w 172"/>
                <a:gd name="T45" fmla="*/ 70 h 168"/>
                <a:gd name="T46" fmla="*/ 59 w 172"/>
                <a:gd name="T47" fmla="*/ 69 h 168"/>
                <a:gd name="T48" fmla="*/ 59 w 172"/>
                <a:gd name="T49" fmla="*/ 68 h 168"/>
                <a:gd name="T50" fmla="*/ 61 w 172"/>
                <a:gd name="T51" fmla="*/ 65 h 168"/>
                <a:gd name="T52" fmla="*/ 63 w 172"/>
                <a:gd name="T53" fmla="*/ 64 h 168"/>
                <a:gd name="T54" fmla="*/ 65 w 172"/>
                <a:gd name="T55" fmla="*/ 64 h 168"/>
                <a:gd name="T56" fmla="*/ 66 w 172"/>
                <a:gd name="T57" fmla="*/ 64 h 168"/>
                <a:gd name="T58" fmla="*/ 76 w 172"/>
                <a:gd name="T59" fmla="*/ 66 h 168"/>
                <a:gd name="T60" fmla="*/ 95 w 172"/>
                <a:gd name="T61" fmla="*/ 73 h 168"/>
                <a:gd name="T62" fmla="*/ 128 w 172"/>
                <a:gd name="T63" fmla="*/ 86 h 168"/>
                <a:gd name="T64" fmla="*/ 129 w 172"/>
                <a:gd name="T65" fmla="*/ 8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2" h="168">
                  <a:moveTo>
                    <a:pt x="129" y="87"/>
                  </a:moveTo>
                  <a:cubicBezTo>
                    <a:pt x="136" y="89"/>
                    <a:pt x="145" y="88"/>
                    <a:pt x="152" y="84"/>
                  </a:cubicBezTo>
                  <a:cubicBezTo>
                    <a:pt x="159" y="80"/>
                    <a:pt x="165" y="72"/>
                    <a:pt x="169" y="63"/>
                  </a:cubicBezTo>
                  <a:cubicBezTo>
                    <a:pt x="172" y="53"/>
                    <a:pt x="172" y="44"/>
                    <a:pt x="170" y="36"/>
                  </a:cubicBezTo>
                  <a:cubicBezTo>
                    <a:pt x="167" y="28"/>
                    <a:pt x="162" y="22"/>
                    <a:pt x="154" y="19"/>
                  </a:cubicBezTo>
                  <a:cubicBezTo>
                    <a:pt x="154" y="19"/>
                    <a:pt x="154" y="19"/>
                    <a:pt x="153" y="18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45" y="16"/>
                    <a:pt x="137" y="13"/>
                    <a:pt x="129" y="11"/>
                  </a:cubicBezTo>
                  <a:cubicBezTo>
                    <a:pt x="125" y="10"/>
                    <a:pt x="120" y="8"/>
                    <a:pt x="116" y="7"/>
                  </a:cubicBezTo>
                  <a:cubicBezTo>
                    <a:pt x="111" y="6"/>
                    <a:pt x="107" y="5"/>
                    <a:pt x="102" y="4"/>
                  </a:cubicBezTo>
                  <a:cubicBezTo>
                    <a:pt x="98" y="3"/>
                    <a:pt x="93" y="2"/>
                    <a:pt x="88" y="1"/>
                  </a:cubicBezTo>
                  <a:cubicBezTo>
                    <a:pt x="82" y="1"/>
                    <a:pt x="77" y="0"/>
                    <a:pt x="71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59" y="0"/>
                    <a:pt x="57" y="1"/>
                    <a:pt x="55" y="1"/>
                  </a:cubicBezTo>
                  <a:cubicBezTo>
                    <a:pt x="53" y="1"/>
                    <a:pt x="51" y="1"/>
                    <a:pt x="50" y="2"/>
                  </a:cubicBezTo>
                  <a:cubicBezTo>
                    <a:pt x="48" y="2"/>
                    <a:pt x="46" y="3"/>
                    <a:pt x="44" y="3"/>
                  </a:cubicBezTo>
                  <a:cubicBezTo>
                    <a:pt x="42" y="4"/>
                    <a:pt x="40" y="4"/>
                    <a:pt x="39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7"/>
                    <a:pt x="34" y="7"/>
                    <a:pt x="34" y="7"/>
                  </a:cubicBezTo>
                  <a:cubicBezTo>
                    <a:pt x="32" y="8"/>
                    <a:pt x="30" y="9"/>
                    <a:pt x="29" y="10"/>
                  </a:cubicBezTo>
                  <a:cubicBezTo>
                    <a:pt x="27" y="11"/>
                    <a:pt x="25" y="13"/>
                    <a:pt x="23" y="14"/>
                  </a:cubicBezTo>
                  <a:cubicBezTo>
                    <a:pt x="21" y="15"/>
                    <a:pt x="20" y="17"/>
                    <a:pt x="18" y="18"/>
                  </a:cubicBezTo>
                  <a:cubicBezTo>
                    <a:pt x="17" y="19"/>
                    <a:pt x="16" y="20"/>
                    <a:pt x="16" y="21"/>
                  </a:cubicBezTo>
                  <a:cubicBezTo>
                    <a:pt x="15" y="21"/>
                    <a:pt x="14" y="22"/>
                    <a:pt x="13" y="23"/>
                  </a:cubicBezTo>
                  <a:cubicBezTo>
                    <a:pt x="12" y="25"/>
                    <a:pt x="11" y="26"/>
                    <a:pt x="9" y="28"/>
                  </a:cubicBezTo>
                  <a:cubicBezTo>
                    <a:pt x="7" y="32"/>
                    <a:pt x="5" y="36"/>
                    <a:pt x="4" y="40"/>
                  </a:cubicBezTo>
                  <a:cubicBezTo>
                    <a:pt x="3" y="42"/>
                    <a:pt x="2" y="44"/>
                    <a:pt x="2" y="47"/>
                  </a:cubicBezTo>
                  <a:cubicBezTo>
                    <a:pt x="1" y="48"/>
                    <a:pt x="1" y="49"/>
                    <a:pt x="1" y="50"/>
                  </a:cubicBezTo>
                  <a:cubicBezTo>
                    <a:pt x="1" y="51"/>
                    <a:pt x="1" y="52"/>
                    <a:pt x="0" y="53"/>
                  </a:cubicBezTo>
                  <a:cubicBezTo>
                    <a:pt x="0" y="58"/>
                    <a:pt x="0" y="62"/>
                    <a:pt x="0" y="67"/>
                  </a:cubicBezTo>
                  <a:cubicBezTo>
                    <a:pt x="0" y="69"/>
                    <a:pt x="0" y="71"/>
                    <a:pt x="1" y="73"/>
                  </a:cubicBezTo>
                  <a:cubicBezTo>
                    <a:pt x="1" y="74"/>
                    <a:pt x="1" y="75"/>
                    <a:pt x="1" y="77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86"/>
                    <a:pt x="5" y="92"/>
                    <a:pt x="6" y="97"/>
                  </a:cubicBezTo>
                  <a:cubicBezTo>
                    <a:pt x="10" y="108"/>
                    <a:pt x="15" y="118"/>
                    <a:pt x="19" y="128"/>
                  </a:cubicBezTo>
                  <a:cubicBezTo>
                    <a:pt x="24" y="137"/>
                    <a:pt x="28" y="146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8" y="165"/>
                    <a:pt x="52" y="168"/>
                    <a:pt x="64" y="162"/>
                  </a:cubicBezTo>
                  <a:cubicBezTo>
                    <a:pt x="76" y="156"/>
                    <a:pt x="83" y="143"/>
                    <a:pt x="79" y="134"/>
                  </a:cubicBezTo>
                  <a:cubicBezTo>
                    <a:pt x="79" y="134"/>
                    <a:pt x="79" y="134"/>
                    <a:pt x="79" y="134"/>
                  </a:cubicBezTo>
                  <a:cubicBezTo>
                    <a:pt x="75" y="125"/>
                    <a:pt x="71" y="116"/>
                    <a:pt x="68" y="107"/>
                  </a:cubicBezTo>
                  <a:cubicBezTo>
                    <a:pt x="65" y="98"/>
                    <a:pt x="62" y="89"/>
                    <a:pt x="60" y="81"/>
                  </a:cubicBezTo>
                  <a:cubicBezTo>
                    <a:pt x="60" y="77"/>
                    <a:pt x="59" y="74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7"/>
                    <a:pt x="59" y="67"/>
                  </a:cubicBezTo>
                  <a:cubicBezTo>
                    <a:pt x="59" y="66"/>
                    <a:pt x="60" y="65"/>
                    <a:pt x="61" y="65"/>
                  </a:cubicBezTo>
                  <a:cubicBezTo>
                    <a:pt x="61" y="64"/>
                    <a:pt x="61" y="64"/>
                    <a:pt x="62" y="64"/>
                  </a:cubicBezTo>
                  <a:cubicBezTo>
                    <a:pt x="62" y="64"/>
                    <a:pt x="62" y="64"/>
                    <a:pt x="63" y="64"/>
                  </a:cubicBezTo>
                  <a:cubicBezTo>
                    <a:pt x="63" y="64"/>
                    <a:pt x="64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6" y="64"/>
                    <a:pt x="67" y="65"/>
                    <a:pt x="68" y="65"/>
                  </a:cubicBezTo>
                  <a:cubicBezTo>
                    <a:pt x="70" y="65"/>
                    <a:pt x="73" y="65"/>
                    <a:pt x="76" y="66"/>
                  </a:cubicBezTo>
                  <a:cubicBezTo>
                    <a:pt x="79" y="67"/>
                    <a:pt x="82" y="68"/>
                    <a:pt x="85" y="69"/>
                  </a:cubicBezTo>
                  <a:cubicBezTo>
                    <a:pt x="88" y="70"/>
                    <a:pt x="92" y="71"/>
                    <a:pt x="95" y="73"/>
                  </a:cubicBezTo>
                  <a:cubicBezTo>
                    <a:pt x="99" y="74"/>
                    <a:pt x="102" y="75"/>
                    <a:pt x="106" y="77"/>
                  </a:cubicBezTo>
                  <a:cubicBezTo>
                    <a:pt x="113" y="80"/>
                    <a:pt x="120" y="83"/>
                    <a:pt x="128" y="86"/>
                  </a:cubicBezTo>
                  <a:cubicBezTo>
                    <a:pt x="128" y="86"/>
                    <a:pt x="128" y="86"/>
                    <a:pt x="128" y="86"/>
                  </a:cubicBezTo>
                  <a:cubicBezTo>
                    <a:pt x="128" y="86"/>
                    <a:pt x="129" y="86"/>
                    <a:pt x="129" y="87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3"/>
            <p:cNvSpPr>
              <a:spLocks/>
            </p:cNvSpPr>
            <p:nvPr/>
          </p:nvSpPr>
          <p:spPr bwMode="auto">
            <a:xfrm>
              <a:off x="3253" y="587"/>
              <a:ext cx="170" cy="221"/>
            </a:xfrm>
            <a:custGeom>
              <a:avLst/>
              <a:gdLst>
                <a:gd name="T0" fmla="*/ 72 w 105"/>
                <a:gd name="T1" fmla="*/ 0 h 136"/>
                <a:gd name="T2" fmla="*/ 77 w 105"/>
                <a:gd name="T3" fmla="*/ 40 h 136"/>
                <a:gd name="T4" fmla="*/ 0 w 105"/>
                <a:gd name="T5" fmla="*/ 130 h 136"/>
                <a:gd name="T6" fmla="*/ 3 w 105"/>
                <a:gd name="T7" fmla="*/ 136 h 136"/>
                <a:gd name="T8" fmla="*/ 97 w 105"/>
                <a:gd name="T9" fmla="*/ 43 h 136"/>
                <a:gd name="T10" fmla="*/ 93 w 105"/>
                <a:gd name="T11" fmla="*/ 8 h 136"/>
                <a:gd name="T12" fmla="*/ 72 w 105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6">
                  <a:moveTo>
                    <a:pt x="72" y="0"/>
                  </a:moveTo>
                  <a:cubicBezTo>
                    <a:pt x="72" y="0"/>
                    <a:pt x="89" y="16"/>
                    <a:pt x="77" y="40"/>
                  </a:cubicBezTo>
                  <a:cubicBezTo>
                    <a:pt x="65" y="65"/>
                    <a:pt x="0" y="130"/>
                    <a:pt x="0" y="130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3" y="136"/>
                    <a:pt x="89" y="66"/>
                    <a:pt x="97" y="43"/>
                  </a:cubicBezTo>
                  <a:cubicBezTo>
                    <a:pt x="105" y="21"/>
                    <a:pt x="93" y="8"/>
                    <a:pt x="93" y="8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3452" y="608"/>
              <a:ext cx="50" cy="28"/>
            </a:xfrm>
            <a:custGeom>
              <a:avLst/>
              <a:gdLst>
                <a:gd name="T0" fmla="*/ 1 w 31"/>
                <a:gd name="T1" fmla="*/ 4 h 17"/>
                <a:gd name="T2" fmla="*/ 17 w 31"/>
                <a:gd name="T3" fmla="*/ 3 h 17"/>
                <a:gd name="T4" fmla="*/ 31 w 31"/>
                <a:gd name="T5" fmla="*/ 13 h 17"/>
                <a:gd name="T6" fmla="*/ 21 w 31"/>
                <a:gd name="T7" fmla="*/ 17 h 17"/>
                <a:gd name="T8" fmla="*/ 1 w 31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7">
                  <a:moveTo>
                    <a:pt x="1" y="4"/>
                  </a:moveTo>
                  <a:cubicBezTo>
                    <a:pt x="1" y="4"/>
                    <a:pt x="13" y="0"/>
                    <a:pt x="17" y="3"/>
                  </a:cubicBezTo>
                  <a:cubicBezTo>
                    <a:pt x="23" y="7"/>
                    <a:pt x="31" y="13"/>
                    <a:pt x="31" y="13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0" y="17"/>
                    <a:pt x="1" y="4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5"/>
            <p:cNvSpPr>
              <a:spLocks/>
            </p:cNvSpPr>
            <p:nvPr/>
          </p:nvSpPr>
          <p:spPr bwMode="auto">
            <a:xfrm>
              <a:off x="3536" y="696"/>
              <a:ext cx="25" cy="31"/>
            </a:xfrm>
            <a:custGeom>
              <a:avLst/>
              <a:gdLst>
                <a:gd name="T0" fmla="*/ 7 w 15"/>
                <a:gd name="T1" fmla="*/ 0 h 19"/>
                <a:gd name="T2" fmla="*/ 14 w 15"/>
                <a:gd name="T3" fmla="*/ 10 h 19"/>
                <a:gd name="T4" fmla="*/ 8 w 15"/>
                <a:gd name="T5" fmla="*/ 16 h 19"/>
                <a:gd name="T6" fmla="*/ 3 w 15"/>
                <a:gd name="T7" fmla="*/ 11 h 19"/>
                <a:gd name="T8" fmla="*/ 7 w 1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7" y="0"/>
                  </a:moveTo>
                  <a:cubicBezTo>
                    <a:pt x="7" y="0"/>
                    <a:pt x="15" y="6"/>
                    <a:pt x="14" y="10"/>
                  </a:cubicBezTo>
                  <a:cubicBezTo>
                    <a:pt x="13" y="13"/>
                    <a:pt x="8" y="16"/>
                    <a:pt x="8" y="16"/>
                  </a:cubicBezTo>
                  <a:cubicBezTo>
                    <a:pt x="8" y="16"/>
                    <a:pt x="5" y="19"/>
                    <a:pt x="3" y="11"/>
                  </a:cubicBezTo>
                  <a:cubicBezTo>
                    <a:pt x="0" y="4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6"/>
            <p:cNvSpPr>
              <a:spLocks/>
            </p:cNvSpPr>
            <p:nvPr/>
          </p:nvSpPr>
          <p:spPr bwMode="auto">
            <a:xfrm>
              <a:off x="3455" y="723"/>
              <a:ext cx="36" cy="39"/>
            </a:xfrm>
            <a:custGeom>
              <a:avLst/>
              <a:gdLst>
                <a:gd name="T0" fmla="*/ 0 w 36"/>
                <a:gd name="T1" fmla="*/ 39 h 39"/>
                <a:gd name="T2" fmla="*/ 12 w 36"/>
                <a:gd name="T3" fmla="*/ 0 h 39"/>
                <a:gd name="T4" fmla="*/ 36 w 36"/>
                <a:gd name="T5" fmla="*/ 25 h 39"/>
                <a:gd name="T6" fmla="*/ 0 w 36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9"/>
                  </a:moveTo>
                  <a:lnTo>
                    <a:pt x="12" y="0"/>
                  </a:lnTo>
                  <a:lnTo>
                    <a:pt x="36" y="25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7"/>
            <p:cNvSpPr>
              <a:spLocks/>
            </p:cNvSpPr>
            <p:nvPr/>
          </p:nvSpPr>
          <p:spPr bwMode="auto">
            <a:xfrm>
              <a:off x="3288" y="748"/>
              <a:ext cx="183" cy="176"/>
            </a:xfrm>
            <a:custGeom>
              <a:avLst/>
              <a:gdLst>
                <a:gd name="T0" fmla="*/ 183 w 183"/>
                <a:gd name="T1" fmla="*/ 0 h 176"/>
                <a:gd name="T2" fmla="*/ 0 w 183"/>
                <a:gd name="T3" fmla="*/ 131 h 176"/>
                <a:gd name="T4" fmla="*/ 2 w 183"/>
                <a:gd name="T5" fmla="*/ 173 h 176"/>
                <a:gd name="T6" fmla="*/ 41 w 183"/>
                <a:gd name="T7" fmla="*/ 176 h 176"/>
                <a:gd name="T8" fmla="*/ 183 w 183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76">
                  <a:moveTo>
                    <a:pt x="183" y="0"/>
                  </a:moveTo>
                  <a:lnTo>
                    <a:pt x="0" y="131"/>
                  </a:lnTo>
                  <a:lnTo>
                    <a:pt x="2" y="173"/>
                  </a:lnTo>
                  <a:lnTo>
                    <a:pt x="41" y="176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8"/>
            <p:cNvSpPr>
              <a:spLocks/>
            </p:cNvSpPr>
            <p:nvPr/>
          </p:nvSpPr>
          <p:spPr bwMode="auto">
            <a:xfrm>
              <a:off x="3488" y="607"/>
              <a:ext cx="98" cy="94"/>
            </a:xfrm>
            <a:custGeom>
              <a:avLst/>
              <a:gdLst>
                <a:gd name="T0" fmla="*/ 8 w 61"/>
                <a:gd name="T1" fmla="*/ 49 h 58"/>
                <a:gd name="T2" fmla="*/ 41 w 61"/>
                <a:gd name="T3" fmla="*/ 53 h 58"/>
                <a:gd name="T4" fmla="*/ 42 w 61"/>
                <a:gd name="T5" fmla="*/ 51 h 58"/>
                <a:gd name="T6" fmla="*/ 51 w 61"/>
                <a:gd name="T7" fmla="*/ 32 h 58"/>
                <a:gd name="T8" fmla="*/ 35 w 61"/>
                <a:gd name="T9" fmla="*/ 0 h 58"/>
                <a:gd name="T10" fmla="*/ 26 w 61"/>
                <a:gd name="T11" fmla="*/ 3 h 58"/>
                <a:gd name="T12" fmla="*/ 24 w 61"/>
                <a:gd name="T13" fmla="*/ 3 h 58"/>
                <a:gd name="T14" fmla="*/ 8 w 61"/>
                <a:gd name="T15" fmla="*/ 4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8">
                  <a:moveTo>
                    <a:pt x="8" y="49"/>
                  </a:moveTo>
                  <a:cubicBezTo>
                    <a:pt x="12" y="58"/>
                    <a:pt x="28" y="55"/>
                    <a:pt x="41" y="53"/>
                  </a:cubicBezTo>
                  <a:cubicBezTo>
                    <a:pt x="41" y="52"/>
                    <a:pt x="42" y="52"/>
                    <a:pt x="42" y="51"/>
                  </a:cubicBezTo>
                  <a:cubicBezTo>
                    <a:pt x="44" y="46"/>
                    <a:pt x="46" y="39"/>
                    <a:pt x="51" y="32"/>
                  </a:cubicBezTo>
                  <a:cubicBezTo>
                    <a:pt x="61" y="14"/>
                    <a:pt x="35" y="0"/>
                    <a:pt x="35" y="0"/>
                  </a:cubicBezTo>
                  <a:cubicBezTo>
                    <a:pt x="35" y="0"/>
                    <a:pt x="32" y="1"/>
                    <a:pt x="26" y="3"/>
                  </a:cubicBezTo>
                  <a:cubicBezTo>
                    <a:pt x="26" y="3"/>
                    <a:pt x="25" y="3"/>
                    <a:pt x="24" y="3"/>
                  </a:cubicBezTo>
                  <a:cubicBezTo>
                    <a:pt x="13" y="18"/>
                    <a:pt x="0" y="34"/>
                    <a:pt x="8" y="49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9"/>
            <p:cNvSpPr>
              <a:spLocks/>
            </p:cNvSpPr>
            <p:nvPr/>
          </p:nvSpPr>
          <p:spPr bwMode="auto">
            <a:xfrm>
              <a:off x="3426" y="612"/>
              <a:ext cx="128" cy="137"/>
            </a:xfrm>
            <a:custGeom>
              <a:avLst/>
              <a:gdLst>
                <a:gd name="T0" fmla="*/ 76 w 79"/>
                <a:gd name="T1" fmla="*/ 67 h 85"/>
                <a:gd name="T2" fmla="*/ 79 w 79"/>
                <a:gd name="T3" fmla="*/ 50 h 85"/>
                <a:gd name="T4" fmla="*/ 46 w 79"/>
                <a:gd name="T5" fmla="*/ 46 h 85"/>
                <a:gd name="T6" fmla="*/ 62 w 79"/>
                <a:gd name="T7" fmla="*/ 0 h 85"/>
                <a:gd name="T8" fmla="*/ 45 w 79"/>
                <a:gd name="T9" fmla="*/ 5 h 85"/>
                <a:gd name="T10" fmla="*/ 20 w 79"/>
                <a:gd name="T11" fmla="*/ 9 h 85"/>
                <a:gd name="T12" fmla="*/ 34 w 79"/>
                <a:gd name="T13" fmla="*/ 83 h 85"/>
                <a:gd name="T14" fmla="*/ 76 w 79"/>
                <a:gd name="T15" fmla="*/ 6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85">
                  <a:moveTo>
                    <a:pt x="76" y="67"/>
                  </a:moveTo>
                  <a:cubicBezTo>
                    <a:pt x="76" y="67"/>
                    <a:pt x="76" y="60"/>
                    <a:pt x="79" y="50"/>
                  </a:cubicBezTo>
                  <a:cubicBezTo>
                    <a:pt x="66" y="52"/>
                    <a:pt x="50" y="55"/>
                    <a:pt x="46" y="46"/>
                  </a:cubicBezTo>
                  <a:cubicBezTo>
                    <a:pt x="38" y="31"/>
                    <a:pt x="51" y="15"/>
                    <a:pt x="62" y="0"/>
                  </a:cubicBezTo>
                  <a:cubicBezTo>
                    <a:pt x="57" y="2"/>
                    <a:pt x="51" y="3"/>
                    <a:pt x="45" y="5"/>
                  </a:cubicBezTo>
                  <a:cubicBezTo>
                    <a:pt x="33" y="7"/>
                    <a:pt x="20" y="8"/>
                    <a:pt x="20" y="9"/>
                  </a:cubicBezTo>
                  <a:cubicBezTo>
                    <a:pt x="0" y="47"/>
                    <a:pt x="34" y="83"/>
                    <a:pt x="34" y="83"/>
                  </a:cubicBezTo>
                  <a:cubicBezTo>
                    <a:pt x="56" y="85"/>
                    <a:pt x="76" y="67"/>
                    <a:pt x="76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20"/>
            <p:cNvSpPr>
              <a:spLocks/>
            </p:cNvSpPr>
            <p:nvPr/>
          </p:nvSpPr>
          <p:spPr bwMode="auto">
            <a:xfrm>
              <a:off x="3504" y="522"/>
              <a:ext cx="95" cy="156"/>
            </a:xfrm>
            <a:custGeom>
              <a:avLst/>
              <a:gdLst>
                <a:gd name="T0" fmla="*/ 56 w 59"/>
                <a:gd name="T1" fmla="*/ 24 h 96"/>
                <a:gd name="T2" fmla="*/ 59 w 59"/>
                <a:gd name="T3" fmla="*/ 43 h 96"/>
                <a:gd name="T4" fmla="*/ 56 w 59"/>
                <a:gd name="T5" fmla="*/ 45 h 96"/>
                <a:gd name="T6" fmla="*/ 59 w 59"/>
                <a:gd name="T7" fmla="*/ 67 h 96"/>
                <a:gd name="T8" fmla="*/ 53 w 59"/>
                <a:gd name="T9" fmla="*/ 69 h 96"/>
                <a:gd name="T10" fmla="*/ 54 w 59"/>
                <a:gd name="T11" fmla="*/ 74 h 96"/>
                <a:gd name="T12" fmla="*/ 52 w 59"/>
                <a:gd name="T13" fmla="*/ 76 h 96"/>
                <a:gd name="T14" fmla="*/ 53 w 59"/>
                <a:gd name="T15" fmla="*/ 79 h 96"/>
                <a:gd name="T16" fmla="*/ 50 w 59"/>
                <a:gd name="T17" fmla="*/ 82 h 96"/>
                <a:gd name="T18" fmla="*/ 53 w 59"/>
                <a:gd name="T19" fmla="*/ 93 h 96"/>
                <a:gd name="T20" fmla="*/ 50 w 59"/>
                <a:gd name="T21" fmla="*/ 96 h 96"/>
                <a:gd name="T22" fmla="*/ 14 w 59"/>
                <a:gd name="T23" fmla="*/ 88 h 96"/>
                <a:gd name="T24" fmla="*/ 10 w 59"/>
                <a:gd name="T25" fmla="*/ 85 h 96"/>
                <a:gd name="T26" fmla="*/ 3 w 59"/>
                <a:gd name="T27" fmla="*/ 33 h 96"/>
                <a:gd name="T28" fmla="*/ 56 w 59"/>
                <a:gd name="T29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96">
                  <a:moveTo>
                    <a:pt x="56" y="24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5"/>
                    <a:pt x="0" y="48"/>
                    <a:pt x="3" y="33"/>
                  </a:cubicBezTo>
                  <a:cubicBezTo>
                    <a:pt x="6" y="17"/>
                    <a:pt x="31" y="0"/>
                    <a:pt x="56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3481" y="519"/>
              <a:ext cx="127" cy="107"/>
            </a:xfrm>
            <a:custGeom>
              <a:avLst/>
              <a:gdLst>
                <a:gd name="T0" fmla="*/ 18 w 78"/>
                <a:gd name="T1" fmla="*/ 53 h 66"/>
                <a:gd name="T2" fmla="*/ 22 w 78"/>
                <a:gd name="T3" fmla="*/ 66 h 66"/>
                <a:gd name="T4" fmla="*/ 27 w 78"/>
                <a:gd name="T5" fmla="*/ 66 h 66"/>
                <a:gd name="T6" fmla="*/ 29 w 78"/>
                <a:gd name="T7" fmla="*/ 31 h 66"/>
                <a:gd name="T8" fmla="*/ 47 w 78"/>
                <a:gd name="T9" fmla="*/ 24 h 66"/>
                <a:gd name="T10" fmla="*/ 74 w 78"/>
                <a:gd name="T11" fmla="*/ 32 h 66"/>
                <a:gd name="T12" fmla="*/ 78 w 78"/>
                <a:gd name="T13" fmla="*/ 30 h 66"/>
                <a:gd name="T14" fmla="*/ 73 w 78"/>
                <a:gd name="T15" fmla="*/ 22 h 66"/>
                <a:gd name="T16" fmla="*/ 51 w 78"/>
                <a:gd name="T17" fmla="*/ 4 h 66"/>
                <a:gd name="T18" fmla="*/ 13 w 78"/>
                <a:gd name="T19" fmla="*/ 13 h 66"/>
                <a:gd name="T20" fmla="*/ 4 w 78"/>
                <a:gd name="T21" fmla="*/ 50 h 66"/>
                <a:gd name="T22" fmla="*/ 6 w 78"/>
                <a:gd name="T23" fmla="*/ 66 h 66"/>
                <a:gd name="T24" fmla="*/ 18 w 78"/>
                <a:gd name="T25" fmla="*/ 64 h 66"/>
                <a:gd name="T26" fmla="*/ 18 w 78"/>
                <a:gd name="T27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66">
                  <a:moveTo>
                    <a:pt x="18" y="53"/>
                  </a:moveTo>
                  <a:cubicBezTo>
                    <a:pt x="22" y="66"/>
                    <a:pt x="22" y="66"/>
                    <a:pt x="22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7" y="66"/>
                    <a:pt x="25" y="39"/>
                    <a:pt x="29" y="31"/>
                  </a:cubicBezTo>
                  <a:cubicBezTo>
                    <a:pt x="32" y="23"/>
                    <a:pt x="41" y="20"/>
                    <a:pt x="47" y="24"/>
                  </a:cubicBezTo>
                  <a:cubicBezTo>
                    <a:pt x="54" y="28"/>
                    <a:pt x="70" y="33"/>
                    <a:pt x="74" y="32"/>
                  </a:cubicBezTo>
                  <a:cubicBezTo>
                    <a:pt x="78" y="31"/>
                    <a:pt x="78" y="30"/>
                    <a:pt x="78" y="30"/>
                  </a:cubicBezTo>
                  <a:cubicBezTo>
                    <a:pt x="78" y="30"/>
                    <a:pt x="77" y="29"/>
                    <a:pt x="73" y="22"/>
                  </a:cubicBezTo>
                  <a:cubicBezTo>
                    <a:pt x="69" y="15"/>
                    <a:pt x="64" y="8"/>
                    <a:pt x="51" y="4"/>
                  </a:cubicBezTo>
                  <a:cubicBezTo>
                    <a:pt x="39" y="0"/>
                    <a:pt x="25" y="2"/>
                    <a:pt x="13" y="13"/>
                  </a:cubicBezTo>
                  <a:cubicBezTo>
                    <a:pt x="5" y="20"/>
                    <a:pt x="0" y="36"/>
                    <a:pt x="4" y="50"/>
                  </a:cubicBezTo>
                  <a:cubicBezTo>
                    <a:pt x="8" y="62"/>
                    <a:pt x="6" y="66"/>
                    <a:pt x="6" y="66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5" y="52"/>
                    <a:pt x="18" y="5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2"/>
            <p:cNvSpPr>
              <a:spLocks/>
            </p:cNvSpPr>
            <p:nvPr/>
          </p:nvSpPr>
          <p:spPr bwMode="auto">
            <a:xfrm>
              <a:off x="3488" y="595"/>
              <a:ext cx="24" cy="29"/>
            </a:xfrm>
            <a:custGeom>
              <a:avLst/>
              <a:gdLst>
                <a:gd name="T0" fmla="*/ 14 w 15"/>
                <a:gd name="T1" fmla="*/ 6 h 18"/>
                <a:gd name="T2" fmla="*/ 4 w 15"/>
                <a:gd name="T3" fmla="*/ 5 h 18"/>
                <a:gd name="T4" fmla="*/ 10 w 15"/>
                <a:gd name="T5" fmla="*/ 17 h 18"/>
                <a:gd name="T6" fmla="*/ 14 w 15"/>
                <a:gd name="T7" fmla="*/ 17 h 18"/>
                <a:gd name="T8" fmla="*/ 14 w 15"/>
                <a:gd name="T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8">
                  <a:moveTo>
                    <a:pt x="14" y="6"/>
                  </a:moveTo>
                  <a:cubicBezTo>
                    <a:pt x="12" y="3"/>
                    <a:pt x="7" y="0"/>
                    <a:pt x="4" y="5"/>
                  </a:cubicBezTo>
                  <a:cubicBezTo>
                    <a:pt x="0" y="10"/>
                    <a:pt x="5" y="15"/>
                    <a:pt x="10" y="17"/>
                  </a:cubicBezTo>
                  <a:cubicBezTo>
                    <a:pt x="14" y="18"/>
                    <a:pt x="14" y="17"/>
                    <a:pt x="14" y="17"/>
                  </a:cubicBezTo>
                  <a:cubicBezTo>
                    <a:pt x="14" y="17"/>
                    <a:pt x="15" y="8"/>
                    <a:pt x="1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3"/>
            <p:cNvSpPr>
              <a:spLocks/>
            </p:cNvSpPr>
            <p:nvPr/>
          </p:nvSpPr>
          <p:spPr bwMode="auto">
            <a:xfrm>
              <a:off x="3570" y="599"/>
              <a:ext cx="15" cy="6"/>
            </a:xfrm>
            <a:custGeom>
              <a:avLst/>
              <a:gdLst>
                <a:gd name="T0" fmla="*/ 0 w 9"/>
                <a:gd name="T1" fmla="*/ 3 h 4"/>
                <a:gd name="T2" fmla="*/ 9 w 9"/>
                <a:gd name="T3" fmla="*/ 1 h 4"/>
                <a:gd name="T4" fmla="*/ 9 w 9"/>
                <a:gd name="T5" fmla="*/ 4 h 4"/>
                <a:gd name="T6" fmla="*/ 7 w 9"/>
                <a:gd name="T7" fmla="*/ 4 h 4"/>
                <a:gd name="T8" fmla="*/ 7 w 9"/>
                <a:gd name="T9" fmla="*/ 2 h 4"/>
                <a:gd name="T10" fmla="*/ 0 w 9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0" y="3"/>
                  </a:moveTo>
                  <a:cubicBezTo>
                    <a:pt x="0" y="3"/>
                    <a:pt x="5" y="0"/>
                    <a:pt x="9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2" y="2"/>
                    <a:pt x="0" y="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4"/>
            <p:cNvSpPr>
              <a:spLocks/>
            </p:cNvSpPr>
            <p:nvPr/>
          </p:nvSpPr>
          <p:spPr bwMode="auto">
            <a:xfrm>
              <a:off x="3567" y="590"/>
              <a:ext cx="26" cy="9"/>
            </a:xfrm>
            <a:custGeom>
              <a:avLst/>
              <a:gdLst>
                <a:gd name="T0" fmla="*/ 0 w 16"/>
                <a:gd name="T1" fmla="*/ 5 h 5"/>
                <a:gd name="T2" fmla="*/ 0 w 16"/>
                <a:gd name="T3" fmla="*/ 4 h 5"/>
                <a:gd name="T4" fmla="*/ 15 w 16"/>
                <a:gd name="T5" fmla="*/ 0 h 5"/>
                <a:gd name="T6" fmla="*/ 15 w 16"/>
                <a:gd name="T7" fmla="*/ 2 h 5"/>
                <a:gd name="T8" fmla="*/ 0 w 1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6" y="0"/>
                    <a:pt x="15" y="0"/>
                  </a:cubicBezTo>
                  <a:cubicBezTo>
                    <a:pt x="15" y="0"/>
                    <a:pt x="16" y="2"/>
                    <a:pt x="15" y="2"/>
                  </a:cubicBezTo>
                  <a:cubicBezTo>
                    <a:pt x="14" y="3"/>
                    <a:pt x="8" y="1"/>
                    <a:pt x="0" y="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5"/>
            <p:cNvSpPr>
              <a:spLocks/>
            </p:cNvSpPr>
            <p:nvPr/>
          </p:nvSpPr>
          <p:spPr bwMode="auto">
            <a:xfrm>
              <a:off x="3433" y="616"/>
              <a:ext cx="35" cy="114"/>
            </a:xfrm>
            <a:custGeom>
              <a:avLst/>
              <a:gdLst>
                <a:gd name="T0" fmla="*/ 7 w 22"/>
                <a:gd name="T1" fmla="*/ 6 h 70"/>
                <a:gd name="T2" fmla="*/ 22 w 22"/>
                <a:gd name="T3" fmla="*/ 70 h 70"/>
                <a:gd name="T4" fmla="*/ 18 w 22"/>
                <a:gd name="T5" fmla="*/ 6 h 70"/>
                <a:gd name="T6" fmla="*/ 7 w 22"/>
                <a:gd name="T7" fmla="*/ 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70">
                  <a:moveTo>
                    <a:pt x="7" y="6"/>
                  </a:moveTo>
                  <a:cubicBezTo>
                    <a:pt x="7" y="6"/>
                    <a:pt x="0" y="49"/>
                    <a:pt x="22" y="70"/>
                  </a:cubicBezTo>
                  <a:cubicBezTo>
                    <a:pt x="22" y="70"/>
                    <a:pt x="11" y="30"/>
                    <a:pt x="18" y="6"/>
                  </a:cubicBezTo>
                  <a:cubicBezTo>
                    <a:pt x="18" y="6"/>
                    <a:pt x="10" y="0"/>
                    <a:pt x="7" y="6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6"/>
            <p:cNvSpPr>
              <a:spLocks/>
            </p:cNvSpPr>
            <p:nvPr/>
          </p:nvSpPr>
          <p:spPr bwMode="auto">
            <a:xfrm>
              <a:off x="3486" y="725"/>
              <a:ext cx="57" cy="29"/>
            </a:xfrm>
            <a:custGeom>
              <a:avLst/>
              <a:gdLst>
                <a:gd name="T0" fmla="*/ 0 w 35"/>
                <a:gd name="T1" fmla="*/ 13 h 18"/>
                <a:gd name="T2" fmla="*/ 32 w 35"/>
                <a:gd name="T3" fmla="*/ 7 h 18"/>
                <a:gd name="T4" fmla="*/ 30 w 35"/>
                <a:gd name="T5" fmla="*/ 0 h 18"/>
                <a:gd name="T6" fmla="*/ 0 w 35"/>
                <a:gd name="T7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0" y="13"/>
                  </a:moveTo>
                  <a:cubicBezTo>
                    <a:pt x="0" y="13"/>
                    <a:pt x="20" y="18"/>
                    <a:pt x="32" y="7"/>
                  </a:cubicBezTo>
                  <a:cubicBezTo>
                    <a:pt x="32" y="7"/>
                    <a:pt x="35" y="5"/>
                    <a:pt x="30" y="0"/>
                  </a:cubicBezTo>
                  <a:cubicBezTo>
                    <a:pt x="30" y="0"/>
                    <a:pt x="16" y="11"/>
                    <a:pt x="0" y="1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7"/>
            <p:cNvSpPr>
              <a:spLocks/>
            </p:cNvSpPr>
            <p:nvPr/>
          </p:nvSpPr>
          <p:spPr bwMode="auto">
            <a:xfrm>
              <a:off x="3433" y="612"/>
              <a:ext cx="43" cy="102"/>
            </a:xfrm>
            <a:custGeom>
              <a:avLst/>
              <a:gdLst>
                <a:gd name="T0" fmla="*/ 8 w 27"/>
                <a:gd name="T1" fmla="*/ 63 h 63"/>
                <a:gd name="T2" fmla="*/ 27 w 27"/>
                <a:gd name="T3" fmla="*/ 55 h 63"/>
                <a:gd name="T4" fmla="*/ 24 w 27"/>
                <a:gd name="T5" fmla="*/ 0 h 63"/>
                <a:gd name="T6" fmla="*/ 2 w 27"/>
                <a:gd name="T7" fmla="*/ 2 h 63"/>
                <a:gd name="T8" fmla="*/ 1 w 27"/>
                <a:gd name="T9" fmla="*/ 32 h 63"/>
                <a:gd name="T10" fmla="*/ 8 w 27"/>
                <a:gd name="T1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63">
                  <a:moveTo>
                    <a:pt x="8" y="63"/>
                  </a:move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14" y="21"/>
                    <a:pt x="24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13"/>
                    <a:pt x="1" y="32"/>
                  </a:cubicBezTo>
                  <a:cubicBezTo>
                    <a:pt x="3" y="51"/>
                    <a:pt x="8" y="63"/>
                    <a:pt x="8" y="63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8"/>
            <p:cNvSpPr>
              <a:spLocks/>
            </p:cNvSpPr>
            <p:nvPr/>
          </p:nvSpPr>
          <p:spPr bwMode="auto">
            <a:xfrm>
              <a:off x="3501" y="710"/>
              <a:ext cx="58" cy="54"/>
            </a:xfrm>
            <a:custGeom>
              <a:avLst/>
              <a:gdLst>
                <a:gd name="T0" fmla="*/ 0 w 36"/>
                <a:gd name="T1" fmla="*/ 32 h 33"/>
                <a:gd name="T2" fmla="*/ 8 w 36"/>
                <a:gd name="T3" fmla="*/ 14 h 33"/>
                <a:gd name="T4" fmla="*/ 36 w 36"/>
                <a:gd name="T5" fmla="*/ 0 h 33"/>
                <a:gd name="T6" fmla="*/ 31 w 36"/>
                <a:gd name="T7" fmla="*/ 16 h 33"/>
                <a:gd name="T8" fmla="*/ 0 w 36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3">
                  <a:moveTo>
                    <a:pt x="0" y="32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29" y="9"/>
                    <a:pt x="36" y="0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1" y="33"/>
                    <a:pt x="0" y="32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9"/>
            <p:cNvSpPr>
              <a:spLocks/>
            </p:cNvSpPr>
            <p:nvPr/>
          </p:nvSpPr>
          <p:spPr bwMode="auto">
            <a:xfrm>
              <a:off x="2770" y="1026"/>
              <a:ext cx="369" cy="268"/>
            </a:xfrm>
            <a:custGeom>
              <a:avLst/>
              <a:gdLst>
                <a:gd name="T0" fmla="*/ 128 w 228"/>
                <a:gd name="T1" fmla="*/ 102 h 165"/>
                <a:gd name="T2" fmla="*/ 82 w 228"/>
                <a:gd name="T3" fmla="*/ 135 h 165"/>
                <a:gd name="T4" fmla="*/ 41 w 228"/>
                <a:gd name="T5" fmla="*/ 155 h 165"/>
                <a:gd name="T6" fmla="*/ 12 w 228"/>
                <a:gd name="T7" fmla="*/ 164 h 165"/>
                <a:gd name="T8" fmla="*/ 0 w 228"/>
                <a:gd name="T9" fmla="*/ 165 h 165"/>
                <a:gd name="T10" fmla="*/ 11 w 228"/>
                <a:gd name="T11" fmla="*/ 163 h 165"/>
                <a:gd name="T12" fmla="*/ 40 w 228"/>
                <a:gd name="T13" fmla="*/ 153 h 165"/>
                <a:gd name="T14" fmla="*/ 80 w 228"/>
                <a:gd name="T15" fmla="*/ 131 h 165"/>
                <a:gd name="T16" fmla="*/ 124 w 228"/>
                <a:gd name="T17" fmla="*/ 97 h 165"/>
                <a:gd name="T18" fmla="*/ 199 w 228"/>
                <a:gd name="T19" fmla="*/ 30 h 165"/>
                <a:gd name="T20" fmla="*/ 228 w 228"/>
                <a:gd name="T21" fmla="*/ 0 h 165"/>
                <a:gd name="T22" fmla="*/ 201 w 228"/>
                <a:gd name="T23" fmla="*/ 32 h 165"/>
                <a:gd name="T24" fmla="*/ 128 w 228"/>
                <a:gd name="T25" fmla="*/ 10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165">
                  <a:moveTo>
                    <a:pt x="128" y="102"/>
                  </a:moveTo>
                  <a:cubicBezTo>
                    <a:pt x="112" y="115"/>
                    <a:pt x="97" y="126"/>
                    <a:pt x="82" y="135"/>
                  </a:cubicBezTo>
                  <a:cubicBezTo>
                    <a:pt x="68" y="144"/>
                    <a:pt x="54" y="151"/>
                    <a:pt x="41" y="155"/>
                  </a:cubicBezTo>
                  <a:cubicBezTo>
                    <a:pt x="29" y="160"/>
                    <a:pt x="19" y="163"/>
                    <a:pt x="12" y="164"/>
                  </a:cubicBezTo>
                  <a:cubicBezTo>
                    <a:pt x="4" y="165"/>
                    <a:pt x="0" y="165"/>
                    <a:pt x="0" y="165"/>
                  </a:cubicBezTo>
                  <a:cubicBezTo>
                    <a:pt x="0" y="165"/>
                    <a:pt x="4" y="164"/>
                    <a:pt x="11" y="163"/>
                  </a:cubicBezTo>
                  <a:cubicBezTo>
                    <a:pt x="18" y="161"/>
                    <a:pt x="28" y="158"/>
                    <a:pt x="40" y="153"/>
                  </a:cubicBezTo>
                  <a:cubicBezTo>
                    <a:pt x="52" y="147"/>
                    <a:pt x="65" y="140"/>
                    <a:pt x="80" y="131"/>
                  </a:cubicBezTo>
                  <a:cubicBezTo>
                    <a:pt x="94" y="121"/>
                    <a:pt x="109" y="110"/>
                    <a:pt x="124" y="97"/>
                  </a:cubicBezTo>
                  <a:cubicBezTo>
                    <a:pt x="154" y="72"/>
                    <a:pt x="180" y="48"/>
                    <a:pt x="199" y="30"/>
                  </a:cubicBezTo>
                  <a:cubicBezTo>
                    <a:pt x="217" y="12"/>
                    <a:pt x="228" y="0"/>
                    <a:pt x="228" y="0"/>
                  </a:cubicBezTo>
                  <a:cubicBezTo>
                    <a:pt x="228" y="0"/>
                    <a:pt x="218" y="13"/>
                    <a:pt x="201" y="32"/>
                  </a:cubicBezTo>
                  <a:cubicBezTo>
                    <a:pt x="183" y="51"/>
                    <a:pt x="158" y="77"/>
                    <a:pt x="128" y="102"/>
                  </a:cubicBezTo>
                  <a:close/>
                </a:path>
              </a:pathLst>
            </a:custGeom>
            <a:solidFill>
              <a:srgbClr val="24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30"/>
            <p:cNvSpPr>
              <a:spLocks/>
            </p:cNvSpPr>
            <p:nvPr/>
          </p:nvSpPr>
          <p:spPr bwMode="auto">
            <a:xfrm>
              <a:off x="3031" y="846"/>
              <a:ext cx="199" cy="75"/>
            </a:xfrm>
            <a:custGeom>
              <a:avLst/>
              <a:gdLst>
                <a:gd name="T0" fmla="*/ 1 w 199"/>
                <a:gd name="T1" fmla="*/ 35 h 75"/>
                <a:gd name="T2" fmla="*/ 194 w 199"/>
                <a:gd name="T3" fmla="*/ 0 h 75"/>
                <a:gd name="T4" fmla="*/ 199 w 199"/>
                <a:gd name="T5" fmla="*/ 5 h 75"/>
                <a:gd name="T6" fmla="*/ 0 w 199"/>
                <a:gd name="T7" fmla="*/ 75 h 75"/>
                <a:gd name="T8" fmla="*/ 1 w 199"/>
                <a:gd name="T9" fmla="*/ 3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75">
                  <a:moveTo>
                    <a:pt x="1" y="35"/>
                  </a:moveTo>
                  <a:lnTo>
                    <a:pt x="194" y="0"/>
                  </a:lnTo>
                  <a:lnTo>
                    <a:pt x="199" y="5"/>
                  </a:lnTo>
                  <a:lnTo>
                    <a:pt x="0" y="75"/>
                  </a:lnTo>
                  <a:lnTo>
                    <a:pt x="1" y="35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31"/>
            <p:cNvSpPr>
              <a:spLocks/>
            </p:cNvSpPr>
            <p:nvPr/>
          </p:nvSpPr>
          <p:spPr bwMode="auto">
            <a:xfrm>
              <a:off x="3188" y="791"/>
              <a:ext cx="84" cy="83"/>
            </a:xfrm>
            <a:custGeom>
              <a:avLst/>
              <a:gdLst>
                <a:gd name="T0" fmla="*/ 23 w 52"/>
                <a:gd name="T1" fmla="*/ 0 h 51"/>
                <a:gd name="T2" fmla="*/ 39 w 52"/>
                <a:gd name="T3" fmla="*/ 10 h 51"/>
                <a:gd name="T4" fmla="*/ 50 w 52"/>
                <a:gd name="T5" fmla="*/ 21 h 51"/>
                <a:gd name="T6" fmla="*/ 41 w 52"/>
                <a:gd name="T7" fmla="*/ 44 h 51"/>
                <a:gd name="T8" fmla="*/ 23 w 52"/>
                <a:gd name="T9" fmla="*/ 48 h 51"/>
                <a:gd name="T10" fmla="*/ 2 w 52"/>
                <a:gd name="T11" fmla="*/ 28 h 51"/>
                <a:gd name="T12" fmla="*/ 6 w 52"/>
                <a:gd name="T13" fmla="*/ 12 h 51"/>
                <a:gd name="T14" fmla="*/ 23 w 52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3" y="0"/>
                  </a:moveTo>
                  <a:cubicBezTo>
                    <a:pt x="31" y="0"/>
                    <a:pt x="34" y="5"/>
                    <a:pt x="39" y="10"/>
                  </a:cubicBezTo>
                  <a:cubicBezTo>
                    <a:pt x="41" y="12"/>
                    <a:pt x="46" y="18"/>
                    <a:pt x="50" y="21"/>
                  </a:cubicBezTo>
                  <a:cubicBezTo>
                    <a:pt x="52" y="29"/>
                    <a:pt x="49" y="37"/>
                    <a:pt x="41" y="44"/>
                  </a:cubicBezTo>
                  <a:cubicBezTo>
                    <a:pt x="36" y="48"/>
                    <a:pt x="29" y="51"/>
                    <a:pt x="23" y="48"/>
                  </a:cubicBezTo>
                  <a:cubicBezTo>
                    <a:pt x="18" y="45"/>
                    <a:pt x="4" y="34"/>
                    <a:pt x="2" y="28"/>
                  </a:cubicBezTo>
                  <a:cubicBezTo>
                    <a:pt x="0" y="22"/>
                    <a:pt x="2" y="16"/>
                    <a:pt x="6" y="12"/>
                  </a:cubicBezTo>
                  <a:cubicBezTo>
                    <a:pt x="9" y="8"/>
                    <a:pt x="17" y="1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32"/>
            <p:cNvSpPr>
              <a:spLocks/>
            </p:cNvSpPr>
            <p:nvPr/>
          </p:nvSpPr>
          <p:spPr bwMode="auto">
            <a:xfrm>
              <a:off x="3245" y="812"/>
              <a:ext cx="42" cy="33"/>
            </a:xfrm>
            <a:custGeom>
              <a:avLst/>
              <a:gdLst>
                <a:gd name="T0" fmla="*/ 20 w 26"/>
                <a:gd name="T1" fmla="*/ 20 h 20"/>
                <a:gd name="T2" fmla="*/ 19 w 26"/>
                <a:gd name="T3" fmla="*/ 19 h 20"/>
                <a:gd name="T4" fmla="*/ 2 w 26"/>
                <a:gd name="T5" fmla="*/ 10 h 20"/>
                <a:gd name="T6" fmla="*/ 2 w 26"/>
                <a:gd name="T7" fmla="*/ 3 h 20"/>
                <a:gd name="T8" fmla="*/ 9 w 26"/>
                <a:gd name="T9" fmla="*/ 2 h 20"/>
                <a:gd name="T10" fmla="*/ 22 w 26"/>
                <a:gd name="T11" fmla="*/ 9 h 20"/>
                <a:gd name="T12" fmla="*/ 25 w 26"/>
                <a:gd name="T13" fmla="*/ 16 h 20"/>
                <a:gd name="T14" fmla="*/ 20 w 26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0">
                  <a:moveTo>
                    <a:pt x="20" y="20"/>
                  </a:moveTo>
                  <a:cubicBezTo>
                    <a:pt x="20" y="20"/>
                    <a:pt x="19" y="20"/>
                    <a:pt x="19" y="19"/>
                  </a:cubicBezTo>
                  <a:cubicBezTo>
                    <a:pt x="10" y="17"/>
                    <a:pt x="6" y="14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1"/>
                    <a:pt x="7" y="0"/>
                    <a:pt x="9" y="2"/>
                  </a:cubicBezTo>
                  <a:cubicBezTo>
                    <a:pt x="12" y="5"/>
                    <a:pt x="14" y="7"/>
                    <a:pt x="22" y="9"/>
                  </a:cubicBezTo>
                  <a:cubicBezTo>
                    <a:pt x="25" y="10"/>
                    <a:pt x="26" y="13"/>
                    <a:pt x="25" y="16"/>
                  </a:cubicBezTo>
                  <a:cubicBezTo>
                    <a:pt x="25" y="18"/>
                    <a:pt x="23" y="20"/>
                    <a:pt x="2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3"/>
            <p:cNvSpPr>
              <a:spLocks/>
            </p:cNvSpPr>
            <p:nvPr/>
          </p:nvSpPr>
          <p:spPr bwMode="auto">
            <a:xfrm>
              <a:off x="3241" y="834"/>
              <a:ext cx="42" cy="25"/>
            </a:xfrm>
            <a:custGeom>
              <a:avLst/>
              <a:gdLst>
                <a:gd name="T0" fmla="*/ 20 w 26"/>
                <a:gd name="T1" fmla="*/ 16 h 16"/>
                <a:gd name="T2" fmla="*/ 19 w 26"/>
                <a:gd name="T3" fmla="*/ 16 h 16"/>
                <a:gd name="T4" fmla="*/ 13 w 26"/>
                <a:gd name="T5" fmla="*/ 14 h 16"/>
                <a:gd name="T6" fmla="*/ 2 w 26"/>
                <a:gd name="T7" fmla="*/ 9 h 16"/>
                <a:gd name="T8" fmla="*/ 2 w 26"/>
                <a:gd name="T9" fmla="*/ 2 h 16"/>
                <a:gd name="T10" fmla="*/ 10 w 26"/>
                <a:gd name="T11" fmla="*/ 2 h 16"/>
                <a:gd name="T12" fmla="*/ 15 w 26"/>
                <a:gd name="T13" fmla="*/ 4 h 16"/>
                <a:gd name="T14" fmla="*/ 21 w 26"/>
                <a:gd name="T15" fmla="*/ 6 h 16"/>
                <a:gd name="T16" fmla="*/ 25 w 26"/>
                <a:gd name="T17" fmla="*/ 12 h 16"/>
                <a:gd name="T18" fmla="*/ 20 w 26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0" y="16"/>
                  </a:moveTo>
                  <a:cubicBezTo>
                    <a:pt x="20" y="16"/>
                    <a:pt x="19" y="16"/>
                    <a:pt x="19" y="16"/>
                  </a:cubicBezTo>
                  <a:cubicBezTo>
                    <a:pt x="16" y="15"/>
                    <a:pt x="14" y="15"/>
                    <a:pt x="13" y="14"/>
                  </a:cubicBezTo>
                  <a:cubicBezTo>
                    <a:pt x="8" y="13"/>
                    <a:pt x="5" y="13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1" y="3"/>
                    <a:pt x="15" y="4"/>
                  </a:cubicBezTo>
                  <a:cubicBezTo>
                    <a:pt x="17" y="5"/>
                    <a:pt x="19" y="5"/>
                    <a:pt x="21" y="6"/>
                  </a:cubicBezTo>
                  <a:cubicBezTo>
                    <a:pt x="24" y="7"/>
                    <a:pt x="26" y="9"/>
                    <a:pt x="25" y="12"/>
                  </a:cubicBezTo>
                  <a:cubicBezTo>
                    <a:pt x="24" y="15"/>
                    <a:pt x="22" y="16"/>
                    <a:pt x="2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4"/>
            <p:cNvSpPr>
              <a:spLocks/>
            </p:cNvSpPr>
            <p:nvPr/>
          </p:nvSpPr>
          <p:spPr bwMode="auto">
            <a:xfrm>
              <a:off x="3228" y="842"/>
              <a:ext cx="49" cy="30"/>
            </a:xfrm>
            <a:custGeom>
              <a:avLst/>
              <a:gdLst>
                <a:gd name="T0" fmla="*/ 24 w 30"/>
                <a:gd name="T1" fmla="*/ 19 h 19"/>
                <a:gd name="T2" fmla="*/ 24 w 30"/>
                <a:gd name="T3" fmla="*/ 19 h 19"/>
                <a:gd name="T4" fmla="*/ 3 w 30"/>
                <a:gd name="T5" fmla="*/ 10 h 19"/>
                <a:gd name="T6" fmla="*/ 2 w 30"/>
                <a:gd name="T7" fmla="*/ 3 h 19"/>
                <a:gd name="T8" fmla="*/ 10 w 30"/>
                <a:gd name="T9" fmla="*/ 2 h 19"/>
                <a:gd name="T10" fmla="*/ 25 w 30"/>
                <a:gd name="T11" fmla="*/ 9 h 19"/>
                <a:gd name="T12" fmla="*/ 30 w 30"/>
                <a:gd name="T13" fmla="*/ 14 h 19"/>
                <a:gd name="T14" fmla="*/ 24 w 3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9">
                  <a:moveTo>
                    <a:pt x="24" y="19"/>
                  </a:moveTo>
                  <a:cubicBezTo>
                    <a:pt x="24" y="19"/>
                    <a:pt x="24" y="19"/>
                    <a:pt x="24" y="19"/>
                  </a:cubicBezTo>
                  <a:cubicBezTo>
                    <a:pt x="15" y="18"/>
                    <a:pt x="9" y="16"/>
                    <a:pt x="3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5" y="0"/>
                    <a:pt x="8" y="0"/>
                    <a:pt x="10" y="2"/>
                  </a:cubicBezTo>
                  <a:cubicBezTo>
                    <a:pt x="14" y="6"/>
                    <a:pt x="17" y="8"/>
                    <a:pt x="25" y="9"/>
                  </a:cubicBezTo>
                  <a:cubicBezTo>
                    <a:pt x="28" y="9"/>
                    <a:pt x="30" y="11"/>
                    <a:pt x="30" y="14"/>
                  </a:cubicBezTo>
                  <a:cubicBezTo>
                    <a:pt x="29" y="17"/>
                    <a:pt x="27" y="19"/>
                    <a:pt x="24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5"/>
            <p:cNvSpPr>
              <a:spLocks/>
            </p:cNvSpPr>
            <p:nvPr/>
          </p:nvSpPr>
          <p:spPr bwMode="auto">
            <a:xfrm>
              <a:off x="3198" y="834"/>
              <a:ext cx="64" cy="43"/>
            </a:xfrm>
            <a:custGeom>
              <a:avLst/>
              <a:gdLst>
                <a:gd name="T0" fmla="*/ 36 w 40"/>
                <a:gd name="T1" fmla="*/ 27 h 27"/>
                <a:gd name="T2" fmla="*/ 36 w 40"/>
                <a:gd name="T3" fmla="*/ 27 h 27"/>
                <a:gd name="T4" fmla="*/ 2 w 40"/>
                <a:gd name="T5" fmla="*/ 9 h 27"/>
                <a:gd name="T6" fmla="*/ 1 w 40"/>
                <a:gd name="T7" fmla="*/ 8 h 27"/>
                <a:gd name="T8" fmla="*/ 2 w 40"/>
                <a:gd name="T9" fmla="*/ 2 h 27"/>
                <a:gd name="T10" fmla="*/ 8 w 40"/>
                <a:gd name="T11" fmla="*/ 3 h 27"/>
                <a:gd name="T12" fmla="*/ 9 w 40"/>
                <a:gd name="T13" fmla="*/ 3 h 27"/>
                <a:gd name="T14" fmla="*/ 36 w 40"/>
                <a:gd name="T15" fmla="*/ 18 h 27"/>
                <a:gd name="T16" fmla="*/ 40 w 40"/>
                <a:gd name="T17" fmla="*/ 23 h 27"/>
                <a:gd name="T18" fmla="*/ 36 w 4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36" y="27"/>
                  </a:moveTo>
                  <a:cubicBezTo>
                    <a:pt x="36" y="27"/>
                    <a:pt x="36" y="27"/>
                    <a:pt x="36" y="27"/>
                  </a:cubicBezTo>
                  <a:cubicBezTo>
                    <a:pt x="15" y="25"/>
                    <a:pt x="7" y="15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4" y="9"/>
                    <a:pt x="20" y="17"/>
                    <a:pt x="36" y="18"/>
                  </a:cubicBezTo>
                  <a:cubicBezTo>
                    <a:pt x="39" y="18"/>
                    <a:pt x="40" y="20"/>
                    <a:pt x="40" y="23"/>
                  </a:cubicBezTo>
                  <a:cubicBezTo>
                    <a:pt x="40" y="25"/>
                    <a:pt x="38" y="27"/>
                    <a:pt x="36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6"/>
            <p:cNvSpPr>
              <a:spLocks/>
            </p:cNvSpPr>
            <p:nvPr/>
          </p:nvSpPr>
          <p:spPr bwMode="auto">
            <a:xfrm>
              <a:off x="3204" y="783"/>
              <a:ext cx="71" cy="41"/>
            </a:xfrm>
            <a:custGeom>
              <a:avLst/>
              <a:gdLst>
                <a:gd name="T0" fmla="*/ 38 w 44"/>
                <a:gd name="T1" fmla="*/ 25 h 25"/>
                <a:gd name="T2" fmla="*/ 37 w 44"/>
                <a:gd name="T3" fmla="*/ 25 h 25"/>
                <a:gd name="T4" fmla="*/ 24 w 44"/>
                <a:gd name="T5" fmla="*/ 15 h 25"/>
                <a:gd name="T6" fmla="*/ 21 w 44"/>
                <a:gd name="T7" fmla="*/ 11 h 25"/>
                <a:gd name="T8" fmla="*/ 10 w 44"/>
                <a:gd name="T9" fmla="*/ 16 h 25"/>
                <a:gd name="T10" fmla="*/ 3 w 44"/>
                <a:gd name="T11" fmla="*/ 17 h 25"/>
                <a:gd name="T12" fmla="*/ 2 w 44"/>
                <a:gd name="T13" fmla="*/ 9 h 25"/>
                <a:gd name="T14" fmla="*/ 20 w 44"/>
                <a:gd name="T15" fmla="*/ 0 h 25"/>
                <a:gd name="T16" fmla="*/ 33 w 44"/>
                <a:gd name="T17" fmla="*/ 9 h 25"/>
                <a:gd name="T18" fmla="*/ 39 w 44"/>
                <a:gd name="T19" fmla="*/ 15 h 25"/>
                <a:gd name="T20" fmla="*/ 43 w 44"/>
                <a:gd name="T21" fmla="*/ 21 h 25"/>
                <a:gd name="T22" fmla="*/ 38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8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1" y="24"/>
                    <a:pt x="28" y="19"/>
                    <a:pt x="24" y="15"/>
                  </a:cubicBezTo>
                  <a:cubicBezTo>
                    <a:pt x="23" y="14"/>
                    <a:pt x="21" y="12"/>
                    <a:pt x="21" y="11"/>
                  </a:cubicBezTo>
                  <a:cubicBezTo>
                    <a:pt x="17" y="11"/>
                    <a:pt x="13" y="13"/>
                    <a:pt x="10" y="16"/>
                  </a:cubicBezTo>
                  <a:cubicBezTo>
                    <a:pt x="8" y="19"/>
                    <a:pt x="5" y="19"/>
                    <a:pt x="3" y="17"/>
                  </a:cubicBezTo>
                  <a:cubicBezTo>
                    <a:pt x="0" y="15"/>
                    <a:pt x="0" y="11"/>
                    <a:pt x="2" y="9"/>
                  </a:cubicBezTo>
                  <a:cubicBezTo>
                    <a:pt x="8" y="4"/>
                    <a:pt x="14" y="1"/>
                    <a:pt x="20" y="0"/>
                  </a:cubicBezTo>
                  <a:cubicBezTo>
                    <a:pt x="26" y="0"/>
                    <a:pt x="30" y="5"/>
                    <a:pt x="33" y="9"/>
                  </a:cubicBezTo>
                  <a:cubicBezTo>
                    <a:pt x="35" y="12"/>
                    <a:pt x="37" y="15"/>
                    <a:pt x="39" y="15"/>
                  </a:cubicBezTo>
                  <a:cubicBezTo>
                    <a:pt x="42" y="16"/>
                    <a:pt x="44" y="18"/>
                    <a:pt x="43" y="21"/>
                  </a:cubicBezTo>
                  <a:cubicBezTo>
                    <a:pt x="43" y="24"/>
                    <a:pt x="41" y="25"/>
                    <a:pt x="3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7"/>
            <p:cNvSpPr>
              <a:spLocks/>
            </p:cNvSpPr>
            <p:nvPr/>
          </p:nvSpPr>
          <p:spPr bwMode="auto">
            <a:xfrm>
              <a:off x="3575" y="639"/>
              <a:ext cx="16" cy="10"/>
            </a:xfrm>
            <a:custGeom>
              <a:avLst/>
              <a:gdLst>
                <a:gd name="T0" fmla="*/ 10 w 10"/>
                <a:gd name="T1" fmla="*/ 2 h 6"/>
                <a:gd name="T2" fmla="*/ 0 w 10"/>
                <a:gd name="T3" fmla="*/ 0 h 6"/>
                <a:gd name="T4" fmla="*/ 8 w 10"/>
                <a:gd name="T5" fmla="*/ 4 h 6"/>
                <a:gd name="T6" fmla="*/ 10 w 10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0" y="2"/>
                  </a:moveTo>
                  <a:cubicBezTo>
                    <a:pt x="10" y="2"/>
                    <a:pt x="4" y="4"/>
                    <a:pt x="0" y="0"/>
                  </a:cubicBezTo>
                  <a:cubicBezTo>
                    <a:pt x="0" y="0"/>
                    <a:pt x="4" y="6"/>
                    <a:pt x="8" y="4"/>
                  </a:cubicBezTo>
                  <a:lnTo>
                    <a:pt x="10" y="2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0" name="矩形 139"/>
          <p:cNvSpPr/>
          <p:nvPr/>
        </p:nvSpPr>
        <p:spPr bwMode="auto">
          <a:xfrm>
            <a:off x="281092" y="283841"/>
            <a:ext cx="2639907" cy="707886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Kelson Sans" panose="02000500000000000000" pitchFamily="50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CONTENTS</a:t>
            </a:r>
            <a:endParaRPr lang="zh-CN" altLang="en-US" sz="4000" b="1" dirty="0">
              <a:solidFill>
                <a:schemeClr val="bg1"/>
              </a:solidFill>
              <a:latin typeface="Kelson Sans" panose="02000500000000000000" pitchFamily="50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79" name="组合 178"/>
          <p:cNvGrpSpPr/>
          <p:nvPr/>
        </p:nvGrpSpPr>
        <p:grpSpPr>
          <a:xfrm>
            <a:off x="2099381" y="1235799"/>
            <a:ext cx="3627206" cy="651302"/>
            <a:chOff x="2099381" y="2138363"/>
            <a:chExt cx="3627206" cy="651302"/>
          </a:xfrm>
        </p:grpSpPr>
        <p:sp>
          <p:nvSpPr>
            <p:cNvPr id="180" name="Text Box 5"/>
            <p:cNvSpPr txBox="1">
              <a:spLocks noChangeArrowheads="1"/>
            </p:cNvSpPr>
            <p:nvPr/>
          </p:nvSpPr>
          <p:spPr bwMode="auto">
            <a:xfrm>
              <a:off x="2750683" y="2170369"/>
              <a:ext cx="2975904" cy="58477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b="0" dirty="0">
                  <a:solidFill>
                    <a:schemeClr val="bg1"/>
                  </a:solidFill>
                  <a:latin typeface="Franklin Gothic Medium Cond" panose="020B0606030402020204" pitchFamily="34" charset="0"/>
                </a:rPr>
                <a:t>Click to add text</a:t>
              </a:r>
              <a:endParaRPr lang="zh-CN" altLang="en-US" b="0" dirty="0">
                <a:solidFill>
                  <a:schemeClr val="bg1"/>
                </a:solidFill>
                <a:latin typeface="Franklin Gothic Medium Cond" panose="020B0606030402020204" pitchFamily="34" charset="0"/>
              </a:endParaRPr>
            </a:p>
          </p:txBody>
        </p:sp>
        <p:grpSp>
          <p:nvGrpSpPr>
            <p:cNvPr id="181" name="组合 180"/>
            <p:cNvGrpSpPr/>
            <p:nvPr/>
          </p:nvGrpSpPr>
          <p:grpSpPr>
            <a:xfrm>
              <a:off x="2099381" y="2138363"/>
              <a:ext cx="651302" cy="651302"/>
              <a:chOff x="2046993" y="2085975"/>
              <a:chExt cx="756078" cy="756078"/>
            </a:xfrm>
          </p:grpSpPr>
          <p:sp>
            <p:nvSpPr>
              <p:cNvPr id="183" name="椭圆 182"/>
              <p:cNvSpPr/>
              <p:nvPr/>
            </p:nvSpPr>
            <p:spPr>
              <a:xfrm>
                <a:off x="2046993" y="2085975"/>
                <a:ext cx="756078" cy="756078"/>
              </a:xfrm>
              <a:prstGeom prst="ellipse">
                <a:avLst/>
              </a:prstGeom>
              <a:solidFill>
                <a:srgbClr val="FEC422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4" name="椭圆 183"/>
              <p:cNvSpPr/>
              <p:nvPr/>
            </p:nvSpPr>
            <p:spPr>
              <a:xfrm>
                <a:off x="2114745" y="2153727"/>
                <a:ext cx="620574" cy="620574"/>
              </a:xfrm>
              <a:prstGeom prst="ellipse">
                <a:avLst/>
              </a:prstGeom>
              <a:solidFill>
                <a:srgbClr val="FEC4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2" name="Text Box 5"/>
            <p:cNvSpPr txBox="1">
              <a:spLocks noChangeArrowheads="1"/>
            </p:cNvSpPr>
            <p:nvPr/>
          </p:nvSpPr>
          <p:spPr bwMode="auto">
            <a:xfrm>
              <a:off x="2108744" y="2143334"/>
              <a:ext cx="662948" cy="646331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sz="36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6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2099381" y="2077253"/>
            <a:ext cx="3627206" cy="651302"/>
            <a:chOff x="2099381" y="2138363"/>
            <a:chExt cx="3627206" cy="651302"/>
          </a:xfrm>
        </p:grpSpPr>
        <p:sp>
          <p:nvSpPr>
            <p:cNvPr id="186" name="Text Box 5"/>
            <p:cNvSpPr txBox="1">
              <a:spLocks noChangeArrowheads="1"/>
            </p:cNvSpPr>
            <p:nvPr/>
          </p:nvSpPr>
          <p:spPr bwMode="auto">
            <a:xfrm>
              <a:off x="2750683" y="2170369"/>
              <a:ext cx="2975904" cy="58477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b="0" dirty="0">
                  <a:solidFill>
                    <a:schemeClr val="bg1"/>
                  </a:solidFill>
                  <a:latin typeface="Franklin Gothic Medium Cond" panose="020B0606030402020204" pitchFamily="34" charset="0"/>
                </a:rPr>
                <a:t>Click to add text</a:t>
              </a:r>
              <a:endParaRPr lang="zh-CN" altLang="en-US" b="0" dirty="0">
                <a:solidFill>
                  <a:schemeClr val="bg1"/>
                </a:solidFill>
                <a:latin typeface="Franklin Gothic Medium Cond" panose="020B0606030402020204" pitchFamily="34" charset="0"/>
              </a:endParaRPr>
            </a:p>
          </p:txBody>
        </p:sp>
        <p:grpSp>
          <p:nvGrpSpPr>
            <p:cNvPr id="187" name="组合 186"/>
            <p:cNvGrpSpPr/>
            <p:nvPr/>
          </p:nvGrpSpPr>
          <p:grpSpPr>
            <a:xfrm>
              <a:off x="2099381" y="2138363"/>
              <a:ext cx="651302" cy="651302"/>
              <a:chOff x="2046993" y="2085975"/>
              <a:chExt cx="756078" cy="756078"/>
            </a:xfrm>
          </p:grpSpPr>
          <p:sp>
            <p:nvSpPr>
              <p:cNvPr id="189" name="椭圆 188"/>
              <p:cNvSpPr/>
              <p:nvPr/>
            </p:nvSpPr>
            <p:spPr>
              <a:xfrm>
                <a:off x="2046993" y="2085975"/>
                <a:ext cx="756078" cy="756078"/>
              </a:xfrm>
              <a:prstGeom prst="ellipse">
                <a:avLst/>
              </a:prstGeom>
              <a:solidFill>
                <a:srgbClr val="FEC422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椭圆 189"/>
              <p:cNvSpPr/>
              <p:nvPr/>
            </p:nvSpPr>
            <p:spPr>
              <a:xfrm>
                <a:off x="2114745" y="2153727"/>
                <a:ext cx="620574" cy="620574"/>
              </a:xfrm>
              <a:prstGeom prst="ellipse">
                <a:avLst/>
              </a:prstGeom>
              <a:solidFill>
                <a:srgbClr val="FEC4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8" name="Text Box 5"/>
            <p:cNvSpPr txBox="1">
              <a:spLocks noChangeArrowheads="1"/>
            </p:cNvSpPr>
            <p:nvPr/>
          </p:nvSpPr>
          <p:spPr bwMode="auto">
            <a:xfrm>
              <a:off x="2108744" y="2143334"/>
              <a:ext cx="662948" cy="646331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sz="36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36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2099381" y="2918707"/>
            <a:ext cx="3627206" cy="651302"/>
            <a:chOff x="2099381" y="2138363"/>
            <a:chExt cx="3627206" cy="651302"/>
          </a:xfrm>
        </p:grpSpPr>
        <p:sp>
          <p:nvSpPr>
            <p:cNvPr id="192" name="Text Box 5"/>
            <p:cNvSpPr txBox="1">
              <a:spLocks noChangeArrowheads="1"/>
            </p:cNvSpPr>
            <p:nvPr/>
          </p:nvSpPr>
          <p:spPr bwMode="auto">
            <a:xfrm>
              <a:off x="2750683" y="2170369"/>
              <a:ext cx="2975904" cy="58477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b="0" dirty="0">
                  <a:solidFill>
                    <a:schemeClr val="bg1"/>
                  </a:solidFill>
                  <a:latin typeface="Franklin Gothic Medium Cond" panose="020B0606030402020204" pitchFamily="34" charset="0"/>
                </a:rPr>
                <a:t>Click to add text</a:t>
              </a:r>
              <a:endParaRPr lang="zh-CN" altLang="en-US" b="0" dirty="0">
                <a:solidFill>
                  <a:schemeClr val="bg1"/>
                </a:solidFill>
                <a:latin typeface="Franklin Gothic Medium Cond" panose="020B0606030402020204" pitchFamily="34" charset="0"/>
              </a:endParaRPr>
            </a:p>
          </p:txBody>
        </p:sp>
        <p:grpSp>
          <p:nvGrpSpPr>
            <p:cNvPr id="193" name="组合 192"/>
            <p:cNvGrpSpPr/>
            <p:nvPr/>
          </p:nvGrpSpPr>
          <p:grpSpPr>
            <a:xfrm>
              <a:off x="2099381" y="2138363"/>
              <a:ext cx="651302" cy="651302"/>
              <a:chOff x="2046993" y="2085975"/>
              <a:chExt cx="756078" cy="756078"/>
            </a:xfrm>
          </p:grpSpPr>
          <p:sp>
            <p:nvSpPr>
              <p:cNvPr id="195" name="椭圆 194"/>
              <p:cNvSpPr/>
              <p:nvPr/>
            </p:nvSpPr>
            <p:spPr>
              <a:xfrm>
                <a:off x="2046993" y="2085975"/>
                <a:ext cx="756078" cy="756078"/>
              </a:xfrm>
              <a:prstGeom prst="ellipse">
                <a:avLst/>
              </a:prstGeom>
              <a:solidFill>
                <a:srgbClr val="FEC422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椭圆 195"/>
              <p:cNvSpPr/>
              <p:nvPr/>
            </p:nvSpPr>
            <p:spPr>
              <a:xfrm>
                <a:off x="2114745" y="2153727"/>
                <a:ext cx="620574" cy="620574"/>
              </a:xfrm>
              <a:prstGeom prst="ellipse">
                <a:avLst/>
              </a:prstGeom>
              <a:solidFill>
                <a:srgbClr val="FEC4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4" name="Text Box 5"/>
            <p:cNvSpPr txBox="1">
              <a:spLocks noChangeArrowheads="1"/>
            </p:cNvSpPr>
            <p:nvPr/>
          </p:nvSpPr>
          <p:spPr bwMode="auto">
            <a:xfrm>
              <a:off x="2108744" y="2143334"/>
              <a:ext cx="662948" cy="646331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sz="36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36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2099381" y="3760162"/>
            <a:ext cx="3627206" cy="651302"/>
            <a:chOff x="2099381" y="2138363"/>
            <a:chExt cx="3627206" cy="651302"/>
          </a:xfrm>
        </p:grpSpPr>
        <p:sp>
          <p:nvSpPr>
            <p:cNvPr id="198" name="Text Box 5"/>
            <p:cNvSpPr txBox="1">
              <a:spLocks noChangeArrowheads="1"/>
            </p:cNvSpPr>
            <p:nvPr/>
          </p:nvSpPr>
          <p:spPr bwMode="auto">
            <a:xfrm>
              <a:off x="2750683" y="2170369"/>
              <a:ext cx="2975904" cy="58477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b="0" dirty="0">
                  <a:solidFill>
                    <a:schemeClr val="bg1"/>
                  </a:solidFill>
                  <a:latin typeface="Franklin Gothic Medium Cond" panose="020B0606030402020204" pitchFamily="34" charset="0"/>
                </a:rPr>
                <a:t>Click to add text</a:t>
              </a:r>
              <a:endParaRPr lang="zh-CN" altLang="en-US" b="0" dirty="0">
                <a:solidFill>
                  <a:schemeClr val="bg1"/>
                </a:solidFill>
                <a:latin typeface="Franklin Gothic Medium Cond" panose="020B0606030402020204" pitchFamily="34" charset="0"/>
              </a:endParaRPr>
            </a:p>
          </p:txBody>
        </p:sp>
        <p:grpSp>
          <p:nvGrpSpPr>
            <p:cNvPr id="199" name="组合 198"/>
            <p:cNvGrpSpPr/>
            <p:nvPr/>
          </p:nvGrpSpPr>
          <p:grpSpPr>
            <a:xfrm>
              <a:off x="2099381" y="2138363"/>
              <a:ext cx="651302" cy="651302"/>
              <a:chOff x="2046993" y="2085975"/>
              <a:chExt cx="756078" cy="756078"/>
            </a:xfrm>
          </p:grpSpPr>
          <p:sp>
            <p:nvSpPr>
              <p:cNvPr id="201" name="椭圆 200"/>
              <p:cNvSpPr/>
              <p:nvPr/>
            </p:nvSpPr>
            <p:spPr>
              <a:xfrm>
                <a:off x="2046993" y="2085975"/>
                <a:ext cx="756078" cy="756078"/>
              </a:xfrm>
              <a:prstGeom prst="ellipse">
                <a:avLst/>
              </a:prstGeom>
              <a:solidFill>
                <a:srgbClr val="FEC422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椭圆 201"/>
              <p:cNvSpPr/>
              <p:nvPr/>
            </p:nvSpPr>
            <p:spPr>
              <a:xfrm>
                <a:off x="2114745" y="2153727"/>
                <a:ext cx="620574" cy="620574"/>
              </a:xfrm>
              <a:prstGeom prst="ellipse">
                <a:avLst/>
              </a:prstGeom>
              <a:solidFill>
                <a:srgbClr val="FEC4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0" name="Text Box 5"/>
            <p:cNvSpPr txBox="1">
              <a:spLocks noChangeArrowheads="1"/>
            </p:cNvSpPr>
            <p:nvPr/>
          </p:nvSpPr>
          <p:spPr bwMode="auto">
            <a:xfrm>
              <a:off x="2108744" y="2143334"/>
              <a:ext cx="662948" cy="646331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sz="36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36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5" name="任意多边形 204"/>
          <p:cNvSpPr/>
          <p:nvPr/>
        </p:nvSpPr>
        <p:spPr>
          <a:xfrm rot="19690648">
            <a:off x="-181350" y="248956"/>
            <a:ext cx="362703" cy="584467"/>
          </a:xfrm>
          <a:custGeom>
            <a:avLst/>
            <a:gdLst>
              <a:gd name="connsiteX0" fmla="*/ 362703 w 362703"/>
              <a:gd name="connsiteY0" fmla="*/ 0 h 584467"/>
              <a:gd name="connsiteX1" fmla="*/ 362703 w 362703"/>
              <a:gd name="connsiteY1" fmla="*/ 584467 h 584467"/>
              <a:gd name="connsiteX2" fmla="*/ 0 w 362703"/>
              <a:gd name="connsiteY2" fmla="*/ 584467 h 58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2703" h="584467">
                <a:moveTo>
                  <a:pt x="362703" y="0"/>
                </a:moveTo>
                <a:lnTo>
                  <a:pt x="362703" y="584467"/>
                </a:lnTo>
                <a:lnTo>
                  <a:pt x="0" y="584467"/>
                </a:lnTo>
                <a:close/>
              </a:path>
            </a:pathLst>
          </a:custGeom>
          <a:solidFill>
            <a:srgbClr val="FEC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98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 flipH="1">
            <a:off x="5360644" y="2347912"/>
            <a:ext cx="3783356" cy="2846388"/>
            <a:chOff x="-72" y="-72"/>
            <a:chExt cx="4478" cy="3369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923" y="1088"/>
              <a:ext cx="364" cy="275"/>
            </a:xfrm>
            <a:custGeom>
              <a:avLst/>
              <a:gdLst>
                <a:gd name="T0" fmla="*/ 8 w 364"/>
                <a:gd name="T1" fmla="*/ 275 h 275"/>
                <a:gd name="T2" fmla="*/ 0 w 364"/>
                <a:gd name="T3" fmla="*/ 264 h 275"/>
                <a:gd name="T4" fmla="*/ 356 w 364"/>
                <a:gd name="T5" fmla="*/ 0 h 275"/>
                <a:gd name="T6" fmla="*/ 364 w 364"/>
                <a:gd name="T7" fmla="*/ 11 h 275"/>
                <a:gd name="T8" fmla="*/ 8 w 364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75">
                  <a:moveTo>
                    <a:pt x="8" y="275"/>
                  </a:moveTo>
                  <a:lnTo>
                    <a:pt x="0" y="264"/>
                  </a:lnTo>
                  <a:lnTo>
                    <a:pt x="356" y="0"/>
                  </a:lnTo>
                  <a:lnTo>
                    <a:pt x="364" y="11"/>
                  </a:lnTo>
                  <a:lnTo>
                    <a:pt x="8" y="2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34" y="1378"/>
              <a:ext cx="361" cy="274"/>
            </a:xfrm>
            <a:custGeom>
              <a:avLst/>
              <a:gdLst>
                <a:gd name="T0" fmla="*/ 8 w 361"/>
                <a:gd name="T1" fmla="*/ 274 h 274"/>
                <a:gd name="T2" fmla="*/ 0 w 361"/>
                <a:gd name="T3" fmla="*/ 261 h 274"/>
                <a:gd name="T4" fmla="*/ 351 w 361"/>
                <a:gd name="T5" fmla="*/ 0 h 274"/>
                <a:gd name="T6" fmla="*/ 361 w 361"/>
                <a:gd name="T7" fmla="*/ 13 h 274"/>
                <a:gd name="T8" fmla="*/ 8 w 361"/>
                <a:gd name="T9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274">
                  <a:moveTo>
                    <a:pt x="8" y="274"/>
                  </a:moveTo>
                  <a:lnTo>
                    <a:pt x="0" y="261"/>
                  </a:lnTo>
                  <a:lnTo>
                    <a:pt x="351" y="0"/>
                  </a:lnTo>
                  <a:lnTo>
                    <a:pt x="361" y="13"/>
                  </a:lnTo>
                  <a:lnTo>
                    <a:pt x="8" y="2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372" y="1675"/>
              <a:ext cx="123" cy="97"/>
            </a:xfrm>
            <a:custGeom>
              <a:avLst/>
              <a:gdLst>
                <a:gd name="T0" fmla="*/ 9 w 123"/>
                <a:gd name="T1" fmla="*/ 97 h 97"/>
                <a:gd name="T2" fmla="*/ 0 w 123"/>
                <a:gd name="T3" fmla="*/ 84 h 97"/>
                <a:gd name="T4" fmla="*/ 115 w 123"/>
                <a:gd name="T5" fmla="*/ 0 h 97"/>
                <a:gd name="T6" fmla="*/ 123 w 123"/>
                <a:gd name="T7" fmla="*/ 11 h 97"/>
                <a:gd name="T8" fmla="*/ 9 w 123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7">
                  <a:moveTo>
                    <a:pt x="9" y="97"/>
                  </a:moveTo>
                  <a:lnTo>
                    <a:pt x="0" y="84"/>
                  </a:lnTo>
                  <a:lnTo>
                    <a:pt x="115" y="0"/>
                  </a:lnTo>
                  <a:lnTo>
                    <a:pt x="123" y="11"/>
                  </a:lnTo>
                  <a:lnTo>
                    <a:pt x="9" y="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99" y="1786"/>
              <a:ext cx="47" cy="41"/>
            </a:xfrm>
            <a:custGeom>
              <a:avLst/>
              <a:gdLst>
                <a:gd name="T0" fmla="*/ 8 w 47"/>
                <a:gd name="T1" fmla="*/ 41 h 41"/>
                <a:gd name="T2" fmla="*/ 0 w 47"/>
                <a:gd name="T3" fmla="*/ 28 h 41"/>
                <a:gd name="T4" fmla="*/ 37 w 47"/>
                <a:gd name="T5" fmla="*/ 0 h 41"/>
                <a:gd name="T6" fmla="*/ 47 w 47"/>
                <a:gd name="T7" fmla="*/ 12 h 41"/>
                <a:gd name="T8" fmla="*/ 8 w 47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1">
                  <a:moveTo>
                    <a:pt x="8" y="41"/>
                  </a:moveTo>
                  <a:lnTo>
                    <a:pt x="0" y="28"/>
                  </a:lnTo>
                  <a:lnTo>
                    <a:pt x="37" y="0"/>
                  </a:lnTo>
                  <a:lnTo>
                    <a:pt x="47" y="12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53" y="1077"/>
              <a:ext cx="46" cy="45"/>
            </a:xfrm>
            <a:custGeom>
              <a:avLst/>
              <a:gdLst>
                <a:gd name="T0" fmla="*/ 44 w 46"/>
                <a:gd name="T1" fmla="*/ 45 h 45"/>
                <a:gd name="T2" fmla="*/ 29 w 46"/>
                <a:gd name="T3" fmla="*/ 45 h 45"/>
                <a:gd name="T4" fmla="*/ 29 w 46"/>
                <a:gd name="T5" fmla="*/ 14 h 45"/>
                <a:gd name="T6" fmla="*/ 0 w 46"/>
                <a:gd name="T7" fmla="*/ 14 h 45"/>
                <a:gd name="T8" fmla="*/ 0 w 46"/>
                <a:gd name="T9" fmla="*/ 0 h 45"/>
                <a:gd name="T10" fmla="*/ 46 w 46"/>
                <a:gd name="T11" fmla="*/ 0 h 45"/>
                <a:gd name="T12" fmla="*/ 44 w 46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5">
                  <a:moveTo>
                    <a:pt x="44" y="45"/>
                  </a:moveTo>
                  <a:lnTo>
                    <a:pt x="29" y="45"/>
                  </a:lnTo>
                  <a:lnTo>
                    <a:pt x="29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46" y="0"/>
                  </a:lnTo>
                  <a:lnTo>
                    <a:pt x="44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598" y="2439"/>
              <a:ext cx="329" cy="318"/>
            </a:xfrm>
            <a:custGeom>
              <a:avLst/>
              <a:gdLst>
                <a:gd name="T0" fmla="*/ 10 w 329"/>
                <a:gd name="T1" fmla="*/ 318 h 318"/>
                <a:gd name="T2" fmla="*/ 0 w 329"/>
                <a:gd name="T3" fmla="*/ 308 h 318"/>
                <a:gd name="T4" fmla="*/ 319 w 329"/>
                <a:gd name="T5" fmla="*/ 0 h 318"/>
                <a:gd name="T6" fmla="*/ 329 w 329"/>
                <a:gd name="T7" fmla="*/ 10 h 318"/>
                <a:gd name="T8" fmla="*/ 10 w 329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318">
                  <a:moveTo>
                    <a:pt x="10" y="318"/>
                  </a:moveTo>
                  <a:lnTo>
                    <a:pt x="0" y="308"/>
                  </a:lnTo>
                  <a:lnTo>
                    <a:pt x="319" y="0"/>
                  </a:lnTo>
                  <a:lnTo>
                    <a:pt x="329" y="10"/>
                  </a:lnTo>
                  <a:lnTo>
                    <a:pt x="10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50" y="2778"/>
              <a:ext cx="325" cy="315"/>
            </a:xfrm>
            <a:custGeom>
              <a:avLst/>
              <a:gdLst>
                <a:gd name="T0" fmla="*/ 9 w 325"/>
                <a:gd name="T1" fmla="*/ 315 h 315"/>
                <a:gd name="T2" fmla="*/ 0 w 325"/>
                <a:gd name="T3" fmla="*/ 305 h 315"/>
                <a:gd name="T4" fmla="*/ 316 w 325"/>
                <a:gd name="T5" fmla="*/ 0 h 315"/>
                <a:gd name="T6" fmla="*/ 325 w 325"/>
                <a:gd name="T7" fmla="*/ 10 h 315"/>
                <a:gd name="T8" fmla="*/ 9 w 325"/>
                <a:gd name="T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15">
                  <a:moveTo>
                    <a:pt x="9" y="315"/>
                  </a:moveTo>
                  <a:lnTo>
                    <a:pt x="0" y="305"/>
                  </a:lnTo>
                  <a:lnTo>
                    <a:pt x="316" y="0"/>
                  </a:lnTo>
                  <a:lnTo>
                    <a:pt x="325" y="10"/>
                  </a:lnTo>
                  <a:lnTo>
                    <a:pt x="9" y="3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105" y="3123"/>
              <a:ext cx="112" cy="109"/>
            </a:xfrm>
            <a:custGeom>
              <a:avLst/>
              <a:gdLst>
                <a:gd name="T0" fmla="*/ 10 w 112"/>
                <a:gd name="T1" fmla="*/ 109 h 109"/>
                <a:gd name="T2" fmla="*/ 0 w 112"/>
                <a:gd name="T3" fmla="*/ 99 h 109"/>
                <a:gd name="T4" fmla="*/ 103 w 112"/>
                <a:gd name="T5" fmla="*/ 0 h 109"/>
                <a:gd name="T6" fmla="*/ 112 w 112"/>
                <a:gd name="T7" fmla="*/ 10 h 109"/>
                <a:gd name="T8" fmla="*/ 10 w 112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09">
                  <a:moveTo>
                    <a:pt x="10" y="109"/>
                  </a:moveTo>
                  <a:lnTo>
                    <a:pt x="0" y="99"/>
                  </a:lnTo>
                  <a:lnTo>
                    <a:pt x="103" y="0"/>
                  </a:lnTo>
                  <a:lnTo>
                    <a:pt x="112" y="10"/>
                  </a:lnTo>
                  <a:lnTo>
                    <a:pt x="10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039" y="3253"/>
              <a:ext cx="44" cy="44"/>
            </a:xfrm>
            <a:custGeom>
              <a:avLst/>
              <a:gdLst>
                <a:gd name="T0" fmla="*/ 10 w 44"/>
                <a:gd name="T1" fmla="*/ 44 h 44"/>
                <a:gd name="T2" fmla="*/ 0 w 44"/>
                <a:gd name="T3" fmla="*/ 32 h 44"/>
                <a:gd name="T4" fmla="*/ 34 w 44"/>
                <a:gd name="T5" fmla="*/ 0 h 44"/>
                <a:gd name="T6" fmla="*/ 44 w 44"/>
                <a:gd name="T7" fmla="*/ 11 h 44"/>
                <a:gd name="T8" fmla="*/ 10 w 44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10" y="44"/>
                  </a:moveTo>
                  <a:lnTo>
                    <a:pt x="0" y="32"/>
                  </a:lnTo>
                  <a:lnTo>
                    <a:pt x="34" y="0"/>
                  </a:lnTo>
                  <a:lnTo>
                    <a:pt x="44" y="11"/>
                  </a:lnTo>
                  <a:lnTo>
                    <a:pt x="10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890" y="2426"/>
              <a:ext cx="50" cy="47"/>
            </a:xfrm>
            <a:custGeom>
              <a:avLst/>
              <a:gdLst>
                <a:gd name="T0" fmla="*/ 35 w 50"/>
                <a:gd name="T1" fmla="*/ 47 h 47"/>
                <a:gd name="T2" fmla="*/ 32 w 50"/>
                <a:gd name="T3" fmla="*/ 17 h 47"/>
                <a:gd name="T4" fmla="*/ 1 w 50"/>
                <a:gd name="T5" fmla="*/ 20 h 47"/>
                <a:gd name="T6" fmla="*/ 0 w 50"/>
                <a:gd name="T7" fmla="*/ 5 h 47"/>
                <a:gd name="T8" fmla="*/ 45 w 50"/>
                <a:gd name="T9" fmla="*/ 0 h 47"/>
                <a:gd name="T10" fmla="*/ 50 w 50"/>
                <a:gd name="T11" fmla="*/ 46 h 47"/>
                <a:gd name="T12" fmla="*/ 35 w 50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7">
                  <a:moveTo>
                    <a:pt x="35" y="47"/>
                  </a:moveTo>
                  <a:lnTo>
                    <a:pt x="32" y="17"/>
                  </a:lnTo>
                  <a:lnTo>
                    <a:pt x="1" y="20"/>
                  </a:lnTo>
                  <a:lnTo>
                    <a:pt x="0" y="5"/>
                  </a:lnTo>
                  <a:lnTo>
                    <a:pt x="45" y="0"/>
                  </a:lnTo>
                  <a:lnTo>
                    <a:pt x="50" y="46"/>
                  </a:lnTo>
                  <a:lnTo>
                    <a:pt x="35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1362" y="1385"/>
              <a:ext cx="53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1467" y="1385"/>
              <a:ext cx="36" cy="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21"/>
            <p:cNvSpPr>
              <a:spLocks noChangeArrowheads="1"/>
            </p:cNvSpPr>
            <p:nvPr/>
          </p:nvSpPr>
          <p:spPr bwMode="auto">
            <a:xfrm>
              <a:off x="1339" y="1540"/>
              <a:ext cx="31" cy="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22"/>
            <p:cNvSpPr>
              <a:spLocks noChangeArrowheads="1"/>
            </p:cNvSpPr>
            <p:nvPr/>
          </p:nvSpPr>
          <p:spPr bwMode="auto">
            <a:xfrm>
              <a:off x="1222" y="1488"/>
              <a:ext cx="23" cy="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23"/>
            <p:cNvSpPr>
              <a:spLocks noChangeArrowheads="1"/>
            </p:cNvSpPr>
            <p:nvPr/>
          </p:nvSpPr>
          <p:spPr bwMode="auto">
            <a:xfrm>
              <a:off x="1887" y="2467"/>
              <a:ext cx="48" cy="5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4"/>
            <p:cNvSpPr>
              <a:spLocks noChangeArrowheads="1"/>
            </p:cNvSpPr>
            <p:nvPr/>
          </p:nvSpPr>
          <p:spPr bwMode="auto">
            <a:xfrm>
              <a:off x="1840" y="2146"/>
              <a:ext cx="21" cy="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5"/>
            <p:cNvSpPr>
              <a:spLocks noChangeArrowheads="1"/>
            </p:cNvSpPr>
            <p:nvPr/>
          </p:nvSpPr>
          <p:spPr bwMode="auto">
            <a:xfrm>
              <a:off x="1896" y="2169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6"/>
            <p:cNvSpPr>
              <a:spLocks noChangeArrowheads="1"/>
            </p:cNvSpPr>
            <p:nvPr/>
          </p:nvSpPr>
          <p:spPr bwMode="auto">
            <a:xfrm>
              <a:off x="2235" y="2708"/>
              <a:ext cx="76" cy="8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7"/>
            <p:cNvSpPr>
              <a:spLocks noChangeArrowheads="1"/>
            </p:cNvSpPr>
            <p:nvPr/>
          </p:nvSpPr>
          <p:spPr bwMode="auto">
            <a:xfrm>
              <a:off x="2272" y="2542"/>
              <a:ext cx="62" cy="6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28"/>
            <p:cNvSpPr>
              <a:spLocks noChangeArrowheads="1"/>
            </p:cNvSpPr>
            <p:nvPr/>
          </p:nvSpPr>
          <p:spPr bwMode="auto">
            <a:xfrm>
              <a:off x="1977" y="2396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991" y="1346"/>
              <a:ext cx="105" cy="111"/>
            </a:xfrm>
            <a:custGeom>
              <a:avLst/>
              <a:gdLst>
                <a:gd name="T0" fmla="*/ 22 w 65"/>
                <a:gd name="T1" fmla="*/ 49 h 69"/>
                <a:gd name="T2" fmla="*/ 31 w 65"/>
                <a:gd name="T3" fmla="*/ 47 h 69"/>
                <a:gd name="T4" fmla="*/ 31 w 65"/>
                <a:gd name="T5" fmla="*/ 50 h 69"/>
                <a:gd name="T6" fmla="*/ 48 w 65"/>
                <a:gd name="T7" fmla="*/ 69 h 69"/>
                <a:gd name="T8" fmla="*/ 65 w 65"/>
                <a:gd name="T9" fmla="*/ 50 h 69"/>
                <a:gd name="T10" fmla="*/ 48 w 65"/>
                <a:gd name="T11" fmla="*/ 31 h 69"/>
                <a:gd name="T12" fmla="*/ 44 w 65"/>
                <a:gd name="T13" fmla="*/ 32 h 69"/>
                <a:gd name="T14" fmla="*/ 45 w 65"/>
                <a:gd name="T15" fmla="*/ 24 h 69"/>
                <a:gd name="T16" fmla="*/ 22 w 65"/>
                <a:gd name="T17" fmla="*/ 0 h 69"/>
                <a:gd name="T18" fmla="*/ 0 w 65"/>
                <a:gd name="T19" fmla="*/ 24 h 69"/>
                <a:gd name="T20" fmla="*/ 22 w 65"/>
                <a:gd name="T21" fmla="*/ 4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" h="69">
                  <a:moveTo>
                    <a:pt x="22" y="49"/>
                  </a:moveTo>
                  <a:cubicBezTo>
                    <a:pt x="26" y="49"/>
                    <a:pt x="29" y="48"/>
                    <a:pt x="31" y="47"/>
                  </a:cubicBezTo>
                  <a:cubicBezTo>
                    <a:pt x="31" y="48"/>
                    <a:pt x="31" y="49"/>
                    <a:pt x="31" y="50"/>
                  </a:cubicBezTo>
                  <a:cubicBezTo>
                    <a:pt x="31" y="60"/>
                    <a:pt x="39" y="69"/>
                    <a:pt x="48" y="69"/>
                  </a:cubicBezTo>
                  <a:cubicBezTo>
                    <a:pt x="57" y="69"/>
                    <a:pt x="65" y="60"/>
                    <a:pt x="65" y="50"/>
                  </a:cubicBezTo>
                  <a:cubicBezTo>
                    <a:pt x="65" y="40"/>
                    <a:pt x="57" y="31"/>
                    <a:pt x="48" y="31"/>
                  </a:cubicBezTo>
                  <a:cubicBezTo>
                    <a:pt x="47" y="31"/>
                    <a:pt x="45" y="32"/>
                    <a:pt x="44" y="32"/>
                  </a:cubicBezTo>
                  <a:cubicBezTo>
                    <a:pt x="44" y="30"/>
                    <a:pt x="45" y="27"/>
                    <a:pt x="45" y="24"/>
                  </a:cubicBezTo>
                  <a:cubicBezTo>
                    <a:pt x="45" y="11"/>
                    <a:pt x="35" y="0"/>
                    <a:pt x="22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38"/>
                    <a:pt x="10" y="49"/>
                    <a:pt x="22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1824" y="1480"/>
              <a:ext cx="87" cy="60"/>
            </a:xfrm>
            <a:custGeom>
              <a:avLst/>
              <a:gdLst>
                <a:gd name="T0" fmla="*/ 20 w 54"/>
                <a:gd name="T1" fmla="*/ 37 h 37"/>
                <a:gd name="T2" fmla="*/ 36 w 54"/>
                <a:gd name="T3" fmla="*/ 28 h 37"/>
                <a:gd name="T4" fmla="*/ 38 w 54"/>
                <a:gd name="T5" fmla="*/ 29 h 37"/>
                <a:gd name="T6" fmla="*/ 54 w 54"/>
                <a:gd name="T7" fmla="*/ 20 h 37"/>
                <a:gd name="T8" fmla="*/ 38 w 54"/>
                <a:gd name="T9" fmla="*/ 12 h 37"/>
                <a:gd name="T10" fmla="*/ 38 w 54"/>
                <a:gd name="T11" fmla="*/ 12 h 37"/>
                <a:gd name="T12" fmla="*/ 20 w 54"/>
                <a:gd name="T13" fmla="*/ 0 h 37"/>
                <a:gd name="T14" fmla="*/ 0 w 54"/>
                <a:gd name="T15" fmla="*/ 19 h 37"/>
                <a:gd name="T16" fmla="*/ 20 w 54"/>
                <a:gd name="T1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37">
                  <a:moveTo>
                    <a:pt x="20" y="37"/>
                  </a:moveTo>
                  <a:cubicBezTo>
                    <a:pt x="27" y="37"/>
                    <a:pt x="33" y="34"/>
                    <a:pt x="36" y="28"/>
                  </a:cubicBezTo>
                  <a:cubicBezTo>
                    <a:pt x="37" y="29"/>
                    <a:pt x="38" y="29"/>
                    <a:pt x="38" y="29"/>
                  </a:cubicBezTo>
                  <a:cubicBezTo>
                    <a:pt x="47" y="29"/>
                    <a:pt x="54" y="25"/>
                    <a:pt x="54" y="20"/>
                  </a:cubicBezTo>
                  <a:cubicBezTo>
                    <a:pt x="54" y="16"/>
                    <a:pt x="47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5" y="5"/>
                    <a:pt x="28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20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1798" y="2345"/>
              <a:ext cx="89" cy="130"/>
            </a:xfrm>
            <a:custGeom>
              <a:avLst/>
              <a:gdLst>
                <a:gd name="T0" fmla="*/ 20 w 55"/>
                <a:gd name="T1" fmla="*/ 80 h 80"/>
                <a:gd name="T2" fmla="*/ 33 w 55"/>
                <a:gd name="T3" fmla="*/ 56 h 80"/>
                <a:gd name="T4" fmla="*/ 35 w 55"/>
                <a:gd name="T5" fmla="*/ 56 h 80"/>
                <a:gd name="T6" fmla="*/ 53 w 55"/>
                <a:gd name="T7" fmla="*/ 41 h 80"/>
                <a:gd name="T8" fmla="*/ 55 w 55"/>
                <a:gd name="T9" fmla="*/ 28 h 80"/>
                <a:gd name="T10" fmla="*/ 35 w 55"/>
                <a:gd name="T11" fmla="*/ 0 h 80"/>
                <a:gd name="T12" fmla="*/ 20 w 55"/>
                <a:gd name="T13" fmla="*/ 9 h 80"/>
                <a:gd name="T14" fmla="*/ 17 w 55"/>
                <a:gd name="T15" fmla="*/ 9 h 80"/>
                <a:gd name="T16" fmla="*/ 0 w 55"/>
                <a:gd name="T17" fmla="*/ 32 h 80"/>
                <a:gd name="T18" fmla="*/ 8 w 55"/>
                <a:gd name="T19" fmla="*/ 53 h 80"/>
                <a:gd name="T20" fmla="*/ 8 w 55"/>
                <a:gd name="T21" fmla="*/ 56 h 80"/>
                <a:gd name="T22" fmla="*/ 20 w 55"/>
                <a:gd name="T2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80">
                  <a:moveTo>
                    <a:pt x="20" y="80"/>
                  </a:moveTo>
                  <a:cubicBezTo>
                    <a:pt x="27" y="80"/>
                    <a:pt x="33" y="69"/>
                    <a:pt x="33" y="56"/>
                  </a:cubicBezTo>
                  <a:cubicBezTo>
                    <a:pt x="33" y="56"/>
                    <a:pt x="34" y="56"/>
                    <a:pt x="35" y="56"/>
                  </a:cubicBezTo>
                  <a:cubicBezTo>
                    <a:pt x="43" y="56"/>
                    <a:pt x="49" y="50"/>
                    <a:pt x="53" y="41"/>
                  </a:cubicBezTo>
                  <a:cubicBezTo>
                    <a:pt x="54" y="37"/>
                    <a:pt x="55" y="32"/>
                    <a:pt x="55" y="28"/>
                  </a:cubicBezTo>
                  <a:cubicBezTo>
                    <a:pt x="55" y="12"/>
                    <a:pt x="46" y="0"/>
                    <a:pt x="35" y="0"/>
                  </a:cubicBezTo>
                  <a:cubicBezTo>
                    <a:pt x="29" y="0"/>
                    <a:pt x="23" y="3"/>
                    <a:pt x="20" y="9"/>
                  </a:cubicBezTo>
                  <a:cubicBezTo>
                    <a:pt x="19" y="9"/>
                    <a:pt x="18" y="9"/>
                    <a:pt x="17" y="9"/>
                  </a:cubicBezTo>
                  <a:cubicBezTo>
                    <a:pt x="8" y="9"/>
                    <a:pt x="0" y="19"/>
                    <a:pt x="0" y="32"/>
                  </a:cubicBezTo>
                  <a:cubicBezTo>
                    <a:pt x="0" y="41"/>
                    <a:pt x="3" y="48"/>
                    <a:pt x="8" y="53"/>
                  </a:cubicBezTo>
                  <a:cubicBezTo>
                    <a:pt x="8" y="53"/>
                    <a:pt x="8" y="55"/>
                    <a:pt x="8" y="56"/>
                  </a:cubicBezTo>
                  <a:cubicBezTo>
                    <a:pt x="8" y="69"/>
                    <a:pt x="14" y="80"/>
                    <a:pt x="20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32"/>
            <p:cNvSpPr>
              <a:spLocks noChangeArrowheads="1"/>
            </p:cNvSpPr>
            <p:nvPr/>
          </p:nvSpPr>
          <p:spPr bwMode="auto">
            <a:xfrm>
              <a:off x="2324" y="2935"/>
              <a:ext cx="18" cy="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33"/>
            <p:cNvSpPr>
              <a:spLocks noChangeArrowheads="1"/>
            </p:cNvSpPr>
            <p:nvPr/>
          </p:nvSpPr>
          <p:spPr bwMode="auto">
            <a:xfrm>
              <a:off x="2360" y="2913"/>
              <a:ext cx="21" cy="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738" y="1760"/>
              <a:ext cx="6" cy="12"/>
            </a:xfrm>
            <a:custGeom>
              <a:avLst/>
              <a:gdLst>
                <a:gd name="T0" fmla="*/ 1 w 4"/>
                <a:gd name="T1" fmla="*/ 1 h 7"/>
                <a:gd name="T2" fmla="*/ 1 w 4"/>
                <a:gd name="T3" fmla="*/ 0 h 7"/>
                <a:gd name="T4" fmla="*/ 0 w 4"/>
                <a:gd name="T5" fmla="*/ 2 h 7"/>
                <a:gd name="T6" fmla="*/ 4 w 4"/>
                <a:gd name="T7" fmla="*/ 7 h 7"/>
                <a:gd name="T8" fmla="*/ 2 w 4"/>
                <a:gd name="T9" fmla="*/ 4 h 7"/>
                <a:gd name="T10" fmla="*/ 1 w 4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4"/>
                    <a:pt x="2" y="5"/>
                    <a:pt x="4" y="7"/>
                  </a:cubicBezTo>
                  <a:cubicBezTo>
                    <a:pt x="3" y="6"/>
                    <a:pt x="3" y="5"/>
                    <a:pt x="2" y="4"/>
                  </a:cubicBezTo>
                  <a:cubicBezTo>
                    <a:pt x="2" y="3"/>
                    <a:pt x="2" y="2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2131" y="1838"/>
              <a:ext cx="5" cy="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1901" y="1843"/>
              <a:ext cx="230" cy="287"/>
            </a:xfrm>
            <a:custGeom>
              <a:avLst/>
              <a:gdLst>
                <a:gd name="T0" fmla="*/ 142 w 142"/>
                <a:gd name="T1" fmla="*/ 0 h 177"/>
                <a:gd name="T2" fmla="*/ 62 w 142"/>
                <a:gd name="T3" fmla="*/ 71 h 177"/>
                <a:gd name="T4" fmla="*/ 6 w 142"/>
                <a:gd name="T5" fmla="*/ 177 h 177"/>
                <a:gd name="T6" fmla="*/ 27 w 142"/>
                <a:gd name="T7" fmla="*/ 165 h 177"/>
                <a:gd name="T8" fmla="*/ 36 w 142"/>
                <a:gd name="T9" fmla="*/ 167 h 177"/>
                <a:gd name="T10" fmla="*/ 56 w 142"/>
                <a:gd name="T11" fmla="*/ 146 h 177"/>
                <a:gd name="T12" fmla="*/ 54 w 142"/>
                <a:gd name="T13" fmla="*/ 137 h 177"/>
                <a:gd name="T14" fmla="*/ 56 w 142"/>
                <a:gd name="T15" fmla="*/ 126 h 177"/>
                <a:gd name="T16" fmla="*/ 56 w 142"/>
                <a:gd name="T17" fmla="*/ 125 h 177"/>
                <a:gd name="T18" fmla="*/ 65 w 142"/>
                <a:gd name="T19" fmla="*/ 107 h 177"/>
                <a:gd name="T20" fmla="*/ 63 w 142"/>
                <a:gd name="T21" fmla="*/ 97 h 177"/>
                <a:gd name="T22" fmla="*/ 142 w 142"/>
                <a:gd name="T2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2" h="177">
                  <a:moveTo>
                    <a:pt x="142" y="0"/>
                  </a:moveTo>
                  <a:cubicBezTo>
                    <a:pt x="134" y="7"/>
                    <a:pt x="111" y="29"/>
                    <a:pt x="62" y="71"/>
                  </a:cubicBezTo>
                  <a:cubicBezTo>
                    <a:pt x="0" y="125"/>
                    <a:pt x="6" y="177"/>
                    <a:pt x="6" y="177"/>
                  </a:cubicBezTo>
                  <a:cubicBezTo>
                    <a:pt x="15" y="160"/>
                    <a:pt x="27" y="165"/>
                    <a:pt x="27" y="165"/>
                  </a:cubicBezTo>
                  <a:cubicBezTo>
                    <a:pt x="30" y="166"/>
                    <a:pt x="32" y="167"/>
                    <a:pt x="36" y="167"/>
                  </a:cubicBezTo>
                  <a:cubicBezTo>
                    <a:pt x="47" y="167"/>
                    <a:pt x="56" y="158"/>
                    <a:pt x="56" y="146"/>
                  </a:cubicBezTo>
                  <a:cubicBezTo>
                    <a:pt x="56" y="143"/>
                    <a:pt x="55" y="140"/>
                    <a:pt x="54" y="137"/>
                  </a:cubicBezTo>
                  <a:cubicBezTo>
                    <a:pt x="55" y="134"/>
                    <a:pt x="56" y="130"/>
                    <a:pt x="56" y="126"/>
                  </a:cubicBezTo>
                  <a:cubicBezTo>
                    <a:pt x="56" y="126"/>
                    <a:pt x="56" y="125"/>
                    <a:pt x="56" y="125"/>
                  </a:cubicBezTo>
                  <a:cubicBezTo>
                    <a:pt x="61" y="123"/>
                    <a:pt x="65" y="116"/>
                    <a:pt x="65" y="107"/>
                  </a:cubicBezTo>
                  <a:cubicBezTo>
                    <a:pt x="65" y="103"/>
                    <a:pt x="65" y="100"/>
                    <a:pt x="63" y="97"/>
                  </a:cubicBezTo>
                  <a:cubicBezTo>
                    <a:pt x="72" y="72"/>
                    <a:pt x="128" y="13"/>
                    <a:pt x="1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1712" y="1626"/>
              <a:ext cx="5" cy="3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1478" y="1629"/>
              <a:ext cx="234" cy="106"/>
            </a:xfrm>
            <a:custGeom>
              <a:avLst/>
              <a:gdLst>
                <a:gd name="T0" fmla="*/ 13 w 144"/>
                <a:gd name="T1" fmla="*/ 34 h 65"/>
                <a:gd name="T2" fmla="*/ 0 w 144"/>
                <a:gd name="T3" fmla="*/ 45 h 65"/>
                <a:gd name="T4" fmla="*/ 78 w 144"/>
                <a:gd name="T5" fmla="*/ 36 h 65"/>
                <a:gd name="T6" fmla="*/ 144 w 144"/>
                <a:gd name="T7" fmla="*/ 0 h 65"/>
                <a:gd name="T8" fmla="*/ 64 w 144"/>
                <a:gd name="T9" fmla="*/ 28 h 65"/>
                <a:gd name="T10" fmla="*/ 58 w 144"/>
                <a:gd name="T11" fmla="*/ 23 h 65"/>
                <a:gd name="T12" fmla="*/ 45 w 144"/>
                <a:gd name="T13" fmla="*/ 25 h 65"/>
                <a:gd name="T14" fmla="*/ 44 w 144"/>
                <a:gd name="T15" fmla="*/ 24 h 65"/>
                <a:gd name="T16" fmla="*/ 37 w 144"/>
                <a:gd name="T17" fmla="*/ 23 h 65"/>
                <a:gd name="T18" fmla="*/ 32 w 144"/>
                <a:gd name="T19" fmla="*/ 18 h 65"/>
                <a:gd name="T20" fmla="*/ 14 w 144"/>
                <a:gd name="T21" fmla="*/ 27 h 65"/>
                <a:gd name="T22" fmla="*/ 13 w 144"/>
                <a:gd name="T23" fmla="*/ 3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65">
                  <a:moveTo>
                    <a:pt x="13" y="34"/>
                  </a:moveTo>
                  <a:cubicBezTo>
                    <a:pt x="13" y="34"/>
                    <a:pt x="12" y="44"/>
                    <a:pt x="0" y="45"/>
                  </a:cubicBezTo>
                  <a:cubicBezTo>
                    <a:pt x="0" y="45"/>
                    <a:pt x="29" y="65"/>
                    <a:pt x="78" y="36"/>
                  </a:cubicBezTo>
                  <a:cubicBezTo>
                    <a:pt x="118" y="13"/>
                    <a:pt x="138" y="3"/>
                    <a:pt x="144" y="0"/>
                  </a:cubicBezTo>
                  <a:cubicBezTo>
                    <a:pt x="132" y="5"/>
                    <a:pt x="81" y="29"/>
                    <a:pt x="64" y="28"/>
                  </a:cubicBezTo>
                  <a:cubicBezTo>
                    <a:pt x="62" y="26"/>
                    <a:pt x="61" y="24"/>
                    <a:pt x="58" y="23"/>
                  </a:cubicBezTo>
                  <a:cubicBezTo>
                    <a:pt x="53" y="21"/>
                    <a:pt x="48" y="21"/>
                    <a:pt x="45" y="25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3"/>
                    <a:pt x="40" y="23"/>
                    <a:pt x="37" y="23"/>
                  </a:cubicBezTo>
                  <a:cubicBezTo>
                    <a:pt x="36" y="21"/>
                    <a:pt x="34" y="19"/>
                    <a:pt x="32" y="18"/>
                  </a:cubicBezTo>
                  <a:cubicBezTo>
                    <a:pt x="26" y="15"/>
                    <a:pt x="17" y="19"/>
                    <a:pt x="14" y="27"/>
                  </a:cubicBezTo>
                  <a:cubicBezTo>
                    <a:pt x="13" y="29"/>
                    <a:pt x="13" y="32"/>
                    <a:pt x="1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2000" y="1717"/>
              <a:ext cx="217" cy="199"/>
            </a:xfrm>
            <a:custGeom>
              <a:avLst/>
              <a:gdLst>
                <a:gd name="T0" fmla="*/ 134 w 134"/>
                <a:gd name="T1" fmla="*/ 0 h 123"/>
                <a:gd name="T2" fmla="*/ 111 w 134"/>
                <a:gd name="T3" fmla="*/ 14 h 123"/>
                <a:gd name="T4" fmla="*/ 61 w 134"/>
                <a:gd name="T5" fmla="*/ 54 h 123"/>
                <a:gd name="T6" fmla="*/ 35 w 134"/>
                <a:gd name="T7" fmla="*/ 79 h 123"/>
                <a:gd name="T8" fmla="*/ 25 w 134"/>
                <a:gd name="T9" fmla="*/ 90 h 123"/>
                <a:gd name="T10" fmla="*/ 20 w 134"/>
                <a:gd name="T11" fmla="*/ 96 h 123"/>
                <a:gd name="T12" fmla="*/ 16 w 134"/>
                <a:gd name="T13" fmla="*/ 101 h 123"/>
                <a:gd name="T14" fmla="*/ 9 w 134"/>
                <a:gd name="T15" fmla="*/ 110 h 123"/>
                <a:gd name="T16" fmla="*/ 6 w 134"/>
                <a:gd name="T17" fmla="*/ 114 h 123"/>
                <a:gd name="T18" fmla="*/ 4 w 134"/>
                <a:gd name="T19" fmla="*/ 117 h 123"/>
                <a:gd name="T20" fmla="*/ 0 w 134"/>
                <a:gd name="T21" fmla="*/ 123 h 123"/>
                <a:gd name="T22" fmla="*/ 5 w 134"/>
                <a:gd name="T23" fmla="*/ 118 h 123"/>
                <a:gd name="T24" fmla="*/ 8 w 134"/>
                <a:gd name="T25" fmla="*/ 116 h 123"/>
                <a:gd name="T26" fmla="*/ 12 w 134"/>
                <a:gd name="T27" fmla="*/ 113 h 123"/>
                <a:gd name="T28" fmla="*/ 20 w 134"/>
                <a:gd name="T29" fmla="*/ 106 h 123"/>
                <a:gd name="T30" fmla="*/ 30 w 134"/>
                <a:gd name="T31" fmla="*/ 97 h 123"/>
                <a:gd name="T32" fmla="*/ 42 w 134"/>
                <a:gd name="T33" fmla="*/ 87 h 123"/>
                <a:gd name="T34" fmla="*/ 68 w 134"/>
                <a:gd name="T35" fmla="*/ 64 h 123"/>
                <a:gd name="T36" fmla="*/ 115 w 134"/>
                <a:gd name="T37" fmla="*/ 19 h 123"/>
                <a:gd name="T38" fmla="*/ 134 w 134"/>
                <a:gd name="T3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4" h="123">
                  <a:moveTo>
                    <a:pt x="134" y="0"/>
                  </a:moveTo>
                  <a:cubicBezTo>
                    <a:pt x="134" y="0"/>
                    <a:pt x="98" y="23"/>
                    <a:pt x="111" y="14"/>
                  </a:cubicBezTo>
                  <a:cubicBezTo>
                    <a:pt x="119" y="9"/>
                    <a:pt x="80" y="37"/>
                    <a:pt x="61" y="54"/>
                  </a:cubicBezTo>
                  <a:cubicBezTo>
                    <a:pt x="52" y="62"/>
                    <a:pt x="43" y="71"/>
                    <a:pt x="35" y="79"/>
                  </a:cubicBezTo>
                  <a:cubicBezTo>
                    <a:pt x="32" y="83"/>
                    <a:pt x="28" y="87"/>
                    <a:pt x="25" y="90"/>
                  </a:cubicBezTo>
                  <a:cubicBezTo>
                    <a:pt x="23" y="92"/>
                    <a:pt x="22" y="94"/>
                    <a:pt x="20" y="96"/>
                  </a:cubicBezTo>
                  <a:cubicBezTo>
                    <a:pt x="19" y="98"/>
                    <a:pt x="17" y="99"/>
                    <a:pt x="16" y="101"/>
                  </a:cubicBezTo>
                  <a:cubicBezTo>
                    <a:pt x="13" y="104"/>
                    <a:pt x="11" y="107"/>
                    <a:pt x="9" y="110"/>
                  </a:cubicBezTo>
                  <a:cubicBezTo>
                    <a:pt x="8" y="111"/>
                    <a:pt x="7" y="113"/>
                    <a:pt x="6" y="114"/>
                  </a:cubicBezTo>
                  <a:cubicBezTo>
                    <a:pt x="5" y="115"/>
                    <a:pt x="5" y="116"/>
                    <a:pt x="4" y="117"/>
                  </a:cubicBezTo>
                  <a:cubicBezTo>
                    <a:pt x="1" y="121"/>
                    <a:pt x="0" y="123"/>
                    <a:pt x="0" y="123"/>
                  </a:cubicBezTo>
                  <a:cubicBezTo>
                    <a:pt x="0" y="123"/>
                    <a:pt x="2" y="121"/>
                    <a:pt x="5" y="118"/>
                  </a:cubicBezTo>
                  <a:cubicBezTo>
                    <a:pt x="6" y="118"/>
                    <a:pt x="7" y="117"/>
                    <a:pt x="8" y="116"/>
                  </a:cubicBezTo>
                  <a:cubicBezTo>
                    <a:pt x="9" y="115"/>
                    <a:pt x="10" y="114"/>
                    <a:pt x="12" y="113"/>
                  </a:cubicBezTo>
                  <a:cubicBezTo>
                    <a:pt x="14" y="111"/>
                    <a:pt x="17" y="108"/>
                    <a:pt x="20" y="106"/>
                  </a:cubicBezTo>
                  <a:cubicBezTo>
                    <a:pt x="23" y="103"/>
                    <a:pt x="27" y="100"/>
                    <a:pt x="30" y="97"/>
                  </a:cubicBezTo>
                  <a:cubicBezTo>
                    <a:pt x="34" y="94"/>
                    <a:pt x="38" y="91"/>
                    <a:pt x="42" y="87"/>
                  </a:cubicBezTo>
                  <a:cubicBezTo>
                    <a:pt x="50" y="80"/>
                    <a:pt x="59" y="72"/>
                    <a:pt x="68" y="64"/>
                  </a:cubicBezTo>
                  <a:cubicBezTo>
                    <a:pt x="87" y="47"/>
                    <a:pt x="103" y="31"/>
                    <a:pt x="115" y="19"/>
                  </a:cubicBezTo>
                  <a:cubicBezTo>
                    <a:pt x="127" y="7"/>
                    <a:pt x="134" y="0"/>
                    <a:pt x="1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1550" y="1579"/>
              <a:ext cx="384" cy="181"/>
            </a:xfrm>
            <a:custGeom>
              <a:avLst/>
              <a:gdLst>
                <a:gd name="T0" fmla="*/ 96 w 237"/>
                <a:gd name="T1" fmla="*/ 71 h 112"/>
                <a:gd name="T2" fmla="*/ 84 w 237"/>
                <a:gd name="T3" fmla="*/ 77 h 112"/>
                <a:gd name="T4" fmla="*/ 74 w 237"/>
                <a:gd name="T5" fmla="*/ 82 h 112"/>
                <a:gd name="T6" fmla="*/ 53 w 237"/>
                <a:gd name="T7" fmla="*/ 92 h 112"/>
                <a:gd name="T8" fmla="*/ 36 w 237"/>
                <a:gd name="T9" fmla="*/ 100 h 112"/>
                <a:gd name="T10" fmla="*/ 28 w 237"/>
                <a:gd name="T11" fmla="*/ 103 h 112"/>
                <a:gd name="T12" fmla="*/ 21 w 237"/>
                <a:gd name="T13" fmla="*/ 106 h 112"/>
                <a:gd name="T14" fmla="*/ 10 w 237"/>
                <a:gd name="T15" fmla="*/ 109 h 112"/>
                <a:gd name="T16" fmla="*/ 2 w 237"/>
                <a:gd name="T17" fmla="*/ 111 h 112"/>
                <a:gd name="T18" fmla="*/ 0 w 237"/>
                <a:gd name="T19" fmla="*/ 112 h 112"/>
                <a:gd name="T20" fmla="*/ 2 w 237"/>
                <a:gd name="T21" fmla="*/ 112 h 112"/>
                <a:gd name="T22" fmla="*/ 10 w 237"/>
                <a:gd name="T23" fmla="*/ 112 h 112"/>
                <a:gd name="T24" fmla="*/ 22 w 237"/>
                <a:gd name="T25" fmla="*/ 111 h 112"/>
                <a:gd name="T26" fmla="*/ 30 w 237"/>
                <a:gd name="T27" fmla="*/ 110 h 112"/>
                <a:gd name="T28" fmla="*/ 38 w 237"/>
                <a:gd name="T29" fmla="*/ 108 h 112"/>
                <a:gd name="T30" fmla="*/ 57 w 237"/>
                <a:gd name="T31" fmla="*/ 103 h 112"/>
                <a:gd name="T32" fmla="*/ 67 w 237"/>
                <a:gd name="T33" fmla="*/ 100 h 112"/>
                <a:gd name="T34" fmla="*/ 78 w 237"/>
                <a:gd name="T35" fmla="*/ 96 h 112"/>
                <a:gd name="T36" fmla="*/ 90 w 237"/>
                <a:gd name="T37" fmla="*/ 91 h 112"/>
                <a:gd name="T38" fmla="*/ 101 w 237"/>
                <a:gd name="T39" fmla="*/ 86 h 112"/>
                <a:gd name="T40" fmla="*/ 113 w 237"/>
                <a:gd name="T41" fmla="*/ 81 h 112"/>
                <a:gd name="T42" fmla="*/ 126 w 237"/>
                <a:gd name="T43" fmla="*/ 75 h 112"/>
                <a:gd name="T44" fmla="*/ 149 w 237"/>
                <a:gd name="T45" fmla="*/ 62 h 112"/>
                <a:gd name="T46" fmla="*/ 160 w 237"/>
                <a:gd name="T47" fmla="*/ 56 h 112"/>
                <a:gd name="T48" fmla="*/ 171 w 237"/>
                <a:gd name="T49" fmla="*/ 49 h 112"/>
                <a:gd name="T50" fmla="*/ 181 w 237"/>
                <a:gd name="T51" fmla="*/ 43 h 112"/>
                <a:gd name="T52" fmla="*/ 190 w 237"/>
                <a:gd name="T53" fmla="*/ 37 h 112"/>
                <a:gd name="T54" fmla="*/ 198 w 237"/>
                <a:gd name="T55" fmla="*/ 31 h 112"/>
                <a:gd name="T56" fmla="*/ 200 w 237"/>
                <a:gd name="T57" fmla="*/ 30 h 112"/>
                <a:gd name="T58" fmla="*/ 202 w 237"/>
                <a:gd name="T59" fmla="*/ 28 h 112"/>
                <a:gd name="T60" fmla="*/ 206 w 237"/>
                <a:gd name="T61" fmla="*/ 25 h 112"/>
                <a:gd name="T62" fmla="*/ 219 w 237"/>
                <a:gd name="T63" fmla="*/ 15 h 112"/>
                <a:gd name="T64" fmla="*/ 229 w 237"/>
                <a:gd name="T65" fmla="*/ 7 h 112"/>
                <a:gd name="T66" fmla="*/ 237 w 237"/>
                <a:gd name="T67" fmla="*/ 0 h 112"/>
                <a:gd name="T68" fmla="*/ 228 w 237"/>
                <a:gd name="T69" fmla="*/ 5 h 112"/>
                <a:gd name="T70" fmla="*/ 217 w 237"/>
                <a:gd name="T71" fmla="*/ 11 h 112"/>
                <a:gd name="T72" fmla="*/ 202 w 237"/>
                <a:gd name="T73" fmla="*/ 18 h 112"/>
                <a:gd name="T74" fmla="*/ 198 w 237"/>
                <a:gd name="T75" fmla="*/ 20 h 112"/>
                <a:gd name="T76" fmla="*/ 196 w 237"/>
                <a:gd name="T77" fmla="*/ 21 h 112"/>
                <a:gd name="T78" fmla="*/ 194 w 237"/>
                <a:gd name="T79" fmla="*/ 22 h 112"/>
                <a:gd name="T80" fmla="*/ 185 w 237"/>
                <a:gd name="T81" fmla="*/ 27 h 112"/>
                <a:gd name="T82" fmla="*/ 175 w 237"/>
                <a:gd name="T83" fmla="*/ 32 h 112"/>
                <a:gd name="T84" fmla="*/ 165 w 237"/>
                <a:gd name="T85" fmla="*/ 37 h 112"/>
                <a:gd name="T86" fmla="*/ 154 w 237"/>
                <a:gd name="T87" fmla="*/ 42 h 112"/>
                <a:gd name="T88" fmla="*/ 143 w 237"/>
                <a:gd name="T89" fmla="*/ 48 h 112"/>
                <a:gd name="T90" fmla="*/ 119 w 237"/>
                <a:gd name="T91" fmla="*/ 59 h 112"/>
                <a:gd name="T92" fmla="*/ 107 w 237"/>
                <a:gd name="T93" fmla="*/ 65 h 112"/>
                <a:gd name="T94" fmla="*/ 96 w 237"/>
                <a:gd name="T95" fmla="*/ 7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112">
                  <a:moveTo>
                    <a:pt x="96" y="71"/>
                  </a:moveTo>
                  <a:cubicBezTo>
                    <a:pt x="92" y="73"/>
                    <a:pt x="88" y="75"/>
                    <a:pt x="84" y="77"/>
                  </a:cubicBezTo>
                  <a:cubicBezTo>
                    <a:pt x="81" y="79"/>
                    <a:pt x="77" y="81"/>
                    <a:pt x="74" y="82"/>
                  </a:cubicBezTo>
                  <a:cubicBezTo>
                    <a:pt x="66" y="86"/>
                    <a:pt x="60" y="89"/>
                    <a:pt x="53" y="92"/>
                  </a:cubicBezTo>
                  <a:cubicBezTo>
                    <a:pt x="47" y="95"/>
                    <a:pt x="41" y="98"/>
                    <a:pt x="36" y="100"/>
                  </a:cubicBezTo>
                  <a:cubicBezTo>
                    <a:pt x="33" y="101"/>
                    <a:pt x="31" y="102"/>
                    <a:pt x="28" y="103"/>
                  </a:cubicBezTo>
                  <a:cubicBezTo>
                    <a:pt x="26" y="104"/>
                    <a:pt x="23" y="105"/>
                    <a:pt x="21" y="106"/>
                  </a:cubicBezTo>
                  <a:cubicBezTo>
                    <a:pt x="17" y="107"/>
                    <a:pt x="13" y="108"/>
                    <a:pt x="10" y="109"/>
                  </a:cubicBezTo>
                  <a:cubicBezTo>
                    <a:pt x="7" y="110"/>
                    <a:pt x="4" y="111"/>
                    <a:pt x="2" y="111"/>
                  </a:cubicBezTo>
                  <a:cubicBezTo>
                    <a:pt x="1" y="112"/>
                    <a:pt x="0" y="112"/>
                    <a:pt x="0" y="112"/>
                  </a:cubicBezTo>
                  <a:cubicBezTo>
                    <a:pt x="0" y="112"/>
                    <a:pt x="1" y="112"/>
                    <a:pt x="2" y="112"/>
                  </a:cubicBezTo>
                  <a:cubicBezTo>
                    <a:pt x="4" y="112"/>
                    <a:pt x="7" y="112"/>
                    <a:pt x="10" y="112"/>
                  </a:cubicBezTo>
                  <a:cubicBezTo>
                    <a:pt x="13" y="112"/>
                    <a:pt x="17" y="112"/>
                    <a:pt x="22" y="111"/>
                  </a:cubicBezTo>
                  <a:cubicBezTo>
                    <a:pt x="25" y="111"/>
                    <a:pt x="27" y="110"/>
                    <a:pt x="30" y="110"/>
                  </a:cubicBezTo>
                  <a:cubicBezTo>
                    <a:pt x="32" y="109"/>
                    <a:pt x="35" y="109"/>
                    <a:pt x="38" y="108"/>
                  </a:cubicBezTo>
                  <a:cubicBezTo>
                    <a:pt x="44" y="107"/>
                    <a:pt x="50" y="105"/>
                    <a:pt x="57" y="103"/>
                  </a:cubicBezTo>
                  <a:cubicBezTo>
                    <a:pt x="60" y="102"/>
                    <a:pt x="64" y="101"/>
                    <a:pt x="67" y="100"/>
                  </a:cubicBezTo>
                  <a:cubicBezTo>
                    <a:pt x="71" y="98"/>
                    <a:pt x="75" y="97"/>
                    <a:pt x="78" y="96"/>
                  </a:cubicBezTo>
                  <a:cubicBezTo>
                    <a:pt x="82" y="94"/>
                    <a:pt x="86" y="93"/>
                    <a:pt x="90" y="91"/>
                  </a:cubicBezTo>
                  <a:cubicBezTo>
                    <a:pt x="93" y="90"/>
                    <a:pt x="97" y="88"/>
                    <a:pt x="101" y="86"/>
                  </a:cubicBezTo>
                  <a:cubicBezTo>
                    <a:pt x="105" y="84"/>
                    <a:pt x="109" y="83"/>
                    <a:pt x="113" y="81"/>
                  </a:cubicBezTo>
                  <a:cubicBezTo>
                    <a:pt x="117" y="79"/>
                    <a:pt x="121" y="77"/>
                    <a:pt x="126" y="75"/>
                  </a:cubicBezTo>
                  <a:cubicBezTo>
                    <a:pt x="134" y="71"/>
                    <a:pt x="142" y="67"/>
                    <a:pt x="149" y="62"/>
                  </a:cubicBezTo>
                  <a:cubicBezTo>
                    <a:pt x="153" y="60"/>
                    <a:pt x="157" y="58"/>
                    <a:pt x="160" y="56"/>
                  </a:cubicBezTo>
                  <a:cubicBezTo>
                    <a:pt x="164" y="54"/>
                    <a:pt x="167" y="52"/>
                    <a:pt x="171" y="49"/>
                  </a:cubicBezTo>
                  <a:cubicBezTo>
                    <a:pt x="174" y="47"/>
                    <a:pt x="178" y="45"/>
                    <a:pt x="181" y="43"/>
                  </a:cubicBezTo>
                  <a:cubicBezTo>
                    <a:pt x="184" y="41"/>
                    <a:pt x="187" y="39"/>
                    <a:pt x="190" y="37"/>
                  </a:cubicBezTo>
                  <a:cubicBezTo>
                    <a:pt x="193" y="35"/>
                    <a:pt x="196" y="33"/>
                    <a:pt x="198" y="31"/>
                  </a:cubicBezTo>
                  <a:cubicBezTo>
                    <a:pt x="199" y="30"/>
                    <a:pt x="200" y="30"/>
                    <a:pt x="200" y="30"/>
                  </a:cubicBezTo>
                  <a:cubicBezTo>
                    <a:pt x="201" y="29"/>
                    <a:pt x="202" y="29"/>
                    <a:pt x="202" y="28"/>
                  </a:cubicBezTo>
                  <a:cubicBezTo>
                    <a:pt x="204" y="27"/>
                    <a:pt x="205" y="26"/>
                    <a:pt x="206" y="25"/>
                  </a:cubicBezTo>
                  <a:cubicBezTo>
                    <a:pt x="211" y="22"/>
                    <a:pt x="215" y="18"/>
                    <a:pt x="219" y="15"/>
                  </a:cubicBezTo>
                  <a:cubicBezTo>
                    <a:pt x="223" y="12"/>
                    <a:pt x="226" y="9"/>
                    <a:pt x="229" y="7"/>
                  </a:cubicBezTo>
                  <a:cubicBezTo>
                    <a:pt x="234" y="3"/>
                    <a:pt x="237" y="0"/>
                    <a:pt x="237" y="0"/>
                  </a:cubicBezTo>
                  <a:cubicBezTo>
                    <a:pt x="237" y="0"/>
                    <a:pt x="234" y="2"/>
                    <a:pt x="228" y="5"/>
                  </a:cubicBezTo>
                  <a:cubicBezTo>
                    <a:pt x="225" y="6"/>
                    <a:pt x="221" y="8"/>
                    <a:pt x="217" y="11"/>
                  </a:cubicBezTo>
                  <a:cubicBezTo>
                    <a:pt x="212" y="13"/>
                    <a:pt x="208" y="15"/>
                    <a:pt x="202" y="18"/>
                  </a:cubicBezTo>
                  <a:cubicBezTo>
                    <a:pt x="201" y="19"/>
                    <a:pt x="200" y="19"/>
                    <a:pt x="198" y="20"/>
                  </a:cubicBezTo>
                  <a:cubicBezTo>
                    <a:pt x="198" y="20"/>
                    <a:pt x="197" y="21"/>
                    <a:pt x="196" y="21"/>
                  </a:cubicBezTo>
                  <a:cubicBezTo>
                    <a:pt x="195" y="21"/>
                    <a:pt x="195" y="22"/>
                    <a:pt x="194" y="22"/>
                  </a:cubicBezTo>
                  <a:cubicBezTo>
                    <a:pt x="191" y="24"/>
                    <a:pt x="188" y="25"/>
                    <a:pt x="185" y="27"/>
                  </a:cubicBezTo>
                  <a:cubicBezTo>
                    <a:pt x="182" y="28"/>
                    <a:pt x="179" y="30"/>
                    <a:pt x="175" y="32"/>
                  </a:cubicBezTo>
                  <a:cubicBezTo>
                    <a:pt x="172" y="33"/>
                    <a:pt x="168" y="35"/>
                    <a:pt x="165" y="37"/>
                  </a:cubicBezTo>
                  <a:cubicBezTo>
                    <a:pt x="161" y="38"/>
                    <a:pt x="158" y="40"/>
                    <a:pt x="154" y="42"/>
                  </a:cubicBezTo>
                  <a:cubicBezTo>
                    <a:pt x="150" y="44"/>
                    <a:pt x="147" y="46"/>
                    <a:pt x="143" y="48"/>
                  </a:cubicBezTo>
                  <a:cubicBezTo>
                    <a:pt x="135" y="52"/>
                    <a:pt x="127" y="55"/>
                    <a:pt x="119" y="59"/>
                  </a:cubicBezTo>
                  <a:cubicBezTo>
                    <a:pt x="115" y="61"/>
                    <a:pt x="111" y="63"/>
                    <a:pt x="107" y="65"/>
                  </a:cubicBezTo>
                  <a:cubicBezTo>
                    <a:pt x="103" y="67"/>
                    <a:pt x="99" y="69"/>
                    <a:pt x="96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41"/>
            <p:cNvSpPr>
              <a:spLocks noChangeArrowheads="1"/>
            </p:cNvSpPr>
            <p:nvPr/>
          </p:nvSpPr>
          <p:spPr bwMode="auto">
            <a:xfrm>
              <a:off x="446" y="464"/>
              <a:ext cx="63" cy="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42"/>
            <p:cNvSpPr>
              <a:spLocks noChangeArrowheads="1"/>
            </p:cNvSpPr>
            <p:nvPr/>
          </p:nvSpPr>
          <p:spPr bwMode="auto">
            <a:xfrm>
              <a:off x="616" y="566"/>
              <a:ext cx="26" cy="2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43"/>
            <p:cNvSpPr>
              <a:spLocks noChangeArrowheads="1"/>
            </p:cNvSpPr>
            <p:nvPr/>
          </p:nvSpPr>
          <p:spPr bwMode="auto">
            <a:xfrm>
              <a:off x="850" y="782"/>
              <a:ext cx="48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1313" y="890"/>
              <a:ext cx="81" cy="89"/>
            </a:xfrm>
            <a:custGeom>
              <a:avLst/>
              <a:gdLst>
                <a:gd name="T0" fmla="*/ 17 w 50"/>
                <a:gd name="T1" fmla="*/ 38 h 55"/>
                <a:gd name="T2" fmla="*/ 17 w 50"/>
                <a:gd name="T3" fmla="*/ 38 h 55"/>
                <a:gd name="T4" fmla="*/ 34 w 50"/>
                <a:gd name="T5" fmla="*/ 55 h 55"/>
                <a:gd name="T6" fmla="*/ 50 w 50"/>
                <a:gd name="T7" fmla="*/ 37 h 55"/>
                <a:gd name="T8" fmla="*/ 34 w 50"/>
                <a:gd name="T9" fmla="*/ 19 h 55"/>
                <a:gd name="T10" fmla="*/ 34 w 50"/>
                <a:gd name="T11" fmla="*/ 19 h 55"/>
                <a:gd name="T12" fmla="*/ 17 w 50"/>
                <a:gd name="T13" fmla="*/ 0 h 55"/>
                <a:gd name="T14" fmla="*/ 0 w 50"/>
                <a:gd name="T15" fmla="*/ 19 h 55"/>
                <a:gd name="T16" fmla="*/ 17 w 50"/>
                <a:gd name="T17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5"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8" y="48"/>
                    <a:pt x="25" y="55"/>
                    <a:pt x="34" y="55"/>
                  </a:cubicBezTo>
                  <a:cubicBezTo>
                    <a:pt x="43" y="55"/>
                    <a:pt x="50" y="47"/>
                    <a:pt x="50" y="37"/>
                  </a:cubicBezTo>
                  <a:cubicBezTo>
                    <a:pt x="50" y="27"/>
                    <a:pt x="43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9"/>
                    <a:pt x="27" y="0"/>
                    <a:pt x="17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8"/>
                    <a:pt x="17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57" y="-72"/>
              <a:ext cx="3003" cy="3340"/>
            </a:xfrm>
            <a:custGeom>
              <a:avLst/>
              <a:gdLst>
                <a:gd name="T0" fmla="*/ 1536 w 1853"/>
                <a:gd name="T1" fmla="*/ 1859 h 2061"/>
                <a:gd name="T2" fmla="*/ 1399 w 1853"/>
                <a:gd name="T3" fmla="*/ 1887 h 2061"/>
                <a:gd name="T4" fmla="*/ 1108 w 1853"/>
                <a:gd name="T5" fmla="*/ 1779 h 2061"/>
                <a:gd name="T6" fmla="*/ 990 w 1853"/>
                <a:gd name="T7" fmla="*/ 1541 h 2061"/>
                <a:gd name="T8" fmla="*/ 1082 w 1853"/>
                <a:gd name="T9" fmla="*/ 1108 h 2061"/>
                <a:gd name="T10" fmla="*/ 526 w 1853"/>
                <a:gd name="T11" fmla="*/ 1005 h 2061"/>
                <a:gd name="T12" fmla="*/ 423 w 1853"/>
                <a:gd name="T13" fmla="*/ 515 h 2061"/>
                <a:gd name="T14" fmla="*/ 30 w 1853"/>
                <a:gd name="T15" fmla="*/ 280 h 2061"/>
                <a:gd name="T16" fmla="*/ 222 w 1853"/>
                <a:gd name="T17" fmla="*/ 590 h 2061"/>
                <a:gd name="T18" fmla="*/ 234 w 1853"/>
                <a:gd name="T19" fmla="*/ 591 h 2061"/>
                <a:gd name="T20" fmla="*/ 250 w 1853"/>
                <a:gd name="T21" fmla="*/ 595 h 2061"/>
                <a:gd name="T22" fmla="*/ 261 w 1853"/>
                <a:gd name="T23" fmla="*/ 600 h 2061"/>
                <a:gd name="T24" fmla="*/ 274 w 1853"/>
                <a:gd name="T25" fmla="*/ 607 h 2061"/>
                <a:gd name="T26" fmla="*/ 284 w 1853"/>
                <a:gd name="T27" fmla="*/ 616 h 2061"/>
                <a:gd name="T28" fmla="*/ 307 w 1853"/>
                <a:gd name="T29" fmla="*/ 647 h 2061"/>
                <a:gd name="T30" fmla="*/ 317 w 1853"/>
                <a:gd name="T31" fmla="*/ 694 h 2061"/>
                <a:gd name="T32" fmla="*/ 448 w 1853"/>
                <a:gd name="T33" fmla="*/ 776 h 2061"/>
                <a:gd name="T34" fmla="*/ 430 w 1853"/>
                <a:gd name="T35" fmla="*/ 1103 h 2061"/>
                <a:gd name="T36" fmla="*/ 518 w 1853"/>
                <a:gd name="T37" fmla="*/ 1135 h 2061"/>
                <a:gd name="T38" fmla="*/ 459 w 1853"/>
                <a:gd name="T39" fmla="*/ 1257 h 2061"/>
                <a:gd name="T40" fmla="*/ 459 w 1853"/>
                <a:gd name="T41" fmla="*/ 1294 h 2061"/>
                <a:gd name="T42" fmla="*/ 500 w 1853"/>
                <a:gd name="T43" fmla="*/ 1338 h 2061"/>
                <a:gd name="T44" fmla="*/ 575 w 1853"/>
                <a:gd name="T45" fmla="*/ 1337 h 2061"/>
                <a:gd name="T46" fmla="*/ 557 w 1853"/>
                <a:gd name="T47" fmla="*/ 1424 h 2061"/>
                <a:gd name="T48" fmla="*/ 676 w 1853"/>
                <a:gd name="T49" fmla="*/ 1468 h 2061"/>
                <a:gd name="T50" fmla="*/ 678 w 1853"/>
                <a:gd name="T51" fmla="*/ 1473 h 2061"/>
                <a:gd name="T52" fmla="*/ 754 w 1853"/>
                <a:gd name="T53" fmla="*/ 1454 h 2061"/>
                <a:gd name="T54" fmla="*/ 862 w 1853"/>
                <a:gd name="T55" fmla="*/ 1488 h 2061"/>
                <a:gd name="T56" fmla="*/ 835 w 1853"/>
                <a:gd name="T57" fmla="*/ 1551 h 2061"/>
                <a:gd name="T58" fmla="*/ 812 w 1853"/>
                <a:gd name="T59" fmla="*/ 1628 h 2061"/>
                <a:gd name="T60" fmla="*/ 852 w 1853"/>
                <a:gd name="T61" fmla="*/ 1673 h 2061"/>
                <a:gd name="T62" fmla="*/ 938 w 1853"/>
                <a:gd name="T63" fmla="*/ 1762 h 2061"/>
                <a:gd name="T64" fmla="*/ 1006 w 1853"/>
                <a:gd name="T65" fmla="*/ 1838 h 2061"/>
                <a:gd name="T66" fmla="*/ 1056 w 1853"/>
                <a:gd name="T67" fmla="*/ 1857 h 2061"/>
                <a:gd name="T68" fmla="*/ 1041 w 1853"/>
                <a:gd name="T69" fmla="*/ 1863 h 2061"/>
                <a:gd name="T70" fmla="*/ 1223 w 1853"/>
                <a:gd name="T71" fmla="*/ 1911 h 2061"/>
                <a:gd name="T72" fmla="*/ 1305 w 1853"/>
                <a:gd name="T73" fmla="*/ 1916 h 2061"/>
                <a:gd name="T74" fmla="*/ 1362 w 1853"/>
                <a:gd name="T75" fmla="*/ 1964 h 2061"/>
                <a:gd name="T76" fmla="*/ 336 w 1853"/>
                <a:gd name="T77" fmla="*/ 563 h 2061"/>
                <a:gd name="T78" fmla="*/ 1028 w 1853"/>
                <a:gd name="T79" fmla="*/ 1667 h 2061"/>
                <a:gd name="T80" fmla="*/ 987 w 1853"/>
                <a:gd name="T81" fmla="*/ 1411 h 2061"/>
                <a:gd name="T82" fmla="*/ 1374 w 1853"/>
                <a:gd name="T83" fmla="*/ 917 h 2061"/>
                <a:gd name="T84" fmla="*/ 875 w 1853"/>
                <a:gd name="T85" fmla="*/ 1231 h 2061"/>
                <a:gd name="T86" fmla="*/ 853 w 1853"/>
                <a:gd name="T87" fmla="*/ 1254 h 2061"/>
                <a:gd name="T88" fmla="*/ 804 w 1853"/>
                <a:gd name="T89" fmla="*/ 1202 h 2061"/>
                <a:gd name="T90" fmla="*/ 787 w 1853"/>
                <a:gd name="T91" fmla="*/ 1235 h 2061"/>
                <a:gd name="T92" fmla="*/ 651 w 1853"/>
                <a:gd name="T93" fmla="*/ 1202 h 2061"/>
                <a:gd name="T94" fmla="*/ 473 w 1853"/>
                <a:gd name="T95" fmla="*/ 885 h 2061"/>
                <a:gd name="T96" fmla="*/ 530 w 1853"/>
                <a:gd name="T97" fmla="*/ 1033 h 2061"/>
                <a:gd name="T98" fmla="*/ 700 w 1853"/>
                <a:gd name="T99" fmla="*/ 1318 h 2061"/>
                <a:gd name="T100" fmla="*/ 644 w 1853"/>
                <a:gd name="T101" fmla="*/ 1256 h 2061"/>
                <a:gd name="T102" fmla="*/ 756 w 1853"/>
                <a:gd name="T103" fmla="*/ 1285 h 2061"/>
                <a:gd name="T104" fmla="*/ 771 w 1853"/>
                <a:gd name="T105" fmla="*/ 1342 h 2061"/>
                <a:gd name="T106" fmla="*/ 854 w 1853"/>
                <a:gd name="T107" fmla="*/ 1300 h 2061"/>
                <a:gd name="T108" fmla="*/ 1321 w 1853"/>
                <a:gd name="T109" fmla="*/ 1035 h 2061"/>
                <a:gd name="T110" fmla="*/ 951 w 1853"/>
                <a:gd name="T111" fmla="*/ 1384 h 2061"/>
                <a:gd name="T112" fmla="*/ 971 w 1853"/>
                <a:gd name="T113" fmla="*/ 1382 h 2061"/>
                <a:gd name="T114" fmla="*/ 942 w 1853"/>
                <a:gd name="T115" fmla="*/ 1443 h 2061"/>
                <a:gd name="T116" fmla="*/ 924 w 1853"/>
                <a:gd name="T117" fmla="*/ 1622 h 2061"/>
                <a:gd name="T118" fmla="*/ 951 w 1853"/>
                <a:gd name="T119" fmla="*/ 1581 h 2061"/>
                <a:gd name="T120" fmla="*/ 1044 w 1853"/>
                <a:gd name="T121" fmla="*/ 1780 h 2061"/>
                <a:gd name="T122" fmla="*/ 985 w 1853"/>
                <a:gd name="T123" fmla="*/ 1739 h 2061"/>
                <a:gd name="T124" fmla="*/ 1025 w 1853"/>
                <a:gd name="T125" fmla="*/ 1707 h 2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53" h="2061">
                  <a:moveTo>
                    <a:pt x="1673" y="1941"/>
                  </a:moveTo>
                  <a:cubicBezTo>
                    <a:pt x="1669" y="1926"/>
                    <a:pt x="1640" y="1915"/>
                    <a:pt x="1605" y="1915"/>
                  </a:cubicBezTo>
                  <a:cubicBezTo>
                    <a:pt x="1596" y="1915"/>
                    <a:pt x="1587" y="1915"/>
                    <a:pt x="1578" y="1917"/>
                  </a:cubicBezTo>
                  <a:cubicBezTo>
                    <a:pt x="1579" y="1916"/>
                    <a:pt x="1579" y="1916"/>
                    <a:pt x="1579" y="1916"/>
                  </a:cubicBezTo>
                  <a:cubicBezTo>
                    <a:pt x="1579" y="1908"/>
                    <a:pt x="1568" y="1902"/>
                    <a:pt x="1555" y="1901"/>
                  </a:cubicBezTo>
                  <a:cubicBezTo>
                    <a:pt x="1553" y="1891"/>
                    <a:pt x="1544" y="1884"/>
                    <a:pt x="1535" y="1884"/>
                  </a:cubicBezTo>
                  <a:cubicBezTo>
                    <a:pt x="1532" y="1884"/>
                    <a:pt x="1530" y="1884"/>
                    <a:pt x="1528" y="1885"/>
                  </a:cubicBezTo>
                  <a:cubicBezTo>
                    <a:pt x="1527" y="1880"/>
                    <a:pt x="1526" y="1875"/>
                    <a:pt x="1524" y="1871"/>
                  </a:cubicBezTo>
                  <a:cubicBezTo>
                    <a:pt x="1525" y="1870"/>
                    <a:pt x="1526" y="1869"/>
                    <a:pt x="1526" y="1868"/>
                  </a:cubicBezTo>
                  <a:cubicBezTo>
                    <a:pt x="1527" y="1868"/>
                    <a:pt x="1527" y="1868"/>
                    <a:pt x="1528" y="1868"/>
                  </a:cubicBezTo>
                  <a:cubicBezTo>
                    <a:pt x="1532" y="1868"/>
                    <a:pt x="1536" y="1864"/>
                    <a:pt x="1536" y="1859"/>
                  </a:cubicBezTo>
                  <a:cubicBezTo>
                    <a:pt x="1536" y="1853"/>
                    <a:pt x="1532" y="1849"/>
                    <a:pt x="1528" y="1849"/>
                  </a:cubicBezTo>
                  <a:cubicBezTo>
                    <a:pt x="1527" y="1849"/>
                    <a:pt x="1526" y="1849"/>
                    <a:pt x="1526" y="1850"/>
                  </a:cubicBezTo>
                  <a:cubicBezTo>
                    <a:pt x="1523" y="1845"/>
                    <a:pt x="1518" y="1842"/>
                    <a:pt x="1513" y="1842"/>
                  </a:cubicBezTo>
                  <a:cubicBezTo>
                    <a:pt x="1509" y="1842"/>
                    <a:pt x="1506" y="1844"/>
                    <a:pt x="1503" y="1847"/>
                  </a:cubicBezTo>
                  <a:cubicBezTo>
                    <a:pt x="1498" y="1844"/>
                    <a:pt x="1493" y="1843"/>
                    <a:pt x="1487" y="1843"/>
                  </a:cubicBezTo>
                  <a:cubicBezTo>
                    <a:pt x="1464" y="1843"/>
                    <a:pt x="1445" y="1865"/>
                    <a:pt x="1445" y="1894"/>
                  </a:cubicBezTo>
                  <a:cubicBezTo>
                    <a:pt x="1445" y="1894"/>
                    <a:pt x="1444" y="1894"/>
                    <a:pt x="1444" y="1894"/>
                  </a:cubicBezTo>
                  <a:cubicBezTo>
                    <a:pt x="1443" y="1893"/>
                    <a:pt x="1443" y="1892"/>
                    <a:pt x="1442" y="1891"/>
                  </a:cubicBezTo>
                  <a:cubicBezTo>
                    <a:pt x="1431" y="1876"/>
                    <a:pt x="1412" y="1878"/>
                    <a:pt x="1413" y="1900"/>
                  </a:cubicBezTo>
                  <a:cubicBezTo>
                    <a:pt x="1413" y="1899"/>
                    <a:pt x="1412" y="1899"/>
                    <a:pt x="1412" y="1899"/>
                  </a:cubicBezTo>
                  <a:cubicBezTo>
                    <a:pt x="1411" y="1892"/>
                    <a:pt x="1405" y="1887"/>
                    <a:pt x="1399" y="1887"/>
                  </a:cubicBezTo>
                  <a:cubicBezTo>
                    <a:pt x="1398" y="1887"/>
                    <a:pt x="1396" y="1888"/>
                    <a:pt x="1395" y="1888"/>
                  </a:cubicBezTo>
                  <a:cubicBezTo>
                    <a:pt x="1392" y="1882"/>
                    <a:pt x="1387" y="1879"/>
                    <a:pt x="1381" y="1879"/>
                  </a:cubicBezTo>
                  <a:cubicBezTo>
                    <a:pt x="1373" y="1879"/>
                    <a:pt x="1367" y="1884"/>
                    <a:pt x="1365" y="1891"/>
                  </a:cubicBezTo>
                  <a:cubicBezTo>
                    <a:pt x="1359" y="1884"/>
                    <a:pt x="1350" y="1879"/>
                    <a:pt x="1341" y="1880"/>
                  </a:cubicBezTo>
                  <a:cubicBezTo>
                    <a:pt x="1336" y="1881"/>
                    <a:pt x="1328" y="1884"/>
                    <a:pt x="1321" y="1889"/>
                  </a:cubicBezTo>
                  <a:cubicBezTo>
                    <a:pt x="1308" y="1870"/>
                    <a:pt x="1282" y="1857"/>
                    <a:pt x="1254" y="1857"/>
                  </a:cubicBezTo>
                  <a:cubicBezTo>
                    <a:pt x="1241" y="1857"/>
                    <a:pt x="1230" y="1859"/>
                    <a:pt x="1219" y="1863"/>
                  </a:cubicBezTo>
                  <a:cubicBezTo>
                    <a:pt x="1211" y="1830"/>
                    <a:pt x="1175" y="1805"/>
                    <a:pt x="1133" y="1805"/>
                  </a:cubicBezTo>
                  <a:cubicBezTo>
                    <a:pt x="1127" y="1805"/>
                    <a:pt x="1121" y="1806"/>
                    <a:pt x="1116" y="1806"/>
                  </a:cubicBezTo>
                  <a:cubicBezTo>
                    <a:pt x="1116" y="1805"/>
                    <a:pt x="1116" y="1803"/>
                    <a:pt x="1116" y="1801"/>
                  </a:cubicBezTo>
                  <a:cubicBezTo>
                    <a:pt x="1116" y="1792"/>
                    <a:pt x="1113" y="1785"/>
                    <a:pt x="1108" y="1779"/>
                  </a:cubicBezTo>
                  <a:cubicBezTo>
                    <a:pt x="1110" y="1776"/>
                    <a:pt x="1111" y="1772"/>
                    <a:pt x="1111" y="1767"/>
                  </a:cubicBezTo>
                  <a:cubicBezTo>
                    <a:pt x="1111" y="1754"/>
                    <a:pt x="1101" y="1742"/>
                    <a:pt x="1088" y="1742"/>
                  </a:cubicBezTo>
                  <a:cubicBezTo>
                    <a:pt x="1082" y="1742"/>
                    <a:pt x="1077" y="1745"/>
                    <a:pt x="1073" y="1749"/>
                  </a:cubicBezTo>
                  <a:cubicBezTo>
                    <a:pt x="1063" y="1739"/>
                    <a:pt x="1051" y="1733"/>
                    <a:pt x="1038" y="1731"/>
                  </a:cubicBezTo>
                  <a:cubicBezTo>
                    <a:pt x="1045" y="1719"/>
                    <a:pt x="1050" y="1705"/>
                    <a:pt x="1050" y="1690"/>
                  </a:cubicBezTo>
                  <a:cubicBezTo>
                    <a:pt x="1050" y="1681"/>
                    <a:pt x="1048" y="1674"/>
                    <a:pt x="1046" y="1666"/>
                  </a:cubicBezTo>
                  <a:cubicBezTo>
                    <a:pt x="1050" y="1661"/>
                    <a:pt x="1052" y="1655"/>
                    <a:pt x="1052" y="1648"/>
                  </a:cubicBezTo>
                  <a:cubicBezTo>
                    <a:pt x="1052" y="1633"/>
                    <a:pt x="1042" y="1621"/>
                    <a:pt x="1029" y="1620"/>
                  </a:cubicBezTo>
                  <a:cubicBezTo>
                    <a:pt x="1029" y="1619"/>
                    <a:pt x="1029" y="1619"/>
                    <a:pt x="1029" y="1619"/>
                  </a:cubicBezTo>
                  <a:cubicBezTo>
                    <a:pt x="1029" y="1592"/>
                    <a:pt x="1010" y="1570"/>
                    <a:pt x="986" y="1567"/>
                  </a:cubicBezTo>
                  <a:cubicBezTo>
                    <a:pt x="989" y="1559"/>
                    <a:pt x="990" y="1550"/>
                    <a:pt x="990" y="1541"/>
                  </a:cubicBezTo>
                  <a:cubicBezTo>
                    <a:pt x="1000" y="1537"/>
                    <a:pt x="1007" y="1527"/>
                    <a:pt x="1007" y="1515"/>
                  </a:cubicBezTo>
                  <a:cubicBezTo>
                    <a:pt x="1007" y="1499"/>
                    <a:pt x="995" y="1487"/>
                    <a:pt x="981" y="1487"/>
                  </a:cubicBezTo>
                  <a:cubicBezTo>
                    <a:pt x="980" y="1487"/>
                    <a:pt x="979" y="1487"/>
                    <a:pt x="978" y="1487"/>
                  </a:cubicBezTo>
                  <a:cubicBezTo>
                    <a:pt x="977" y="1485"/>
                    <a:pt x="975" y="1483"/>
                    <a:pt x="974" y="1480"/>
                  </a:cubicBezTo>
                  <a:cubicBezTo>
                    <a:pt x="974" y="1480"/>
                    <a:pt x="974" y="1480"/>
                    <a:pt x="974" y="1480"/>
                  </a:cubicBezTo>
                  <a:cubicBezTo>
                    <a:pt x="997" y="1480"/>
                    <a:pt x="1015" y="1460"/>
                    <a:pt x="1015" y="1435"/>
                  </a:cubicBezTo>
                  <a:cubicBezTo>
                    <a:pt x="1015" y="1422"/>
                    <a:pt x="1010" y="1409"/>
                    <a:pt x="1001" y="1401"/>
                  </a:cubicBezTo>
                  <a:cubicBezTo>
                    <a:pt x="1069" y="1315"/>
                    <a:pt x="1223" y="1166"/>
                    <a:pt x="1279" y="1110"/>
                  </a:cubicBezTo>
                  <a:cubicBezTo>
                    <a:pt x="1359" y="1028"/>
                    <a:pt x="1841" y="655"/>
                    <a:pt x="1853" y="638"/>
                  </a:cubicBezTo>
                  <a:cubicBezTo>
                    <a:pt x="1790" y="672"/>
                    <a:pt x="1765" y="545"/>
                    <a:pt x="1765" y="545"/>
                  </a:cubicBezTo>
                  <a:cubicBezTo>
                    <a:pt x="1765" y="545"/>
                    <a:pt x="1241" y="1011"/>
                    <a:pt x="1082" y="1108"/>
                  </a:cubicBezTo>
                  <a:cubicBezTo>
                    <a:pt x="965" y="1179"/>
                    <a:pt x="870" y="1186"/>
                    <a:pt x="828" y="1185"/>
                  </a:cubicBezTo>
                  <a:cubicBezTo>
                    <a:pt x="822" y="1154"/>
                    <a:pt x="786" y="1131"/>
                    <a:pt x="743" y="1131"/>
                  </a:cubicBezTo>
                  <a:cubicBezTo>
                    <a:pt x="734" y="1131"/>
                    <a:pt x="726" y="1132"/>
                    <a:pt x="718" y="1134"/>
                  </a:cubicBezTo>
                  <a:cubicBezTo>
                    <a:pt x="716" y="1120"/>
                    <a:pt x="705" y="1110"/>
                    <a:pt x="692" y="1110"/>
                  </a:cubicBezTo>
                  <a:cubicBezTo>
                    <a:pt x="678" y="1110"/>
                    <a:pt x="667" y="1122"/>
                    <a:pt x="665" y="1137"/>
                  </a:cubicBezTo>
                  <a:cubicBezTo>
                    <a:pt x="663" y="1137"/>
                    <a:pt x="661" y="1138"/>
                    <a:pt x="659" y="1139"/>
                  </a:cubicBezTo>
                  <a:cubicBezTo>
                    <a:pt x="648" y="1122"/>
                    <a:pt x="629" y="1110"/>
                    <a:pt x="607" y="1110"/>
                  </a:cubicBezTo>
                  <a:cubicBezTo>
                    <a:pt x="605" y="1110"/>
                    <a:pt x="602" y="1110"/>
                    <a:pt x="600" y="1111"/>
                  </a:cubicBezTo>
                  <a:cubicBezTo>
                    <a:pt x="605" y="1100"/>
                    <a:pt x="608" y="1088"/>
                    <a:pt x="608" y="1075"/>
                  </a:cubicBezTo>
                  <a:cubicBezTo>
                    <a:pt x="608" y="1035"/>
                    <a:pt x="579" y="1002"/>
                    <a:pt x="542" y="1002"/>
                  </a:cubicBezTo>
                  <a:cubicBezTo>
                    <a:pt x="536" y="1002"/>
                    <a:pt x="531" y="1003"/>
                    <a:pt x="526" y="1005"/>
                  </a:cubicBezTo>
                  <a:cubicBezTo>
                    <a:pt x="520" y="992"/>
                    <a:pt x="509" y="983"/>
                    <a:pt x="496" y="980"/>
                  </a:cubicBezTo>
                  <a:cubicBezTo>
                    <a:pt x="502" y="969"/>
                    <a:pt x="506" y="957"/>
                    <a:pt x="506" y="944"/>
                  </a:cubicBezTo>
                  <a:cubicBezTo>
                    <a:pt x="506" y="925"/>
                    <a:pt x="499" y="909"/>
                    <a:pt x="489" y="896"/>
                  </a:cubicBezTo>
                  <a:cubicBezTo>
                    <a:pt x="492" y="891"/>
                    <a:pt x="494" y="884"/>
                    <a:pt x="494" y="878"/>
                  </a:cubicBezTo>
                  <a:cubicBezTo>
                    <a:pt x="494" y="866"/>
                    <a:pt x="489" y="856"/>
                    <a:pt x="481" y="850"/>
                  </a:cubicBezTo>
                  <a:cubicBezTo>
                    <a:pt x="491" y="826"/>
                    <a:pt x="497" y="799"/>
                    <a:pt x="497" y="770"/>
                  </a:cubicBezTo>
                  <a:cubicBezTo>
                    <a:pt x="497" y="692"/>
                    <a:pt x="456" y="625"/>
                    <a:pt x="396" y="592"/>
                  </a:cubicBezTo>
                  <a:cubicBezTo>
                    <a:pt x="396" y="591"/>
                    <a:pt x="396" y="590"/>
                    <a:pt x="396" y="589"/>
                  </a:cubicBezTo>
                  <a:cubicBezTo>
                    <a:pt x="396" y="578"/>
                    <a:pt x="394" y="569"/>
                    <a:pt x="392" y="559"/>
                  </a:cubicBezTo>
                  <a:cubicBezTo>
                    <a:pt x="398" y="553"/>
                    <a:pt x="403" y="546"/>
                    <a:pt x="406" y="537"/>
                  </a:cubicBezTo>
                  <a:cubicBezTo>
                    <a:pt x="416" y="534"/>
                    <a:pt x="423" y="525"/>
                    <a:pt x="423" y="515"/>
                  </a:cubicBezTo>
                  <a:cubicBezTo>
                    <a:pt x="423" y="503"/>
                    <a:pt x="414" y="493"/>
                    <a:pt x="402" y="492"/>
                  </a:cubicBezTo>
                  <a:cubicBezTo>
                    <a:pt x="393" y="477"/>
                    <a:pt x="378" y="468"/>
                    <a:pt x="362" y="468"/>
                  </a:cubicBezTo>
                  <a:cubicBezTo>
                    <a:pt x="347" y="468"/>
                    <a:pt x="334" y="475"/>
                    <a:pt x="325" y="487"/>
                  </a:cubicBezTo>
                  <a:cubicBezTo>
                    <a:pt x="310" y="481"/>
                    <a:pt x="294" y="478"/>
                    <a:pt x="277" y="478"/>
                  </a:cubicBezTo>
                  <a:cubicBezTo>
                    <a:pt x="264" y="478"/>
                    <a:pt x="252" y="480"/>
                    <a:pt x="240" y="483"/>
                  </a:cubicBezTo>
                  <a:cubicBezTo>
                    <a:pt x="239" y="444"/>
                    <a:pt x="221" y="411"/>
                    <a:pt x="197" y="399"/>
                  </a:cubicBezTo>
                  <a:cubicBezTo>
                    <a:pt x="194" y="319"/>
                    <a:pt x="164" y="253"/>
                    <a:pt x="123" y="234"/>
                  </a:cubicBezTo>
                  <a:cubicBezTo>
                    <a:pt x="126" y="213"/>
                    <a:pt x="128" y="190"/>
                    <a:pt x="128" y="165"/>
                  </a:cubicBezTo>
                  <a:cubicBezTo>
                    <a:pt x="128" y="74"/>
                    <a:pt x="103" y="0"/>
                    <a:pt x="71" y="0"/>
                  </a:cubicBezTo>
                  <a:cubicBezTo>
                    <a:pt x="40" y="0"/>
                    <a:pt x="14" y="74"/>
                    <a:pt x="14" y="165"/>
                  </a:cubicBezTo>
                  <a:cubicBezTo>
                    <a:pt x="14" y="210"/>
                    <a:pt x="20" y="250"/>
                    <a:pt x="30" y="280"/>
                  </a:cubicBezTo>
                  <a:cubicBezTo>
                    <a:pt x="12" y="313"/>
                    <a:pt x="0" y="360"/>
                    <a:pt x="0" y="411"/>
                  </a:cubicBezTo>
                  <a:cubicBezTo>
                    <a:pt x="0" y="496"/>
                    <a:pt x="32" y="568"/>
                    <a:pt x="74" y="588"/>
                  </a:cubicBezTo>
                  <a:cubicBezTo>
                    <a:pt x="74" y="599"/>
                    <a:pt x="74" y="599"/>
                    <a:pt x="74" y="599"/>
                  </a:cubicBezTo>
                  <a:cubicBezTo>
                    <a:pt x="76" y="596"/>
                    <a:pt x="79" y="594"/>
                    <a:pt x="81" y="591"/>
                  </a:cubicBezTo>
                  <a:cubicBezTo>
                    <a:pt x="87" y="593"/>
                    <a:pt x="93" y="594"/>
                    <a:pt x="99" y="594"/>
                  </a:cubicBezTo>
                  <a:cubicBezTo>
                    <a:pt x="110" y="594"/>
                    <a:pt x="121" y="591"/>
                    <a:pt x="132" y="584"/>
                  </a:cubicBezTo>
                  <a:cubicBezTo>
                    <a:pt x="143" y="590"/>
                    <a:pt x="154" y="600"/>
                    <a:pt x="162" y="615"/>
                  </a:cubicBezTo>
                  <a:cubicBezTo>
                    <a:pt x="177" y="600"/>
                    <a:pt x="197" y="592"/>
                    <a:pt x="218" y="591"/>
                  </a:cubicBezTo>
                  <a:cubicBezTo>
                    <a:pt x="219" y="591"/>
                    <a:pt x="219" y="591"/>
                    <a:pt x="219" y="591"/>
                  </a:cubicBezTo>
                  <a:cubicBezTo>
                    <a:pt x="220" y="591"/>
                    <a:pt x="221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3" y="591"/>
                    <a:pt x="223" y="591"/>
                    <a:pt x="223" y="591"/>
                  </a:cubicBezTo>
                  <a:cubicBezTo>
                    <a:pt x="224" y="591"/>
                    <a:pt x="224" y="591"/>
                    <a:pt x="225" y="591"/>
                  </a:cubicBezTo>
                  <a:cubicBezTo>
                    <a:pt x="226" y="591"/>
                    <a:pt x="226" y="591"/>
                    <a:pt x="226" y="591"/>
                  </a:cubicBezTo>
                  <a:cubicBezTo>
                    <a:pt x="226" y="591"/>
                    <a:pt x="227" y="591"/>
                    <a:pt x="227" y="591"/>
                  </a:cubicBezTo>
                  <a:cubicBezTo>
                    <a:pt x="228" y="591"/>
                    <a:pt x="229" y="591"/>
                    <a:pt x="229" y="591"/>
                  </a:cubicBezTo>
                  <a:cubicBezTo>
                    <a:pt x="230" y="591"/>
                    <a:pt x="230" y="591"/>
                    <a:pt x="230" y="591"/>
                  </a:cubicBezTo>
                  <a:cubicBezTo>
                    <a:pt x="230" y="591"/>
                    <a:pt x="231" y="591"/>
                    <a:pt x="231" y="591"/>
                  </a:cubicBezTo>
                  <a:cubicBezTo>
                    <a:pt x="232" y="591"/>
                    <a:pt x="232" y="591"/>
                    <a:pt x="232" y="591"/>
                  </a:cubicBezTo>
                  <a:cubicBezTo>
                    <a:pt x="233" y="591"/>
                    <a:pt x="233" y="591"/>
                    <a:pt x="233" y="591"/>
                  </a:cubicBezTo>
                  <a:cubicBezTo>
                    <a:pt x="233" y="591"/>
                    <a:pt x="234" y="591"/>
                    <a:pt x="234" y="591"/>
                  </a:cubicBezTo>
                  <a:cubicBezTo>
                    <a:pt x="235" y="591"/>
                    <a:pt x="235" y="591"/>
                    <a:pt x="235" y="591"/>
                  </a:cubicBezTo>
                  <a:cubicBezTo>
                    <a:pt x="236" y="592"/>
                    <a:pt x="236" y="592"/>
                    <a:pt x="237" y="592"/>
                  </a:cubicBezTo>
                  <a:cubicBezTo>
                    <a:pt x="238" y="592"/>
                    <a:pt x="240" y="592"/>
                    <a:pt x="241" y="592"/>
                  </a:cubicBezTo>
                  <a:cubicBezTo>
                    <a:pt x="242" y="593"/>
                    <a:pt x="242" y="593"/>
                    <a:pt x="242" y="593"/>
                  </a:cubicBezTo>
                  <a:cubicBezTo>
                    <a:pt x="242" y="593"/>
                    <a:pt x="242" y="593"/>
                    <a:pt x="243" y="593"/>
                  </a:cubicBezTo>
                  <a:cubicBezTo>
                    <a:pt x="243" y="593"/>
                    <a:pt x="243" y="593"/>
                    <a:pt x="244" y="593"/>
                  </a:cubicBezTo>
                  <a:cubicBezTo>
                    <a:pt x="244" y="593"/>
                    <a:pt x="245" y="593"/>
                    <a:pt x="245" y="593"/>
                  </a:cubicBezTo>
                  <a:cubicBezTo>
                    <a:pt x="246" y="594"/>
                    <a:pt x="246" y="594"/>
                    <a:pt x="246" y="594"/>
                  </a:cubicBezTo>
                  <a:cubicBezTo>
                    <a:pt x="247" y="594"/>
                    <a:pt x="247" y="594"/>
                    <a:pt x="247" y="594"/>
                  </a:cubicBezTo>
                  <a:cubicBezTo>
                    <a:pt x="248" y="594"/>
                    <a:pt x="248" y="594"/>
                    <a:pt x="248" y="594"/>
                  </a:cubicBezTo>
                  <a:cubicBezTo>
                    <a:pt x="249" y="595"/>
                    <a:pt x="249" y="595"/>
                    <a:pt x="250" y="595"/>
                  </a:cubicBezTo>
                  <a:cubicBezTo>
                    <a:pt x="251" y="595"/>
                    <a:pt x="251" y="595"/>
                    <a:pt x="251" y="595"/>
                  </a:cubicBezTo>
                  <a:cubicBezTo>
                    <a:pt x="252" y="595"/>
                    <a:pt x="252" y="595"/>
                    <a:pt x="252" y="595"/>
                  </a:cubicBezTo>
                  <a:cubicBezTo>
                    <a:pt x="252" y="596"/>
                    <a:pt x="252" y="596"/>
                    <a:pt x="253" y="596"/>
                  </a:cubicBezTo>
                  <a:cubicBezTo>
                    <a:pt x="253" y="596"/>
                    <a:pt x="254" y="596"/>
                    <a:pt x="254" y="597"/>
                  </a:cubicBezTo>
                  <a:cubicBezTo>
                    <a:pt x="255" y="597"/>
                    <a:pt x="255" y="597"/>
                    <a:pt x="255" y="597"/>
                  </a:cubicBezTo>
                  <a:cubicBezTo>
                    <a:pt x="256" y="597"/>
                    <a:pt x="256" y="597"/>
                    <a:pt x="257" y="598"/>
                  </a:cubicBezTo>
                  <a:cubicBezTo>
                    <a:pt x="257" y="598"/>
                    <a:pt x="257" y="598"/>
                    <a:pt x="257" y="598"/>
                  </a:cubicBezTo>
                  <a:cubicBezTo>
                    <a:pt x="257" y="598"/>
                    <a:pt x="258" y="598"/>
                    <a:pt x="258" y="598"/>
                  </a:cubicBezTo>
                  <a:cubicBezTo>
                    <a:pt x="259" y="599"/>
                    <a:pt x="259" y="599"/>
                    <a:pt x="259" y="599"/>
                  </a:cubicBezTo>
                  <a:cubicBezTo>
                    <a:pt x="260" y="599"/>
                    <a:pt x="260" y="599"/>
                    <a:pt x="260" y="599"/>
                  </a:cubicBezTo>
                  <a:cubicBezTo>
                    <a:pt x="261" y="599"/>
                    <a:pt x="261" y="599"/>
                    <a:pt x="261" y="600"/>
                  </a:cubicBezTo>
                  <a:cubicBezTo>
                    <a:pt x="262" y="600"/>
                    <a:pt x="262" y="600"/>
                    <a:pt x="262" y="600"/>
                  </a:cubicBezTo>
                  <a:cubicBezTo>
                    <a:pt x="263" y="600"/>
                    <a:pt x="263" y="601"/>
                    <a:pt x="263" y="601"/>
                  </a:cubicBezTo>
                  <a:cubicBezTo>
                    <a:pt x="264" y="601"/>
                    <a:pt x="264" y="601"/>
                    <a:pt x="265" y="602"/>
                  </a:cubicBezTo>
                  <a:cubicBezTo>
                    <a:pt x="265" y="602"/>
                    <a:pt x="265" y="602"/>
                    <a:pt x="265" y="602"/>
                  </a:cubicBezTo>
                  <a:cubicBezTo>
                    <a:pt x="266" y="602"/>
                    <a:pt x="266" y="602"/>
                    <a:pt x="267" y="603"/>
                  </a:cubicBezTo>
                  <a:cubicBezTo>
                    <a:pt x="268" y="603"/>
                    <a:pt x="268" y="603"/>
                    <a:pt x="268" y="603"/>
                  </a:cubicBezTo>
                  <a:cubicBezTo>
                    <a:pt x="268" y="603"/>
                    <a:pt x="268" y="603"/>
                    <a:pt x="269" y="604"/>
                  </a:cubicBezTo>
                  <a:cubicBezTo>
                    <a:pt x="270" y="604"/>
                    <a:pt x="270" y="604"/>
                    <a:pt x="270" y="604"/>
                  </a:cubicBezTo>
                  <a:cubicBezTo>
                    <a:pt x="271" y="605"/>
                    <a:pt x="272" y="606"/>
                    <a:pt x="273" y="606"/>
                  </a:cubicBezTo>
                  <a:cubicBezTo>
                    <a:pt x="273" y="607"/>
                    <a:pt x="273" y="607"/>
                    <a:pt x="273" y="607"/>
                  </a:cubicBezTo>
                  <a:cubicBezTo>
                    <a:pt x="274" y="607"/>
                    <a:pt x="274" y="607"/>
                    <a:pt x="274" y="607"/>
                  </a:cubicBezTo>
                  <a:cubicBezTo>
                    <a:pt x="274" y="607"/>
                    <a:pt x="275" y="608"/>
                    <a:pt x="275" y="608"/>
                  </a:cubicBezTo>
                  <a:cubicBezTo>
                    <a:pt x="276" y="609"/>
                    <a:pt x="276" y="609"/>
                    <a:pt x="277" y="609"/>
                  </a:cubicBezTo>
                  <a:cubicBezTo>
                    <a:pt x="277" y="610"/>
                    <a:pt x="277" y="610"/>
                    <a:pt x="277" y="610"/>
                  </a:cubicBezTo>
                  <a:cubicBezTo>
                    <a:pt x="278" y="610"/>
                    <a:pt x="278" y="610"/>
                    <a:pt x="278" y="611"/>
                  </a:cubicBezTo>
                  <a:cubicBezTo>
                    <a:pt x="279" y="611"/>
                    <a:pt x="279" y="611"/>
                    <a:pt x="279" y="611"/>
                  </a:cubicBezTo>
                  <a:cubicBezTo>
                    <a:pt x="279" y="611"/>
                    <a:pt x="280" y="612"/>
                    <a:pt x="280" y="612"/>
                  </a:cubicBezTo>
                  <a:cubicBezTo>
                    <a:pt x="281" y="613"/>
                    <a:pt x="281" y="613"/>
                    <a:pt x="281" y="613"/>
                  </a:cubicBezTo>
                  <a:cubicBezTo>
                    <a:pt x="281" y="613"/>
                    <a:pt x="282" y="614"/>
                    <a:pt x="282" y="614"/>
                  </a:cubicBezTo>
                  <a:cubicBezTo>
                    <a:pt x="283" y="614"/>
                    <a:pt x="283" y="614"/>
                    <a:pt x="283" y="614"/>
                  </a:cubicBezTo>
                  <a:cubicBezTo>
                    <a:pt x="284" y="615"/>
                    <a:pt x="284" y="615"/>
                    <a:pt x="284" y="615"/>
                  </a:cubicBezTo>
                  <a:cubicBezTo>
                    <a:pt x="284" y="616"/>
                    <a:pt x="284" y="616"/>
                    <a:pt x="284" y="616"/>
                  </a:cubicBezTo>
                  <a:cubicBezTo>
                    <a:pt x="285" y="617"/>
                    <a:pt x="286" y="618"/>
                    <a:pt x="287" y="619"/>
                  </a:cubicBezTo>
                  <a:cubicBezTo>
                    <a:pt x="288" y="619"/>
                    <a:pt x="288" y="619"/>
                    <a:pt x="288" y="619"/>
                  </a:cubicBezTo>
                  <a:cubicBezTo>
                    <a:pt x="288" y="620"/>
                    <a:pt x="288" y="620"/>
                    <a:pt x="288" y="620"/>
                  </a:cubicBezTo>
                  <a:cubicBezTo>
                    <a:pt x="289" y="621"/>
                    <a:pt x="289" y="621"/>
                    <a:pt x="289" y="621"/>
                  </a:cubicBezTo>
                  <a:cubicBezTo>
                    <a:pt x="290" y="622"/>
                    <a:pt x="290" y="622"/>
                    <a:pt x="290" y="622"/>
                  </a:cubicBezTo>
                  <a:cubicBezTo>
                    <a:pt x="291" y="623"/>
                    <a:pt x="291" y="623"/>
                    <a:pt x="291" y="623"/>
                  </a:cubicBezTo>
                  <a:cubicBezTo>
                    <a:pt x="292" y="624"/>
                    <a:pt x="293" y="626"/>
                    <a:pt x="295" y="627"/>
                  </a:cubicBezTo>
                  <a:cubicBezTo>
                    <a:pt x="298" y="632"/>
                    <a:pt x="302" y="637"/>
                    <a:pt x="304" y="643"/>
                  </a:cubicBezTo>
                  <a:cubicBezTo>
                    <a:pt x="305" y="644"/>
                    <a:pt x="306" y="645"/>
                    <a:pt x="306" y="646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8" y="649"/>
                    <a:pt x="309" y="652"/>
                    <a:pt x="310" y="654"/>
                  </a:cubicBezTo>
                  <a:cubicBezTo>
                    <a:pt x="310" y="654"/>
                    <a:pt x="310" y="655"/>
                    <a:pt x="310" y="655"/>
                  </a:cubicBezTo>
                  <a:cubicBezTo>
                    <a:pt x="310" y="655"/>
                    <a:pt x="310" y="656"/>
                    <a:pt x="310" y="656"/>
                  </a:cubicBezTo>
                  <a:cubicBezTo>
                    <a:pt x="310" y="656"/>
                    <a:pt x="310" y="656"/>
                    <a:pt x="310" y="656"/>
                  </a:cubicBezTo>
                  <a:cubicBezTo>
                    <a:pt x="311" y="658"/>
                    <a:pt x="311" y="659"/>
                    <a:pt x="312" y="660"/>
                  </a:cubicBezTo>
                  <a:cubicBezTo>
                    <a:pt x="312" y="661"/>
                    <a:pt x="312" y="661"/>
                    <a:pt x="312" y="662"/>
                  </a:cubicBezTo>
                  <a:cubicBezTo>
                    <a:pt x="313" y="663"/>
                    <a:pt x="313" y="664"/>
                    <a:pt x="313" y="666"/>
                  </a:cubicBezTo>
                  <a:cubicBezTo>
                    <a:pt x="314" y="670"/>
                    <a:pt x="315" y="675"/>
                    <a:pt x="316" y="679"/>
                  </a:cubicBezTo>
                  <a:cubicBezTo>
                    <a:pt x="316" y="681"/>
                    <a:pt x="316" y="683"/>
                    <a:pt x="317" y="684"/>
                  </a:cubicBezTo>
                  <a:cubicBezTo>
                    <a:pt x="317" y="686"/>
                    <a:pt x="317" y="687"/>
                    <a:pt x="317" y="688"/>
                  </a:cubicBezTo>
                  <a:cubicBezTo>
                    <a:pt x="317" y="690"/>
                    <a:pt x="317" y="692"/>
                    <a:pt x="317" y="694"/>
                  </a:cubicBezTo>
                  <a:cubicBezTo>
                    <a:pt x="317" y="709"/>
                    <a:pt x="314" y="723"/>
                    <a:pt x="309" y="735"/>
                  </a:cubicBezTo>
                  <a:cubicBezTo>
                    <a:pt x="312" y="735"/>
                    <a:pt x="316" y="735"/>
                    <a:pt x="319" y="735"/>
                  </a:cubicBezTo>
                  <a:cubicBezTo>
                    <a:pt x="328" y="735"/>
                    <a:pt x="336" y="736"/>
                    <a:pt x="344" y="740"/>
                  </a:cubicBezTo>
                  <a:cubicBezTo>
                    <a:pt x="344" y="733"/>
                    <a:pt x="347" y="728"/>
                    <a:pt x="350" y="723"/>
                  </a:cubicBezTo>
                  <a:cubicBezTo>
                    <a:pt x="346" y="717"/>
                    <a:pt x="344" y="711"/>
                    <a:pt x="344" y="704"/>
                  </a:cubicBezTo>
                  <a:cubicBezTo>
                    <a:pt x="344" y="686"/>
                    <a:pt x="357" y="672"/>
                    <a:pt x="373" y="672"/>
                  </a:cubicBezTo>
                  <a:cubicBezTo>
                    <a:pt x="389" y="672"/>
                    <a:pt x="402" y="686"/>
                    <a:pt x="402" y="704"/>
                  </a:cubicBezTo>
                  <a:cubicBezTo>
                    <a:pt x="402" y="710"/>
                    <a:pt x="400" y="716"/>
                    <a:pt x="397" y="721"/>
                  </a:cubicBezTo>
                  <a:cubicBezTo>
                    <a:pt x="401" y="725"/>
                    <a:pt x="403" y="731"/>
                    <a:pt x="404" y="736"/>
                  </a:cubicBezTo>
                  <a:cubicBezTo>
                    <a:pt x="406" y="736"/>
                    <a:pt x="409" y="735"/>
                    <a:pt x="411" y="735"/>
                  </a:cubicBezTo>
                  <a:cubicBezTo>
                    <a:pt x="432" y="735"/>
                    <a:pt x="448" y="753"/>
                    <a:pt x="448" y="776"/>
                  </a:cubicBezTo>
                  <a:cubicBezTo>
                    <a:pt x="448" y="798"/>
                    <a:pt x="432" y="816"/>
                    <a:pt x="411" y="816"/>
                  </a:cubicBezTo>
                  <a:cubicBezTo>
                    <a:pt x="403" y="816"/>
                    <a:pt x="396" y="813"/>
                    <a:pt x="389" y="808"/>
                  </a:cubicBezTo>
                  <a:cubicBezTo>
                    <a:pt x="390" y="809"/>
                    <a:pt x="390" y="811"/>
                    <a:pt x="390" y="812"/>
                  </a:cubicBezTo>
                  <a:cubicBezTo>
                    <a:pt x="390" y="826"/>
                    <a:pt x="386" y="840"/>
                    <a:pt x="380" y="851"/>
                  </a:cubicBezTo>
                  <a:cubicBezTo>
                    <a:pt x="393" y="868"/>
                    <a:pt x="400" y="890"/>
                    <a:pt x="400" y="914"/>
                  </a:cubicBezTo>
                  <a:cubicBezTo>
                    <a:pt x="400" y="944"/>
                    <a:pt x="388" y="972"/>
                    <a:pt x="369" y="991"/>
                  </a:cubicBezTo>
                  <a:cubicBezTo>
                    <a:pt x="374" y="1000"/>
                    <a:pt x="377" y="1011"/>
                    <a:pt x="377" y="1022"/>
                  </a:cubicBezTo>
                  <a:cubicBezTo>
                    <a:pt x="377" y="1028"/>
                    <a:pt x="376" y="1034"/>
                    <a:pt x="375" y="1039"/>
                  </a:cubicBezTo>
                  <a:cubicBezTo>
                    <a:pt x="376" y="1045"/>
                    <a:pt x="377" y="1052"/>
                    <a:pt x="377" y="1058"/>
                  </a:cubicBezTo>
                  <a:cubicBezTo>
                    <a:pt x="379" y="1058"/>
                    <a:pt x="381" y="1058"/>
                    <a:pt x="383" y="1058"/>
                  </a:cubicBezTo>
                  <a:cubicBezTo>
                    <a:pt x="409" y="1058"/>
                    <a:pt x="430" y="1078"/>
                    <a:pt x="430" y="1103"/>
                  </a:cubicBezTo>
                  <a:cubicBezTo>
                    <a:pt x="430" y="1108"/>
                    <a:pt x="430" y="1112"/>
                    <a:pt x="429" y="1116"/>
                  </a:cubicBezTo>
                  <a:cubicBezTo>
                    <a:pt x="429" y="1116"/>
                    <a:pt x="429" y="1116"/>
                    <a:pt x="430" y="1117"/>
                  </a:cubicBezTo>
                  <a:cubicBezTo>
                    <a:pt x="431" y="1118"/>
                    <a:pt x="432" y="1120"/>
                    <a:pt x="433" y="1122"/>
                  </a:cubicBezTo>
                  <a:cubicBezTo>
                    <a:pt x="433" y="1123"/>
                    <a:pt x="434" y="1123"/>
                    <a:pt x="434" y="1124"/>
                  </a:cubicBezTo>
                  <a:cubicBezTo>
                    <a:pt x="435" y="1125"/>
                    <a:pt x="435" y="1126"/>
                    <a:pt x="436" y="1127"/>
                  </a:cubicBezTo>
                  <a:cubicBezTo>
                    <a:pt x="437" y="1129"/>
                    <a:pt x="438" y="1130"/>
                    <a:pt x="439" y="1132"/>
                  </a:cubicBezTo>
                  <a:cubicBezTo>
                    <a:pt x="440" y="1134"/>
                    <a:pt x="441" y="1136"/>
                    <a:pt x="442" y="1138"/>
                  </a:cubicBezTo>
                  <a:cubicBezTo>
                    <a:pt x="443" y="1140"/>
                    <a:pt x="444" y="1141"/>
                    <a:pt x="444" y="1143"/>
                  </a:cubicBezTo>
                  <a:cubicBezTo>
                    <a:pt x="453" y="1138"/>
                    <a:pt x="462" y="1135"/>
                    <a:pt x="473" y="1135"/>
                  </a:cubicBezTo>
                  <a:cubicBezTo>
                    <a:pt x="484" y="1135"/>
                    <a:pt x="494" y="1138"/>
                    <a:pt x="502" y="1144"/>
                  </a:cubicBezTo>
                  <a:cubicBezTo>
                    <a:pt x="506" y="1139"/>
                    <a:pt x="511" y="1135"/>
                    <a:pt x="518" y="1135"/>
                  </a:cubicBezTo>
                  <a:cubicBezTo>
                    <a:pt x="528" y="1135"/>
                    <a:pt x="537" y="1146"/>
                    <a:pt x="537" y="1159"/>
                  </a:cubicBezTo>
                  <a:cubicBezTo>
                    <a:pt x="537" y="1164"/>
                    <a:pt x="536" y="1168"/>
                    <a:pt x="534" y="1172"/>
                  </a:cubicBezTo>
                  <a:cubicBezTo>
                    <a:pt x="536" y="1175"/>
                    <a:pt x="537" y="1178"/>
                    <a:pt x="537" y="1181"/>
                  </a:cubicBezTo>
                  <a:cubicBezTo>
                    <a:pt x="537" y="1185"/>
                    <a:pt x="534" y="1189"/>
                    <a:pt x="531" y="1192"/>
                  </a:cubicBezTo>
                  <a:cubicBezTo>
                    <a:pt x="537" y="1194"/>
                    <a:pt x="541" y="1200"/>
                    <a:pt x="541" y="1207"/>
                  </a:cubicBezTo>
                  <a:cubicBezTo>
                    <a:pt x="541" y="1216"/>
                    <a:pt x="535" y="1223"/>
                    <a:pt x="527" y="1223"/>
                  </a:cubicBezTo>
                  <a:cubicBezTo>
                    <a:pt x="520" y="1223"/>
                    <a:pt x="515" y="1219"/>
                    <a:pt x="513" y="1212"/>
                  </a:cubicBezTo>
                  <a:cubicBezTo>
                    <a:pt x="509" y="1217"/>
                    <a:pt x="504" y="1221"/>
                    <a:pt x="498" y="1224"/>
                  </a:cubicBezTo>
                  <a:cubicBezTo>
                    <a:pt x="498" y="1225"/>
                    <a:pt x="498" y="1226"/>
                    <a:pt x="498" y="1227"/>
                  </a:cubicBezTo>
                  <a:cubicBezTo>
                    <a:pt x="498" y="1245"/>
                    <a:pt x="485" y="1259"/>
                    <a:pt x="469" y="1259"/>
                  </a:cubicBezTo>
                  <a:cubicBezTo>
                    <a:pt x="466" y="1259"/>
                    <a:pt x="462" y="1258"/>
                    <a:pt x="459" y="1257"/>
                  </a:cubicBezTo>
                  <a:cubicBezTo>
                    <a:pt x="459" y="1257"/>
                    <a:pt x="459" y="1257"/>
                    <a:pt x="459" y="1257"/>
                  </a:cubicBezTo>
                  <a:cubicBezTo>
                    <a:pt x="458" y="1259"/>
                    <a:pt x="458" y="1261"/>
                    <a:pt x="457" y="1263"/>
                  </a:cubicBezTo>
                  <a:cubicBezTo>
                    <a:pt x="457" y="1264"/>
                    <a:pt x="457" y="1265"/>
                    <a:pt x="456" y="1266"/>
                  </a:cubicBezTo>
                  <a:cubicBezTo>
                    <a:pt x="456" y="1267"/>
                    <a:pt x="456" y="1268"/>
                    <a:pt x="455" y="1269"/>
                  </a:cubicBezTo>
                  <a:cubicBezTo>
                    <a:pt x="455" y="1271"/>
                    <a:pt x="454" y="1273"/>
                    <a:pt x="453" y="1275"/>
                  </a:cubicBezTo>
                  <a:cubicBezTo>
                    <a:pt x="452" y="1277"/>
                    <a:pt x="452" y="1278"/>
                    <a:pt x="451" y="1280"/>
                  </a:cubicBezTo>
                  <a:cubicBezTo>
                    <a:pt x="451" y="1281"/>
                    <a:pt x="450" y="1282"/>
                    <a:pt x="450" y="1283"/>
                  </a:cubicBezTo>
                  <a:cubicBezTo>
                    <a:pt x="449" y="1283"/>
                    <a:pt x="449" y="1284"/>
                    <a:pt x="449" y="1285"/>
                  </a:cubicBezTo>
                  <a:cubicBezTo>
                    <a:pt x="450" y="1285"/>
                    <a:pt x="451" y="1286"/>
                    <a:pt x="452" y="1287"/>
                  </a:cubicBezTo>
                  <a:cubicBezTo>
                    <a:pt x="454" y="1288"/>
                    <a:pt x="456" y="1290"/>
                    <a:pt x="458" y="1292"/>
                  </a:cubicBezTo>
                  <a:cubicBezTo>
                    <a:pt x="458" y="1292"/>
                    <a:pt x="459" y="1293"/>
                    <a:pt x="459" y="1294"/>
                  </a:cubicBezTo>
                  <a:cubicBezTo>
                    <a:pt x="460" y="1294"/>
                    <a:pt x="460" y="1295"/>
                    <a:pt x="461" y="1295"/>
                  </a:cubicBezTo>
                  <a:cubicBezTo>
                    <a:pt x="461" y="1296"/>
                    <a:pt x="462" y="1296"/>
                    <a:pt x="462" y="1297"/>
                  </a:cubicBezTo>
                  <a:cubicBezTo>
                    <a:pt x="463" y="1298"/>
                    <a:pt x="463" y="1298"/>
                    <a:pt x="464" y="1299"/>
                  </a:cubicBezTo>
                  <a:cubicBezTo>
                    <a:pt x="467" y="1304"/>
                    <a:pt x="470" y="1309"/>
                    <a:pt x="471" y="1315"/>
                  </a:cubicBezTo>
                  <a:cubicBezTo>
                    <a:pt x="472" y="1317"/>
                    <a:pt x="472" y="1318"/>
                    <a:pt x="473" y="1320"/>
                  </a:cubicBezTo>
                  <a:cubicBezTo>
                    <a:pt x="474" y="1321"/>
                    <a:pt x="476" y="1321"/>
                    <a:pt x="478" y="1322"/>
                  </a:cubicBezTo>
                  <a:cubicBezTo>
                    <a:pt x="481" y="1324"/>
                    <a:pt x="484" y="1326"/>
                    <a:pt x="487" y="1328"/>
                  </a:cubicBezTo>
                  <a:cubicBezTo>
                    <a:pt x="490" y="1331"/>
                    <a:pt x="492" y="1334"/>
                    <a:pt x="494" y="1336"/>
                  </a:cubicBezTo>
                  <a:cubicBezTo>
                    <a:pt x="494" y="1337"/>
                    <a:pt x="495" y="1337"/>
                    <a:pt x="495" y="1337"/>
                  </a:cubicBezTo>
                  <a:cubicBezTo>
                    <a:pt x="496" y="1337"/>
                    <a:pt x="497" y="1337"/>
                    <a:pt x="497" y="1337"/>
                  </a:cubicBezTo>
                  <a:cubicBezTo>
                    <a:pt x="498" y="1338"/>
                    <a:pt x="499" y="1338"/>
                    <a:pt x="500" y="1338"/>
                  </a:cubicBezTo>
                  <a:cubicBezTo>
                    <a:pt x="501" y="1338"/>
                    <a:pt x="502" y="1338"/>
                    <a:pt x="503" y="1338"/>
                  </a:cubicBezTo>
                  <a:cubicBezTo>
                    <a:pt x="508" y="1339"/>
                    <a:pt x="513" y="1340"/>
                    <a:pt x="518" y="1340"/>
                  </a:cubicBezTo>
                  <a:cubicBezTo>
                    <a:pt x="524" y="1341"/>
                    <a:pt x="530" y="1341"/>
                    <a:pt x="536" y="1341"/>
                  </a:cubicBezTo>
                  <a:cubicBezTo>
                    <a:pt x="542" y="1340"/>
                    <a:pt x="548" y="1340"/>
                    <a:pt x="553" y="1339"/>
                  </a:cubicBezTo>
                  <a:cubicBezTo>
                    <a:pt x="559" y="1339"/>
                    <a:pt x="564" y="1338"/>
                    <a:pt x="569" y="1337"/>
                  </a:cubicBezTo>
                  <a:cubicBezTo>
                    <a:pt x="570" y="1337"/>
                    <a:pt x="571" y="1336"/>
                    <a:pt x="572" y="1336"/>
                  </a:cubicBezTo>
                  <a:cubicBezTo>
                    <a:pt x="573" y="1336"/>
                    <a:pt x="574" y="1336"/>
                    <a:pt x="575" y="1336"/>
                  </a:cubicBezTo>
                  <a:cubicBezTo>
                    <a:pt x="577" y="1335"/>
                    <a:pt x="578" y="1335"/>
                    <a:pt x="580" y="1334"/>
                  </a:cubicBezTo>
                  <a:cubicBezTo>
                    <a:pt x="582" y="1334"/>
                    <a:pt x="584" y="1333"/>
                    <a:pt x="584" y="1333"/>
                  </a:cubicBezTo>
                  <a:cubicBezTo>
                    <a:pt x="584" y="1333"/>
                    <a:pt x="582" y="1334"/>
                    <a:pt x="580" y="1335"/>
                  </a:cubicBezTo>
                  <a:cubicBezTo>
                    <a:pt x="579" y="1336"/>
                    <a:pt x="577" y="1336"/>
                    <a:pt x="575" y="1337"/>
                  </a:cubicBezTo>
                  <a:cubicBezTo>
                    <a:pt x="574" y="1338"/>
                    <a:pt x="574" y="1338"/>
                    <a:pt x="573" y="1338"/>
                  </a:cubicBezTo>
                  <a:cubicBezTo>
                    <a:pt x="572" y="1339"/>
                    <a:pt x="571" y="1339"/>
                    <a:pt x="569" y="1340"/>
                  </a:cubicBezTo>
                  <a:cubicBezTo>
                    <a:pt x="565" y="1341"/>
                    <a:pt x="560" y="1343"/>
                    <a:pt x="554" y="1345"/>
                  </a:cubicBezTo>
                  <a:cubicBezTo>
                    <a:pt x="550" y="1346"/>
                    <a:pt x="546" y="1347"/>
                    <a:pt x="542" y="1349"/>
                  </a:cubicBezTo>
                  <a:cubicBezTo>
                    <a:pt x="537" y="1351"/>
                    <a:pt x="532" y="1354"/>
                    <a:pt x="527" y="1357"/>
                  </a:cubicBezTo>
                  <a:cubicBezTo>
                    <a:pt x="520" y="1361"/>
                    <a:pt x="508" y="1367"/>
                    <a:pt x="498" y="1374"/>
                  </a:cubicBezTo>
                  <a:cubicBezTo>
                    <a:pt x="498" y="1374"/>
                    <a:pt x="498" y="1375"/>
                    <a:pt x="498" y="1375"/>
                  </a:cubicBezTo>
                  <a:cubicBezTo>
                    <a:pt x="498" y="1378"/>
                    <a:pt x="497" y="1382"/>
                    <a:pt x="496" y="1385"/>
                  </a:cubicBezTo>
                  <a:cubicBezTo>
                    <a:pt x="500" y="1388"/>
                    <a:pt x="504" y="1392"/>
                    <a:pt x="508" y="1396"/>
                  </a:cubicBezTo>
                  <a:cubicBezTo>
                    <a:pt x="513" y="1394"/>
                    <a:pt x="518" y="1393"/>
                    <a:pt x="523" y="1393"/>
                  </a:cubicBezTo>
                  <a:cubicBezTo>
                    <a:pt x="542" y="1393"/>
                    <a:pt x="557" y="1407"/>
                    <a:pt x="557" y="1424"/>
                  </a:cubicBezTo>
                  <a:cubicBezTo>
                    <a:pt x="557" y="1436"/>
                    <a:pt x="550" y="1446"/>
                    <a:pt x="540" y="1452"/>
                  </a:cubicBezTo>
                  <a:cubicBezTo>
                    <a:pt x="557" y="1458"/>
                    <a:pt x="569" y="1479"/>
                    <a:pt x="569" y="1502"/>
                  </a:cubicBezTo>
                  <a:cubicBezTo>
                    <a:pt x="569" y="1510"/>
                    <a:pt x="568" y="1517"/>
                    <a:pt x="566" y="1523"/>
                  </a:cubicBezTo>
                  <a:cubicBezTo>
                    <a:pt x="567" y="1523"/>
                    <a:pt x="569" y="1523"/>
                    <a:pt x="570" y="1523"/>
                  </a:cubicBezTo>
                  <a:cubicBezTo>
                    <a:pt x="575" y="1523"/>
                    <a:pt x="579" y="1524"/>
                    <a:pt x="583" y="1526"/>
                  </a:cubicBezTo>
                  <a:cubicBezTo>
                    <a:pt x="590" y="1523"/>
                    <a:pt x="597" y="1521"/>
                    <a:pt x="604" y="1521"/>
                  </a:cubicBezTo>
                  <a:cubicBezTo>
                    <a:pt x="607" y="1521"/>
                    <a:pt x="610" y="1521"/>
                    <a:pt x="613" y="1522"/>
                  </a:cubicBezTo>
                  <a:cubicBezTo>
                    <a:pt x="613" y="1517"/>
                    <a:pt x="614" y="1513"/>
                    <a:pt x="615" y="1509"/>
                  </a:cubicBezTo>
                  <a:cubicBezTo>
                    <a:pt x="600" y="1504"/>
                    <a:pt x="590" y="1489"/>
                    <a:pt x="590" y="1471"/>
                  </a:cubicBezTo>
                  <a:cubicBezTo>
                    <a:pt x="590" y="1461"/>
                    <a:pt x="596" y="1447"/>
                    <a:pt x="602" y="1440"/>
                  </a:cubicBezTo>
                  <a:cubicBezTo>
                    <a:pt x="627" y="1414"/>
                    <a:pt x="665" y="1440"/>
                    <a:pt x="676" y="1468"/>
                  </a:cubicBezTo>
                  <a:cubicBezTo>
                    <a:pt x="676" y="1469"/>
                    <a:pt x="676" y="1470"/>
                    <a:pt x="677" y="1472"/>
                  </a:cubicBezTo>
                  <a:cubicBezTo>
                    <a:pt x="677" y="1472"/>
                    <a:pt x="677" y="1472"/>
                    <a:pt x="677" y="1472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80" y="1472"/>
                    <a:pt x="680" y="1472"/>
                    <a:pt x="680" y="1472"/>
                  </a:cubicBezTo>
                  <a:cubicBezTo>
                    <a:pt x="681" y="1472"/>
                    <a:pt x="681" y="1472"/>
                    <a:pt x="681" y="1472"/>
                  </a:cubicBezTo>
                  <a:cubicBezTo>
                    <a:pt x="682" y="1472"/>
                    <a:pt x="683" y="1471"/>
                    <a:pt x="685" y="1471"/>
                  </a:cubicBezTo>
                  <a:cubicBezTo>
                    <a:pt x="691" y="1469"/>
                    <a:pt x="697" y="1467"/>
                    <a:pt x="704" y="1464"/>
                  </a:cubicBezTo>
                  <a:cubicBezTo>
                    <a:pt x="721" y="1456"/>
                    <a:pt x="736" y="1447"/>
                    <a:pt x="750" y="1437"/>
                  </a:cubicBezTo>
                  <a:cubicBezTo>
                    <a:pt x="764" y="1427"/>
                    <a:pt x="776" y="1418"/>
                    <a:pt x="786" y="1410"/>
                  </a:cubicBezTo>
                  <a:cubicBezTo>
                    <a:pt x="796" y="1402"/>
                    <a:pt x="819" y="1383"/>
                    <a:pt x="819" y="1383"/>
                  </a:cubicBezTo>
                  <a:cubicBezTo>
                    <a:pt x="819" y="1383"/>
                    <a:pt x="785" y="1418"/>
                    <a:pt x="754" y="1454"/>
                  </a:cubicBezTo>
                  <a:cubicBezTo>
                    <a:pt x="755" y="1454"/>
                    <a:pt x="756" y="1455"/>
                    <a:pt x="756" y="1455"/>
                  </a:cubicBezTo>
                  <a:cubicBezTo>
                    <a:pt x="762" y="1461"/>
                    <a:pt x="752" y="1484"/>
                    <a:pt x="734" y="1507"/>
                  </a:cubicBezTo>
                  <a:cubicBezTo>
                    <a:pt x="730" y="1511"/>
                    <a:pt x="726" y="1515"/>
                    <a:pt x="723" y="1519"/>
                  </a:cubicBezTo>
                  <a:cubicBezTo>
                    <a:pt x="728" y="1521"/>
                    <a:pt x="734" y="1524"/>
                    <a:pt x="739" y="1528"/>
                  </a:cubicBezTo>
                  <a:cubicBezTo>
                    <a:pt x="750" y="1537"/>
                    <a:pt x="759" y="1551"/>
                    <a:pt x="761" y="1567"/>
                  </a:cubicBezTo>
                  <a:cubicBezTo>
                    <a:pt x="761" y="1568"/>
                    <a:pt x="761" y="1569"/>
                    <a:pt x="761" y="1570"/>
                  </a:cubicBezTo>
                  <a:cubicBezTo>
                    <a:pt x="772" y="1575"/>
                    <a:pt x="780" y="1583"/>
                    <a:pt x="786" y="1594"/>
                  </a:cubicBezTo>
                  <a:cubicBezTo>
                    <a:pt x="790" y="1590"/>
                    <a:pt x="793" y="1587"/>
                    <a:pt x="795" y="1585"/>
                  </a:cubicBezTo>
                  <a:cubicBezTo>
                    <a:pt x="822" y="1555"/>
                    <a:pt x="843" y="1521"/>
                    <a:pt x="863" y="1485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4" y="1485"/>
                    <a:pt x="865" y="1482"/>
                    <a:pt x="867" y="1480"/>
                  </a:cubicBezTo>
                  <a:cubicBezTo>
                    <a:pt x="869" y="1476"/>
                    <a:pt x="871" y="1473"/>
                    <a:pt x="871" y="1473"/>
                  </a:cubicBezTo>
                  <a:cubicBezTo>
                    <a:pt x="871" y="1473"/>
                    <a:pt x="870" y="1476"/>
                    <a:pt x="867" y="1480"/>
                  </a:cubicBezTo>
                  <a:cubicBezTo>
                    <a:pt x="866" y="1483"/>
                    <a:pt x="864" y="1485"/>
                    <a:pt x="863" y="1489"/>
                  </a:cubicBezTo>
                  <a:cubicBezTo>
                    <a:pt x="861" y="1492"/>
                    <a:pt x="859" y="1495"/>
                    <a:pt x="858" y="1499"/>
                  </a:cubicBezTo>
                  <a:cubicBezTo>
                    <a:pt x="856" y="1503"/>
                    <a:pt x="854" y="1508"/>
                    <a:pt x="851" y="1512"/>
                  </a:cubicBezTo>
                  <a:cubicBezTo>
                    <a:pt x="850" y="1515"/>
                    <a:pt x="849" y="1517"/>
                    <a:pt x="848" y="1520"/>
                  </a:cubicBezTo>
                  <a:cubicBezTo>
                    <a:pt x="847" y="1522"/>
                    <a:pt x="846" y="1524"/>
                    <a:pt x="845" y="1527"/>
                  </a:cubicBezTo>
                  <a:cubicBezTo>
                    <a:pt x="844" y="1530"/>
                    <a:pt x="843" y="1532"/>
                    <a:pt x="842" y="1535"/>
                  </a:cubicBezTo>
                  <a:cubicBezTo>
                    <a:pt x="840" y="1537"/>
                    <a:pt x="839" y="1540"/>
                    <a:pt x="838" y="1543"/>
                  </a:cubicBezTo>
                  <a:cubicBezTo>
                    <a:pt x="837" y="1546"/>
                    <a:pt x="836" y="1548"/>
                    <a:pt x="835" y="1551"/>
                  </a:cubicBezTo>
                  <a:cubicBezTo>
                    <a:pt x="834" y="1554"/>
                    <a:pt x="833" y="1557"/>
                    <a:pt x="832" y="1559"/>
                  </a:cubicBezTo>
                  <a:cubicBezTo>
                    <a:pt x="831" y="1562"/>
                    <a:pt x="830" y="1565"/>
                    <a:pt x="829" y="1568"/>
                  </a:cubicBezTo>
                  <a:cubicBezTo>
                    <a:pt x="828" y="1571"/>
                    <a:pt x="827" y="1573"/>
                    <a:pt x="826" y="1576"/>
                  </a:cubicBezTo>
                  <a:cubicBezTo>
                    <a:pt x="825" y="1579"/>
                    <a:pt x="824" y="1582"/>
                    <a:pt x="824" y="1584"/>
                  </a:cubicBezTo>
                  <a:cubicBezTo>
                    <a:pt x="823" y="1587"/>
                    <a:pt x="822" y="1590"/>
                    <a:pt x="821" y="1593"/>
                  </a:cubicBezTo>
                  <a:cubicBezTo>
                    <a:pt x="820" y="1595"/>
                    <a:pt x="820" y="1598"/>
                    <a:pt x="819" y="1600"/>
                  </a:cubicBezTo>
                  <a:cubicBezTo>
                    <a:pt x="818" y="1603"/>
                    <a:pt x="817" y="1606"/>
                    <a:pt x="817" y="1608"/>
                  </a:cubicBezTo>
                  <a:cubicBezTo>
                    <a:pt x="816" y="1611"/>
                    <a:pt x="815" y="1613"/>
                    <a:pt x="815" y="1615"/>
                  </a:cubicBezTo>
                  <a:cubicBezTo>
                    <a:pt x="814" y="1617"/>
                    <a:pt x="814" y="1620"/>
                    <a:pt x="813" y="1622"/>
                  </a:cubicBezTo>
                  <a:cubicBezTo>
                    <a:pt x="813" y="1623"/>
                    <a:pt x="813" y="1624"/>
                    <a:pt x="813" y="1625"/>
                  </a:cubicBezTo>
                  <a:cubicBezTo>
                    <a:pt x="813" y="1626"/>
                    <a:pt x="812" y="1627"/>
                    <a:pt x="812" y="1628"/>
                  </a:cubicBezTo>
                  <a:cubicBezTo>
                    <a:pt x="812" y="1630"/>
                    <a:pt x="812" y="1632"/>
                    <a:pt x="811" y="1633"/>
                  </a:cubicBezTo>
                  <a:cubicBezTo>
                    <a:pt x="811" y="1635"/>
                    <a:pt x="811" y="1637"/>
                    <a:pt x="811" y="1638"/>
                  </a:cubicBezTo>
                  <a:cubicBezTo>
                    <a:pt x="811" y="1639"/>
                    <a:pt x="811" y="1640"/>
                    <a:pt x="811" y="1640"/>
                  </a:cubicBezTo>
                  <a:cubicBezTo>
                    <a:pt x="813" y="1641"/>
                    <a:pt x="816" y="1641"/>
                    <a:pt x="819" y="1642"/>
                  </a:cubicBezTo>
                  <a:cubicBezTo>
                    <a:pt x="822" y="1644"/>
                    <a:pt x="825" y="1645"/>
                    <a:pt x="829" y="1647"/>
                  </a:cubicBezTo>
                  <a:cubicBezTo>
                    <a:pt x="829" y="1647"/>
                    <a:pt x="830" y="1648"/>
                    <a:pt x="831" y="1648"/>
                  </a:cubicBezTo>
                  <a:cubicBezTo>
                    <a:pt x="832" y="1649"/>
                    <a:pt x="832" y="1650"/>
                    <a:pt x="833" y="1650"/>
                  </a:cubicBezTo>
                  <a:cubicBezTo>
                    <a:pt x="834" y="1651"/>
                    <a:pt x="835" y="1651"/>
                    <a:pt x="835" y="1652"/>
                  </a:cubicBezTo>
                  <a:cubicBezTo>
                    <a:pt x="836" y="1652"/>
                    <a:pt x="837" y="1653"/>
                    <a:pt x="838" y="1654"/>
                  </a:cubicBezTo>
                  <a:cubicBezTo>
                    <a:pt x="840" y="1656"/>
                    <a:pt x="843" y="1660"/>
                    <a:pt x="845" y="1663"/>
                  </a:cubicBezTo>
                  <a:cubicBezTo>
                    <a:pt x="848" y="1666"/>
                    <a:pt x="850" y="1669"/>
                    <a:pt x="852" y="1673"/>
                  </a:cubicBezTo>
                  <a:cubicBezTo>
                    <a:pt x="854" y="1677"/>
                    <a:pt x="855" y="1681"/>
                    <a:pt x="856" y="1685"/>
                  </a:cubicBezTo>
                  <a:cubicBezTo>
                    <a:pt x="858" y="1689"/>
                    <a:pt x="858" y="1693"/>
                    <a:pt x="859" y="1697"/>
                  </a:cubicBezTo>
                  <a:cubicBezTo>
                    <a:pt x="860" y="1703"/>
                    <a:pt x="860" y="1709"/>
                    <a:pt x="859" y="1715"/>
                  </a:cubicBezTo>
                  <a:cubicBezTo>
                    <a:pt x="863" y="1716"/>
                    <a:pt x="866" y="1717"/>
                    <a:pt x="870" y="1718"/>
                  </a:cubicBezTo>
                  <a:cubicBezTo>
                    <a:pt x="871" y="1719"/>
                    <a:pt x="873" y="1719"/>
                    <a:pt x="874" y="1720"/>
                  </a:cubicBezTo>
                  <a:cubicBezTo>
                    <a:pt x="880" y="1716"/>
                    <a:pt x="887" y="1714"/>
                    <a:pt x="895" y="1714"/>
                  </a:cubicBezTo>
                  <a:cubicBezTo>
                    <a:pt x="895" y="1714"/>
                    <a:pt x="896" y="1714"/>
                    <a:pt x="897" y="1714"/>
                  </a:cubicBezTo>
                  <a:cubicBezTo>
                    <a:pt x="899" y="1706"/>
                    <a:pt x="905" y="1701"/>
                    <a:pt x="912" y="1701"/>
                  </a:cubicBezTo>
                  <a:cubicBezTo>
                    <a:pt x="922" y="1701"/>
                    <a:pt x="930" y="1712"/>
                    <a:pt x="930" y="1725"/>
                  </a:cubicBezTo>
                  <a:cubicBezTo>
                    <a:pt x="930" y="1728"/>
                    <a:pt x="930" y="1730"/>
                    <a:pt x="929" y="1733"/>
                  </a:cubicBezTo>
                  <a:cubicBezTo>
                    <a:pt x="935" y="1741"/>
                    <a:pt x="938" y="1751"/>
                    <a:pt x="938" y="1762"/>
                  </a:cubicBezTo>
                  <a:cubicBezTo>
                    <a:pt x="938" y="1788"/>
                    <a:pt x="919" y="1809"/>
                    <a:pt x="895" y="1809"/>
                  </a:cubicBezTo>
                  <a:cubicBezTo>
                    <a:pt x="894" y="1809"/>
                    <a:pt x="894" y="1809"/>
                    <a:pt x="894" y="1809"/>
                  </a:cubicBezTo>
                  <a:cubicBezTo>
                    <a:pt x="896" y="1815"/>
                    <a:pt x="898" y="1821"/>
                    <a:pt x="899" y="1827"/>
                  </a:cubicBezTo>
                  <a:cubicBezTo>
                    <a:pt x="901" y="1827"/>
                    <a:pt x="902" y="1826"/>
                    <a:pt x="904" y="1826"/>
                  </a:cubicBezTo>
                  <a:cubicBezTo>
                    <a:pt x="923" y="1826"/>
                    <a:pt x="938" y="1844"/>
                    <a:pt x="938" y="1865"/>
                  </a:cubicBezTo>
                  <a:cubicBezTo>
                    <a:pt x="938" y="1867"/>
                    <a:pt x="938" y="1868"/>
                    <a:pt x="938" y="1869"/>
                  </a:cubicBezTo>
                  <a:cubicBezTo>
                    <a:pt x="942" y="1867"/>
                    <a:pt x="948" y="1866"/>
                    <a:pt x="953" y="1865"/>
                  </a:cubicBezTo>
                  <a:cubicBezTo>
                    <a:pt x="964" y="1852"/>
                    <a:pt x="979" y="1843"/>
                    <a:pt x="997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1000" y="1842"/>
                    <a:pt x="1003" y="1840"/>
                    <a:pt x="1006" y="1838"/>
                  </a:cubicBezTo>
                  <a:cubicBezTo>
                    <a:pt x="1008" y="1838"/>
                    <a:pt x="1010" y="1837"/>
                    <a:pt x="1011" y="1837"/>
                  </a:cubicBezTo>
                  <a:cubicBezTo>
                    <a:pt x="1013" y="1836"/>
                    <a:pt x="1015" y="1836"/>
                    <a:pt x="1017" y="1836"/>
                  </a:cubicBezTo>
                  <a:cubicBezTo>
                    <a:pt x="1021" y="1835"/>
                    <a:pt x="1025" y="1835"/>
                    <a:pt x="1029" y="1836"/>
                  </a:cubicBezTo>
                  <a:cubicBezTo>
                    <a:pt x="1029" y="1836"/>
                    <a:pt x="1029" y="1836"/>
                    <a:pt x="1029" y="1836"/>
                  </a:cubicBezTo>
                  <a:cubicBezTo>
                    <a:pt x="1036" y="1837"/>
                    <a:pt x="1043" y="1841"/>
                    <a:pt x="1048" y="1846"/>
                  </a:cubicBezTo>
                  <a:cubicBezTo>
                    <a:pt x="1049" y="1847"/>
                    <a:pt x="1050" y="1847"/>
                    <a:pt x="1050" y="1848"/>
                  </a:cubicBezTo>
                  <a:cubicBezTo>
                    <a:pt x="1051" y="1849"/>
                    <a:pt x="1051" y="1849"/>
                    <a:pt x="1051" y="1849"/>
                  </a:cubicBezTo>
                  <a:cubicBezTo>
                    <a:pt x="1052" y="1850"/>
                    <a:pt x="1052" y="1850"/>
                    <a:pt x="1052" y="1851"/>
                  </a:cubicBezTo>
                  <a:cubicBezTo>
                    <a:pt x="1053" y="1851"/>
                    <a:pt x="1053" y="1852"/>
                    <a:pt x="1054" y="1853"/>
                  </a:cubicBezTo>
                  <a:cubicBezTo>
                    <a:pt x="1054" y="1854"/>
                    <a:pt x="1055" y="1855"/>
                    <a:pt x="1055" y="1856"/>
                  </a:cubicBezTo>
                  <a:cubicBezTo>
                    <a:pt x="1055" y="1856"/>
                    <a:pt x="1056" y="1857"/>
                    <a:pt x="1056" y="1857"/>
                  </a:cubicBezTo>
                  <a:cubicBezTo>
                    <a:pt x="1056" y="1857"/>
                    <a:pt x="1056" y="1858"/>
                    <a:pt x="1056" y="1858"/>
                  </a:cubicBezTo>
                  <a:cubicBezTo>
                    <a:pt x="1057" y="1862"/>
                    <a:pt x="1058" y="1865"/>
                    <a:pt x="1058" y="1868"/>
                  </a:cubicBezTo>
                  <a:cubicBezTo>
                    <a:pt x="1059" y="1874"/>
                    <a:pt x="1058" y="1878"/>
                    <a:pt x="1057" y="1881"/>
                  </a:cubicBezTo>
                  <a:cubicBezTo>
                    <a:pt x="1056" y="1884"/>
                    <a:pt x="1055" y="1885"/>
                    <a:pt x="1055" y="1885"/>
                  </a:cubicBezTo>
                  <a:cubicBezTo>
                    <a:pt x="1055" y="1885"/>
                    <a:pt x="1055" y="1884"/>
                    <a:pt x="1054" y="1881"/>
                  </a:cubicBezTo>
                  <a:cubicBezTo>
                    <a:pt x="1053" y="1878"/>
                    <a:pt x="1051" y="1875"/>
                    <a:pt x="1049" y="1871"/>
                  </a:cubicBezTo>
                  <a:cubicBezTo>
                    <a:pt x="1047" y="1870"/>
                    <a:pt x="1046" y="1868"/>
                    <a:pt x="1044" y="1866"/>
                  </a:cubicBezTo>
                  <a:cubicBezTo>
                    <a:pt x="1044" y="1866"/>
                    <a:pt x="1044" y="1866"/>
                    <a:pt x="1044" y="1866"/>
                  </a:cubicBezTo>
                  <a:cubicBezTo>
                    <a:pt x="1043" y="1865"/>
                    <a:pt x="1043" y="1865"/>
                    <a:pt x="1043" y="1865"/>
                  </a:cubicBezTo>
                  <a:cubicBezTo>
                    <a:pt x="1043" y="1865"/>
                    <a:pt x="1042" y="1864"/>
                    <a:pt x="1042" y="1864"/>
                  </a:cubicBezTo>
                  <a:cubicBezTo>
                    <a:pt x="1042" y="1864"/>
                    <a:pt x="1041" y="1864"/>
                    <a:pt x="1041" y="1863"/>
                  </a:cubicBezTo>
                  <a:cubicBezTo>
                    <a:pt x="1040" y="1863"/>
                    <a:pt x="1040" y="1863"/>
                    <a:pt x="1040" y="1863"/>
                  </a:cubicBezTo>
                  <a:cubicBezTo>
                    <a:pt x="1039" y="1862"/>
                    <a:pt x="1039" y="1862"/>
                    <a:pt x="1039" y="1862"/>
                  </a:cubicBezTo>
                  <a:cubicBezTo>
                    <a:pt x="1038" y="1862"/>
                    <a:pt x="1037" y="1861"/>
                    <a:pt x="1036" y="1861"/>
                  </a:cubicBezTo>
                  <a:cubicBezTo>
                    <a:pt x="1036" y="1861"/>
                    <a:pt x="1036" y="1861"/>
                    <a:pt x="1036" y="1861"/>
                  </a:cubicBezTo>
                  <a:cubicBezTo>
                    <a:pt x="1048" y="1873"/>
                    <a:pt x="1056" y="1891"/>
                    <a:pt x="1056" y="1911"/>
                  </a:cubicBezTo>
                  <a:cubicBezTo>
                    <a:pt x="1056" y="1913"/>
                    <a:pt x="1056" y="1914"/>
                    <a:pt x="1056" y="1916"/>
                  </a:cubicBezTo>
                  <a:cubicBezTo>
                    <a:pt x="1059" y="1914"/>
                    <a:pt x="1064" y="1914"/>
                    <a:pt x="1068" y="1914"/>
                  </a:cubicBezTo>
                  <a:cubicBezTo>
                    <a:pt x="1069" y="1914"/>
                    <a:pt x="1071" y="1914"/>
                    <a:pt x="1072" y="1914"/>
                  </a:cubicBezTo>
                  <a:cubicBezTo>
                    <a:pt x="1083" y="1894"/>
                    <a:pt x="1108" y="1880"/>
                    <a:pt x="1137" y="1880"/>
                  </a:cubicBezTo>
                  <a:cubicBezTo>
                    <a:pt x="1167" y="1880"/>
                    <a:pt x="1193" y="1894"/>
                    <a:pt x="1203" y="1915"/>
                  </a:cubicBezTo>
                  <a:cubicBezTo>
                    <a:pt x="1209" y="1912"/>
                    <a:pt x="1216" y="1911"/>
                    <a:pt x="1223" y="1911"/>
                  </a:cubicBezTo>
                  <a:cubicBezTo>
                    <a:pt x="1229" y="1911"/>
                    <a:pt x="1235" y="1912"/>
                    <a:pt x="1240" y="1914"/>
                  </a:cubicBezTo>
                  <a:cubicBezTo>
                    <a:pt x="1247" y="1906"/>
                    <a:pt x="1259" y="1901"/>
                    <a:pt x="1272" y="1901"/>
                  </a:cubicBezTo>
                  <a:cubicBezTo>
                    <a:pt x="1272" y="1901"/>
                    <a:pt x="1273" y="1901"/>
                    <a:pt x="1274" y="1901"/>
                  </a:cubicBezTo>
                  <a:cubicBezTo>
                    <a:pt x="1275" y="1901"/>
                    <a:pt x="1276" y="1901"/>
                    <a:pt x="1278" y="1902"/>
                  </a:cubicBezTo>
                  <a:cubicBezTo>
                    <a:pt x="1278" y="1902"/>
                    <a:pt x="1279" y="1902"/>
                    <a:pt x="1280" y="1902"/>
                  </a:cubicBezTo>
                  <a:cubicBezTo>
                    <a:pt x="1284" y="1902"/>
                    <a:pt x="1288" y="1904"/>
                    <a:pt x="1291" y="1905"/>
                  </a:cubicBezTo>
                  <a:cubicBezTo>
                    <a:pt x="1292" y="1906"/>
                    <a:pt x="1292" y="1906"/>
                    <a:pt x="1293" y="1906"/>
                  </a:cubicBezTo>
                  <a:cubicBezTo>
                    <a:pt x="1294" y="1907"/>
                    <a:pt x="1294" y="1907"/>
                    <a:pt x="1295" y="1907"/>
                  </a:cubicBezTo>
                  <a:cubicBezTo>
                    <a:pt x="1297" y="1909"/>
                    <a:pt x="1299" y="1910"/>
                    <a:pt x="1301" y="1912"/>
                  </a:cubicBezTo>
                  <a:cubicBezTo>
                    <a:pt x="1302" y="1913"/>
                    <a:pt x="1302" y="1913"/>
                    <a:pt x="1303" y="1914"/>
                  </a:cubicBezTo>
                  <a:cubicBezTo>
                    <a:pt x="1304" y="1914"/>
                    <a:pt x="1304" y="1915"/>
                    <a:pt x="1305" y="1916"/>
                  </a:cubicBezTo>
                  <a:cubicBezTo>
                    <a:pt x="1306" y="1917"/>
                    <a:pt x="1306" y="1918"/>
                    <a:pt x="1307" y="1919"/>
                  </a:cubicBezTo>
                  <a:cubicBezTo>
                    <a:pt x="1308" y="1920"/>
                    <a:pt x="1308" y="1921"/>
                    <a:pt x="1309" y="1923"/>
                  </a:cubicBezTo>
                  <a:cubicBezTo>
                    <a:pt x="1310" y="1924"/>
                    <a:pt x="1310" y="1926"/>
                    <a:pt x="1311" y="1928"/>
                  </a:cubicBezTo>
                  <a:cubicBezTo>
                    <a:pt x="1311" y="1930"/>
                    <a:pt x="1311" y="1932"/>
                    <a:pt x="1311" y="1934"/>
                  </a:cubicBezTo>
                  <a:cubicBezTo>
                    <a:pt x="1311" y="1946"/>
                    <a:pt x="1309" y="1964"/>
                    <a:pt x="1304" y="1981"/>
                  </a:cubicBezTo>
                  <a:cubicBezTo>
                    <a:pt x="1307" y="1981"/>
                    <a:pt x="1309" y="1981"/>
                    <a:pt x="1312" y="1981"/>
                  </a:cubicBezTo>
                  <a:cubicBezTo>
                    <a:pt x="1316" y="1976"/>
                    <a:pt x="1324" y="1972"/>
                    <a:pt x="1335" y="1969"/>
                  </a:cubicBezTo>
                  <a:cubicBezTo>
                    <a:pt x="1330" y="1964"/>
                    <a:pt x="1326" y="1956"/>
                    <a:pt x="1326" y="1946"/>
                  </a:cubicBezTo>
                  <a:cubicBezTo>
                    <a:pt x="1326" y="1931"/>
                    <a:pt x="1335" y="1919"/>
                    <a:pt x="1347" y="1919"/>
                  </a:cubicBezTo>
                  <a:cubicBezTo>
                    <a:pt x="1358" y="1919"/>
                    <a:pt x="1367" y="1931"/>
                    <a:pt x="1367" y="1946"/>
                  </a:cubicBezTo>
                  <a:cubicBezTo>
                    <a:pt x="1367" y="1953"/>
                    <a:pt x="1365" y="1959"/>
                    <a:pt x="1362" y="1964"/>
                  </a:cubicBezTo>
                  <a:cubicBezTo>
                    <a:pt x="1369" y="1964"/>
                    <a:pt x="1375" y="1963"/>
                    <a:pt x="1382" y="1963"/>
                  </a:cubicBezTo>
                  <a:cubicBezTo>
                    <a:pt x="1423" y="1963"/>
                    <a:pt x="1456" y="1975"/>
                    <a:pt x="1456" y="1989"/>
                  </a:cubicBezTo>
                  <a:cubicBezTo>
                    <a:pt x="1456" y="1997"/>
                    <a:pt x="1448" y="2004"/>
                    <a:pt x="1434" y="2008"/>
                  </a:cubicBezTo>
                  <a:cubicBezTo>
                    <a:pt x="1433" y="2011"/>
                    <a:pt x="1430" y="2013"/>
                    <a:pt x="1426" y="2016"/>
                  </a:cubicBezTo>
                  <a:cubicBezTo>
                    <a:pt x="1462" y="2016"/>
                    <a:pt x="1462" y="2016"/>
                    <a:pt x="1462" y="2016"/>
                  </a:cubicBezTo>
                  <a:cubicBezTo>
                    <a:pt x="1483" y="2042"/>
                    <a:pt x="1555" y="2061"/>
                    <a:pt x="1641" y="2061"/>
                  </a:cubicBezTo>
                  <a:cubicBezTo>
                    <a:pt x="1742" y="2061"/>
                    <a:pt x="1824" y="2034"/>
                    <a:pt x="1824" y="2001"/>
                  </a:cubicBezTo>
                  <a:cubicBezTo>
                    <a:pt x="1824" y="1971"/>
                    <a:pt x="1759" y="1947"/>
                    <a:pt x="1673" y="1941"/>
                  </a:cubicBezTo>
                  <a:close/>
                  <a:moveTo>
                    <a:pt x="364" y="555"/>
                  </a:moveTo>
                  <a:cubicBezTo>
                    <a:pt x="361" y="555"/>
                    <a:pt x="357" y="555"/>
                    <a:pt x="354" y="553"/>
                  </a:cubicBezTo>
                  <a:cubicBezTo>
                    <a:pt x="350" y="559"/>
                    <a:pt x="343" y="563"/>
                    <a:pt x="336" y="563"/>
                  </a:cubicBezTo>
                  <a:cubicBezTo>
                    <a:pt x="323" y="563"/>
                    <a:pt x="313" y="552"/>
                    <a:pt x="313" y="538"/>
                  </a:cubicBezTo>
                  <a:cubicBezTo>
                    <a:pt x="313" y="524"/>
                    <a:pt x="323" y="513"/>
                    <a:pt x="336" y="513"/>
                  </a:cubicBezTo>
                  <a:cubicBezTo>
                    <a:pt x="336" y="513"/>
                    <a:pt x="336" y="513"/>
                    <a:pt x="336" y="513"/>
                  </a:cubicBezTo>
                  <a:cubicBezTo>
                    <a:pt x="340" y="500"/>
                    <a:pt x="351" y="490"/>
                    <a:pt x="364" y="490"/>
                  </a:cubicBezTo>
                  <a:cubicBezTo>
                    <a:pt x="376" y="490"/>
                    <a:pt x="386" y="497"/>
                    <a:pt x="391" y="507"/>
                  </a:cubicBezTo>
                  <a:cubicBezTo>
                    <a:pt x="396" y="510"/>
                    <a:pt x="400" y="515"/>
                    <a:pt x="400" y="522"/>
                  </a:cubicBezTo>
                  <a:cubicBezTo>
                    <a:pt x="400" y="529"/>
                    <a:pt x="397" y="535"/>
                    <a:pt x="391" y="537"/>
                  </a:cubicBezTo>
                  <a:cubicBezTo>
                    <a:pt x="386" y="548"/>
                    <a:pt x="376" y="555"/>
                    <a:pt x="364" y="555"/>
                  </a:cubicBezTo>
                  <a:close/>
                  <a:moveTo>
                    <a:pt x="1028" y="1632"/>
                  </a:moveTo>
                  <a:cubicBezTo>
                    <a:pt x="1034" y="1632"/>
                    <a:pt x="1039" y="1640"/>
                    <a:pt x="1039" y="1650"/>
                  </a:cubicBezTo>
                  <a:cubicBezTo>
                    <a:pt x="1039" y="1659"/>
                    <a:pt x="1034" y="1667"/>
                    <a:pt x="1028" y="1667"/>
                  </a:cubicBezTo>
                  <a:cubicBezTo>
                    <a:pt x="1026" y="1667"/>
                    <a:pt x="1025" y="1667"/>
                    <a:pt x="1023" y="1666"/>
                  </a:cubicBezTo>
                  <a:cubicBezTo>
                    <a:pt x="1024" y="1662"/>
                    <a:pt x="1025" y="1658"/>
                    <a:pt x="1025" y="1654"/>
                  </a:cubicBezTo>
                  <a:cubicBezTo>
                    <a:pt x="1025" y="1647"/>
                    <a:pt x="1023" y="1641"/>
                    <a:pt x="1020" y="1636"/>
                  </a:cubicBezTo>
                  <a:cubicBezTo>
                    <a:pt x="1022" y="1634"/>
                    <a:pt x="1025" y="1632"/>
                    <a:pt x="1028" y="1632"/>
                  </a:cubicBezTo>
                  <a:close/>
                  <a:moveTo>
                    <a:pt x="1002" y="1432"/>
                  </a:moveTo>
                  <a:cubicBezTo>
                    <a:pt x="1002" y="1444"/>
                    <a:pt x="995" y="1454"/>
                    <a:pt x="987" y="1454"/>
                  </a:cubicBezTo>
                  <a:cubicBezTo>
                    <a:pt x="983" y="1454"/>
                    <a:pt x="979" y="1452"/>
                    <a:pt x="976" y="1448"/>
                  </a:cubicBezTo>
                  <a:cubicBezTo>
                    <a:pt x="975" y="1450"/>
                    <a:pt x="973" y="1451"/>
                    <a:pt x="971" y="1451"/>
                  </a:cubicBezTo>
                  <a:cubicBezTo>
                    <a:pt x="967" y="1451"/>
                    <a:pt x="964" y="1447"/>
                    <a:pt x="964" y="1442"/>
                  </a:cubicBezTo>
                  <a:cubicBezTo>
                    <a:pt x="964" y="1437"/>
                    <a:pt x="967" y="1432"/>
                    <a:pt x="971" y="1432"/>
                  </a:cubicBezTo>
                  <a:cubicBezTo>
                    <a:pt x="971" y="1421"/>
                    <a:pt x="978" y="1411"/>
                    <a:pt x="987" y="1411"/>
                  </a:cubicBezTo>
                  <a:cubicBezTo>
                    <a:pt x="995" y="1411"/>
                    <a:pt x="1002" y="1421"/>
                    <a:pt x="1002" y="1432"/>
                  </a:cubicBezTo>
                  <a:close/>
                  <a:moveTo>
                    <a:pt x="935" y="1222"/>
                  </a:moveTo>
                  <a:cubicBezTo>
                    <a:pt x="932" y="1218"/>
                    <a:pt x="927" y="1217"/>
                    <a:pt x="919" y="1218"/>
                  </a:cubicBezTo>
                  <a:cubicBezTo>
                    <a:pt x="923" y="1212"/>
                    <a:pt x="926" y="1206"/>
                    <a:pt x="926" y="1202"/>
                  </a:cubicBezTo>
                  <a:cubicBezTo>
                    <a:pt x="944" y="1194"/>
                    <a:pt x="961" y="1184"/>
                    <a:pt x="978" y="1174"/>
                  </a:cubicBezTo>
                  <a:cubicBezTo>
                    <a:pt x="987" y="1170"/>
                    <a:pt x="996" y="1165"/>
                    <a:pt x="1004" y="1160"/>
                  </a:cubicBezTo>
                  <a:cubicBezTo>
                    <a:pt x="1001" y="1164"/>
                    <a:pt x="993" y="1170"/>
                    <a:pt x="995" y="1176"/>
                  </a:cubicBezTo>
                  <a:cubicBezTo>
                    <a:pt x="997" y="1181"/>
                    <a:pt x="1003" y="1181"/>
                    <a:pt x="1007" y="1181"/>
                  </a:cubicBezTo>
                  <a:cubicBezTo>
                    <a:pt x="1016" y="1180"/>
                    <a:pt x="1025" y="1172"/>
                    <a:pt x="1032" y="1167"/>
                  </a:cubicBezTo>
                  <a:cubicBezTo>
                    <a:pt x="1086" y="1132"/>
                    <a:pt x="1139" y="1094"/>
                    <a:pt x="1191" y="1055"/>
                  </a:cubicBezTo>
                  <a:cubicBezTo>
                    <a:pt x="1252" y="1010"/>
                    <a:pt x="1313" y="964"/>
                    <a:pt x="1374" y="917"/>
                  </a:cubicBezTo>
                  <a:cubicBezTo>
                    <a:pt x="1416" y="886"/>
                    <a:pt x="1457" y="853"/>
                    <a:pt x="1498" y="822"/>
                  </a:cubicBezTo>
                  <a:cubicBezTo>
                    <a:pt x="1507" y="815"/>
                    <a:pt x="1515" y="809"/>
                    <a:pt x="1523" y="803"/>
                  </a:cubicBezTo>
                  <a:cubicBezTo>
                    <a:pt x="1523" y="803"/>
                    <a:pt x="1522" y="804"/>
                    <a:pt x="1521" y="804"/>
                  </a:cubicBezTo>
                  <a:cubicBezTo>
                    <a:pt x="1507" y="817"/>
                    <a:pt x="1491" y="829"/>
                    <a:pt x="1476" y="841"/>
                  </a:cubicBezTo>
                  <a:cubicBezTo>
                    <a:pt x="1447" y="864"/>
                    <a:pt x="1035" y="1221"/>
                    <a:pt x="919" y="1296"/>
                  </a:cubicBezTo>
                  <a:cubicBezTo>
                    <a:pt x="927" y="1285"/>
                    <a:pt x="931" y="1275"/>
                    <a:pt x="927" y="1269"/>
                  </a:cubicBezTo>
                  <a:cubicBezTo>
                    <a:pt x="924" y="1264"/>
                    <a:pt x="918" y="1263"/>
                    <a:pt x="910" y="1264"/>
                  </a:cubicBezTo>
                  <a:cubicBezTo>
                    <a:pt x="916" y="1259"/>
                    <a:pt x="921" y="1253"/>
                    <a:pt x="925" y="1248"/>
                  </a:cubicBezTo>
                  <a:cubicBezTo>
                    <a:pt x="927" y="1246"/>
                    <a:pt x="929" y="1244"/>
                    <a:pt x="929" y="1242"/>
                  </a:cubicBezTo>
                  <a:cubicBezTo>
                    <a:pt x="935" y="1233"/>
                    <a:pt x="937" y="1226"/>
                    <a:pt x="935" y="1222"/>
                  </a:cubicBezTo>
                  <a:close/>
                  <a:moveTo>
                    <a:pt x="875" y="1231"/>
                  </a:moveTo>
                  <a:cubicBezTo>
                    <a:pt x="876" y="1232"/>
                    <a:pt x="876" y="1234"/>
                    <a:pt x="875" y="1237"/>
                  </a:cubicBezTo>
                  <a:cubicBezTo>
                    <a:pt x="877" y="1236"/>
                    <a:pt x="880" y="1234"/>
                    <a:pt x="882" y="1234"/>
                  </a:cubicBezTo>
                  <a:cubicBezTo>
                    <a:pt x="890" y="1230"/>
                    <a:pt x="898" y="1230"/>
                    <a:pt x="900" y="1234"/>
                  </a:cubicBezTo>
                  <a:cubicBezTo>
                    <a:pt x="901" y="1235"/>
                    <a:pt x="901" y="1237"/>
                    <a:pt x="901" y="1238"/>
                  </a:cubicBezTo>
                  <a:cubicBezTo>
                    <a:pt x="901" y="1244"/>
                    <a:pt x="894" y="1254"/>
                    <a:pt x="884" y="1262"/>
                  </a:cubicBezTo>
                  <a:cubicBezTo>
                    <a:pt x="881" y="1268"/>
                    <a:pt x="875" y="1275"/>
                    <a:pt x="867" y="1281"/>
                  </a:cubicBezTo>
                  <a:cubicBezTo>
                    <a:pt x="854" y="1291"/>
                    <a:pt x="840" y="1293"/>
                    <a:pt x="837" y="1287"/>
                  </a:cubicBezTo>
                  <a:cubicBezTo>
                    <a:pt x="835" y="1285"/>
                    <a:pt x="836" y="1281"/>
                    <a:pt x="837" y="1277"/>
                  </a:cubicBezTo>
                  <a:cubicBezTo>
                    <a:pt x="840" y="1272"/>
                    <a:pt x="846" y="1265"/>
                    <a:pt x="853" y="1260"/>
                  </a:cubicBezTo>
                  <a:cubicBezTo>
                    <a:pt x="854" y="1257"/>
                    <a:pt x="855" y="1255"/>
                    <a:pt x="857" y="1253"/>
                  </a:cubicBezTo>
                  <a:cubicBezTo>
                    <a:pt x="856" y="1254"/>
                    <a:pt x="854" y="1254"/>
                    <a:pt x="853" y="1254"/>
                  </a:cubicBezTo>
                  <a:cubicBezTo>
                    <a:pt x="849" y="1255"/>
                    <a:pt x="846" y="1255"/>
                    <a:pt x="845" y="1253"/>
                  </a:cubicBezTo>
                  <a:cubicBezTo>
                    <a:pt x="842" y="1249"/>
                    <a:pt x="847" y="1241"/>
                    <a:pt x="856" y="1234"/>
                  </a:cubicBezTo>
                  <a:cubicBezTo>
                    <a:pt x="864" y="1228"/>
                    <a:pt x="873" y="1227"/>
                    <a:pt x="875" y="1231"/>
                  </a:cubicBezTo>
                  <a:close/>
                  <a:moveTo>
                    <a:pt x="601" y="1141"/>
                  </a:moveTo>
                  <a:cubicBezTo>
                    <a:pt x="615" y="1141"/>
                    <a:pt x="627" y="1150"/>
                    <a:pt x="631" y="1164"/>
                  </a:cubicBezTo>
                  <a:cubicBezTo>
                    <a:pt x="637" y="1160"/>
                    <a:pt x="644" y="1158"/>
                    <a:pt x="651" y="1158"/>
                  </a:cubicBezTo>
                  <a:cubicBezTo>
                    <a:pt x="658" y="1158"/>
                    <a:pt x="664" y="1160"/>
                    <a:pt x="669" y="1162"/>
                  </a:cubicBezTo>
                  <a:cubicBezTo>
                    <a:pt x="673" y="1153"/>
                    <a:pt x="681" y="1147"/>
                    <a:pt x="690" y="1147"/>
                  </a:cubicBezTo>
                  <a:cubicBezTo>
                    <a:pt x="702" y="1147"/>
                    <a:pt x="712" y="1157"/>
                    <a:pt x="714" y="1171"/>
                  </a:cubicBezTo>
                  <a:cubicBezTo>
                    <a:pt x="723" y="1166"/>
                    <a:pt x="735" y="1163"/>
                    <a:pt x="748" y="1163"/>
                  </a:cubicBezTo>
                  <a:cubicBezTo>
                    <a:pt x="779" y="1163"/>
                    <a:pt x="804" y="1180"/>
                    <a:pt x="804" y="1202"/>
                  </a:cubicBezTo>
                  <a:cubicBezTo>
                    <a:pt x="804" y="1205"/>
                    <a:pt x="803" y="1208"/>
                    <a:pt x="802" y="1211"/>
                  </a:cubicBezTo>
                  <a:cubicBezTo>
                    <a:pt x="803" y="1211"/>
                    <a:pt x="804" y="1211"/>
                    <a:pt x="805" y="1211"/>
                  </a:cubicBezTo>
                  <a:cubicBezTo>
                    <a:pt x="809" y="1210"/>
                    <a:pt x="812" y="1210"/>
                    <a:pt x="816" y="1210"/>
                  </a:cubicBezTo>
                  <a:cubicBezTo>
                    <a:pt x="823" y="1208"/>
                    <a:pt x="829" y="1207"/>
                    <a:pt x="835" y="1207"/>
                  </a:cubicBezTo>
                  <a:cubicBezTo>
                    <a:pt x="846" y="1204"/>
                    <a:pt x="854" y="1203"/>
                    <a:pt x="854" y="1203"/>
                  </a:cubicBezTo>
                  <a:cubicBezTo>
                    <a:pt x="854" y="1203"/>
                    <a:pt x="847" y="1207"/>
                    <a:pt x="837" y="1212"/>
                  </a:cubicBezTo>
                  <a:cubicBezTo>
                    <a:pt x="831" y="1215"/>
                    <a:pt x="825" y="1218"/>
                    <a:pt x="819" y="1221"/>
                  </a:cubicBezTo>
                  <a:cubicBezTo>
                    <a:pt x="815" y="1222"/>
                    <a:pt x="812" y="1224"/>
                    <a:pt x="808" y="1225"/>
                  </a:cubicBezTo>
                  <a:cubicBezTo>
                    <a:pt x="806" y="1226"/>
                    <a:pt x="805" y="1227"/>
                    <a:pt x="803" y="1228"/>
                  </a:cubicBezTo>
                  <a:cubicBezTo>
                    <a:pt x="801" y="1229"/>
                    <a:pt x="799" y="1229"/>
                    <a:pt x="798" y="1230"/>
                  </a:cubicBezTo>
                  <a:cubicBezTo>
                    <a:pt x="794" y="1232"/>
                    <a:pt x="790" y="1233"/>
                    <a:pt x="787" y="1235"/>
                  </a:cubicBezTo>
                  <a:cubicBezTo>
                    <a:pt x="785" y="1235"/>
                    <a:pt x="783" y="1236"/>
                    <a:pt x="781" y="1237"/>
                  </a:cubicBezTo>
                  <a:cubicBezTo>
                    <a:pt x="780" y="1237"/>
                    <a:pt x="779" y="1238"/>
                    <a:pt x="778" y="1238"/>
                  </a:cubicBezTo>
                  <a:cubicBezTo>
                    <a:pt x="777" y="1238"/>
                    <a:pt x="776" y="1239"/>
                    <a:pt x="775" y="1239"/>
                  </a:cubicBezTo>
                  <a:cubicBezTo>
                    <a:pt x="771" y="1240"/>
                    <a:pt x="767" y="1240"/>
                    <a:pt x="764" y="1241"/>
                  </a:cubicBezTo>
                  <a:cubicBezTo>
                    <a:pt x="763" y="1241"/>
                    <a:pt x="762" y="1241"/>
                    <a:pt x="761" y="1241"/>
                  </a:cubicBezTo>
                  <a:cubicBezTo>
                    <a:pt x="756" y="1242"/>
                    <a:pt x="752" y="1242"/>
                    <a:pt x="748" y="1242"/>
                  </a:cubicBezTo>
                  <a:cubicBezTo>
                    <a:pt x="717" y="1242"/>
                    <a:pt x="691" y="1224"/>
                    <a:pt x="691" y="1202"/>
                  </a:cubicBezTo>
                  <a:cubicBezTo>
                    <a:pt x="691" y="1202"/>
                    <a:pt x="691" y="1202"/>
                    <a:pt x="691" y="1202"/>
                  </a:cubicBezTo>
                  <a:cubicBezTo>
                    <a:pt x="691" y="1202"/>
                    <a:pt x="690" y="1202"/>
                    <a:pt x="690" y="1202"/>
                  </a:cubicBezTo>
                  <a:cubicBezTo>
                    <a:pt x="684" y="1202"/>
                    <a:pt x="678" y="1200"/>
                    <a:pt x="674" y="1196"/>
                  </a:cubicBezTo>
                  <a:cubicBezTo>
                    <a:pt x="668" y="1200"/>
                    <a:pt x="660" y="1202"/>
                    <a:pt x="651" y="1202"/>
                  </a:cubicBezTo>
                  <a:cubicBezTo>
                    <a:pt x="641" y="1202"/>
                    <a:pt x="631" y="1199"/>
                    <a:pt x="626" y="1193"/>
                  </a:cubicBezTo>
                  <a:cubicBezTo>
                    <a:pt x="620" y="1200"/>
                    <a:pt x="611" y="1205"/>
                    <a:pt x="601" y="1205"/>
                  </a:cubicBezTo>
                  <a:cubicBezTo>
                    <a:pt x="583" y="1205"/>
                    <a:pt x="569" y="1190"/>
                    <a:pt x="569" y="1173"/>
                  </a:cubicBezTo>
                  <a:cubicBezTo>
                    <a:pt x="569" y="1155"/>
                    <a:pt x="583" y="1141"/>
                    <a:pt x="601" y="1141"/>
                  </a:cubicBezTo>
                  <a:close/>
                  <a:moveTo>
                    <a:pt x="449" y="1003"/>
                  </a:moveTo>
                  <a:cubicBezTo>
                    <a:pt x="414" y="999"/>
                    <a:pt x="410" y="927"/>
                    <a:pt x="432" y="905"/>
                  </a:cubicBezTo>
                  <a:cubicBezTo>
                    <a:pt x="418" y="890"/>
                    <a:pt x="419" y="856"/>
                    <a:pt x="443" y="855"/>
                  </a:cubicBezTo>
                  <a:cubicBezTo>
                    <a:pt x="451" y="855"/>
                    <a:pt x="457" y="859"/>
                    <a:pt x="461" y="866"/>
                  </a:cubicBezTo>
                  <a:cubicBezTo>
                    <a:pt x="462" y="866"/>
                    <a:pt x="463" y="867"/>
                    <a:pt x="464" y="868"/>
                  </a:cubicBezTo>
                  <a:cubicBezTo>
                    <a:pt x="466" y="870"/>
                    <a:pt x="468" y="873"/>
                    <a:pt x="469" y="876"/>
                  </a:cubicBezTo>
                  <a:cubicBezTo>
                    <a:pt x="471" y="879"/>
                    <a:pt x="472" y="882"/>
                    <a:pt x="473" y="885"/>
                  </a:cubicBezTo>
                  <a:cubicBezTo>
                    <a:pt x="474" y="889"/>
                    <a:pt x="474" y="892"/>
                    <a:pt x="474" y="896"/>
                  </a:cubicBezTo>
                  <a:cubicBezTo>
                    <a:pt x="475" y="903"/>
                    <a:pt x="473" y="909"/>
                    <a:pt x="471" y="915"/>
                  </a:cubicBezTo>
                  <a:cubicBezTo>
                    <a:pt x="471" y="917"/>
                    <a:pt x="470" y="918"/>
                    <a:pt x="470" y="919"/>
                  </a:cubicBezTo>
                  <a:cubicBezTo>
                    <a:pt x="471" y="922"/>
                    <a:pt x="472" y="925"/>
                    <a:pt x="475" y="928"/>
                  </a:cubicBezTo>
                  <a:cubicBezTo>
                    <a:pt x="483" y="936"/>
                    <a:pt x="489" y="943"/>
                    <a:pt x="489" y="956"/>
                  </a:cubicBezTo>
                  <a:cubicBezTo>
                    <a:pt x="489" y="978"/>
                    <a:pt x="471" y="1005"/>
                    <a:pt x="449" y="1003"/>
                  </a:cubicBezTo>
                  <a:close/>
                  <a:moveTo>
                    <a:pt x="512" y="1088"/>
                  </a:moveTo>
                  <a:cubicBezTo>
                    <a:pt x="510" y="1088"/>
                    <a:pt x="507" y="1089"/>
                    <a:pt x="505" y="1089"/>
                  </a:cubicBezTo>
                  <a:cubicBezTo>
                    <a:pt x="487" y="1089"/>
                    <a:pt x="473" y="1073"/>
                    <a:pt x="473" y="1054"/>
                  </a:cubicBezTo>
                  <a:cubicBezTo>
                    <a:pt x="473" y="1034"/>
                    <a:pt x="487" y="1019"/>
                    <a:pt x="505" y="1019"/>
                  </a:cubicBezTo>
                  <a:cubicBezTo>
                    <a:pt x="515" y="1019"/>
                    <a:pt x="525" y="1024"/>
                    <a:pt x="530" y="1033"/>
                  </a:cubicBezTo>
                  <a:cubicBezTo>
                    <a:pt x="536" y="1030"/>
                    <a:pt x="542" y="1028"/>
                    <a:pt x="548" y="1028"/>
                  </a:cubicBezTo>
                  <a:cubicBezTo>
                    <a:pt x="570" y="1028"/>
                    <a:pt x="588" y="1048"/>
                    <a:pt x="588" y="1073"/>
                  </a:cubicBezTo>
                  <a:cubicBezTo>
                    <a:pt x="588" y="1087"/>
                    <a:pt x="582" y="1100"/>
                    <a:pt x="573" y="1108"/>
                  </a:cubicBezTo>
                  <a:cubicBezTo>
                    <a:pt x="566" y="1115"/>
                    <a:pt x="557" y="1120"/>
                    <a:pt x="547" y="1120"/>
                  </a:cubicBezTo>
                  <a:cubicBezTo>
                    <a:pt x="529" y="1120"/>
                    <a:pt x="514" y="1106"/>
                    <a:pt x="512" y="1088"/>
                  </a:cubicBezTo>
                  <a:close/>
                  <a:moveTo>
                    <a:pt x="582" y="1403"/>
                  </a:moveTo>
                  <a:cubicBezTo>
                    <a:pt x="575" y="1403"/>
                    <a:pt x="569" y="1397"/>
                    <a:pt x="569" y="1391"/>
                  </a:cubicBezTo>
                  <a:cubicBezTo>
                    <a:pt x="569" y="1384"/>
                    <a:pt x="575" y="1379"/>
                    <a:pt x="582" y="1379"/>
                  </a:cubicBezTo>
                  <a:cubicBezTo>
                    <a:pt x="588" y="1379"/>
                    <a:pt x="594" y="1384"/>
                    <a:pt x="594" y="1391"/>
                  </a:cubicBezTo>
                  <a:cubicBezTo>
                    <a:pt x="594" y="1397"/>
                    <a:pt x="588" y="1403"/>
                    <a:pt x="582" y="1403"/>
                  </a:cubicBezTo>
                  <a:close/>
                  <a:moveTo>
                    <a:pt x="700" y="1318"/>
                  </a:moveTo>
                  <a:cubicBezTo>
                    <a:pt x="697" y="1320"/>
                    <a:pt x="694" y="1321"/>
                    <a:pt x="692" y="1323"/>
                  </a:cubicBezTo>
                  <a:cubicBezTo>
                    <a:pt x="685" y="1328"/>
                    <a:pt x="674" y="1332"/>
                    <a:pt x="662" y="1332"/>
                  </a:cubicBezTo>
                  <a:cubicBezTo>
                    <a:pt x="642" y="1332"/>
                    <a:pt x="625" y="1321"/>
                    <a:pt x="625" y="1308"/>
                  </a:cubicBezTo>
                  <a:cubicBezTo>
                    <a:pt x="625" y="1307"/>
                    <a:pt x="625" y="1306"/>
                    <a:pt x="625" y="1306"/>
                  </a:cubicBezTo>
                  <a:cubicBezTo>
                    <a:pt x="619" y="1307"/>
                    <a:pt x="612" y="1307"/>
                    <a:pt x="605" y="1307"/>
                  </a:cubicBezTo>
                  <a:cubicBezTo>
                    <a:pt x="570" y="1307"/>
                    <a:pt x="543" y="1295"/>
                    <a:pt x="543" y="1279"/>
                  </a:cubicBezTo>
                  <a:cubicBezTo>
                    <a:pt x="543" y="1264"/>
                    <a:pt x="570" y="1251"/>
                    <a:pt x="605" y="1251"/>
                  </a:cubicBezTo>
                  <a:cubicBezTo>
                    <a:pt x="615" y="1251"/>
                    <a:pt x="625" y="1253"/>
                    <a:pt x="634" y="1255"/>
                  </a:cubicBezTo>
                  <a:cubicBezTo>
                    <a:pt x="637" y="1255"/>
                    <a:pt x="641" y="1255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6" y="1256"/>
                    <a:pt x="646" y="1256"/>
                    <a:pt x="646" y="1256"/>
                  </a:cubicBezTo>
                  <a:cubicBezTo>
                    <a:pt x="647" y="1257"/>
                    <a:pt x="647" y="1257"/>
                    <a:pt x="647" y="1257"/>
                  </a:cubicBezTo>
                  <a:cubicBezTo>
                    <a:pt x="648" y="1257"/>
                    <a:pt x="648" y="1257"/>
                    <a:pt x="648" y="1257"/>
                  </a:cubicBezTo>
                  <a:cubicBezTo>
                    <a:pt x="649" y="1258"/>
                    <a:pt x="651" y="1258"/>
                    <a:pt x="652" y="1259"/>
                  </a:cubicBezTo>
                  <a:cubicBezTo>
                    <a:pt x="655" y="1260"/>
                    <a:pt x="658" y="1262"/>
                    <a:pt x="660" y="1264"/>
                  </a:cubicBezTo>
                  <a:cubicBezTo>
                    <a:pt x="662" y="1265"/>
                    <a:pt x="663" y="1267"/>
                    <a:pt x="664" y="1268"/>
                  </a:cubicBezTo>
                  <a:cubicBezTo>
                    <a:pt x="669" y="1269"/>
                    <a:pt x="673" y="1269"/>
                    <a:pt x="678" y="1270"/>
                  </a:cubicBezTo>
                  <a:cubicBezTo>
                    <a:pt x="684" y="1271"/>
                    <a:pt x="689" y="1273"/>
                    <a:pt x="694" y="1276"/>
                  </a:cubicBezTo>
                  <a:cubicBezTo>
                    <a:pt x="697" y="1277"/>
                    <a:pt x="700" y="1278"/>
                    <a:pt x="703" y="1279"/>
                  </a:cubicBezTo>
                  <a:cubicBezTo>
                    <a:pt x="708" y="1281"/>
                    <a:pt x="712" y="1285"/>
                    <a:pt x="716" y="1288"/>
                  </a:cubicBezTo>
                  <a:cubicBezTo>
                    <a:pt x="729" y="1289"/>
                    <a:pt x="745" y="1287"/>
                    <a:pt x="756" y="1285"/>
                  </a:cubicBezTo>
                  <a:cubicBezTo>
                    <a:pt x="768" y="1283"/>
                    <a:pt x="779" y="1279"/>
                    <a:pt x="791" y="1277"/>
                  </a:cubicBezTo>
                  <a:cubicBezTo>
                    <a:pt x="759" y="1287"/>
                    <a:pt x="729" y="1302"/>
                    <a:pt x="700" y="1318"/>
                  </a:cubicBezTo>
                  <a:close/>
                  <a:moveTo>
                    <a:pt x="850" y="1332"/>
                  </a:moveTo>
                  <a:cubicBezTo>
                    <a:pt x="849" y="1332"/>
                    <a:pt x="847" y="1333"/>
                    <a:pt x="846" y="1334"/>
                  </a:cubicBezTo>
                  <a:cubicBezTo>
                    <a:pt x="845" y="1335"/>
                    <a:pt x="844" y="1335"/>
                    <a:pt x="844" y="1336"/>
                  </a:cubicBezTo>
                  <a:cubicBezTo>
                    <a:pt x="843" y="1337"/>
                    <a:pt x="842" y="1337"/>
                    <a:pt x="841" y="1338"/>
                  </a:cubicBezTo>
                  <a:cubicBezTo>
                    <a:pt x="834" y="1343"/>
                    <a:pt x="773" y="1389"/>
                    <a:pt x="744" y="1388"/>
                  </a:cubicBezTo>
                  <a:cubicBezTo>
                    <a:pt x="715" y="1387"/>
                    <a:pt x="712" y="1371"/>
                    <a:pt x="712" y="1364"/>
                  </a:cubicBezTo>
                  <a:cubicBezTo>
                    <a:pt x="711" y="1352"/>
                    <a:pt x="722" y="1342"/>
                    <a:pt x="735" y="1342"/>
                  </a:cubicBezTo>
                  <a:cubicBezTo>
                    <a:pt x="742" y="1341"/>
                    <a:pt x="748" y="1344"/>
                    <a:pt x="753" y="1348"/>
                  </a:cubicBezTo>
                  <a:cubicBezTo>
                    <a:pt x="758" y="1344"/>
                    <a:pt x="764" y="1342"/>
                    <a:pt x="771" y="1342"/>
                  </a:cubicBezTo>
                  <a:cubicBezTo>
                    <a:pt x="780" y="1342"/>
                    <a:pt x="788" y="1345"/>
                    <a:pt x="794" y="1350"/>
                  </a:cubicBezTo>
                  <a:cubicBezTo>
                    <a:pt x="799" y="1349"/>
                    <a:pt x="804" y="1347"/>
                    <a:pt x="809" y="1345"/>
                  </a:cubicBezTo>
                  <a:cubicBezTo>
                    <a:pt x="820" y="1342"/>
                    <a:pt x="831" y="1338"/>
                    <a:pt x="839" y="1335"/>
                  </a:cubicBezTo>
                  <a:cubicBezTo>
                    <a:pt x="840" y="1334"/>
                    <a:pt x="841" y="1334"/>
                    <a:pt x="842" y="1334"/>
                  </a:cubicBezTo>
                  <a:cubicBezTo>
                    <a:pt x="843" y="1333"/>
                    <a:pt x="844" y="1333"/>
                    <a:pt x="845" y="1333"/>
                  </a:cubicBezTo>
                  <a:cubicBezTo>
                    <a:pt x="846" y="1332"/>
                    <a:pt x="848" y="1331"/>
                    <a:pt x="849" y="1331"/>
                  </a:cubicBezTo>
                  <a:cubicBezTo>
                    <a:pt x="851" y="1330"/>
                    <a:pt x="853" y="1329"/>
                    <a:pt x="853" y="1329"/>
                  </a:cubicBezTo>
                  <a:cubicBezTo>
                    <a:pt x="853" y="1329"/>
                    <a:pt x="852" y="1330"/>
                    <a:pt x="850" y="1332"/>
                  </a:cubicBezTo>
                  <a:close/>
                  <a:moveTo>
                    <a:pt x="849" y="1303"/>
                  </a:moveTo>
                  <a:cubicBezTo>
                    <a:pt x="850" y="1302"/>
                    <a:pt x="851" y="1302"/>
                    <a:pt x="852" y="1301"/>
                  </a:cubicBezTo>
                  <a:cubicBezTo>
                    <a:pt x="853" y="1301"/>
                    <a:pt x="854" y="1301"/>
                    <a:pt x="854" y="1300"/>
                  </a:cubicBezTo>
                  <a:cubicBezTo>
                    <a:pt x="853" y="1301"/>
                    <a:pt x="851" y="1302"/>
                    <a:pt x="849" y="1303"/>
                  </a:cubicBezTo>
                  <a:close/>
                  <a:moveTo>
                    <a:pt x="861" y="1394"/>
                  </a:moveTo>
                  <a:cubicBezTo>
                    <a:pt x="862" y="1380"/>
                    <a:pt x="870" y="1367"/>
                    <a:pt x="880" y="1360"/>
                  </a:cubicBezTo>
                  <a:cubicBezTo>
                    <a:pt x="886" y="1367"/>
                    <a:pt x="908" y="1360"/>
                    <a:pt x="931" y="1343"/>
                  </a:cubicBezTo>
                  <a:cubicBezTo>
                    <a:pt x="955" y="1326"/>
                    <a:pt x="970" y="1306"/>
                    <a:pt x="965" y="1298"/>
                  </a:cubicBezTo>
                  <a:cubicBezTo>
                    <a:pt x="965" y="1297"/>
                    <a:pt x="964" y="1297"/>
                    <a:pt x="963" y="1296"/>
                  </a:cubicBezTo>
                  <a:cubicBezTo>
                    <a:pt x="1110" y="1179"/>
                    <a:pt x="1419" y="927"/>
                    <a:pt x="1441" y="908"/>
                  </a:cubicBezTo>
                  <a:cubicBezTo>
                    <a:pt x="1500" y="860"/>
                    <a:pt x="1537" y="831"/>
                    <a:pt x="1537" y="831"/>
                  </a:cubicBezTo>
                  <a:cubicBezTo>
                    <a:pt x="1537" y="831"/>
                    <a:pt x="1503" y="864"/>
                    <a:pt x="1448" y="917"/>
                  </a:cubicBezTo>
                  <a:cubicBezTo>
                    <a:pt x="1420" y="943"/>
                    <a:pt x="1387" y="975"/>
                    <a:pt x="1350" y="1009"/>
                  </a:cubicBezTo>
                  <a:cubicBezTo>
                    <a:pt x="1341" y="1018"/>
                    <a:pt x="1331" y="1026"/>
                    <a:pt x="1321" y="1035"/>
                  </a:cubicBezTo>
                  <a:cubicBezTo>
                    <a:pt x="1312" y="1044"/>
                    <a:pt x="1302" y="1054"/>
                    <a:pt x="1292" y="1063"/>
                  </a:cubicBezTo>
                  <a:cubicBezTo>
                    <a:pt x="1271" y="1081"/>
                    <a:pt x="1250" y="1101"/>
                    <a:pt x="1229" y="1120"/>
                  </a:cubicBezTo>
                  <a:cubicBezTo>
                    <a:pt x="1207" y="1140"/>
                    <a:pt x="1186" y="1158"/>
                    <a:pt x="1165" y="1177"/>
                  </a:cubicBezTo>
                  <a:cubicBezTo>
                    <a:pt x="1145" y="1195"/>
                    <a:pt x="1125" y="1212"/>
                    <a:pt x="1106" y="1229"/>
                  </a:cubicBezTo>
                  <a:cubicBezTo>
                    <a:pt x="1068" y="1262"/>
                    <a:pt x="1034" y="1292"/>
                    <a:pt x="1005" y="1317"/>
                  </a:cubicBezTo>
                  <a:cubicBezTo>
                    <a:pt x="998" y="1323"/>
                    <a:pt x="991" y="1329"/>
                    <a:pt x="984" y="1335"/>
                  </a:cubicBezTo>
                  <a:cubicBezTo>
                    <a:pt x="978" y="1340"/>
                    <a:pt x="972" y="1345"/>
                    <a:pt x="966" y="1350"/>
                  </a:cubicBezTo>
                  <a:cubicBezTo>
                    <a:pt x="964" y="1352"/>
                    <a:pt x="962" y="1353"/>
                    <a:pt x="960" y="1355"/>
                  </a:cubicBezTo>
                  <a:cubicBezTo>
                    <a:pt x="957" y="1358"/>
                    <a:pt x="955" y="1361"/>
                    <a:pt x="953" y="1365"/>
                  </a:cubicBezTo>
                  <a:cubicBezTo>
                    <a:pt x="951" y="1369"/>
                    <a:pt x="950" y="1374"/>
                    <a:pt x="949" y="1378"/>
                  </a:cubicBezTo>
                  <a:cubicBezTo>
                    <a:pt x="950" y="1380"/>
                    <a:pt x="951" y="1382"/>
                    <a:pt x="951" y="1384"/>
                  </a:cubicBezTo>
                  <a:cubicBezTo>
                    <a:pt x="951" y="1384"/>
                    <a:pt x="951" y="1384"/>
                    <a:pt x="951" y="1384"/>
                  </a:cubicBezTo>
                  <a:cubicBezTo>
                    <a:pt x="953" y="1383"/>
                    <a:pt x="955" y="1381"/>
                    <a:pt x="957" y="1379"/>
                  </a:cubicBezTo>
                  <a:cubicBezTo>
                    <a:pt x="957" y="1379"/>
                    <a:pt x="958" y="1378"/>
                    <a:pt x="958" y="1378"/>
                  </a:cubicBezTo>
                  <a:cubicBezTo>
                    <a:pt x="959" y="1377"/>
                    <a:pt x="959" y="1377"/>
                    <a:pt x="960" y="1376"/>
                  </a:cubicBezTo>
                  <a:cubicBezTo>
                    <a:pt x="961" y="1375"/>
                    <a:pt x="962" y="1374"/>
                    <a:pt x="963" y="1373"/>
                  </a:cubicBezTo>
                  <a:cubicBezTo>
                    <a:pt x="968" y="1369"/>
                    <a:pt x="973" y="1365"/>
                    <a:pt x="978" y="1361"/>
                  </a:cubicBezTo>
                  <a:cubicBezTo>
                    <a:pt x="988" y="1353"/>
                    <a:pt x="998" y="1346"/>
                    <a:pt x="1005" y="1340"/>
                  </a:cubicBezTo>
                  <a:cubicBezTo>
                    <a:pt x="1013" y="1335"/>
                    <a:pt x="1018" y="1331"/>
                    <a:pt x="1018" y="1331"/>
                  </a:cubicBezTo>
                  <a:cubicBezTo>
                    <a:pt x="1018" y="1331"/>
                    <a:pt x="1014" y="1336"/>
                    <a:pt x="1007" y="1343"/>
                  </a:cubicBezTo>
                  <a:cubicBezTo>
                    <a:pt x="1000" y="1349"/>
                    <a:pt x="992" y="1359"/>
                    <a:pt x="983" y="1368"/>
                  </a:cubicBezTo>
                  <a:cubicBezTo>
                    <a:pt x="979" y="1373"/>
                    <a:pt x="975" y="1378"/>
                    <a:pt x="971" y="1382"/>
                  </a:cubicBezTo>
                  <a:cubicBezTo>
                    <a:pt x="970" y="1383"/>
                    <a:pt x="969" y="1385"/>
                    <a:pt x="969" y="1386"/>
                  </a:cubicBezTo>
                  <a:cubicBezTo>
                    <a:pt x="968" y="1386"/>
                    <a:pt x="968" y="1387"/>
                    <a:pt x="967" y="1387"/>
                  </a:cubicBezTo>
                  <a:cubicBezTo>
                    <a:pt x="967" y="1388"/>
                    <a:pt x="966" y="1388"/>
                    <a:pt x="966" y="1389"/>
                  </a:cubicBezTo>
                  <a:cubicBezTo>
                    <a:pt x="964" y="1391"/>
                    <a:pt x="963" y="1393"/>
                    <a:pt x="962" y="1395"/>
                  </a:cubicBezTo>
                  <a:cubicBezTo>
                    <a:pt x="961" y="1396"/>
                    <a:pt x="960" y="1397"/>
                    <a:pt x="960" y="1398"/>
                  </a:cubicBezTo>
                  <a:cubicBezTo>
                    <a:pt x="959" y="1399"/>
                    <a:pt x="958" y="1400"/>
                    <a:pt x="958" y="1400"/>
                  </a:cubicBezTo>
                  <a:cubicBezTo>
                    <a:pt x="957" y="1402"/>
                    <a:pt x="956" y="1403"/>
                    <a:pt x="955" y="1404"/>
                  </a:cubicBezTo>
                  <a:cubicBezTo>
                    <a:pt x="955" y="1405"/>
                    <a:pt x="954" y="1406"/>
                    <a:pt x="954" y="1407"/>
                  </a:cubicBezTo>
                  <a:cubicBezTo>
                    <a:pt x="954" y="1411"/>
                    <a:pt x="953" y="1415"/>
                    <a:pt x="952" y="1419"/>
                  </a:cubicBezTo>
                  <a:cubicBezTo>
                    <a:pt x="951" y="1425"/>
                    <a:pt x="949" y="1429"/>
                    <a:pt x="948" y="1434"/>
                  </a:cubicBezTo>
                  <a:cubicBezTo>
                    <a:pt x="946" y="1437"/>
                    <a:pt x="944" y="1440"/>
                    <a:pt x="942" y="1443"/>
                  </a:cubicBezTo>
                  <a:cubicBezTo>
                    <a:pt x="942" y="1444"/>
                    <a:pt x="942" y="1444"/>
                    <a:pt x="942" y="1444"/>
                  </a:cubicBezTo>
                  <a:cubicBezTo>
                    <a:pt x="942" y="1460"/>
                    <a:pt x="931" y="1473"/>
                    <a:pt x="917" y="1473"/>
                  </a:cubicBezTo>
                  <a:cubicBezTo>
                    <a:pt x="916" y="1473"/>
                    <a:pt x="915" y="1473"/>
                    <a:pt x="914" y="1473"/>
                  </a:cubicBezTo>
                  <a:cubicBezTo>
                    <a:pt x="923" y="1467"/>
                    <a:pt x="930" y="1456"/>
                    <a:pt x="930" y="1442"/>
                  </a:cubicBezTo>
                  <a:cubicBezTo>
                    <a:pt x="930" y="1423"/>
                    <a:pt x="918" y="1408"/>
                    <a:pt x="902" y="1408"/>
                  </a:cubicBezTo>
                  <a:cubicBezTo>
                    <a:pt x="897" y="1408"/>
                    <a:pt x="892" y="1410"/>
                    <a:pt x="888" y="1413"/>
                  </a:cubicBezTo>
                  <a:cubicBezTo>
                    <a:pt x="883" y="1401"/>
                    <a:pt x="873" y="1394"/>
                    <a:pt x="861" y="1394"/>
                  </a:cubicBezTo>
                  <a:close/>
                  <a:moveTo>
                    <a:pt x="950" y="1680"/>
                  </a:moveTo>
                  <a:cubicBezTo>
                    <a:pt x="949" y="1680"/>
                    <a:pt x="948" y="1680"/>
                    <a:pt x="947" y="1680"/>
                  </a:cubicBezTo>
                  <a:cubicBezTo>
                    <a:pt x="941" y="1661"/>
                    <a:pt x="928" y="1647"/>
                    <a:pt x="912" y="1645"/>
                  </a:cubicBezTo>
                  <a:cubicBezTo>
                    <a:pt x="914" y="1636"/>
                    <a:pt x="919" y="1628"/>
                    <a:pt x="924" y="1622"/>
                  </a:cubicBezTo>
                  <a:cubicBezTo>
                    <a:pt x="924" y="1621"/>
                    <a:pt x="924" y="1619"/>
                    <a:pt x="924" y="1618"/>
                  </a:cubicBezTo>
                  <a:cubicBezTo>
                    <a:pt x="924" y="1618"/>
                    <a:pt x="924" y="1618"/>
                    <a:pt x="924" y="1618"/>
                  </a:cubicBezTo>
                  <a:cubicBezTo>
                    <a:pt x="923" y="1618"/>
                    <a:pt x="922" y="1618"/>
                    <a:pt x="921" y="1618"/>
                  </a:cubicBezTo>
                  <a:cubicBezTo>
                    <a:pt x="904" y="1618"/>
                    <a:pt x="891" y="1601"/>
                    <a:pt x="891" y="1581"/>
                  </a:cubicBezTo>
                  <a:cubicBezTo>
                    <a:pt x="891" y="1564"/>
                    <a:pt x="899" y="1550"/>
                    <a:pt x="911" y="1545"/>
                  </a:cubicBezTo>
                  <a:cubicBezTo>
                    <a:pt x="910" y="1542"/>
                    <a:pt x="910" y="1538"/>
                    <a:pt x="910" y="1535"/>
                  </a:cubicBezTo>
                  <a:cubicBezTo>
                    <a:pt x="910" y="1518"/>
                    <a:pt x="922" y="1504"/>
                    <a:pt x="938" y="1504"/>
                  </a:cubicBezTo>
                  <a:cubicBezTo>
                    <a:pt x="953" y="1504"/>
                    <a:pt x="965" y="1518"/>
                    <a:pt x="965" y="1535"/>
                  </a:cubicBezTo>
                  <a:cubicBezTo>
                    <a:pt x="965" y="1548"/>
                    <a:pt x="958" y="1559"/>
                    <a:pt x="947" y="1563"/>
                  </a:cubicBezTo>
                  <a:cubicBezTo>
                    <a:pt x="950" y="1568"/>
                    <a:pt x="951" y="1574"/>
                    <a:pt x="951" y="1581"/>
                  </a:cubicBezTo>
                  <a:cubicBezTo>
                    <a:pt x="951" y="1581"/>
                    <a:pt x="951" y="1581"/>
                    <a:pt x="951" y="1581"/>
                  </a:cubicBezTo>
                  <a:cubicBezTo>
                    <a:pt x="954" y="1580"/>
                    <a:pt x="957" y="1579"/>
                    <a:pt x="961" y="1579"/>
                  </a:cubicBezTo>
                  <a:cubicBezTo>
                    <a:pt x="981" y="1579"/>
                    <a:pt x="998" y="1597"/>
                    <a:pt x="998" y="1618"/>
                  </a:cubicBezTo>
                  <a:cubicBezTo>
                    <a:pt x="998" y="1619"/>
                    <a:pt x="998" y="1620"/>
                    <a:pt x="997" y="1621"/>
                  </a:cubicBezTo>
                  <a:cubicBezTo>
                    <a:pt x="995" y="1620"/>
                    <a:pt x="991" y="1619"/>
                    <a:pt x="988" y="1619"/>
                  </a:cubicBezTo>
                  <a:cubicBezTo>
                    <a:pt x="976" y="1619"/>
                    <a:pt x="967" y="1630"/>
                    <a:pt x="967" y="1643"/>
                  </a:cubicBezTo>
                  <a:cubicBezTo>
                    <a:pt x="967" y="1656"/>
                    <a:pt x="976" y="1667"/>
                    <a:pt x="988" y="1667"/>
                  </a:cubicBezTo>
                  <a:cubicBezTo>
                    <a:pt x="988" y="1667"/>
                    <a:pt x="989" y="1667"/>
                    <a:pt x="989" y="1667"/>
                  </a:cubicBezTo>
                  <a:cubicBezTo>
                    <a:pt x="988" y="1681"/>
                    <a:pt x="983" y="1693"/>
                    <a:pt x="976" y="1701"/>
                  </a:cubicBezTo>
                  <a:cubicBezTo>
                    <a:pt x="973" y="1689"/>
                    <a:pt x="962" y="1680"/>
                    <a:pt x="950" y="1680"/>
                  </a:cubicBezTo>
                  <a:close/>
                  <a:moveTo>
                    <a:pt x="1044" y="1778"/>
                  </a:moveTo>
                  <a:cubicBezTo>
                    <a:pt x="1044" y="1779"/>
                    <a:pt x="1044" y="1779"/>
                    <a:pt x="1044" y="1780"/>
                  </a:cubicBezTo>
                  <a:cubicBezTo>
                    <a:pt x="1044" y="1784"/>
                    <a:pt x="1043" y="1787"/>
                    <a:pt x="1042" y="1788"/>
                  </a:cubicBezTo>
                  <a:cubicBezTo>
                    <a:pt x="1042" y="1789"/>
                    <a:pt x="1042" y="1790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36" y="1803"/>
                    <a:pt x="1024" y="1811"/>
                    <a:pt x="1011" y="1811"/>
                  </a:cubicBezTo>
                  <a:cubicBezTo>
                    <a:pt x="1010" y="1811"/>
                    <a:pt x="1009" y="1811"/>
                    <a:pt x="1008" y="1811"/>
                  </a:cubicBezTo>
                  <a:cubicBezTo>
                    <a:pt x="1012" y="1806"/>
                    <a:pt x="1015" y="1800"/>
                    <a:pt x="1015" y="1793"/>
                  </a:cubicBezTo>
                  <a:cubicBezTo>
                    <a:pt x="1015" y="1777"/>
                    <a:pt x="1001" y="1764"/>
                    <a:pt x="985" y="1764"/>
                  </a:cubicBezTo>
                  <a:cubicBezTo>
                    <a:pt x="984" y="1764"/>
                    <a:pt x="982" y="1764"/>
                    <a:pt x="981" y="1764"/>
                  </a:cubicBezTo>
                  <a:cubicBezTo>
                    <a:pt x="983" y="1760"/>
                    <a:pt x="986" y="1756"/>
                    <a:pt x="989" y="1753"/>
                  </a:cubicBezTo>
                  <a:cubicBezTo>
                    <a:pt x="987" y="1749"/>
                    <a:pt x="985" y="1744"/>
                    <a:pt x="985" y="1739"/>
                  </a:cubicBezTo>
                  <a:cubicBezTo>
                    <a:pt x="985" y="1727"/>
                    <a:pt x="994" y="1717"/>
                    <a:pt x="1005" y="1717"/>
                  </a:cubicBezTo>
                  <a:cubicBezTo>
                    <a:pt x="1010" y="1717"/>
                    <a:pt x="1014" y="1719"/>
                    <a:pt x="1017" y="1722"/>
                  </a:cubicBezTo>
                  <a:cubicBezTo>
                    <a:pt x="1018" y="1718"/>
                    <a:pt x="1018" y="1713"/>
                    <a:pt x="1017" y="1710"/>
                  </a:cubicBezTo>
                  <a:cubicBezTo>
                    <a:pt x="1017" y="1704"/>
                    <a:pt x="1016" y="1700"/>
                    <a:pt x="1016" y="1697"/>
                  </a:cubicBezTo>
                  <a:cubicBezTo>
                    <a:pt x="1016" y="1696"/>
                    <a:pt x="1015" y="1696"/>
                    <a:pt x="1015" y="1695"/>
                  </a:cubicBezTo>
                  <a:cubicBezTo>
                    <a:pt x="1015" y="1694"/>
                    <a:pt x="1015" y="1694"/>
                    <a:pt x="1015" y="1694"/>
                  </a:cubicBezTo>
                  <a:cubicBezTo>
                    <a:pt x="1015" y="1693"/>
                    <a:pt x="1015" y="1692"/>
                    <a:pt x="1015" y="1692"/>
                  </a:cubicBezTo>
                  <a:cubicBezTo>
                    <a:pt x="1015" y="1692"/>
                    <a:pt x="1015" y="1693"/>
                    <a:pt x="1016" y="1693"/>
                  </a:cubicBezTo>
                  <a:cubicBezTo>
                    <a:pt x="1016" y="1693"/>
                    <a:pt x="1016" y="1694"/>
                    <a:pt x="1017" y="1694"/>
                  </a:cubicBezTo>
                  <a:cubicBezTo>
                    <a:pt x="1017" y="1695"/>
                    <a:pt x="1017" y="1695"/>
                    <a:pt x="1018" y="1696"/>
                  </a:cubicBezTo>
                  <a:cubicBezTo>
                    <a:pt x="1020" y="1698"/>
                    <a:pt x="1022" y="1702"/>
                    <a:pt x="1025" y="1707"/>
                  </a:cubicBezTo>
                  <a:cubicBezTo>
                    <a:pt x="1027" y="1713"/>
                    <a:pt x="1029" y="1720"/>
                    <a:pt x="1029" y="1728"/>
                  </a:cubicBezTo>
                  <a:cubicBezTo>
                    <a:pt x="1030" y="1734"/>
                    <a:pt x="1029" y="1741"/>
                    <a:pt x="1027" y="1748"/>
                  </a:cubicBezTo>
                  <a:cubicBezTo>
                    <a:pt x="1029" y="1750"/>
                    <a:pt x="1031" y="1751"/>
                    <a:pt x="1033" y="1753"/>
                  </a:cubicBezTo>
                  <a:cubicBezTo>
                    <a:pt x="1034" y="1754"/>
                    <a:pt x="1035" y="1755"/>
                    <a:pt x="1036" y="1756"/>
                  </a:cubicBezTo>
                  <a:cubicBezTo>
                    <a:pt x="1041" y="1762"/>
                    <a:pt x="1044" y="1770"/>
                    <a:pt x="1044" y="17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2593" y="2913"/>
              <a:ext cx="29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1501" y="2365"/>
              <a:ext cx="173" cy="319"/>
            </a:xfrm>
            <a:custGeom>
              <a:avLst/>
              <a:gdLst>
                <a:gd name="T0" fmla="*/ 56 w 107"/>
                <a:gd name="T1" fmla="*/ 176 h 197"/>
                <a:gd name="T2" fmla="*/ 59 w 107"/>
                <a:gd name="T3" fmla="*/ 176 h 197"/>
                <a:gd name="T4" fmla="*/ 85 w 107"/>
                <a:gd name="T5" fmla="*/ 197 h 197"/>
                <a:gd name="T6" fmla="*/ 98 w 107"/>
                <a:gd name="T7" fmla="*/ 163 h 197"/>
                <a:gd name="T8" fmla="*/ 97 w 107"/>
                <a:gd name="T9" fmla="*/ 163 h 197"/>
                <a:gd name="T10" fmla="*/ 76 w 107"/>
                <a:gd name="T11" fmla="*/ 139 h 197"/>
                <a:gd name="T12" fmla="*/ 97 w 107"/>
                <a:gd name="T13" fmla="*/ 115 h 197"/>
                <a:gd name="T14" fmla="*/ 106 w 107"/>
                <a:gd name="T15" fmla="*/ 117 h 197"/>
                <a:gd name="T16" fmla="*/ 107 w 107"/>
                <a:gd name="T17" fmla="*/ 114 h 197"/>
                <a:gd name="T18" fmla="*/ 70 w 107"/>
                <a:gd name="T19" fmla="*/ 75 h 197"/>
                <a:gd name="T20" fmla="*/ 60 w 107"/>
                <a:gd name="T21" fmla="*/ 77 h 197"/>
                <a:gd name="T22" fmla="*/ 60 w 107"/>
                <a:gd name="T23" fmla="*/ 77 h 197"/>
                <a:gd name="T24" fmla="*/ 56 w 107"/>
                <a:gd name="T25" fmla="*/ 59 h 197"/>
                <a:gd name="T26" fmla="*/ 74 w 107"/>
                <a:gd name="T27" fmla="*/ 31 h 197"/>
                <a:gd name="T28" fmla="*/ 47 w 107"/>
                <a:gd name="T29" fmla="*/ 0 h 197"/>
                <a:gd name="T30" fmla="*/ 19 w 107"/>
                <a:gd name="T31" fmla="*/ 31 h 197"/>
                <a:gd name="T32" fmla="*/ 20 w 107"/>
                <a:gd name="T33" fmla="*/ 41 h 197"/>
                <a:gd name="T34" fmla="*/ 0 w 107"/>
                <a:gd name="T35" fmla="*/ 77 h 197"/>
                <a:gd name="T36" fmla="*/ 30 w 107"/>
                <a:gd name="T37" fmla="*/ 114 h 197"/>
                <a:gd name="T38" fmla="*/ 33 w 107"/>
                <a:gd name="T39" fmla="*/ 114 h 197"/>
                <a:gd name="T40" fmla="*/ 33 w 107"/>
                <a:gd name="T41" fmla="*/ 114 h 197"/>
                <a:gd name="T42" fmla="*/ 33 w 107"/>
                <a:gd name="T43" fmla="*/ 118 h 197"/>
                <a:gd name="T44" fmla="*/ 21 w 107"/>
                <a:gd name="T45" fmla="*/ 141 h 197"/>
                <a:gd name="T46" fmla="*/ 56 w 107"/>
                <a:gd name="T47" fmla="*/ 17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7" h="197">
                  <a:moveTo>
                    <a:pt x="56" y="176"/>
                  </a:moveTo>
                  <a:cubicBezTo>
                    <a:pt x="57" y="176"/>
                    <a:pt x="58" y="176"/>
                    <a:pt x="59" y="176"/>
                  </a:cubicBezTo>
                  <a:cubicBezTo>
                    <a:pt x="71" y="176"/>
                    <a:pt x="82" y="185"/>
                    <a:pt x="85" y="197"/>
                  </a:cubicBezTo>
                  <a:cubicBezTo>
                    <a:pt x="92" y="189"/>
                    <a:pt x="97" y="177"/>
                    <a:pt x="98" y="163"/>
                  </a:cubicBezTo>
                  <a:cubicBezTo>
                    <a:pt x="98" y="163"/>
                    <a:pt x="97" y="163"/>
                    <a:pt x="97" y="163"/>
                  </a:cubicBezTo>
                  <a:cubicBezTo>
                    <a:pt x="85" y="163"/>
                    <a:pt x="76" y="152"/>
                    <a:pt x="76" y="139"/>
                  </a:cubicBezTo>
                  <a:cubicBezTo>
                    <a:pt x="76" y="126"/>
                    <a:pt x="85" y="115"/>
                    <a:pt x="97" y="115"/>
                  </a:cubicBezTo>
                  <a:cubicBezTo>
                    <a:pt x="100" y="115"/>
                    <a:pt x="104" y="116"/>
                    <a:pt x="106" y="117"/>
                  </a:cubicBezTo>
                  <a:cubicBezTo>
                    <a:pt x="107" y="116"/>
                    <a:pt x="107" y="115"/>
                    <a:pt x="107" y="114"/>
                  </a:cubicBezTo>
                  <a:cubicBezTo>
                    <a:pt x="107" y="93"/>
                    <a:pt x="90" y="75"/>
                    <a:pt x="70" y="75"/>
                  </a:cubicBezTo>
                  <a:cubicBezTo>
                    <a:pt x="66" y="75"/>
                    <a:pt x="63" y="76"/>
                    <a:pt x="60" y="77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0" y="70"/>
                    <a:pt x="59" y="64"/>
                    <a:pt x="56" y="59"/>
                  </a:cubicBezTo>
                  <a:cubicBezTo>
                    <a:pt x="67" y="55"/>
                    <a:pt x="74" y="44"/>
                    <a:pt x="74" y="31"/>
                  </a:cubicBezTo>
                  <a:cubicBezTo>
                    <a:pt x="74" y="14"/>
                    <a:pt x="62" y="0"/>
                    <a:pt x="47" y="0"/>
                  </a:cubicBezTo>
                  <a:cubicBezTo>
                    <a:pt x="31" y="0"/>
                    <a:pt x="19" y="14"/>
                    <a:pt x="19" y="31"/>
                  </a:cubicBezTo>
                  <a:cubicBezTo>
                    <a:pt x="19" y="34"/>
                    <a:pt x="19" y="38"/>
                    <a:pt x="20" y="41"/>
                  </a:cubicBezTo>
                  <a:cubicBezTo>
                    <a:pt x="8" y="46"/>
                    <a:pt x="0" y="60"/>
                    <a:pt x="0" y="77"/>
                  </a:cubicBezTo>
                  <a:cubicBezTo>
                    <a:pt x="0" y="97"/>
                    <a:pt x="13" y="114"/>
                    <a:pt x="30" y="114"/>
                  </a:cubicBezTo>
                  <a:cubicBezTo>
                    <a:pt x="31" y="114"/>
                    <a:pt x="32" y="114"/>
                    <a:pt x="33" y="114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33" y="115"/>
                    <a:pt x="33" y="117"/>
                    <a:pt x="33" y="118"/>
                  </a:cubicBezTo>
                  <a:cubicBezTo>
                    <a:pt x="28" y="124"/>
                    <a:pt x="23" y="132"/>
                    <a:pt x="21" y="141"/>
                  </a:cubicBezTo>
                  <a:cubicBezTo>
                    <a:pt x="37" y="143"/>
                    <a:pt x="50" y="157"/>
                    <a:pt x="56" y="17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710" y="2572"/>
              <a:ext cx="31" cy="57"/>
            </a:xfrm>
            <a:custGeom>
              <a:avLst/>
              <a:gdLst>
                <a:gd name="T0" fmla="*/ 8 w 19"/>
                <a:gd name="T1" fmla="*/ 35 h 35"/>
                <a:gd name="T2" fmla="*/ 19 w 19"/>
                <a:gd name="T3" fmla="*/ 18 h 35"/>
                <a:gd name="T4" fmla="*/ 8 w 19"/>
                <a:gd name="T5" fmla="*/ 0 h 35"/>
                <a:gd name="T6" fmla="*/ 0 w 19"/>
                <a:gd name="T7" fmla="*/ 4 h 35"/>
                <a:gd name="T8" fmla="*/ 5 w 19"/>
                <a:gd name="T9" fmla="*/ 22 h 35"/>
                <a:gd name="T10" fmla="*/ 3 w 19"/>
                <a:gd name="T11" fmla="*/ 34 h 35"/>
                <a:gd name="T12" fmla="*/ 8 w 19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5">
                  <a:moveTo>
                    <a:pt x="8" y="35"/>
                  </a:moveTo>
                  <a:cubicBezTo>
                    <a:pt x="14" y="35"/>
                    <a:pt x="19" y="27"/>
                    <a:pt x="19" y="18"/>
                  </a:cubicBezTo>
                  <a:cubicBezTo>
                    <a:pt x="19" y="8"/>
                    <a:pt x="14" y="0"/>
                    <a:pt x="8" y="0"/>
                  </a:cubicBezTo>
                  <a:cubicBezTo>
                    <a:pt x="5" y="0"/>
                    <a:pt x="2" y="2"/>
                    <a:pt x="0" y="4"/>
                  </a:cubicBezTo>
                  <a:cubicBezTo>
                    <a:pt x="3" y="9"/>
                    <a:pt x="5" y="15"/>
                    <a:pt x="5" y="22"/>
                  </a:cubicBezTo>
                  <a:cubicBezTo>
                    <a:pt x="5" y="26"/>
                    <a:pt x="4" y="30"/>
                    <a:pt x="3" y="34"/>
                  </a:cubicBezTo>
                  <a:cubicBezTo>
                    <a:pt x="5" y="35"/>
                    <a:pt x="6" y="35"/>
                    <a:pt x="8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565" y="722"/>
              <a:ext cx="140" cy="118"/>
            </a:xfrm>
            <a:custGeom>
              <a:avLst/>
              <a:gdLst>
                <a:gd name="T0" fmla="*/ 23 w 87"/>
                <a:gd name="T1" fmla="*/ 73 h 73"/>
                <a:gd name="T2" fmla="*/ 41 w 87"/>
                <a:gd name="T3" fmla="*/ 63 h 73"/>
                <a:gd name="T4" fmla="*/ 51 w 87"/>
                <a:gd name="T5" fmla="*/ 65 h 73"/>
                <a:gd name="T6" fmla="*/ 78 w 87"/>
                <a:gd name="T7" fmla="*/ 47 h 73"/>
                <a:gd name="T8" fmla="*/ 87 w 87"/>
                <a:gd name="T9" fmla="*/ 32 h 73"/>
                <a:gd name="T10" fmla="*/ 78 w 87"/>
                <a:gd name="T11" fmla="*/ 17 h 73"/>
                <a:gd name="T12" fmla="*/ 51 w 87"/>
                <a:gd name="T13" fmla="*/ 0 h 73"/>
                <a:gd name="T14" fmla="*/ 23 w 87"/>
                <a:gd name="T15" fmla="*/ 23 h 73"/>
                <a:gd name="T16" fmla="*/ 23 w 87"/>
                <a:gd name="T17" fmla="*/ 23 h 73"/>
                <a:gd name="T18" fmla="*/ 0 w 87"/>
                <a:gd name="T19" fmla="*/ 48 h 73"/>
                <a:gd name="T20" fmla="*/ 23 w 87"/>
                <a:gd name="T2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73">
                  <a:moveTo>
                    <a:pt x="23" y="73"/>
                  </a:moveTo>
                  <a:cubicBezTo>
                    <a:pt x="30" y="73"/>
                    <a:pt x="37" y="69"/>
                    <a:pt x="41" y="63"/>
                  </a:cubicBezTo>
                  <a:cubicBezTo>
                    <a:pt x="44" y="65"/>
                    <a:pt x="48" y="65"/>
                    <a:pt x="51" y="65"/>
                  </a:cubicBezTo>
                  <a:cubicBezTo>
                    <a:pt x="63" y="65"/>
                    <a:pt x="73" y="58"/>
                    <a:pt x="78" y="47"/>
                  </a:cubicBezTo>
                  <a:cubicBezTo>
                    <a:pt x="84" y="45"/>
                    <a:pt x="87" y="39"/>
                    <a:pt x="87" y="32"/>
                  </a:cubicBezTo>
                  <a:cubicBezTo>
                    <a:pt x="87" y="25"/>
                    <a:pt x="83" y="20"/>
                    <a:pt x="78" y="17"/>
                  </a:cubicBezTo>
                  <a:cubicBezTo>
                    <a:pt x="73" y="7"/>
                    <a:pt x="63" y="0"/>
                    <a:pt x="51" y="0"/>
                  </a:cubicBezTo>
                  <a:cubicBezTo>
                    <a:pt x="38" y="0"/>
                    <a:pt x="27" y="10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10" y="23"/>
                    <a:pt x="0" y="34"/>
                    <a:pt x="0" y="48"/>
                  </a:cubicBezTo>
                  <a:cubicBezTo>
                    <a:pt x="0" y="62"/>
                    <a:pt x="10" y="73"/>
                    <a:pt x="23" y="73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1209" y="2081"/>
              <a:ext cx="231" cy="98"/>
            </a:xfrm>
            <a:custGeom>
              <a:avLst/>
              <a:gdLst>
                <a:gd name="T0" fmla="*/ 33 w 142"/>
                <a:gd name="T1" fmla="*/ 59 h 60"/>
                <a:gd name="T2" fmla="*/ 130 w 142"/>
                <a:gd name="T3" fmla="*/ 9 h 60"/>
                <a:gd name="T4" fmla="*/ 133 w 142"/>
                <a:gd name="T5" fmla="*/ 7 h 60"/>
                <a:gd name="T6" fmla="*/ 135 w 142"/>
                <a:gd name="T7" fmla="*/ 5 h 60"/>
                <a:gd name="T8" fmla="*/ 139 w 142"/>
                <a:gd name="T9" fmla="*/ 3 h 60"/>
                <a:gd name="T10" fmla="*/ 142 w 142"/>
                <a:gd name="T11" fmla="*/ 0 h 60"/>
                <a:gd name="T12" fmla="*/ 138 w 142"/>
                <a:gd name="T13" fmla="*/ 2 h 60"/>
                <a:gd name="T14" fmla="*/ 134 w 142"/>
                <a:gd name="T15" fmla="*/ 4 h 60"/>
                <a:gd name="T16" fmla="*/ 131 w 142"/>
                <a:gd name="T17" fmla="*/ 5 h 60"/>
                <a:gd name="T18" fmla="*/ 128 w 142"/>
                <a:gd name="T19" fmla="*/ 6 h 60"/>
                <a:gd name="T20" fmla="*/ 98 w 142"/>
                <a:gd name="T21" fmla="*/ 16 h 60"/>
                <a:gd name="T22" fmla="*/ 83 w 142"/>
                <a:gd name="T23" fmla="*/ 21 h 60"/>
                <a:gd name="T24" fmla="*/ 60 w 142"/>
                <a:gd name="T25" fmla="*/ 13 h 60"/>
                <a:gd name="T26" fmla="*/ 42 w 142"/>
                <a:gd name="T27" fmla="*/ 19 h 60"/>
                <a:gd name="T28" fmla="*/ 24 w 142"/>
                <a:gd name="T29" fmla="*/ 13 h 60"/>
                <a:gd name="T30" fmla="*/ 1 w 142"/>
                <a:gd name="T31" fmla="*/ 35 h 60"/>
                <a:gd name="T32" fmla="*/ 33 w 142"/>
                <a:gd name="T33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60">
                  <a:moveTo>
                    <a:pt x="33" y="59"/>
                  </a:moveTo>
                  <a:cubicBezTo>
                    <a:pt x="62" y="60"/>
                    <a:pt x="123" y="14"/>
                    <a:pt x="130" y="9"/>
                  </a:cubicBezTo>
                  <a:cubicBezTo>
                    <a:pt x="131" y="8"/>
                    <a:pt x="132" y="8"/>
                    <a:pt x="133" y="7"/>
                  </a:cubicBezTo>
                  <a:cubicBezTo>
                    <a:pt x="133" y="6"/>
                    <a:pt x="134" y="6"/>
                    <a:pt x="135" y="5"/>
                  </a:cubicBezTo>
                  <a:cubicBezTo>
                    <a:pt x="136" y="4"/>
                    <a:pt x="138" y="3"/>
                    <a:pt x="139" y="3"/>
                  </a:cubicBezTo>
                  <a:cubicBezTo>
                    <a:pt x="141" y="1"/>
                    <a:pt x="142" y="0"/>
                    <a:pt x="142" y="0"/>
                  </a:cubicBezTo>
                  <a:cubicBezTo>
                    <a:pt x="142" y="0"/>
                    <a:pt x="140" y="1"/>
                    <a:pt x="138" y="2"/>
                  </a:cubicBezTo>
                  <a:cubicBezTo>
                    <a:pt x="137" y="2"/>
                    <a:pt x="135" y="3"/>
                    <a:pt x="134" y="4"/>
                  </a:cubicBezTo>
                  <a:cubicBezTo>
                    <a:pt x="133" y="4"/>
                    <a:pt x="132" y="4"/>
                    <a:pt x="131" y="5"/>
                  </a:cubicBezTo>
                  <a:cubicBezTo>
                    <a:pt x="130" y="5"/>
                    <a:pt x="129" y="5"/>
                    <a:pt x="128" y="6"/>
                  </a:cubicBezTo>
                  <a:cubicBezTo>
                    <a:pt x="120" y="9"/>
                    <a:pt x="109" y="13"/>
                    <a:pt x="98" y="16"/>
                  </a:cubicBezTo>
                  <a:cubicBezTo>
                    <a:pt x="93" y="18"/>
                    <a:pt x="88" y="20"/>
                    <a:pt x="83" y="21"/>
                  </a:cubicBezTo>
                  <a:cubicBezTo>
                    <a:pt x="77" y="16"/>
                    <a:pt x="69" y="13"/>
                    <a:pt x="60" y="13"/>
                  </a:cubicBezTo>
                  <a:cubicBezTo>
                    <a:pt x="53" y="13"/>
                    <a:pt x="47" y="15"/>
                    <a:pt x="42" y="19"/>
                  </a:cubicBezTo>
                  <a:cubicBezTo>
                    <a:pt x="37" y="15"/>
                    <a:pt x="31" y="12"/>
                    <a:pt x="24" y="13"/>
                  </a:cubicBezTo>
                  <a:cubicBezTo>
                    <a:pt x="11" y="13"/>
                    <a:pt x="0" y="23"/>
                    <a:pt x="1" y="35"/>
                  </a:cubicBezTo>
                  <a:cubicBezTo>
                    <a:pt x="1" y="42"/>
                    <a:pt x="4" y="58"/>
                    <a:pt x="33" y="5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979" y="1777"/>
              <a:ext cx="462" cy="163"/>
            </a:xfrm>
            <a:custGeom>
              <a:avLst/>
              <a:gdLst>
                <a:gd name="T0" fmla="*/ 0 w 285"/>
                <a:gd name="T1" fmla="*/ 32 h 101"/>
                <a:gd name="T2" fmla="*/ 32 w 285"/>
                <a:gd name="T3" fmla="*/ 64 h 101"/>
                <a:gd name="T4" fmla="*/ 57 w 285"/>
                <a:gd name="T5" fmla="*/ 52 h 101"/>
                <a:gd name="T6" fmla="*/ 82 w 285"/>
                <a:gd name="T7" fmla="*/ 61 h 101"/>
                <a:gd name="T8" fmla="*/ 105 w 285"/>
                <a:gd name="T9" fmla="*/ 55 h 101"/>
                <a:gd name="T10" fmla="*/ 121 w 285"/>
                <a:gd name="T11" fmla="*/ 61 h 101"/>
                <a:gd name="T12" fmla="*/ 122 w 285"/>
                <a:gd name="T13" fmla="*/ 61 h 101"/>
                <a:gd name="T14" fmla="*/ 122 w 285"/>
                <a:gd name="T15" fmla="*/ 61 h 101"/>
                <a:gd name="T16" fmla="*/ 179 w 285"/>
                <a:gd name="T17" fmla="*/ 101 h 101"/>
                <a:gd name="T18" fmla="*/ 192 w 285"/>
                <a:gd name="T19" fmla="*/ 100 h 101"/>
                <a:gd name="T20" fmla="*/ 195 w 285"/>
                <a:gd name="T21" fmla="*/ 100 h 101"/>
                <a:gd name="T22" fmla="*/ 206 w 285"/>
                <a:gd name="T23" fmla="*/ 98 h 101"/>
                <a:gd name="T24" fmla="*/ 209 w 285"/>
                <a:gd name="T25" fmla="*/ 97 h 101"/>
                <a:gd name="T26" fmla="*/ 212 w 285"/>
                <a:gd name="T27" fmla="*/ 96 h 101"/>
                <a:gd name="T28" fmla="*/ 218 w 285"/>
                <a:gd name="T29" fmla="*/ 94 h 101"/>
                <a:gd name="T30" fmla="*/ 229 w 285"/>
                <a:gd name="T31" fmla="*/ 89 h 101"/>
                <a:gd name="T32" fmla="*/ 234 w 285"/>
                <a:gd name="T33" fmla="*/ 87 h 101"/>
                <a:gd name="T34" fmla="*/ 239 w 285"/>
                <a:gd name="T35" fmla="*/ 84 h 101"/>
                <a:gd name="T36" fmla="*/ 250 w 285"/>
                <a:gd name="T37" fmla="*/ 80 h 101"/>
                <a:gd name="T38" fmla="*/ 268 w 285"/>
                <a:gd name="T39" fmla="*/ 71 h 101"/>
                <a:gd name="T40" fmla="*/ 285 w 285"/>
                <a:gd name="T41" fmla="*/ 62 h 101"/>
                <a:gd name="T42" fmla="*/ 266 w 285"/>
                <a:gd name="T43" fmla="*/ 66 h 101"/>
                <a:gd name="T44" fmla="*/ 247 w 285"/>
                <a:gd name="T45" fmla="*/ 69 h 101"/>
                <a:gd name="T46" fmla="*/ 236 w 285"/>
                <a:gd name="T47" fmla="*/ 70 h 101"/>
                <a:gd name="T48" fmla="*/ 233 w 285"/>
                <a:gd name="T49" fmla="*/ 70 h 101"/>
                <a:gd name="T50" fmla="*/ 235 w 285"/>
                <a:gd name="T51" fmla="*/ 61 h 101"/>
                <a:gd name="T52" fmla="*/ 179 w 285"/>
                <a:gd name="T53" fmla="*/ 22 h 101"/>
                <a:gd name="T54" fmla="*/ 145 w 285"/>
                <a:gd name="T55" fmla="*/ 30 h 101"/>
                <a:gd name="T56" fmla="*/ 121 w 285"/>
                <a:gd name="T57" fmla="*/ 6 h 101"/>
                <a:gd name="T58" fmla="*/ 100 w 285"/>
                <a:gd name="T59" fmla="*/ 21 h 101"/>
                <a:gd name="T60" fmla="*/ 82 w 285"/>
                <a:gd name="T61" fmla="*/ 17 h 101"/>
                <a:gd name="T62" fmla="*/ 62 w 285"/>
                <a:gd name="T63" fmla="*/ 23 h 101"/>
                <a:gd name="T64" fmla="*/ 32 w 285"/>
                <a:gd name="T65" fmla="*/ 0 h 101"/>
                <a:gd name="T66" fmla="*/ 0 w 285"/>
                <a:gd name="T67" fmla="*/ 3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5" h="101">
                  <a:moveTo>
                    <a:pt x="0" y="32"/>
                  </a:moveTo>
                  <a:cubicBezTo>
                    <a:pt x="0" y="49"/>
                    <a:pt x="14" y="64"/>
                    <a:pt x="32" y="64"/>
                  </a:cubicBezTo>
                  <a:cubicBezTo>
                    <a:pt x="42" y="64"/>
                    <a:pt x="51" y="59"/>
                    <a:pt x="57" y="52"/>
                  </a:cubicBezTo>
                  <a:cubicBezTo>
                    <a:pt x="62" y="58"/>
                    <a:pt x="72" y="61"/>
                    <a:pt x="82" y="61"/>
                  </a:cubicBezTo>
                  <a:cubicBezTo>
                    <a:pt x="91" y="61"/>
                    <a:pt x="99" y="59"/>
                    <a:pt x="105" y="55"/>
                  </a:cubicBezTo>
                  <a:cubicBezTo>
                    <a:pt x="109" y="59"/>
                    <a:pt x="115" y="61"/>
                    <a:pt x="121" y="61"/>
                  </a:cubicBezTo>
                  <a:cubicBezTo>
                    <a:pt x="121" y="61"/>
                    <a:pt x="122" y="61"/>
                    <a:pt x="122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2" y="83"/>
                    <a:pt x="148" y="101"/>
                    <a:pt x="179" y="101"/>
                  </a:cubicBezTo>
                  <a:cubicBezTo>
                    <a:pt x="183" y="101"/>
                    <a:pt x="187" y="101"/>
                    <a:pt x="192" y="100"/>
                  </a:cubicBezTo>
                  <a:cubicBezTo>
                    <a:pt x="193" y="100"/>
                    <a:pt x="194" y="100"/>
                    <a:pt x="195" y="100"/>
                  </a:cubicBezTo>
                  <a:cubicBezTo>
                    <a:pt x="198" y="99"/>
                    <a:pt x="202" y="99"/>
                    <a:pt x="206" y="98"/>
                  </a:cubicBezTo>
                  <a:cubicBezTo>
                    <a:pt x="207" y="98"/>
                    <a:pt x="208" y="97"/>
                    <a:pt x="209" y="97"/>
                  </a:cubicBezTo>
                  <a:cubicBezTo>
                    <a:pt x="210" y="97"/>
                    <a:pt x="211" y="96"/>
                    <a:pt x="212" y="96"/>
                  </a:cubicBezTo>
                  <a:cubicBezTo>
                    <a:pt x="214" y="95"/>
                    <a:pt x="216" y="94"/>
                    <a:pt x="218" y="94"/>
                  </a:cubicBezTo>
                  <a:cubicBezTo>
                    <a:pt x="221" y="92"/>
                    <a:pt x="225" y="91"/>
                    <a:pt x="229" y="89"/>
                  </a:cubicBezTo>
                  <a:cubicBezTo>
                    <a:pt x="230" y="88"/>
                    <a:pt x="232" y="88"/>
                    <a:pt x="234" y="87"/>
                  </a:cubicBezTo>
                  <a:cubicBezTo>
                    <a:pt x="236" y="86"/>
                    <a:pt x="237" y="85"/>
                    <a:pt x="239" y="84"/>
                  </a:cubicBezTo>
                  <a:cubicBezTo>
                    <a:pt x="243" y="83"/>
                    <a:pt x="246" y="81"/>
                    <a:pt x="250" y="80"/>
                  </a:cubicBezTo>
                  <a:cubicBezTo>
                    <a:pt x="256" y="77"/>
                    <a:pt x="262" y="74"/>
                    <a:pt x="268" y="71"/>
                  </a:cubicBezTo>
                  <a:cubicBezTo>
                    <a:pt x="278" y="66"/>
                    <a:pt x="285" y="62"/>
                    <a:pt x="285" y="62"/>
                  </a:cubicBezTo>
                  <a:cubicBezTo>
                    <a:pt x="285" y="62"/>
                    <a:pt x="277" y="63"/>
                    <a:pt x="266" y="66"/>
                  </a:cubicBezTo>
                  <a:cubicBezTo>
                    <a:pt x="260" y="66"/>
                    <a:pt x="254" y="67"/>
                    <a:pt x="247" y="69"/>
                  </a:cubicBezTo>
                  <a:cubicBezTo>
                    <a:pt x="243" y="69"/>
                    <a:pt x="240" y="69"/>
                    <a:pt x="236" y="70"/>
                  </a:cubicBezTo>
                  <a:cubicBezTo>
                    <a:pt x="235" y="70"/>
                    <a:pt x="234" y="70"/>
                    <a:pt x="233" y="70"/>
                  </a:cubicBezTo>
                  <a:cubicBezTo>
                    <a:pt x="234" y="67"/>
                    <a:pt x="235" y="64"/>
                    <a:pt x="235" y="61"/>
                  </a:cubicBezTo>
                  <a:cubicBezTo>
                    <a:pt x="235" y="39"/>
                    <a:pt x="210" y="22"/>
                    <a:pt x="179" y="22"/>
                  </a:cubicBezTo>
                  <a:cubicBezTo>
                    <a:pt x="166" y="22"/>
                    <a:pt x="154" y="25"/>
                    <a:pt x="145" y="30"/>
                  </a:cubicBezTo>
                  <a:cubicBezTo>
                    <a:pt x="143" y="16"/>
                    <a:pt x="133" y="6"/>
                    <a:pt x="121" y="6"/>
                  </a:cubicBezTo>
                  <a:cubicBezTo>
                    <a:pt x="112" y="6"/>
                    <a:pt x="104" y="12"/>
                    <a:pt x="100" y="21"/>
                  </a:cubicBezTo>
                  <a:cubicBezTo>
                    <a:pt x="95" y="19"/>
                    <a:pt x="89" y="17"/>
                    <a:pt x="82" y="17"/>
                  </a:cubicBezTo>
                  <a:cubicBezTo>
                    <a:pt x="75" y="17"/>
                    <a:pt x="68" y="19"/>
                    <a:pt x="62" y="23"/>
                  </a:cubicBezTo>
                  <a:cubicBezTo>
                    <a:pt x="58" y="9"/>
                    <a:pt x="46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722" y="1313"/>
              <a:ext cx="128" cy="243"/>
            </a:xfrm>
            <a:custGeom>
              <a:avLst/>
              <a:gdLst>
                <a:gd name="T0" fmla="*/ 22 w 79"/>
                <a:gd name="T1" fmla="*/ 50 h 150"/>
                <a:gd name="T2" fmla="*/ 39 w 79"/>
                <a:gd name="T3" fmla="*/ 148 h 150"/>
                <a:gd name="T4" fmla="*/ 79 w 79"/>
                <a:gd name="T5" fmla="*/ 101 h 150"/>
                <a:gd name="T6" fmla="*/ 65 w 79"/>
                <a:gd name="T7" fmla="*/ 73 h 150"/>
                <a:gd name="T8" fmla="*/ 60 w 79"/>
                <a:gd name="T9" fmla="*/ 64 h 150"/>
                <a:gd name="T10" fmla="*/ 61 w 79"/>
                <a:gd name="T11" fmla="*/ 60 h 150"/>
                <a:gd name="T12" fmla="*/ 64 w 79"/>
                <a:gd name="T13" fmla="*/ 41 h 150"/>
                <a:gd name="T14" fmla="*/ 63 w 79"/>
                <a:gd name="T15" fmla="*/ 30 h 150"/>
                <a:gd name="T16" fmla="*/ 59 w 79"/>
                <a:gd name="T17" fmla="*/ 21 h 150"/>
                <a:gd name="T18" fmla="*/ 54 w 79"/>
                <a:gd name="T19" fmla="*/ 13 h 150"/>
                <a:gd name="T20" fmla="*/ 51 w 79"/>
                <a:gd name="T21" fmla="*/ 11 h 150"/>
                <a:gd name="T22" fmla="*/ 33 w 79"/>
                <a:gd name="T23" fmla="*/ 0 h 150"/>
                <a:gd name="T24" fmla="*/ 22 w 79"/>
                <a:gd name="T25" fmla="*/ 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50">
                  <a:moveTo>
                    <a:pt x="22" y="50"/>
                  </a:moveTo>
                  <a:cubicBezTo>
                    <a:pt x="0" y="72"/>
                    <a:pt x="4" y="144"/>
                    <a:pt x="39" y="148"/>
                  </a:cubicBezTo>
                  <a:cubicBezTo>
                    <a:pt x="61" y="150"/>
                    <a:pt x="79" y="123"/>
                    <a:pt x="79" y="101"/>
                  </a:cubicBezTo>
                  <a:cubicBezTo>
                    <a:pt x="79" y="88"/>
                    <a:pt x="73" y="81"/>
                    <a:pt x="65" y="73"/>
                  </a:cubicBezTo>
                  <a:cubicBezTo>
                    <a:pt x="62" y="70"/>
                    <a:pt x="61" y="67"/>
                    <a:pt x="60" y="64"/>
                  </a:cubicBezTo>
                  <a:cubicBezTo>
                    <a:pt x="60" y="63"/>
                    <a:pt x="61" y="62"/>
                    <a:pt x="61" y="60"/>
                  </a:cubicBezTo>
                  <a:cubicBezTo>
                    <a:pt x="63" y="54"/>
                    <a:pt x="65" y="48"/>
                    <a:pt x="64" y="41"/>
                  </a:cubicBezTo>
                  <a:cubicBezTo>
                    <a:pt x="64" y="37"/>
                    <a:pt x="64" y="34"/>
                    <a:pt x="63" y="30"/>
                  </a:cubicBezTo>
                  <a:cubicBezTo>
                    <a:pt x="62" y="27"/>
                    <a:pt x="61" y="24"/>
                    <a:pt x="59" y="21"/>
                  </a:cubicBezTo>
                  <a:cubicBezTo>
                    <a:pt x="58" y="18"/>
                    <a:pt x="56" y="15"/>
                    <a:pt x="54" y="13"/>
                  </a:cubicBezTo>
                  <a:cubicBezTo>
                    <a:pt x="53" y="12"/>
                    <a:pt x="52" y="11"/>
                    <a:pt x="51" y="11"/>
                  </a:cubicBezTo>
                  <a:cubicBezTo>
                    <a:pt x="47" y="4"/>
                    <a:pt x="41" y="0"/>
                    <a:pt x="33" y="0"/>
                  </a:cubicBezTo>
                  <a:cubicBezTo>
                    <a:pt x="9" y="1"/>
                    <a:pt x="8" y="35"/>
                    <a:pt x="22" y="5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1452" y="1274"/>
              <a:ext cx="1096" cy="1041"/>
            </a:xfrm>
            <a:custGeom>
              <a:avLst/>
              <a:gdLst>
                <a:gd name="T0" fmla="*/ 304 w 676"/>
                <a:gd name="T1" fmla="*/ 346 h 642"/>
                <a:gd name="T2" fmla="*/ 368 w 676"/>
                <a:gd name="T3" fmla="*/ 289 h 642"/>
                <a:gd name="T4" fmla="*/ 431 w 676"/>
                <a:gd name="T5" fmla="*/ 232 h 642"/>
                <a:gd name="T6" fmla="*/ 460 w 676"/>
                <a:gd name="T7" fmla="*/ 204 h 642"/>
                <a:gd name="T8" fmla="*/ 489 w 676"/>
                <a:gd name="T9" fmla="*/ 178 h 642"/>
                <a:gd name="T10" fmla="*/ 587 w 676"/>
                <a:gd name="T11" fmla="*/ 86 h 642"/>
                <a:gd name="T12" fmla="*/ 676 w 676"/>
                <a:gd name="T13" fmla="*/ 0 h 642"/>
                <a:gd name="T14" fmla="*/ 580 w 676"/>
                <a:gd name="T15" fmla="*/ 77 h 642"/>
                <a:gd name="T16" fmla="*/ 102 w 676"/>
                <a:gd name="T17" fmla="*/ 465 h 642"/>
                <a:gd name="T18" fmla="*/ 104 w 676"/>
                <a:gd name="T19" fmla="*/ 467 h 642"/>
                <a:gd name="T20" fmla="*/ 70 w 676"/>
                <a:gd name="T21" fmla="*/ 512 h 642"/>
                <a:gd name="T22" fmla="*/ 19 w 676"/>
                <a:gd name="T23" fmla="*/ 529 h 642"/>
                <a:gd name="T24" fmla="*/ 0 w 676"/>
                <a:gd name="T25" fmla="*/ 563 h 642"/>
                <a:gd name="T26" fmla="*/ 27 w 676"/>
                <a:gd name="T27" fmla="*/ 582 h 642"/>
                <a:gd name="T28" fmla="*/ 41 w 676"/>
                <a:gd name="T29" fmla="*/ 577 h 642"/>
                <a:gd name="T30" fmla="*/ 69 w 676"/>
                <a:gd name="T31" fmla="*/ 611 h 642"/>
                <a:gd name="T32" fmla="*/ 53 w 676"/>
                <a:gd name="T33" fmla="*/ 642 h 642"/>
                <a:gd name="T34" fmla="*/ 56 w 676"/>
                <a:gd name="T35" fmla="*/ 642 h 642"/>
                <a:gd name="T36" fmla="*/ 81 w 676"/>
                <a:gd name="T37" fmla="*/ 613 h 642"/>
                <a:gd name="T38" fmla="*/ 81 w 676"/>
                <a:gd name="T39" fmla="*/ 612 h 642"/>
                <a:gd name="T40" fmla="*/ 87 w 676"/>
                <a:gd name="T41" fmla="*/ 603 h 642"/>
                <a:gd name="T42" fmla="*/ 91 w 676"/>
                <a:gd name="T43" fmla="*/ 588 h 642"/>
                <a:gd name="T44" fmla="*/ 93 w 676"/>
                <a:gd name="T45" fmla="*/ 576 h 642"/>
                <a:gd name="T46" fmla="*/ 94 w 676"/>
                <a:gd name="T47" fmla="*/ 573 h 642"/>
                <a:gd name="T48" fmla="*/ 97 w 676"/>
                <a:gd name="T49" fmla="*/ 569 h 642"/>
                <a:gd name="T50" fmla="*/ 99 w 676"/>
                <a:gd name="T51" fmla="*/ 567 h 642"/>
                <a:gd name="T52" fmla="*/ 101 w 676"/>
                <a:gd name="T53" fmla="*/ 564 h 642"/>
                <a:gd name="T54" fmla="*/ 105 w 676"/>
                <a:gd name="T55" fmla="*/ 558 h 642"/>
                <a:gd name="T56" fmla="*/ 106 w 676"/>
                <a:gd name="T57" fmla="*/ 556 h 642"/>
                <a:gd name="T58" fmla="*/ 108 w 676"/>
                <a:gd name="T59" fmla="*/ 555 h 642"/>
                <a:gd name="T60" fmla="*/ 110 w 676"/>
                <a:gd name="T61" fmla="*/ 551 h 642"/>
                <a:gd name="T62" fmla="*/ 122 w 676"/>
                <a:gd name="T63" fmla="*/ 537 h 642"/>
                <a:gd name="T64" fmla="*/ 146 w 676"/>
                <a:gd name="T65" fmla="*/ 512 h 642"/>
                <a:gd name="T66" fmla="*/ 157 w 676"/>
                <a:gd name="T67" fmla="*/ 500 h 642"/>
                <a:gd name="T68" fmla="*/ 144 w 676"/>
                <a:gd name="T69" fmla="*/ 509 h 642"/>
                <a:gd name="T70" fmla="*/ 117 w 676"/>
                <a:gd name="T71" fmla="*/ 530 h 642"/>
                <a:gd name="T72" fmla="*/ 102 w 676"/>
                <a:gd name="T73" fmla="*/ 542 h 642"/>
                <a:gd name="T74" fmla="*/ 99 w 676"/>
                <a:gd name="T75" fmla="*/ 545 h 642"/>
                <a:gd name="T76" fmla="*/ 97 w 676"/>
                <a:gd name="T77" fmla="*/ 547 h 642"/>
                <a:gd name="T78" fmla="*/ 96 w 676"/>
                <a:gd name="T79" fmla="*/ 548 h 642"/>
                <a:gd name="T80" fmla="*/ 90 w 676"/>
                <a:gd name="T81" fmla="*/ 553 h 642"/>
                <a:gd name="T82" fmla="*/ 90 w 676"/>
                <a:gd name="T83" fmla="*/ 553 h 642"/>
                <a:gd name="T84" fmla="*/ 88 w 676"/>
                <a:gd name="T85" fmla="*/ 547 h 642"/>
                <a:gd name="T86" fmla="*/ 92 w 676"/>
                <a:gd name="T87" fmla="*/ 534 h 642"/>
                <a:gd name="T88" fmla="*/ 99 w 676"/>
                <a:gd name="T89" fmla="*/ 524 h 642"/>
                <a:gd name="T90" fmla="*/ 105 w 676"/>
                <a:gd name="T91" fmla="*/ 519 h 642"/>
                <a:gd name="T92" fmla="*/ 123 w 676"/>
                <a:gd name="T93" fmla="*/ 504 h 642"/>
                <a:gd name="T94" fmla="*/ 144 w 676"/>
                <a:gd name="T95" fmla="*/ 486 h 642"/>
                <a:gd name="T96" fmla="*/ 245 w 676"/>
                <a:gd name="T97" fmla="*/ 398 h 642"/>
                <a:gd name="T98" fmla="*/ 304 w 676"/>
                <a:gd name="T99" fmla="*/ 3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6" h="642">
                  <a:moveTo>
                    <a:pt x="304" y="346"/>
                  </a:moveTo>
                  <a:cubicBezTo>
                    <a:pt x="325" y="327"/>
                    <a:pt x="346" y="309"/>
                    <a:pt x="368" y="289"/>
                  </a:cubicBezTo>
                  <a:cubicBezTo>
                    <a:pt x="389" y="270"/>
                    <a:pt x="410" y="250"/>
                    <a:pt x="431" y="232"/>
                  </a:cubicBezTo>
                  <a:cubicBezTo>
                    <a:pt x="441" y="223"/>
                    <a:pt x="451" y="213"/>
                    <a:pt x="460" y="204"/>
                  </a:cubicBezTo>
                  <a:cubicBezTo>
                    <a:pt x="470" y="195"/>
                    <a:pt x="480" y="187"/>
                    <a:pt x="489" y="178"/>
                  </a:cubicBezTo>
                  <a:cubicBezTo>
                    <a:pt x="526" y="144"/>
                    <a:pt x="559" y="112"/>
                    <a:pt x="587" y="86"/>
                  </a:cubicBezTo>
                  <a:cubicBezTo>
                    <a:pt x="642" y="33"/>
                    <a:pt x="676" y="0"/>
                    <a:pt x="676" y="0"/>
                  </a:cubicBezTo>
                  <a:cubicBezTo>
                    <a:pt x="676" y="0"/>
                    <a:pt x="639" y="29"/>
                    <a:pt x="580" y="77"/>
                  </a:cubicBezTo>
                  <a:cubicBezTo>
                    <a:pt x="558" y="96"/>
                    <a:pt x="249" y="348"/>
                    <a:pt x="102" y="465"/>
                  </a:cubicBezTo>
                  <a:cubicBezTo>
                    <a:pt x="103" y="466"/>
                    <a:pt x="104" y="466"/>
                    <a:pt x="104" y="467"/>
                  </a:cubicBezTo>
                  <a:cubicBezTo>
                    <a:pt x="109" y="475"/>
                    <a:pt x="94" y="495"/>
                    <a:pt x="70" y="512"/>
                  </a:cubicBezTo>
                  <a:cubicBezTo>
                    <a:pt x="47" y="529"/>
                    <a:pt x="25" y="536"/>
                    <a:pt x="19" y="529"/>
                  </a:cubicBezTo>
                  <a:cubicBezTo>
                    <a:pt x="9" y="536"/>
                    <a:pt x="1" y="549"/>
                    <a:pt x="0" y="563"/>
                  </a:cubicBezTo>
                  <a:cubicBezTo>
                    <a:pt x="12" y="563"/>
                    <a:pt x="22" y="570"/>
                    <a:pt x="27" y="582"/>
                  </a:cubicBezTo>
                  <a:cubicBezTo>
                    <a:pt x="31" y="579"/>
                    <a:pt x="36" y="577"/>
                    <a:pt x="41" y="577"/>
                  </a:cubicBezTo>
                  <a:cubicBezTo>
                    <a:pt x="57" y="577"/>
                    <a:pt x="69" y="592"/>
                    <a:pt x="69" y="611"/>
                  </a:cubicBezTo>
                  <a:cubicBezTo>
                    <a:pt x="69" y="625"/>
                    <a:pt x="62" y="636"/>
                    <a:pt x="53" y="642"/>
                  </a:cubicBezTo>
                  <a:cubicBezTo>
                    <a:pt x="54" y="642"/>
                    <a:pt x="55" y="642"/>
                    <a:pt x="56" y="642"/>
                  </a:cubicBezTo>
                  <a:cubicBezTo>
                    <a:pt x="70" y="642"/>
                    <a:pt x="81" y="629"/>
                    <a:pt x="81" y="613"/>
                  </a:cubicBezTo>
                  <a:cubicBezTo>
                    <a:pt x="81" y="612"/>
                    <a:pt x="81" y="612"/>
                    <a:pt x="81" y="612"/>
                  </a:cubicBezTo>
                  <a:cubicBezTo>
                    <a:pt x="83" y="609"/>
                    <a:pt x="85" y="606"/>
                    <a:pt x="87" y="603"/>
                  </a:cubicBezTo>
                  <a:cubicBezTo>
                    <a:pt x="88" y="598"/>
                    <a:pt x="90" y="594"/>
                    <a:pt x="91" y="588"/>
                  </a:cubicBezTo>
                  <a:cubicBezTo>
                    <a:pt x="92" y="584"/>
                    <a:pt x="93" y="580"/>
                    <a:pt x="93" y="576"/>
                  </a:cubicBezTo>
                  <a:cubicBezTo>
                    <a:pt x="93" y="575"/>
                    <a:pt x="94" y="574"/>
                    <a:pt x="94" y="573"/>
                  </a:cubicBezTo>
                  <a:cubicBezTo>
                    <a:pt x="95" y="572"/>
                    <a:pt x="96" y="571"/>
                    <a:pt x="97" y="569"/>
                  </a:cubicBezTo>
                  <a:cubicBezTo>
                    <a:pt x="97" y="569"/>
                    <a:pt x="98" y="568"/>
                    <a:pt x="99" y="567"/>
                  </a:cubicBezTo>
                  <a:cubicBezTo>
                    <a:pt x="99" y="566"/>
                    <a:pt x="100" y="565"/>
                    <a:pt x="101" y="564"/>
                  </a:cubicBezTo>
                  <a:cubicBezTo>
                    <a:pt x="102" y="562"/>
                    <a:pt x="103" y="560"/>
                    <a:pt x="105" y="558"/>
                  </a:cubicBezTo>
                  <a:cubicBezTo>
                    <a:pt x="105" y="557"/>
                    <a:pt x="106" y="557"/>
                    <a:pt x="106" y="556"/>
                  </a:cubicBezTo>
                  <a:cubicBezTo>
                    <a:pt x="107" y="556"/>
                    <a:pt x="107" y="555"/>
                    <a:pt x="108" y="555"/>
                  </a:cubicBezTo>
                  <a:cubicBezTo>
                    <a:pt x="108" y="554"/>
                    <a:pt x="109" y="552"/>
                    <a:pt x="110" y="551"/>
                  </a:cubicBezTo>
                  <a:cubicBezTo>
                    <a:pt x="114" y="547"/>
                    <a:pt x="118" y="542"/>
                    <a:pt x="122" y="537"/>
                  </a:cubicBezTo>
                  <a:cubicBezTo>
                    <a:pt x="131" y="528"/>
                    <a:pt x="139" y="518"/>
                    <a:pt x="146" y="512"/>
                  </a:cubicBezTo>
                  <a:cubicBezTo>
                    <a:pt x="153" y="505"/>
                    <a:pt x="157" y="500"/>
                    <a:pt x="157" y="500"/>
                  </a:cubicBezTo>
                  <a:cubicBezTo>
                    <a:pt x="157" y="500"/>
                    <a:pt x="152" y="504"/>
                    <a:pt x="144" y="509"/>
                  </a:cubicBezTo>
                  <a:cubicBezTo>
                    <a:pt x="137" y="515"/>
                    <a:pt x="127" y="522"/>
                    <a:pt x="117" y="530"/>
                  </a:cubicBezTo>
                  <a:cubicBezTo>
                    <a:pt x="112" y="534"/>
                    <a:pt x="107" y="538"/>
                    <a:pt x="102" y="542"/>
                  </a:cubicBezTo>
                  <a:cubicBezTo>
                    <a:pt x="101" y="543"/>
                    <a:pt x="100" y="544"/>
                    <a:pt x="99" y="545"/>
                  </a:cubicBezTo>
                  <a:cubicBezTo>
                    <a:pt x="98" y="546"/>
                    <a:pt x="98" y="546"/>
                    <a:pt x="97" y="547"/>
                  </a:cubicBezTo>
                  <a:cubicBezTo>
                    <a:pt x="97" y="547"/>
                    <a:pt x="96" y="548"/>
                    <a:pt x="96" y="548"/>
                  </a:cubicBezTo>
                  <a:cubicBezTo>
                    <a:pt x="94" y="550"/>
                    <a:pt x="92" y="552"/>
                    <a:pt x="90" y="553"/>
                  </a:cubicBezTo>
                  <a:cubicBezTo>
                    <a:pt x="90" y="553"/>
                    <a:pt x="90" y="553"/>
                    <a:pt x="90" y="553"/>
                  </a:cubicBezTo>
                  <a:cubicBezTo>
                    <a:pt x="90" y="551"/>
                    <a:pt x="89" y="549"/>
                    <a:pt x="88" y="547"/>
                  </a:cubicBezTo>
                  <a:cubicBezTo>
                    <a:pt x="89" y="543"/>
                    <a:pt x="90" y="538"/>
                    <a:pt x="92" y="534"/>
                  </a:cubicBezTo>
                  <a:cubicBezTo>
                    <a:pt x="94" y="530"/>
                    <a:pt x="96" y="527"/>
                    <a:pt x="99" y="524"/>
                  </a:cubicBezTo>
                  <a:cubicBezTo>
                    <a:pt x="101" y="522"/>
                    <a:pt x="103" y="521"/>
                    <a:pt x="105" y="519"/>
                  </a:cubicBezTo>
                  <a:cubicBezTo>
                    <a:pt x="111" y="514"/>
                    <a:pt x="117" y="509"/>
                    <a:pt x="123" y="504"/>
                  </a:cubicBezTo>
                  <a:cubicBezTo>
                    <a:pt x="130" y="498"/>
                    <a:pt x="137" y="492"/>
                    <a:pt x="144" y="486"/>
                  </a:cubicBezTo>
                  <a:cubicBezTo>
                    <a:pt x="173" y="461"/>
                    <a:pt x="207" y="431"/>
                    <a:pt x="245" y="398"/>
                  </a:cubicBezTo>
                  <a:cubicBezTo>
                    <a:pt x="264" y="381"/>
                    <a:pt x="284" y="364"/>
                    <a:pt x="304" y="34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1532" y="1229"/>
              <a:ext cx="993" cy="799"/>
            </a:xfrm>
            <a:custGeom>
              <a:avLst/>
              <a:gdLst>
                <a:gd name="T0" fmla="*/ 15 w 613"/>
                <a:gd name="T1" fmla="*/ 445 h 493"/>
                <a:gd name="T2" fmla="*/ 0 w 613"/>
                <a:gd name="T3" fmla="*/ 461 h 493"/>
                <a:gd name="T4" fmla="*/ 17 w 613"/>
                <a:gd name="T5" fmla="*/ 466 h 493"/>
                <a:gd name="T6" fmla="*/ 9 w 613"/>
                <a:gd name="T7" fmla="*/ 493 h 493"/>
                <a:gd name="T8" fmla="*/ 566 w 613"/>
                <a:gd name="T9" fmla="*/ 38 h 493"/>
                <a:gd name="T10" fmla="*/ 611 w 613"/>
                <a:gd name="T11" fmla="*/ 1 h 493"/>
                <a:gd name="T12" fmla="*/ 613 w 613"/>
                <a:gd name="T13" fmla="*/ 0 h 493"/>
                <a:gd name="T14" fmla="*/ 588 w 613"/>
                <a:gd name="T15" fmla="*/ 19 h 493"/>
                <a:gd name="T16" fmla="*/ 464 w 613"/>
                <a:gd name="T17" fmla="*/ 114 h 493"/>
                <a:gd name="T18" fmla="*/ 281 w 613"/>
                <a:gd name="T19" fmla="*/ 252 h 493"/>
                <a:gd name="T20" fmla="*/ 122 w 613"/>
                <a:gd name="T21" fmla="*/ 364 h 493"/>
                <a:gd name="T22" fmla="*/ 97 w 613"/>
                <a:gd name="T23" fmla="*/ 378 h 493"/>
                <a:gd name="T24" fmla="*/ 85 w 613"/>
                <a:gd name="T25" fmla="*/ 373 h 493"/>
                <a:gd name="T26" fmla="*/ 94 w 613"/>
                <a:gd name="T27" fmla="*/ 357 h 493"/>
                <a:gd name="T28" fmla="*/ 68 w 613"/>
                <a:gd name="T29" fmla="*/ 371 h 493"/>
                <a:gd name="T30" fmla="*/ 16 w 613"/>
                <a:gd name="T31" fmla="*/ 399 h 493"/>
                <a:gd name="T32" fmla="*/ 9 w 613"/>
                <a:gd name="T33" fmla="*/ 415 h 493"/>
                <a:gd name="T34" fmla="*/ 25 w 613"/>
                <a:gd name="T35" fmla="*/ 419 h 493"/>
                <a:gd name="T36" fmla="*/ 19 w 613"/>
                <a:gd name="T37" fmla="*/ 439 h 493"/>
                <a:gd name="T38" fmla="*/ 15 w 613"/>
                <a:gd name="T39" fmla="*/ 445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3" h="493">
                  <a:moveTo>
                    <a:pt x="15" y="445"/>
                  </a:moveTo>
                  <a:cubicBezTo>
                    <a:pt x="11" y="450"/>
                    <a:pt x="6" y="456"/>
                    <a:pt x="0" y="461"/>
                  </a:cubicBezTo>
                  <a:cubicBezTo>
                    <a:pt x="8" y="460"/>
                    <a:pt x="14" y="461"/>
                    <a:pt x="17" y="466"/>
                  </a:cubicBezTo>
                  <a:cubicBezTo>
                    <a:pt x="21" y="472"/>
                    <a:pt x="17" y="482"/>
                    <a:pt x="9" y="493"/>
                  </a:cubicBezTo>
                  <a:cubicBezTo>
                    <a:pt x="125" y="418"/>
                    <a:pt x="537" y="61"/>
                    <a:pt x="566" y="38"/>
                  </a:cubicBezTo>
                  <a:cubicBezTo>
                    <a:pt x="581" y="26"/>
                    <a:pt x="597" y="14"/>
                    <a:pt x="611" y="1"/>
                  </a:cubicBezTo>
                  <a:cubicBezTo>
                    <a:pt x="612" y="1"/>
                    <a:pt x="613" y="0"/>
                    <a:pt x="613" y="0"/>
                  </a:cubicBezTo>
                  <a:cubicBezTo>
                    <a:pt x="605" y="6"/>
                    <a:pt x="597" y="12"/>
                    <a:pt x="588" y="19"/>
                  </a:cubicBezTo>
                  <a:cubicBezTo>
                    <a:pt x="547" y="50"/>
                    <a:pt x="506" y="83"/>
                    <a:pt x="464" y="114"/>
                  </a:cubicBezTo>
                  <a:cubicBezTo>
                    <a:pt x="403" y="161"/>
                    <a:pt x="342" y="207"/>
                    <a:pt x="281" y="252"/>
                  </a:cubicBezTo>
                  <a:cubicBezTo>
                    <a:pt x="229" y="291"/>
                    <a:pt x="176" y="329"/>
                    <a:pt x="122" y="364"/>
                  </a:cubicBezTo>
                  <a:cubicBezTo>
                    <a:pt x="115" y="369"/>
                    <a:pt x="106" y="377"/>
                    <a:pt x="97" y="378"/>
                  </a:cubicBezTo>
                  <a:cubicBezTo>
                    <a:pt x="93" y="378"/>
                    <a:pt x="87" y="378"/>
                    <a:pt x="85" y="373"/>
                  </a:cubicBezTo>
                  <a:cubicBezTo>
                    <a:pt x="83" y="367"/>
                    <a:pt x="91" y="361"/>
                    <a:pt x="94" y="357"/>
                  </a:cubicBezTo>
                  <a:cubicBezTo>
                    <a:pt x="86" y="362"/>
                    <a:pt x="77" y="367"/>
                    <a:pt x="68" y="371"/>
                  </a:cubicBezTo>
                  <a:cubicBezTo>
                    <a:pt x="51" y="381"/>
                    <a:pt x="34" y="391"/>
                    <a:pt x="16" y="399"/>
                  </a:cubicBezTo>
                  <a:cubicBezTo>
                    <a:pt x="16" y="403"/>
                    <a:pt x="13" y="409"/>
                    <a:pt x="9" y="415"/>
                  </a:cubicBezTo>
                  <a:cubicBezTo>
                    <a:pt x="17" y="414"/>
                    <a:pt x="22" y="415"/>
                    <a:pt x="25" y="419"/>
                  </a:cubicBezTo>
                  <a:cubicBezTo>
                    <a:pt x="27" y="423"/>
                    <a:pt x="25" y="430"/>
                    <a:pt x="19" y="439"/>
                  </a:cubicBezTo>
                  <a:cubicBezTo>
                    <a:pt x="19" y="441"/>
                    <a:pt x="17" y="443"/>
                    <a:pt x="15" y="44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1433" y="2034"/>
              <a:ext cx="8" cy="5"/>
            </a:xfrm>
            <a:custGeom>
              <a:avLst/>
              <a:gdLst>
                <a:gd name="T0" fmla="*/ 3 w 5"/>
                <a:gd name="T1" fmla="*/ 1 h 3"/>
                <a:gd name="T2" fmla="*/ 0 w 5"/>
                <a:gd name="T3" fmla="*/ 3 h 3"/>
                <a:gd name="T4" fmla="*/ 5 w 5"/>
                <a:gd name="T5" fmla="*/ 0 h 3"/>
                <a:gd name="T6" fmla="*/ 3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3" y="1"/>
                  </a:moveTo>
                  <a:cubicBezTo>
                    <a:pt x="2" y="2"/>
                    <a:pt x="1" y="2"/>
                    <a:pt x="0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5" y="1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937" y="1955"/>
              <a:ext cx="402" cy="131"/>
            </a:xfrm>
            <a:custGeom>
              <a:avLst/>
              <a:gdLst>
                <a:gd name="T0" fmla="*/ 119 w 248"/>
                <a:gd name="T1" fmla="*/ 81 h 81"/>
                <a:gd name="T2" fmla="*/ 149 w 248"/>
                <a:gd name="T3" fmla="*/ 72 h 81"/>
                <a:gd name="T4" fmla="*/ 157 w 248"/>
                <a:gd name="T5" fmla="*/ 67 h 81"/>
                <a:gd name="T6" fmla="*/ 248 w 248"/>
                <a:gd name="T7" fmla="*/ 26 h 81"/>
                <a:gd name="T8" fmla="*/ 213 w 248"/>
                <a:gd name="T9" fmla="*/ 34 h 81"/>
                <a:gd name="T10" fmla="*/ 173 w 248"/>
                <a:gd name="T11" fmla="*/ 37 h 81"/>
                <a:gd name="T12" fmla="*/ 160 w 248"/>
                <a:gd name="T13" fmla="*/ 28 h 81"/>
                <a:gd name="T14" fmla="*/ 151 w 248"/>
                <a:gd name="T15" fmla="*/ 25 h 81"/>
                <a:gd name="T16" fmla="*/ 135 w 248"/>
                <a:gd name="T17" fmla="*/ 19 h 81"/>
                <a:gd name="T18" fmla="*/ 121 w 248"/>
                <a:gd name="T19" fmla="*/ 17 h 81"/>
                <a:gd name="T20" fmla="*/ 117 w 248"/>
                <a:gd name="T21" fmla="*/ 13 h 81"/>
                <a:gd name="T22" fmla="*/ 109 w 248"/>
                <a:gd name="T23" fmla="*/ 8 h 81"/>
                <a:gd name="T24" fmla="*/ 105 w 248"/>
                <a:gd name="T25" fmla="*/ 6 h 81"/>
                <a:gd name="T26" fmla="*/ 104 w 248"/>
                <a:gd name="T27" fmla="*/ 6 h 81"/>
                <a:gd name="T28" fmla="*/ 103 w 248"/>
                <a:gd name="T29" fmla="*/ 5 h 81"/>
                <a:gd name="T30" fmla="*/ 101 w 248"/>
                <a:gd name="T31" fmla="*/ 5 h 81"/>
                <a:gd name="T32" fmla="*/ 101 w 248"/>
                <a:gd name="T33" fmla="*/ 5 h 81"/>
                <a:gd name="T34" fmla="*/ 101 w 248"/>
                <a:gd name="T35" fmla="*/ 5 h 81"/>
                <a:gd name="T36" fmla="*/ 91 w 248"/>
                <a:gd name="T37" fmla="*/ 4 h 81"/>
                <a:gd name="T38" fmla="*/ 62 w 248"/>
                <a:gd name="T39" fmla="*/ 0 h 81"/>
                <a:gd name="T40" fmla="*/ 0 w 248"/>
                <a:gd name="T41" fmla="*/ 28 h 81"/>
                <a:gd name="T42" fmla="*/ 62 w 248"/>
                <a:gd name="T43" fmla="*/ 56 h 81"/>
                <a:gd name="T44" fmla="*/ 82 w 248"/>
                <a:gd name="T45" fmla="*/ 55 h 81"/>
                <a:gd name="T46" fmla="*/ 82 w 248"/>
                <a:gd name="T47" fmla="*/ 57 h 81"/>
                <a:gd name="T48" fmla="*/ 119 w 248"/>
                <a:gd name="T4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8" h="81">
                  <a:moveTo>
                    <a:pt x="119" y="81"/>
                  </a:moveTo>
                  <a:cubicBezTo>
                    <a:pt x="131" y="81"/>
                    <a:pt x="142" y="77"/>
                    <a:pt x="149" y="72"/>
                  </a:cubicBezTo>
                  <a:cubicBezTo>
                    <a:pt x="151" y="70"/>
                    <a:pt x="154" y="69"/>
                    <a:pt x="157" y="67"/>
                  </a:cubicBezTo>
                  <a:cubicBezTo>
                    <a:pt x="186" y="51"/>
                    <a:pt x="216" y="36"/>
                    <a:pt x="248" y="26"/>
                  </a:cubicBezTo>
                  <a:cubicBezTo>
                    <a:pt x="236" y="28"/>
                    <a:pt x="225" y="32"/>
                    <a:pt x="213" y="34"/>
                  </a:cubicBezTo>
                  <a:cubicBezTo>
                    <a:pt x="202" y="36"/>
                    <a:pt x="186" y="38"/>
                    <a:pt x="173" y="37"/>
                  </a:cubicBezTo>
                  <a:cubicBezTo>
                    <a:pt x="169" y="34"/>
                    <a:pt x="165" y="30"/>
                    <a:pt x="160" y="28"/>
                  </a:cubicBezTo>
                  <a:cubicBezTo>
                    <a:pt x="157" y="27"/>
                    <a:pt x="154" y="26"/>
                    <a:pt x="151" y="25"/>
                  </a:cubicBezTo>
                  <a:cubicBezTo>
                    <a:pt x="146" y="22"/>
                    <a:pt x="141" y="20"/>
                    <a:pt x="135" y="19"/>
                  </a:cubicBezTo>
                  <a:cubicBezTo>
                    <a:pt x="130" y="18"/>
                    <a:pt x="126" y="18"/>
                    <a:pt x="121" y="17"/>
                  </a:cubicBezTo>
                  <a:cubicBezTo>
                    <a:pt x="120" y="16"/>
                    <a:pt x="119" y="14"/>
                    <a:pt x="117" y="13"/>
                  </a:cubicBezTo>
                  <a:cubicBezTo>
                    <a:pt x="115" y="11"/>
                    <a:pt x="112" y="9"/>
                    <a:pt x="109" y="8"/>
                  </a:cubicBezTo>
                  <a:cubicBezTo>
                    <a:pt x="108" y="7"/>
                    <a:pt x="106" y="7"/>
                    <a:pt x="105" y="6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4"/>
                    <a:pt x="94" y="4"/>
                    <a:pt x="91" y="4"/>
                  </a:cubicBezTo>
                  <a:cubicBezTo>
                    <a:pt x="82" y="2"/>
                    <a:pt x="72" y="0"/>
                    <a:pt x="62" y="0"/>
                  </a:cubicBezTo>
                  <a:cubicBezTo>
                    <a:pt x="27" y="0"/>
                    <a:pt x="0" y="13"/>
                    <a:pt x="0" y="28"/>
                  </a:cubicBezTo>
                  <a:cubicBezTo>
                    <a:pt x="0" y="44"/>
                    <a:pt x="27" y="56"/>
                    <a:pt x="62" y="56"/>
                  </a:cubicBezTo>
                  <a:cubicBezTo>
                    <a:pt x="69" y="56"/>
                    <a:pt x="76" y="56"/>
                    <a:pt x="82" y="55"/>
                  </a:cubicBezTo>
                  <a:cubicBezTo>
                    <a:pt x="82" y="55"/>
                    <a:pt x="82" y="56"/>
                    <a:pt x="82" y="57"/>
                  </a:cubicBezTo>
                  <a:cubicBezTo>
                    <a:pt x="82" y="70"/>
                    <a:pt x="99" y="81"/>
                    <a:pt x="119" y="8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57"/>
            <p:cNvSpPr>
              <a:spLocks noChangeArrowheads="1"/>
            </p:cNvSpPr>
            <p:nvPr/>
          </p:nvSpPr>
          <p:spPr bwMode="auto">
            <a:xfrm>
              <a:off x="979" y="2162"/>
              <a:ext cx="41" cy="39"/>
            </a:xfrm>
            <a:prstGeom prst="ellipse">
              <a:avLst/>
            </a:pr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824" y="1579"/>
              <a:ext cx="186" cy="164"/>
            </a:xfrm>
            <a:custGeom>
              <a:avLst/>
              <a:gdLst>
                <a:gd name="T0" fmla="*/ 0 w 115"/>
                <a:gd name="T1" fmla="*/ 35 h 101"/>
                <a:gd name="T2" fmla="*/ 32 w 115"/>
                <a:gd name="T3" fmla="*/ 70 h 101"/>
                <a:gd name="T4" fmla="*/ 39 w 115"/>
                <a:gd name="T5" fmla="*/ 69 h 101"/>
                <a:gd name="T6" fmla="*/ 74 w 115"/>
                <a:gd name="T7" fmla="*/ 101 h 101"/>
                <a:gd name="T8" fmla="*/ 100 w 115"/>
                <a:gd name="T9" fmla="*/ 89 h 101"/>
                <a:gd name="T10" fmla="*/ 115 w 115"/>
                <a:gd name="T11" fmla="*/ 54 h 101"/>
                <a:gd name="T12" fmla="*/ 75 w 115"/>
                <a:gd name="T13" fmla="*/ 9 h 101"/>
                <a:gd name="T14" fmla="*/ 57 w 115"/>
                <a:gd name="T15" fmla="*/ 14 h 101"/>
                <a:gd name="T16" fmla="*/ 32 w 115"/>
                <a:gd name="T17" fmla="*/ 0 h 101"/>
                <a:gd name="T18" fmla="*/ 0 w 115"/>
                <a:gd name="T19" fmla="*/ 3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101">
                  <a:moveTo>
                    <a:pt x="0" y="35"/>
                  </a:moveTo>
                  <a:cubicBezTo>
                    <a:pt x="0" y="54"/>
                    <a:pt x="14" y="70"/>
                    <a:pt x="32" y="70"/>
                  </a:cubicBezTo>
                  <a:cubicBezTo>
                    <a:pt x="34" y="70"/>
                    <a:pt x="37" y="69"/>
                    <a:pt x="39" y="69"/>
                  </a:cubicBezTo>
                  <a:cubicBezTo>
                    <a:pt x="41" y="87"/>
                    <a:pt x="56" y="101"/>
                    <a:pt x="74" y="101"/>
                  </a:cubicBezTo>
                  <a:cubicBezTo>
                    <a:pt x="84" y="101"/>
                    <a:pt x="93" y="96"/>
                    <a:pt x="100" y="89"/>
                  </a:cubicBezTo>
                  <a:cubicBezTo>
                    <a:pt x="109" y="81"/>
                    <a:pt x="115" y="68"/>
                    <a:pt x="115" y="54"/>
                  </a:cubicBezTo>
                  <a:cubicBezTo>
                    <a:pt x="115" y="29"/>
                    <a:pt x="97" y="9"/>
                    <a:pt x="75" y="9"/>
                  </a:cubicBezTo>
                  <a:cubicBezTo>
                    <a:pt x="69" y="9"/>
                    <a:pt x="63" y="11"/>
                    <a:pt x="57" y="14"/>
                  </a:cubicBezTo>
                  <a:cubicBezTo>
                    <a:pt x="52" y="5"/>
                    <a:pt x="42" y="0"/>
                    <a:pt x="32" y="0"/>
                  </a:cubicBezTo>
                  <a:cubicBezTo>
                    <a:pt x="14" y="0"/>
                    <a:pt x="0" y="15"/>
                    <a:pt x="0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1410" y="1916"/>
              <a:ext cx="107" cy="107"/>
            </a:xfrm>
            <a:custGeom>
              <a:avLst/>
              <a:gdLst>
                <a:gd name="T0" fmla="*/ 10 w 66"/>
                <a:gd name="T1" fmla="*/ 26 h 66"/>
                <a:gd name="T2" fmla="*/ 18 w 66"/>
                <a:gd name="T3" fmla="*/ 27 h 66"/>
                <a:gd name="T4" fmla="*/ 22 w 66"/>
                <a:gd name="T5" fmla="*/ 26 h 66"/>
                <a:gd name="T6" fmla="*/ 18 w 66"/>
                <a:gd name="T7" fmla="*/ 33 h 66"/>
                <a:gd name="T8" fmla="*/ 2 w 66"/>
                <a:gd name="T9" fmla="*/ 50 h 66"/>
                <a:gd name="T10" fmla="*/ 2 w 66"/>
                <a:gd name="T11" fmla="*/ 60 h 66"/>
                <a:gd name="T12" fmla="*/ 32 w 66"/>
                <a:gd name="T13" fmla="*/ 54 h 66"/>
                <a:gd name="T14" fmla="*/ 49 w 66"/>
                <a:gd name="T15" fmla="*/ 35 h 66"/>
                <a:gd name="T16" fmla="*/ 66 w 66"/>
                <a:gd name="T17" fmla="*/ 11 h 66"/>
                <a:gd name="T18" fmla="*/ 65 w 66"/>
                <a:gd name="T19" fmla="*/ 7 h 66"/>
                <a:gd name="T20" fmla="*/ 47 w 66"/>
                <a:gd name="T21" fmla="*/ 7 h 66"/>
                <a:gd name="T22" fmla="*/ 40 w 66"/>
                <a:gd name="T23" fmla="*/ 10 h 66"/>
                <a:gd name="T24" fmla="*/ 40 w 66"/>
                <a:gd name="T25" fmla="*/ 4 h 66"/>
                <a:gd name="T26" fmla="*/ 21 w 66"/>
                <a:gd name="T27" fmla="*/ 7 h 66"/>
                <a:gd name="T28" fmla="*/ 10 w 66"/>
                <a:gd name="T29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66">
                  <a:moveTo>
                    <a:pt x="10" y="26"/>
                  </a:moveTo>
                  <a:cubicBezTo>
                    <a:pt x="11" y="28"/>
                    <a:pt x="14" y="28"/>
                    <a:pt x="18" y="27"/>
                  </a:cubicBezTo>
                  <a:cubicBezTo>
                    <a:pt x="19" y="27"/>
                    <a:pt x="21" y="27"/>
                    <a:pt x="22" y="26"/>
                  </a:cubicBezTo>
                  <a:cubicBezTo>
                    <a:pt x="20" y="28"/>
                    <a:pt x="19" y="30"/>
                    <a:pt x="18" y="33"/>
                  </a:cubicBezTo>
                  <a:cubicBezTo>
                    <a:pt x="11" y="38"/>
                    <a:pt x="5" y="45"/>
                    <a:pt x="2" y="50"/>
                  </a:cubicBezTo>
                  <a:cubicBezTo>
                    <a:pt x="1" y="54"/>
                    <a:pt x="0" y="58"/>
                    <a:pt x="2" y="60"/>
                  </a:cubicBezTo>
                  <a:cubicBezTo>
                    <a:pt x="5" y="66"/>
                    <a:pt x="19" y="64"/>
                    <a:pt x="32" y="54"/>
                  </a:cubicBezTo>
                  <a:cubicBezTo>
                    <a:pt x="40" y="48"/>
                    <a:pt x="46" y="41"/>
                    <a:pt x="49" y="35"/>
                  </a:cubicBezTo>
                  <a:cubicBezTo>
                    <a:pt x="59" y="27"/>
                    <a:pt x="66" y="17"/>
                    <a:pt x="66" y="11"/>
                  </a:cubicBezTo>
                  <a:cubicBezTo>
                    <a:pt x="66" y="10"/>
                    <a:pt x="66" y="8"/>
                    <a:pt x="65" y="7"/>
                  </a:cubicBezTo>
                  <a:cubicBezTo>
                    <a:pt x="63" y="3"/>
                    <a:pt x="55" y="3"/>
                    <a:pt x="47" y="7"/>
                  </a:cubicBezTo>
                  <a:cubicBezTo>
                    <a:pt x="45" y="7"/>
                    <a:pt x="42" y="9"/>
                    <a:pt x="40" y="10"/>
                  </a:cubicBezTo>
                  <a:cubicBezTo>
                    <a:pt x="41" y="7"/>
                    <a:pt x="41" y="5"/>
                    <a:pt x="40" y="4"/>
                  </a:cubicBezTo>
                  <a:cubicBezTo>
                    <a:pt x="38" y="0"/>
                    <a:pt x="29" y="1"/>
                    <a:pt x="21" y="7"/>
                  </a:cubicBezTo>
                  <a:cubicBezTo>
                    <a:pt x="12" y="14"/>
                    <a:pt x="7" y="22"/>
                    <a:pt x="10" y="2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1619" y="2214"/>
              <a:ext cx="62" cy="70"/>
            </a:xfrm>
            <a:custGeom>
              <a:avLst/>
              <a:gdLst>
                <a:gd name="T0" fmla="*/ 7 w 38"/>
                <a:gd name="T1" fmla="*/ 40 h 43"/>
                <a:gd name="T2" fmla="*/ 12 w 38"/>
                <a:gd name="T3" fmla="*/ 37 h 43"/>
                <a:gd name="T4" fmla="*/ 23 w 38"/>
                <a:gd name="T5" fmla="*/ 43 h 43"/>
                <a:gd name="T6" fmla="*/ 38 w 38"/>
                <a:gd name="T7" fmla="*/ 21 h 43"/>
                <a:gd name="T8" fmla="*/ 23 w 38"/>
                <a:gd name="T9" fmla="*/ 0 h 43"/>
                <a:gd name="T10" fmla="*/ 7 w 38"/>
                <a:gd name="T11" fmla="*/ 21 h 43"/>
                <a:gd name="T12" fmla="*/ 0 w 38"/>
                <a:gd name="T13" fmla="*/ 31 h 43"/>
                <a:gd name="T14" fmla="*/ 7 w 38"/>
                <a:gd name="T1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3">
                  <a:moveTo>
                    <a:pt x="7" y="40"/>
                  </a:moveTo>
                  <a:cubicBezTo>
                    <a:pt x="9" y="40"/>
                    <a:pt x="11" y="39"/>
                    <a:pt x="12" y="37"/>
                  </a:cubicBezTo>
                  <a:cubicBezTo>
                    <a:pt x="15" y="41"/>
                    <a:pt x="19" y="43"/>
                    <a:pt x="23" y="43"/>
                  </a:cubicBezTo>
                  <a:cubicBezTo>
                    <a:pt x="31" y="43"/>
                    <a:pt x="38" y="33"/>
                    <a:pt x="38" y="21"/>
                  </a:cubicBezTo>
                  <a:cubicBezTo>
                    <a:pt x="38" y="10"/>
                    <a:pt x="31" y="0"/>
                    <a:pt x="23" y="0"/>
                  </a:cubicBezTo>
                  <a:cubicBezTo>
                    <a:pt x="14" y="0"/>
                    <a:pt x="7" y="10"/>
                    <a:pt x="7" y="21"/>
                  </a:cubicBezTo>
                  <a:cubicBezTo>
                    <a:pt x="3" y="21"/>
                    <a:pt x="0" y="26"/>
                    <a:pt x="0" y="31"/>
                  </a:cubicBezTo>
                  <a:cubicBezTo>
                    <a:pt x="0" y="36"/>
                    <a:pt x="3" y="40"/>
                    <a:pt x="7" y="4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1647" y="2670"/>
              <a:ext cx="102" cy="192"/>
            </a:xfrm>
            <a:custGeom>
              <a:avLst/>
              <a:gdLst>
                <a:gd name="T0" fmla="*/ 30 w 63"/>
                <a:gd name="T1" fmla="*/ 119 h 119"/>
                <a:gd name="T2" fmla="*/ 60 w 63"/>
                <a:gd name="T3" fmla="*/ 99 h 119"/>
                <a:gd name="T4" fmla="*/ 60 w 63"/>
                <a:gd name="T5" fmla="*/ 99 h 119"/>
                <a:gd name="T6" fmla="*/ 60 w 63"/>
                <a:gd name="T7" fmla="*/ 99 h 119"/>
                <a:gd name="T8" fmla="*/ 61 w 63"/>
                <a:gd name="T9" fmla="*/ 96 h 119"/>
                <a:gd name="T10" fmla="*/ 63 w 63"/>
                <a:gd name="T11" fmla="*/ 88 h 119"/>
                <a:gd name="T12" fmla="*/ 63 w 63"/>
                <a:gd name="T13" fmla="*/ 86 h 119"/>
                <a:gd name="T14" fmla="*/ 63 w 63"/>
                <a:gd name="T15" fmla="*/ 86 h 119"/>
                <a:gd name="T16" fmla="*/ 55 w 63"/>
                <a:gd name="T17" fmla="*/ 64 h 119"/>
                <a:gd name="T18" fmla="*/ 52 w 63"/>
                <a:gd name="T19" fmla="*/ 61 h 119"/>
                <a:gd name="T20" fmla="*/ 46 w 63"/>
                <a:gd name="T21" fmla="*/ 56 h 119"/>
                <a:gd name="T22" fmla="*/ 48 w 63"/>
                <a:gd name="T23" fmla="*/ 36 h 119"/>
                <a:gd name="T24" fmla="*/ 44 w 63"/>
                <a:gd name="T25" fmla="*/ 15 h 119"/>
                <a:gd name="T26" fmla="*/ 37 w 63"/>
                <a:gd name="T27" fmla="*/ 4 h 119"/>
                <a:gd name="T28" fmla="*/ 36 w 63"/>
                <a:gd name="T29" fmla="*/ 2 h 119"/>
                <a:gd name="T30" fmla="*/ 35 w 63"/>
                <a:gd name="T31" fmla="*/ 1 h 119"/>
                <a:gd name="T32" fmla="*/ 34 w 63"/>
                <a:gd name="T33" fmla="*/ 0 h 119"/>
                <a:gd name="T34" fmla="*/ 34 w 63"/>
                <a:gd name="T35" fmla="*/ 2 h 119"/>
                <a:gd name="T36" fmla="*/ 34 w 63"/>
                <a:gd name="T37" fmla="*/ 3 h 119"/>
                <a:gd name="T38" fmla="*/ 35 w 63"/>
                <a:gd name="T39" fmla="*/ 5 h 119"/>
                <a:gd name="T40" fmla="*/ 36 w 63"/>
                <a:gd name="T41" fmla="*/ 18 h 119"/>
                <a:gd name="T42" fmla="*/ 36 w 63"/>
                <a:gd name="T43" fmla="*/ 30 h 119"/>
                <a:gd name="T44" fmla="*/ 24 w 63"/>
                <a:gd name="T45" fmla="*/ 25 h 119"/>
                <a:gd name="T46" fmla="*/ 4 w 63"/>
                <a:gd name="T47" fmla="*/ 47 h 119"/>
                <a:gd name="T48" fmla="*/ 8 w 63"/>
                <a:gd name="T49" fmla="*/ 61 h 119"/>
                <a:gd name="T50" fmla="*/ 0 w 63"/>
                <a:gd name="T51" fmla="*/ 72 h 119"/>
                <a:gd name="T52" fmla="*/ 4 w 63"/>
                <a:gd name="T53" fmla="*/ 72 h 119"/>
                <a:gd name="T54" fmla="*/ 34 w 63"/>
                <a:gd name="T55" fmla="*/ 101 h 119"/>
                <a:gd name="T56" fmla="*/ 27 w 63"/>
                <a:gd name="T57" fmla="*/ 119 h 119"/>
                <a:gd name="T58" fmla="*/ 30 w 63"/>
                <a:gd name="T59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119">
                  <a:moveTo>
                    <a:pt x="30" y="119"/>
                  </a:moveTo>
                  <a:cubicBezTo>
                    <a:pt x="43" y="119"/>
                    <a:pt x="55" y="111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8"/>
                    <a:pt x="61" y="97"/>
                    <a:pt x="61" y="96"/>
                  </a:cubicBezTo>
                  <a:cubicBezTo>
                    <a:pt x="62" y="95"/>
                    <a:pt x="63" y="92"/>
                    <a:pt x="63" y="88"/>
                  </a:cubicBezTo>
                  <a:cubicBezTo>
                    <a:pt x="63" y="87"/>
                    <a:pt x="63" y="87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78"/>
                    <a:pt x="60" y="70"/>
                    <a:pt x="55" y="64"/>
                  </a:cubicBezTo>
                  <a:cubicBezTo>
                    <a:pt x="54" y="63"/>
                    <a:pt x="53" y="62"/>
                    <a:pt x="52" y="61"/>
                  </a:cubicBezTo>
                  <a:cubicBezTo>
                    <a:pt x="50" y="59"/>
                    <a:pt x="48" y="58"/>
                    <a:pt x="46" y="56"/>
                  </a:cubicBezTo>
                  <a:cubicBezTo>
                    <a:pt x="48" y="49"/>
                    <a:pt x="49" y="42"/>
                    <a:pt x="48" y="36"/>
                  </a:cubicBezTo>
                  <a:cubicBezTo>
                    <a:pt x="48" y="28"/>
                    <a:pt x="46" y="21"/>
                    <a:pt x="44" y="15"/>
                  </a:cubicBezTo>
                  <a:cubicBezTo>
                    <a:pt x="41" y="10"/>
                    <a:pt x="39" y="6"/>
                    <a:pt x="37" y="4"/>
                  </a:cubicBezTo>
                  <a:cubicBezTo>
                    <a:pt x="36" y="3"/>
                    <a:pt x="36" y="3"/>
                    <a:pt x="36" y="2"/>
                  </a:cubicBezTo>
                  <a:cubicBezTo>
                    <a:pt x="35" y="2"/>
                    <a:pt x="35" y="1"/>
                    <a:pt x="35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1"/>
                    <a:pt x="34" y="2"/>
                  </a:cubicBezTo>
                  <a:cubicBezTo>
                    <a:pt x="34" y="2"/>
                    <a:pt x="34" y="2"/>
                    <a:pt x="34" y="3"/>
                  </a:cubicBezTo>
                  <a:cubicBezTo>
                    <a:pt x="34" y="4"/>
                    <a:pt x="35" y="4"/>
                    <a:pt x="35" y="5"/>
                  </a:cubicBezTo>
                  <a:cubicBezTo>
                    <a:pt x="35" y="8"/>
                    <a:pt x="36" y="12"/>
                    <a:pt x="36" y="18"/>
                  </a:cubicBezTo>
                  <a:cubicBezTo>
                    <a:pt x="37" y="21"/>
                    <a:pt x="37" y="26"/>
                    <a:pt x="36" y="30"/>
                  </a:cubicBezTo>
                  <a:cubicBezTo>
                    <a:pt x="33" y="27"/>
                    <a:pt x="29" y="25"/>
                    <a:pt x="24" y="25"/>
                  </a:cubicBezTo>
                  <a:cubicBezTo>
                    <a:pt x="13" y="25"/>
                    <a:pt x="4" y="35"/>
                    <a:pt x="4" y="47"/>
                  </a:cubicBezTo>
                  <a:cubicBezTo>
                    <a:pt x="4" y="52"/>
                    <a:pt x="6" y="57"/>
                    <a:pt x="8" y="61"/>
                  </a:cubicBezTo>
                  <a:cubicBezTo>
                    <a:pt x="5" y="64"/>
                    <a:pt x="2" y="68"/>
                    <a:pt x="0" y="72"/>
                  </a:cubicBezTo>
                  <a:cubicBezTo>
                    <a:pt x="1" y="72"/>
                    <a:pt x="3" y="72"/>
                    <a:pt x="4" y="72"/>
                  </a:cubicBezTo>
                  <a:cubicBezTo>
                    <a:pt x="20" y="72"/>
                    <a:pt x="34" y="85"/>
                    <a:pt x="34" y="101"/>
                  </a:cubicBezTo>
                  <a:cubicBezTo>
                    <a:pt x="34" y="108"/>
                    <a:pt x="31" y="114"/>
                    <a:pt x="27" y="119"/>
                  </a:cubicBezTo>
                  <a:cubicBezTo>
                    <a:pt x="28" y="119"/>
                    <a:pt x="29" y="119"/>
                    <a:pt x="30" y="11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2"/>
            <p:cNvSpPr>
              <a:spLocks noEditPoints="1"/>
            </p:cNvSpPr>
            <p:nvPr/>
          </p:nvSpPr>
          <p:spPr bwMode="auto">
            <a:xfrm>
              <a:off x="-72" y="-19"/>
              <a:ext cx="2955" cy="3287"/>
            </a:xfrm>
            <a:custGeom>
              <a:avLst/>
              <a:gdLst>
                <a:gd name="T0" fmla="*/ 1694 w 1824"/>
                <a:gd name="T1" fmla="*/ 1919 h 2028"/>
                <a:gd name="T2" fmla="*/ 1462 w 1824"/>
                <a:gd name="T3" fmla="*/ 1930 h 2028"/>
                <a:gd name="T4" fmla="*/ 1392 w 1824"/>
                <a:gd name="T5" fmla="*/ 1948 h 2028"/>
                <a:gd name="T6" fmla="*/ 1385 w 1824"/>
                <a:gd name="T7" fmla="*/ 1883 h 2028"/>
                <a:gd name="T8" fmla="*/ 1360 w 1824"/>
                <a:gd name="T9" fmla="*/ 1869 h 2028"/>
                <a:gd name="T10" fmla="*/ 1283 w 1824"/>
                <a:gd name="T11" fmla="*/ 1882 h 2028"/>
                <a:gd name="T12" fmla="*/ 1116 w 1824"/>
                <a:gd name="T13" fmla="*/ 1828 h 2028"/>
                <a:gd name="T14" fmla="*/ 1123 w 1824"/>
                <a:gd name="T15" fmla="*/ 1832 h 2028"/>
                <a:gd name="T16" fmla="*/ 1137 w 1824"/>
                <a:gd name="T17" fmla="*/ 1848 h 2028"/>
                <a:gd name="T18" fmla="*/ 1132 w 1824"/>
                <a:gd name="T19" fmla="*/ 1818 h 2028"/>
                <a:gd name="T20" fmla="*/ 1097 w 1824"/>
                <a:gd name="T21" fmla="*/ 1803 h 2028"/>
                <a:gd name="T22" fmla="*/ 1033 w 1824"/>
                <a:gd name="T23" fmla="*/ 1832 h 2028"/>
                <a:gd name="T24" fmla="*/ 975 w 1824"/>
                <a:gd name="T25" fmla="*/ 1776 h 2028"/>
                <a:gd name="T26" fmla="*/ 975 w 1824"/>
                <a:gd name="T27" fmla="*/ 1681 h 2028"/>
                <a:gd name="T28" fmla="*/ 932 w 1824"/>
                <a:gd name="T29" fmla="*/ 1640 h 2028"/>
                <a:gd name="T30" fmla="*/ 909 w 1824"/>
                <a:gd name="T31" fmla="*/ 1614 h 2028"/>
                <a:gd name="T32" fmla="*/ 893 w 1824"/>
                <a:gd name="T33" fmla="*/ 1592 h 2028"/>
                <a:gd name="T34" fmla="*/ 904 w 1824"/>
                <a:gd name="T35" fmla="*/ 1551 h 2028"/>
                <a:gd name="T36" fmla="*/ 922 w 1824"/>
                <a:gd name="T37" fmla="*/ 1502 h 2028"/>
                <a:gd name="T38" fmla="*/ 947 w 1824"/>
                <a:gd name="T39" fmla="*/ 1447 h 2028"/>
                <a:gd name="T40" fmla="*/ 875 w 1824"/>
                <a:gd name="T41" fmla="*/ 1552 h 2028"/>
                <a:gd name="T42" fmla="*/ 814 w 1824"/>
                <a:gd name="T43" fmla="*/ 1474 h 2028"/>
                <a:gd name="T44" fmla="*/ 784 w 1824"/>
                <a:gd name="T45" fmla="*/ 1431 h 2028"/>
                <a:gd name="T46" fmla="*/ 759 w 1824"/>
                <a:gd name="T47" fmla="*/ 1440 h 2028"/>
                <a:gd name="T48" fmla="*/ 757 w 1824"/>
                <a:gd name="T49" fmla="*/ 1440 h 2028"/>
                <a:gd name="T50" fmla="*/ 756 w 1824"/>
                <a:gd name="T51" fmla="*/ 1435 h 2028"/>
                <a:gd name="T52" fmla="*/ 663 w 1824"/>
                <a:gd name="T53" fmla="*/ 1493 h 2028"/>
                <a:gd name="T54" fmla="*/ 603 w 1824"/>
                <a:gd name="T55" fmla="*/ 1360 h 2028"/>
                <a:gd name="T56" fmla="*/ 622 w 1824"/>
                <a:gd name="T57" fmla="*/ 1316 h 2028"/>
                <a:gd name="T58" fmla="*/ 664 w 1824"/>
                <a:gd name="T59" fmla="*/ 1300 h 2028"/>
                <a:gd name="T60" fmla="*/ 616 w 1824"/>
                <a:gd name="T61" fmla="*/ 1308 h 2028"/>
                <a:gd name="T62" fmla="*/ 574 w 1824"/>
                <a:gd name="T63" fmla="*/ 1303 h 2028"/>
                <a:gd name="T64" fmla="*/ 542 w 1824"/>
                <a:gd name="T65" fmla="*/ 1264 h 2028"/>
                <a:gd name="T66" fmla="*/ 530 w 1824"/>
                <a:gd name="T67" fmla="*/ 1250 h 2028"/>
                <a:gd name="T68" fmla="*/ 539 w 1824"/>
                <a:gd name="T69" fmla="*/ 1224 h 2028"/>
                <a:gd name="T70" fmla="*/ 607 w 1824"/>
                <a:gd name="T71" fmla="*/ 1190 h 2028"/>
                <a:gd name="T72" fmla="*/ 598 w 1824"/>
                <a:gd name="T73" fmla="*/ 1102 h 2028"/>
                <a:gd name="T74" fmla="*/ 516 w 1824"/>
                <a:gd name="T75" fmla="*/ 1094 h 2028"/>
                <a:gd name="T76" fmla="*/ 463 w 1824"/>
                <a:gd name="T77" fmla="*/ 1025 h 2028"/>
                <a:gd name="T78" fmla="*/ 460 w 1824"/>
                <a:gd name="T79" fmla="*/ 818 h 2028"/>
                <a:gd name="T80" fmla="*/ 484 w 1824"/>
                <a:gd name="T81" fmla="*/ 703 h 2028"/>
                <a:gd name="T82" fmla="*/ 424 w 1824"/>
                <a:gd name="T83" fmla="*/ 707 h 2028"/>
                <a:gd name="T84" fmla="*/ 396 w 1824"/>
                <a:gd name="T85" fmla="*/ 646 h 2028"/>
                <a:gd name="T86" fmla="*/ 390 w 1824"/>
                <a:gd name="T87" fmla="*/ 622 h 2028"/>
                <a:gd name="T88" fmla="*/ 375 w 1824"/>
                <a:gd name="T89" fmla="*/ 594 h 2028"/>
                <a:gd name="T90" fmla="*/ 367 w 1824"/>
                <a:gd name="T91" fmla="*/ 586 h 2028"/>
                <a:gd name="T92" fmla="*/ 360 w 1824"/>
                <a:gd name="T93" fmla="*/ 579 h 2028"/>
                <a:gd name="T94" fmla="*/ 354 w 1824"/>
                <a:gd name="T95" fmla="*/ 574 h 2028"/>
                <a:gd name="T96" fmla="*/ 347 w 1824"/>
                <a:gd name="T97" fmla="*/ 570 h 2028"/>
                <a:gd name="T98" fmla="*/ 340 w 1824"/>
                <a:gd name="T99" fmla="*/ 566 h 2028"/>
                <a:gd name="T100" fmla="*/ 334 w 1824"/>
                <a:gd name="T101" fmla="*/ 564 h 2028"/>
                <a:gd name="T102" fmla="*/ 327 w 1824"/>
                <a:gd name="T103" fmla="*/ 561 h 2028"/>
                <a:gd name="T104" fmla="*/ 321 w 1824"/>
                <a:gd name="T105" fmla="*/ 559 h 2028"/>
                <a:gd name="T106" fmla="*/ 311 w 1824"/>
                <a:gd name="T107" fmla="*/ 558 h 2028"/>
                <a:gd name="T108" fmla="*/ 303 w 1824"/>
                <a:gd name="T109" fmla="*/ 558 h 2028"/>
                <a:gd name="T110" fmla="*/ 233 w 1824"/>
                <a:gd name="T111" fmla="*/ 491 h 2028"/>
                <a:gd name="T112" fmla="*/ 160 w 1824"/>
                <a:gd name="T113" fmla="*/ 270 h 2028"/>
                <a:gd name="T114" fmla="*/ 76 w 1824"/>
                <a:gd name="T115" fmla="*/ 0 h 2028"/>
                <a:gd name="T116" fmla="*/ 1824 w 1824"/>
                <a:gd name="T117" fmla="*/ 1972 h 2028"/>
                <a:gd name="T118" fmla="*/ 501 w 1824"/>
                <a:gd name="T119" fmla="*/ 1098 h 2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24" h="2028">
                  <a:moveTo>
                    <a:pt x="1824" y="1972"/>
                  </a:moveTo>
                  <a:cubicBezTo>
                    <a:pt x="1795" y="1972"/>
                    <a:pt x="1795" y="1972"/>
                    <a:pt x="1795" y="1972"/>
                  </a:cubicBezTo>
                  <a:cubicBezTo>
                    <a:pt x="1795" y="1972"/>
                    <a:pt x="1795" y="1971"/>
                    <a:pt x="1795" y="1970"/>
                  </a:cubicBezTo>
                  <a:cubicBezTo>
                    <a:pt x="1795" y="1961"/>
                    <a:pt x="1775" y="1954"/>
                    <a:pt x="1750" y="1954"/>
                  </a:cubicBezTo>
                  <a:cubicBezTo>
                    <a:pt x="1748" y="1954"/>
                    <a:pt x="1747" y="1954"/>
                    <a:pt x="1745" y="1954"/>
                  </a:cubicBezTo>
                  <a:cubicBezTo>
                    <a:pt x="1742" y="1934"/>
                    <a:pt x="1720" y="1919"/>
                    <a:pt x="1694" y="1919"/>
                  </a:cubicBezTo>
                  <a:cubicBezTo>
                    <a:pt x="1674" y="1919"/>
                    <a:pt x="1657" y="1928"/>
                    <a:pt x="1648" y="1941"/>
                  </a:cubicBezTo>
                  <a:cubicBezTo>
                    <a:pt x="1644" y="1940"/>
                    <a:pt x="1640" y="1940"/>
                    <a:pt x="1636" y="1940"/>
                  </a:cubicBezTo>
                  <a:cubicBezTo>
                    <a:pt x="1634" y="1940"/>
                    <a:pt x="1631" y="1940"/>
                    <a:pt x="1629" y="1940"/>
                  </a:cubicBezTo>
                  <a:cubicBezTo>
                    <a:pt x="1615" y="1922"/>
                    <a:pt x="1586" y="1910"/>
                    <a:pt x="1553" y="1910"/>
                  </a:cubicBezTo>
                  <a:cubicBezTo>
                    <a:pt x="1525" y="1910"/>
                    <a:pt x="1501" y="1918"/>
                    <a:pt x="1485" y="1931"/>
                  </a:cubicBezTo>
                  <a:cubicBezTo>
                    <a:pt x="1478" y="1931"/>
                    <a:pt x="1470" y="1930"/>
                    <a:pt x="1462" y="1930"/>
                  </a:cubicBezTo>
                  <a:cubicBezTo>
                    <a:pt x="1455" y="1930"/>
                    <a:pt x="1449" y="1931"/>
                    <a:pt x="1442" y="1931"/>
                  </a:cubicBezTo>
                  <a:cubicBezTo>
                    <a:pt x="1445" y="1926"/>
                    <a:pt x="1447" y="1920"/>
                    <a:pt x="1447" y="1913"/>
                  </a:cubicBezTo>
                  <a:cubicBezTo>
                    <a:pt x="1447" y="1898"/>
                    <a:pt x="1438" y="1886"/>
                    <a:pt x="1427" y="1886"/>
                  </a:cubicBezTo>
                  <a:cubicBezTo>
                    <a:pt x="1415" y="1886"/>
                    <a:pt x="1406" y="1898"/>
                    <a:pt x="1406" y="1913"/>
                  </a:cubicBezTo>
                  <a:cubicBezTo>
                    <a:pt x="1406" y="1923"/>
                    <a:pt x="1410" y="1931"/>
                    <a:pt x="1415" y="1936"/>
                  </a:cubicBezTo>
                  <a:cubicBezTo>
                    <a:pt x="1404" y="1939"/>
                    <a:pt x="1396" y="1943"/>
                    <a:pt x="1392" y="1948"/>
                  </a:cubicBezTo>
                  <a:cubicBezTo>
                    <a:pt x="1389" y="1948"/>
                    <a:pt x="1387" y="1948"/>
                    <a:pt x="1384" y="1948"/>
                  </a:cubicBezTo>
                  <a:cubicBezTo>
                    <a:pt x="1389" y="1931"/>
                    <a:pt x="1391" y="1913"/>
                    <a:pt x="1391" y="1901"/>
                  </a:cubicBezTo>
                  <a:cubicBezTo>
                    <a:pt x="1391" y="1899"/>
                    <a:pt x="1391" y="1897"/>
                    <a:pt x="1391" y="1895"/>
                  </a:cubicBezTo>
                  <a:cubicBezTo>
                    <a:pt x="1390" y="1893"/>
                    <a:pt x="1390" y="1891"/>
                    <a:pt x="1389" y="1890"/>
                  </a:cubicBezTo>
                  <a:cubicBezTo>
                    <a:pt x="1388" y="1888"/>
                    <a:pt x="1388" y="1887"/>
                    <a:pt x="1387" y="1886"/>
                  </a:cubicBezTo>
                  <a:cubicBezTo>
                    <a:pt x="1386" y="1885"/>
                    <a:pt x="1386" y="1884"/>
                    <a:pt x="1385" y="1883"/>
                  </a:cubicBezTo>
                  <a:cubicBezTo>
                    <a:pt x="1384" y="1882"/>
                    <a:pt x="1384" y="1881"/>
                    <a:pt x="1383" y="1881"/>
                  </a:cubicBezTo>
                  <a:cubicBezTo>
                    <a:pt x="1382" y="1880"/>
                    <a:pt x="1382" y="1880"/>
                    <a:pt x="1381" y="1879"/>
                  </a:cubicBezTo>
                  <a:cubicBezTo>
                    <a:pt x="1379" y="1877"/>
                    <a:pt x="1377" y="1876"/>
                    <a:pt x="1375" y="1874"/>
                  </a:cubicBezTo>
                  <a:cubicBezTo>
                    <a:pt x="1374" y="1874"/>
                    <a:pt x="1374" y="1874"/>
                    <a:pt x="1373" y="1873"/>
                  </a:cubicBezTo>
                  <a:cubicBezTo>
                    <a:pt x="1372" y="1873"/>
                    <a:pt x="1372" y="1873"/>
                    <a:pt x="1371" y="1872"/>
                  </a:cubicBezTo>
                  <a:cubicBezTo>
                    <a:pt x="1368" y="1871"/>
                    <a:pt x="1364" y="1869"/>
                    <a:pt x="1360" y="1869"/>
                  </a:cubicBezTo>
                  <a:cubicBezTo>
                    <a:pt x="1359" y="1869"/>
                    <a:pt x="1358" y="1869"/>
                    <a:pt x="1358" y="1869"/>
                  </a:cubicBezTo>
                  <a:cubicBezTo>
                    <a:pt x="1356" y="1868"/>
                    <a:pt x="1355" y="1868"/>
                    <a:pt x="1354" y="1868"/>
                  </a:cubicBezTo>
                  <a:cubicBezTo>
                    <a:pt x="1353" y="1868"/>
                    <a:pt x="1352" y="1868"/>
                    <a:pt x="1352" y="1868"/>
                  </a:cubicBezTo>
                  <a:cubicBezTo>
                    <a:pt x="1339" y="1868"/>
                    <a:pt x="1327" y="1873"/>
                    <a:pt x="1320" y="1881"/>
                  </a:cubicBezTo>
                  <a:cubicBezTo>
                    <a:pt x="1315" y="1879"/>
                    <a:pt x="1309" y="1878"/>
                    <a:pt x="1303" y="1878"/>
                  </a:cubicBezTo>
                  <a:cubicBezTo>
                    <a:pt x="1296" y="1878"/>
                    <a:pt x="1289" y="1879"/>
                    <a:pt x="1283" y="1882"/>
                  </a:cubicBezTo>
                  <a:cubicBezTo>
                    <a:pt x="1273" y="1861"/>
                    <a:pt x="1247" y="1847"/>
                    <a:pt x="1217" y="1847"/>
                  </a:cubicBezTo>
                  <a:cubicBezTo>
                    <a:pt x="1188" y="1847"/>
                    <a:pt x="1163" y="1861"/>
                    <a:pt x="1152" y="1881"/>
                  </a:cubicBezTo>
                  <a:cubicBezTo>
                    <a:pt x="1151" y="1881"/>
                    <a:pt x="1149" y="1881"/>
                    <a:pt x="1148" y="1881"/>
                  </a:cubicBezTo>
                  <a:cubicBezTo>
                    <a:pt x="1144" y="1881"/>
                    <a:pt x="1139" y="1881"/>
                    <a:pt x="1136" y="1883"/>
                  </a:cubicBezTo>
                  <a:cubicBezTo>
                    <a:pt x="1136" y="1881"/>
                    <a:pt x="1136" y="1880"/>
                    <a:pt x="1136" y="1878"/>
                  </a:cubicBezTo>
                  <a:cubicBezTo>
                    <a:pt x="1136" y="1858"/>
                    <a:pt x="1128" y="1840"/>
                    <a:pt x="1116" y="1828"/>
                  </a:cubicBezTo>
                  <a:cubicBezTo>
                    <a:pt x="1116" y="1828"/>
                    <a:pt x="1116" y="1828"/>
                    <a:pt x="1116" y="1828"/>
                  </a:cubicBezTo>
                  <a:cubicBezTo>
                    <a:pt x="1117" y="1828"/>
                    <a:pt x="1118" y="1829"/>
                    <a:pt x="1119" y="1829"/>
                  </a:cubicBezTo>
                  <a:cubicBezTo>
                    <a:pt x="1120" y="1830"/>
                    <a:pt x="1120" y="1830"/>
                    <a:pt x="1120" y="1830"/>
                  </a:cubicBezTo>
                  <a:cubicBezTo>
                    <a:pt x="1121" y="1830"/>
                    <a:pt x="1121" y="1830"/>
                    <a:pt x="1121" y="1830"/>
                  </a:cubicBezTo>
                  <a:cubicBezTo>
                    <a:pt x="1121" y="1831"/>
                    <a:pt x="1122" y="1831"/>
                    <a:pt x="1122" y="1831"/>
                  </a:cubicBezTo>
                  <a:cubicBezTo>
                    <a:pt x="1122" y="1831"/>
                    <a:pt x="1123" y="1832"/>
                    <a:pt x="1123" y="1832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6" y="1835"/>
                    <a:pt x="1127" y="1837"/>
                    <a:pt x="1129" y="1838"/>
                  </a:cubicBezTo>
                  <a:cubicBezTo>
                    <a:pt x="1131" y="1842"/>
                    <a:pt x="1133" y="1845"/>
                    <a:pt x="1134" y="1848"/>
                  </a:cubicBezTo>
                  <a:cubicBezTo>
                    <a:pt x="1135" y="1851"/>
                    <a:pt x="1135" y="1852"/>
                    <a:pt x="1135" y="1852"/>
                  </a:cubicBezTo>
                  <a:cubicBezTo>
                    <a:pt x="1135" y="1852"/>
                    <a:pt x="1136" y="1851"/>
                    <a:pt x="1137" y="1848"/>
                  </a:cubicBezTo>
                  <a:cubicBezTo>
                    <a:pt x="1138" y="1845"/>
                    <a:pt x="1139" y="1841"/>
                    <a:pt x="1138" y="1835"/>
                  </a:cubicBezTo>
                  <a:cubicBezTo>
                    <a:pt x="1138" y="1832"/>
                    <a:pt x="1137" y="1829"/>
                    <a:pt x="1136" y="1825"/>
                  </a:cubicBezTo>
                  <a:cubicBezTo>
                    <a:pt x="1136" y="1825"/>
                    <a:pt x="1136" y="1824"/>
                    <a:pt x="1136" y="1824"/>
                  </a:cubicBezTo>
                  <a:cubicBezTo>
                    <a:pt x="1136" y="1824"/>
                    <a:pt x="1135" y="1823"/>
                    <a:pt x="1135" y="1823"/>
                  </a:cubicBezTo>
                  <a:cubicBezTo>
                    <a:pt x="1135" y="1822"/>
                    <a:pt x="1134" y="1821"/>
                    <a:pt x="1134" y="1820"/>
                  </a:cubicBezTo>
                  <a:cubicBezTo>
                    <a:pt x="1133" y="1819"/>
                    <a:pt x="1133" y="1818"/>
                    <a:pt x="1132" y="1818"/>
                  </a:cubicBezTo>
                  <a:cubicBezTo>
                    <a:pt x="1132" y="1817"/>
                    <a:pt x="1132" y="1817"/>
                    <a:pt x="1131" y="1816"/>
                  </a:cubicBezTo>
                  <a:cubicBezTo>
                    <a:pt x="1131" y="1816"/>
                    <a:pt x="1131" y="1816"/>
                    <a:pt x="1130" y="1815"/>
                  </a:cubicBezTo>
                  <a:cubicBezTo>
                    <a:pt x="1130" y="1814"/>
                    <a:pt x="1129" y="1814"/>
                    <a:pt x="1128" y="1813"/>
                  </a:cubicBezTo>
                  <a:cubicBezTo>
                    <a:pt x="1123" y="1808"/>
                    <a:pt x="1116" y="1804"/>
                    <a:pt x="1109" y="1803"/>
                  </a:cubicBezTo>
                  <a:cubicBezTo>
                    <a:pt x="1109" y="1803"/>
                    <a:pt x="1109" y="1803"/>
                    <a:pt x="1109" y="1803"/>
                  </a:cubicBezTo>
                  <a:cubicBezTo>
                    <a:pt x="1105" y="1802"/>
                    <a:pt x="1101" y="1802"/>
                    <a:pt x="1097" y="1803"/>
                  </a:cubicBezTo>
                  <a:cubicBezTo>
                    <a:pt x="1095" y="1803"/>
                    <a:pt x="1093" y="1803"/>
                    <a:pt x="1091" y="1804"/>
                  </a:cubicBezTo>
                  <a:cubicBezTo>
                    <a:pt x="1090" y="1804"/>
                    <a:pt x="1088" y="1805"/>
                    <a:pt x="1086" y="1805"/>
                  </a:cubicBezTo>
                  <a:cubicBezTo>
                    <a:pt x="1083" y="1807"/>
                    <a:pt x="1080" y="1809"/>
                    <a:pt x="1078" y="1810"/>
                  </a:cubicBezTo>
                  <a:cubicBezTo>
                    <a:pt x="1078" y="1810"/>
                    <a:pt x="1078" y="1810"/>
                    <a:pt x="1078" y="1810"/>
                  </a:cubicBezTo>
                  <a:cubicBezTo>
                    <a:pt x="1077" y="1810"/>
                    <a:pt x="1077" y="1810"/>
                    <a:pt x="1077" y="1810"/>
                  </a:cubicBezTo>
                  <a:cubicBezTo>
                    <a:pt x="1059" y="1810"/>
                    <a:pt x="1044" y="1819"/>
                    <a:pt x="1033" y="1832"/>
                  </a:cubicBezTo>
                  <a:cubicBezTo>
                    <a:pt x="1028" y="1833"/>
                    <a:pt x="1022" y="1834"/>
                    <a:pt x="1018" y="1836"/>
                  </a:cubicBezTo>
                  <a:cubicBezTo>
                    <a:pt x="1018" y="1835"/>
                    <a:pt x="1018" y="1834"/>
                    <a:pt x="1018" y="1832"/>
                  </a:cubicBezTo>
                  <a:cubicBezTo>
                    <a:pt x="1018" y="1811"/>
                    <a:pt x="1003" y="1793"/>
                    <a:pt x="984" y="1793"/>
                  </a:cubicBezTo>
                  <a:cubicBezTo>
                    <a:pt x="982" y="1793"/>
                    <a:pt x="981" y="1794"/>
                    <a:pt x="979" y="1794"/>
                  </a:cubicBezTo>
                  <a:cubicBezTo>
                    <a:pt x="978" y="1788"/>
                    <a:pt x="976" y="1782"/>
                    <a:pt x="974" y="1776"/>
                  </a:cubicBezTo>
                  <a:cubicBezTo>
                    <a:pt x="975" y="1776"/>
                    <a:pt x="975" y="1776"/>
                    <a:pt x="975" y="1776"/>
                  </a:cubicBezTo>
                  <a:cubicBezTo>
                    <a:pt x="999" y="1776"/>
                    <a:pt x="1018" y="1755"/>
                    <a:pt x="1018" y="1729"/>
                  </a:cubicBezTo>
                  <a:cubicBezTo>
                    <a:pt x="1018" y="1718"/>
                    <a:pt x="1015" y="1708"/>
                    <a:pt x="1009" y="1700"/>
                  </a:cubicBezTo>
                  <a:cubicBezTo>
                    <a:pt x="1010" y="1697"/>
                    <a:pt x="1010" y="1695"/>
                    <a:pt x="1010" y="1692"/>
                  </a:cubicBezTo>
                  <a:cubicBezTo>
                    <a:pt x="1010" y="1679"/>
                    <a:pt x="1002" y="1668"/>
                    <a:pt x="992" y="1668"/>
                  </a:cubicBezTo>
                  <a:cubicBezTo>
                    <a:pt x="985" y="1668"/>
                    <a:pt x="979" y="1673"/>
                    <a:pt x="977" y="1681"/>
                  </a:cubicBezTo>
                  <a:cubicBezTo>
                    <a:pt x="976" y="1681"/>
                    <a:pt x="975" y="1681"/>
                    <a:pt x="975" y="1681"/>
                  </a:cubicBezTo>
                  <a:cubicBezTo>
                    <a:pt x="967" y="1681"/>
                    <a:pt x="960" y="1683"/>
                    <a:pt x="954" y="1687"/>
                  </a:cubicBezTo>
                  <a:cubicBezTo>
                    <a:pt x="953" y="1686"/>
                    <a:pt x="951" y="1686"/>
                    <a:pt x="950" y="1685"/>
                  </a:cubicBezTo>
                  <a:cubicBezTo>
                    <a:pt x="946" y="1684"/>
                    <a:pt x="943" y="1683"/>
                    <a:pt x="939" y="1682"/>
                  </a:cubicBezTo>
                  <a:cubicBezTo>
                    <a:pt x="940" y="1676"/>
                    <a:pt x="940" y="1670"/>
                    <a:pt x="939" y="1664"/>
                  </a:cubicBezTo>
                  <a:cubicBezTo>
                    <a:pt x="938" y="1660"/>
                    <a:pt x="938" y="1656"/>
                    <a:pt x="936" y="1652"/>
                  </a:cubicBezTo>
                  <a:cubicBezTo>
                    <a:pt x="935" y="1648"/>
                    <a:pt x="934" y="1644"/>
                    <a:pt x="932" y="1640"/>
                  </a:cubicBezTo>
                  <a:cubicBezTo>
                    <a:pt x="930" y="1636"/>
                    <a:pt x="928" y="1633"/>
                    <a:pt x="925" y="1630"/>
                  </a:cubicBezTo>
                  <a:cubicBezTo>
                    <a:pt x="923" y="1627"/>
                    <a:pt x="920" y="1623"/>
                    <a:pt x="918" y="1621"/>
                  </a:cubicBezTo>
                  <a:cubicBezTo>
                    <a:pt x="917" y="1620"/>
                    <a:pt x="916" y="1619"/>
                    <a:pt x="915" y="1619"/>
                  </a:cubicBezTo>
                  <a:cubicBezTo>
                    <a:pt x="915" y="1618"/>
                    <a:pt x="914" y="1618"/>
                    <a:pt x="913" y="1617"/>
                  </a:cubicBezTo>
                  <a:cubicBezTo>
                    <a:pt x="912" y="1617"/>
                    <a:pt x="912" y="1616"/>
                    <a:pt x="911" y="1615"/>
                  </a:cubicBezTo>
                  <a:cubicBezTo>
                    <a:pt x="910" y="1615"/>
                    <a:pt x="909" y="1614"/>
                    <a:pt x="909" y="1614"/>
                  </a:cubicBezTo>
                  <a:cubicBezTo>
                    <a:pt x="905" y="1612"/>
                    <a:pt x="902" y="1611"/>
                    <a:pt x="899" y="1609"/>
                  </a:cubicBezTo>
                  <a:cubicBezTo>
                    <a:pt x="896" y="1608"/>
                    <a:pt x="893" y="1608"/>
                    <a:pt x="891" y="1607"/>
                  </a:cubicBezTo>
                  <a:cubicBezTo>
                    <a:pt x="891" y="1607"/>
                    <a:pt x="891" y="1606"/>
                    <a:pt x="891" y="1605"/>
                  </a:cubicBezTo>
                  <a:cubicBezTo>
                    <a:pt x="891" y="1604"/>
                    <a:pt x="891" y="1602"/>
                    <a:pt x="891" y="1600"/>
                  </a:cubicBezTo>
                  <a:cubicBezTo>
                    <a:pt x="892" y="1599"/>
                    <a:pt x="892" y="1597"/>
                    <a:pt x="892" y="1595"/>
                  </a:cubicBezTo>
                  <a:cubicBezTo>
                    <a:pt x="892" y="1594"/>
                    <a:pt x="893" y="1593"/>
                    <a:pt x="893" y="1592"/>
                  </a:cubicBezTo>
                  <a:cubicBezTo>
                    <a:pt x="893" y="1591"/>
                    <a:pt x="893" y="1590"/>
                    <a:pt x="893" y="1589"/>
                  </a:cubicBezTo>
                  <a:cubicBezTo>
                    <a:pt x="894" y="1587"/>
                    <a:pt x="894" y="1584"/>
                    <a:pt x="895" y="1582"/>
                  </a:cubicBezTo>
                  <a:cubicBezTo>
                    <a:pt x="895" y="1580"/>
                    <a:pt x="896" y="1578"/>
                    <a:pt x="897" y="1575"/>
                  </a:cubicBezTo>
                  <a:cubicBezTo>
                    <a:pt x="897" y="1573"/>
                    <a:pt x="898" y="1570"/>
                    <a:pt x="899" y="1567"/>
                  </a:cubicBezTo>
                  <a:cubicBezTo>
                    <a:pt x="900" y="1565"/>
                    <a:pt x="900" y="1562"/>
                    <a:pt x="901" y="1560"/>
                  </a:cubicBezTo>
                  <a:cubicBezTo>
                    <a:pt x="902" y="1557"/>
                    <a:pt x="903" y="1554"/>
                    <a:pt x="904" y="1551"/>
                  </a:cubicBezTo>
                  <a:cubicBezTo>
                    <a:pt x="904" y="1549"/>
                    <a:pt x="905" y="1546"/>
                    <a:pt x="906" y="1543"/>
                  </a:cubicBezTo>
                  <a:cubicBezTo>
                    <a:pt x="907" y="1540"/>
                    <a:pt x="908" y="1538"/>
                    <a:pt x="909" y="1535"/>
                  </a:cubicBezTo>
                  <a:cubicBezTo>
                    <a:pt x="910" y="1532"/>
                    <a:pt x="911" y="1529"/>
                    <a:pt x="912" y="1526"/>
                  </a:cubicBezTo>
                  <a:cubicBezTo>
                    <a:pt x="913" y="1524"/>
                    <a:pt x="914" y="1521"/>
                    <a:pt x="915" y="1518"/>
                  </a:cubicBezTo>
                  <a:cubicBezTo>
                    <a:pt x="916" y="1515"/>
                    <a:pt x="917" y="1513"/>
                    <a:pt x="918" y="1510"/>
                  </a:cubicBezTo>
                  <a:cubicBezTo>
                    <a:pt x="919" y="1507"/>
                    <a:pt x="920" y="1504"/>
                    <a:pt x="922" y="1502"/>
                  </a:cubicBezTo>
                  <a:cubicBezTo>
                    <a:pt x="923" y="1499"/>
                    <a:pt x="924" y="1497"/>
                    <a:pt x="925" y="1494"/>
                  </a:cubicBezTo>
                  <a:cubicBezTo>
                    <a:pt x="926" y="1491"/>
                    <a:pt x="927" y="1489"/>
                    <a:pt x="928" y="1487"/>
                  </a:cubicBezTo>
                  <a:cubicBezTo>
                    <a:pt x="929" y="1484"/>
                    <a:pt x="930" y="1482"/>
                    <a:pt x="931" y="1479"/>
                  </a:cubicBezTo>
                  <a:cubicBezTo>
                    <a:pt x="934" y="1475"/>
                    <a:pt x="936" y="1470"/>
                    <a:pt x="938" y="1466"/>
                  </a:cubicBezTo>
                  <a:cubicBezTo>
                    <a:pt x="939" y="1462"/>
                    <a:pt x="941" y="1459"/>
                    <a:pt x="943" y="1456"/>
                  </a:cubicBezTo>
                  <a:cubicBezTo>
                    <a:pt x="944" y="1452"/>
                    <a:pt x="946" y="1450"/>
                    <a:pt x="947" y="1447"/>
                  </a:cubicBezTo>
                  <a:cubicBezTo>
                    <a:pt x="950" y="1443"/>
                    <a:pt x="951" y="1440"/>
                    <a:pt x="951" y="1440"/>
                  </a:cubicBezTo>
                  <a:cubicBezTo>
                    <a:pt x="951" y="1440"/>
                    <a:pt x="949" y="1443"/>
                    <a:pt x="947" y="1447"/>
                  </a:cubicBezTo>
                  <a:cubicBezTo>
                    <a:pt x="945" y="1449"/>
                    <a:pt x="944" y="1452"/>
                    <a:pt x="942" y="1455"/>
                  </a:cubicBezTo>
                  <a:cubicBezTo>
                    <a:pt x="942" y="1455"/>
                    <a:pt x="942" y="1455"/>
                    <a:pt x="942" y="1455"/>
                  </a:cubicBezTo>
                  <a:cubicBezTo>
                    <a:pt x="943" y="1452"/>
                    <a:pt x="943" y="1452"/>
                    <a:pt x="943" y="1452"/>
                  </a:cubicBezTo>
                  <a:cubicBezTo>
                    <a:pt x="923" y="1488"/>
                    <a:pt x="902" y="1522"/>
                    <a:pt x="875" y="1552"/>
                  </a:cubicBezTo>
                  <a:cubicBezTo>
                    <a:pt x="873" y="1554"/>
                    <a:pt x="870" y="1557"/>
                    <a:pt x="866" y="1561"/>
                  </a:cubicBezTo>
                  <a:cubicBezTo>
                    <a:pt x="860" y="1550"/>
                    <a:pt x="852" y="1542"/>
                    <a:pt x="841" y="1537"/>
                  </a:cubicBezTo>
                  <a:cubicBezTo>
                    <a:pt x="841" y="1536"/>
                    <a:pt x="841" y="1535"/>
                    <a:pt x="841" y="1534"/>
                  </a:cubicBezTo>
                  <a:cubicBezTo>
                    <a:pt x="839" y="1518"/>
                    <a:pt x="830" y="1504"/>
                    <a:pt x="819" y="1495"/>
                  </a:cubicBezTo>
                  <a:cubicBezTo>
                    <a:pt x="814" y="1491"/>
                    <a:pt x="808" y="1488"/>
                    <a:pt x="803" y="1486"/>
                  </a:cubicBezTo>
                  <a:cubicBezTo>
                    <a:pt x="806" y="1482"/>
                    <a:pt x="810" y="1478"/>
                    <a:pt x="814" y="1474"/>
                  </a:cubicBezTo>
                  <a:cubicBezTo>
                    <a:pt x="832" y="1451"/>
                    <a:pt x="842" y="1428"/>
                    <a:pt x="836" y="1422"/>
                  </a:cubicBezTo>
                  <a:cubicBezTo>
                    <a:pt x="836" y="1422"/>
                    <a:pt x="835" y="1421"/>
                    <a:pt x="834" y="1421"/>
                  </a:cubicBezTo>
                  <a:cubicBezTo>
                    <a:pt x="865" y="1385"/>
                    <a:pt x="899" y="1350"/>
                    <a:pt x="899" y="1350"/>
                  </a:cubicBezTo>
                  <a:cubicBezTo>
                    <a:pt x="899" y="1350"/>
                    <a:pt x="876" y="1369"/>
                    <a:pt x="866" y="1377"/>
                  </a:cubicBezTo>
                  <a:cubicBezTo>
                    <a:pt x="856" y="1385"/>
                    <a:pt x="844" y="1394"/>
                    <a:pt x="830" y="1404"/>
                  </a:cubicBezTo>
                  <a:cubicBezTo>
                    <a:pt x="816" y="1414"/>
                    <a:pt x="801" y="1423"/>
                    <a:pt x="784" y="1431"/>
                  </a:cubicBezTo>
                  <a:cubicBezTo>
                    <a:pt x="777" y="1434"/>
                    <a:pt x="771" y="1436"/>
                    <a:pt x="765" y="1438"/>
                  </a:cubicBezTo>
                  <a:cubicBezTo>
                    <a:pt x="763" y="1438"/>
                    <a:pt x="762" y="1439"/>
                    <a:pt x="761" y="1439"/>
                  </a:cubicBezTo>
                  <a:cubicBezTo>
                    <a:pt x="760" y="1439"/>
                    <a:pt x="760" y="1439"/>
                    <a:pt x="760" y="1439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6" y="1437"/>
                    <a:pt x="756" y="1436"/>
                    <a:pt x="756" y="1435"/>
                  </a:cubicBezTo>
                  <a:cubicBezTo>
                    <a:pt x="745" y="1407"/>
                    <a:pt x="707" y="1381"/>
                    <a:pt x="682" y="1407"/>
                  </a:cubicBezTo>
                  <a:cubicBezTo>
                    <a:pt x="676" y="1414"/>
                    <a:pt x="670" y="1428"/>
                    <a:pt x="670" y="1438"/>
                  </a:cubicBezTo>
                  <a:cubicBezTo>
                    <a:pt x="670" y="1456"/>
                    <a:pt x="680" y="1471"/>
                    <a:pt x="695" y="1476"/>
                  </a:cubicBezTo>
                  <a:cubicBezTo>
                    <a:pt x="694" y="1480"/>
                    <a:pt x="693" y="1484"/>
                    <a:pt x="693" y="1489"/>
                  </a:cubicBezTo>
                  <a:cubicBezTo>
                    <a:pt x="690" y="1488"/>
                    <a:pt x="687" y="1488"/>
                    <a:pt x="684" y="1488"/>
                  </a:cubicBezTo>
                  <a:cubicBezTo>
                    <a:pt x="677" y="1488"/>
                    <a:pt x="670" y="1490"/>
                    <a:pt x="663" y="1493"/>
                  </a:cubicBezTo>
                  <a:cubicBezTo>
                    <a:pt x="659" y="1491"/>
                    <a:pt x="655" y="1490"/>
                    <a:pt x="650" y="1490"/>
                  </a:cubicBezTo>
                  <a:cubicBezTo>
                    <a:pt x="649" y="1490"/>
                    <a:pt x="647" y="1490"/>
                    <a:pt x="646" y="1490"/>
                  </a:cubicBezTo>
                  <a:cubicBezTo>
                    <a:pt x="648" y="1484"/>
                    <a:pt x="649" y="1477"/>
                    <a:pt x="649" y="1469"/>
                  </a:cubicBezTo>
                  <a:cubicBezTo>
                    <a:pt x="649" y="1446"/>
                    <a:pt x="637" y="1425"/>
                    <a:pt x="620" y="1419"/>
                  </a:cubicBezTo>
                  <a:cubicBezTo>
                    <a:pt x="630" y="1413"/>
                    <a:pt x="637" y="1403"/>
                    <a:pt x="637" y="1391"/>
                  </a:cubicBezTo>
                  <a:cubicBezTo>
                    <a:pt x="637" y="1374"/>
                    <a:pt x="622" y="1360"/>
                    <a:pt x="603" y="1360"/>
                  </a:cubicBezTo>
                  <a:cubicBezTo>
                    <a:pt x="598" y="1360"/>
                    <a:pt x="593" y="1361"/>
                    <a:pt x="588" y="1363"/>
                  </a:cubicBezTo>
                  <a:cubicBezTo>
                    <a:pt x="584" y="1359"/>
                    <a:pt x="580" y="1355"/>
                    <a:pt x="576" y="1352"/>
                  </a:cubicBezTo>
                  <a:cubicBezTo>
                    <a:pt x="577" y="1349"/>
                    <a:pt x="578" y="1345"/>
                    <a:pt x="578" y="1342"/>
                  </a:cubicBezTo>
                  <a:cubicBezTo>
                    <a:pt x="578" y="1342"/>
                    <a:pt x="578" y="1341"/>
                    <a:pt x="578" y="1341"/>
                  </a:cubicBezTo>
                  <a:cubicBezTo>
                    <a:pt x="588" y="1334"/>
                    <a:pt x="600" y="1328"/>
                    <a:pt x="607" y="1324"/>
                  </a:cubicBezTo>
                  <a:cubicBezTo>
                    <a:pt x="612" y="1321"/>
                    <a:pt x="617" y="1318"/>
                    <a:pt x="622" y="1316"/>
                  </a:cubicBezTo>
                  <a:cubicBezTo>
                    <a:pt x="626" y="1314"/>
                    <a:pt x="630" y="1313"/>
                    <a:pt x="634" y="1312"/>
                  </a:cubicBezTo>
                  <a:cubicBezTo>
                    <a:pt x="640" y="1310"/>
                    <a:pt x="645" y="1308"/>
                    <a:pt x="649" y="1307"/>
                  </a:cubicBezTo>
                  <a:cubicBezTo>
                    <a:pt x="651" y="1306"/>
                    <a:pt x="652" y="1306"/>
                    <a:pt x="653" y="1305"/>
                  </a:cubicBezTo>
                  <a:cubicBezTo>
                    <a:pt x="654" y="1305"/>
                    <a:pt x="654" y="1305"/>
                    <a:pt x="655" y="1304"/>
                  </a:cubicBezTo>
                  <a:cubicBezTo>
                    <a:pt x="657" y="1303"/>
                    <a:pt x="659" y="1303"/>
                    <a:pt x="660" y="1302"/>
                  </a:cubicBezTo>
                  <a:cubicBezTo>
                    <a:pt x="662" y="1301"/>
                    <a:pt x="664" y="1300"/>
                    <a:pt x="664" y="1300"/>
                  </a:cubicBezTo>
                  <a:cubicBezTo>
                    <a:pt x="664" y="1300"/>
                    <a:pt x="662" y="1301"/>
                    <a:pt x="660" y="1301"/>
                  </a:cubicBezTo>
                  <a:cubicBezTo>
                    <a:pt x="658" y="1302"/>
                    <a:pt x="657" y="1302"/>
                    <a:pt x="655" y="1303"/>
                  </a:cubicBezTo>
                  <a:cubicBezTo>
                    <a:pt x="654" y="1303"/>
                    <a:pt x="653" y="1303"/>
                    <a:pt x="652" y="1303"/>
                  </a:cubicBezTo>
                  <a:cubicBezTo>
                    <a:pt x="651" y="1303"/>
                    <a:pt x="650" y="1304"/>
                    <a:pt x="649" y="1304"/>
                  </a:cubicBezTo>
                  <a:cubicBezTo>
                    <a:pt x="644" y="1305"/>
                    <a:pt x="639" y="1306"/>
                    <a:pt x="633" y="1306"/>
                  </a:cubicBezTo>
                  <a:cubicBezTo>
                    <a:pt x="628" y="1307"/>
                    <a:pt x="622" y="1307"/>
                    <a:pt x="616" y="1308"/>
                  </a:cubicBezTo>
                  <a:cubicBezTo>
                    <a:pt x="610" y="1308"/>
                    <a:pt x="604" y="1308"/>
                    <a:pt x="598" y="1307"/>
                  </a:cubicBezTo>
                  <a:cubicBezTo>
                    <a:pt x="593" y="1307"/>
                    <a:pt x="588" y="1306"/>
                    <a:pt x="583" y="1305"/>
                  </a:cubicBezTo>
                  <a:cubicBezTo>
                    <a:pt x="582" y="1305"/>
                    <a:pt x="581" y="1305"/>
                    <a:pt x="580" y="1305"/>
                  </a:cubicBezTo>
                  <a:cubicBezTo>
                    <a:pt x="579" y="1305"/>
                    <a:pt x="578" y="1305"/>
                    <a:pt x="577" y="1304"/>
                  </a:cubicBezTo>
                  <a:cubicBezTo>
                    <a:pt x="577" y="1304"/>
                    <a:pt x="576" y="1304"/>
                    <a:pt x="575" y="1304"/>
                  </a:cubicBezTo>
                  <a:cubicBezTo>
                    <a:pt x="575" y="1304"/>
                    <a:pt x="574" y="1304"/>
                    <a:pt x="574" y="1303"/>
                  </a:cubicBezTo>
                  <a:cubicBezTo>
                    <a:pt x="572" y="1301"/>
                    <a:pt x="570" y="1298"/>
                    <a:pt x="567" y="1295"/>
                  </a:cubicBezTo>
                  <a:cubicBezTo>
                    <a:pt x="564" y="1293"/>
                    <a:pt x="561" y="1291"/>
                    <a:pt x="558" y="1289"/>
                  </a:cubicBezTo>
                  <a:cubicBezTo>
                    <a:pt x="556" y="1288"/>
                    <a:pt x="554" y="1288"/>
                    <a:pt x="553" y="1287"/>
                  </a:cubicBezTo>
                  <a:cubicBezTo>
                    <a:pt x="552" y="1285"/>
                    <a:pt x="552" y="1284"/>
                    <a:pt x="551" y="1282"/>
                  </a:cubicBezTo>
                  <a:cubicBezTo>
                    <a:pt x="550" y="1276"/>
                    <a:pt x="547" y="1271"/>
                    <a:pt x="544" y="1266"/>
                  </a:cubicBezTo>
                  <a:cubicBezTo>
                    <a:pt x="543" y="1265"/>
                    <a:pt x="543" y="1265"/>
                    <a:pt x="542" y="1264"/>
                  </a:cubicBezTo>
                  <a:cubicBezTo>
                    <a:pt x="542" y="1263"/>
                    <a:pt x="541" y="1263"/>
                    <a:pt x="541" y="1262"/>
                  </a:cubicBezTo>
                  <a:cubicBezTo>
                    <a:pt x="540" y="1262"/>
                    <a:pt x="540" y="1261"/>
                    <a:pt x="539" y="1261"/>
                  </a:cubicBezTo>
                  <a:cubicBezTo>
                    <a:pt x="539" y="1260"/>
                    <a:pt x="538" y="1259"/>
                    <a:pt x="538" y="1259"/>
                  </a:cubicBezTo>
                  <a:cubicBezTo>
                    <a:pt x="536" y="1257"/>
                    <a:pt x="534" y="1255"/>
                    <a:pt x="532" y="1254"/>
                  </a:cubicBezTo>
                  <a:cubicBezTo>
                    <a:pt x="531" y="1253"/>
                    <a:pt x="530" y="1252"/>
                    <a:pt x="529" y="1252"/>
                  </a:cubicBezTo>
                  <a:cubicBezTo>
                    <a:pt x="529" y="1251"/>
                    <a:pt x="529" y="1250"/>
                    <a:pt x="530" y="1250"/>
                  </a:cubicBezTo>
                  <a:cubicBezTo>
                    <a:pt x="530" y="1249"/>
                    <a:pt x="531" y="1248"/>
                    <a:pt x="531" y="1247"/>
                  </a:cubicBezTo>
                  <a:cubicBezTo>
                    <a:pt x="532" y="1245"/>
                    <a:pt x="532" y="1244"/>
                    <a:pt x="533" y="1242"/>
                  </a:cubicBezTo>
                  <a:cubicBezTo>
                    <a:pt x="534" y="1240"/>
                    <a:pt x="535" y="1238"/>
                    <a:pt x="535" y="1236"/>
                  </a:cubicBezTo>
                  <a:cubicBezTo>
                    <a:pt x="536" y="1235"/>
                    <a:pt x="536" y="1234"/>
                    <a:pt x="536" y="1233"/>
                  </a:cubicBezTo>
                  <a:cubicBezTo>
                    <a:pt x="537" y="1232"/>
                    <a:pt x="537" y="1231"/>
                    <a:pt x="537" y="1230"/>
                  </a:cubicBezTo>
                  <a:cubicBezTo>
                    <a:pt x="538" y="1228"/>
                    <a:pt x="538" y="1226"/>
                    <a:pt x="539" y="1224"/>
                  </a:cubicBezTo>
                  <a:cubicBezTo>
                    <a:pt x="539" y="1224"/>
                    <a:pt x="539" y="1224"/>
                    <a:pt x="539" y="1224"/>
                  </a:cubicBezTo>
                  <a:cubicBezTo>
                    <a:pt x="542" y="1225"/>
                    <a:pt x="546" y="1226"/>
                    <a:pt x="549" y="1226"/>
                  </a:cubicBezTo>
                  <a:cubicBezTo>
                    <a:pt x="565" y="1226"/>
                    <a:pt x="578" y="1212"/>
                    <a:pt x="578" y="1194"/>
                  </a:cubicBezTo>
                  <a:cubicBezTo>
                    <a:pt x="578" y="1193"/>
                    <a:pt x="578" y="1192"/>
                    <a:pt x="578" y="1191"/>
                  </a:cubicBezTo>
                  <a:cubicBezTo>
                    <a:pt x="584" y="1188"/>
                    <a:pt x="589" y="1184"/>
                    <a:pt x="593" y="1179"/>
                  </a:cubicBezTo>
                  <a:cubicBezTo>
                    <a:pt x="595" y="1186"/>
                    <a:pt x="600" y="1190"/>
                    <a:pt x="607" y="1190"/>
                  </a:cubicBezTo>
                  <a:cubicBezTo>
                    <a:pt x="615" y="1190"/>
                    <a:pt x="621" y="1183"/>
                    <a:pt x="621" y="1174"/>
                  </a:cubicBezTo>
                  <a:cubicBezTo>
                    <a:pt x="621" y="1167"/>
                    <a:pt x="617" y="1161"/>
                    <a:pt x="611" y="1159"/>
                  </a:cubicBezTo>
                  <a:cubicBezTo>
                    <a:pt x="614" y="1156"/>
                    <a:pt x="617" y="1152"/>
                    <a:pt x="617" y="1148"/>
                  </a:cubicBezTo>
                  <a:cubicBezTo>
                    <a:pt x="617" y="1145"/>
                    <a:pt x="616" y="1142"/>
                    <a:pt x="614" y="1139"/>
                  </a:cubicBezTo>
                  <a:cubicBezTo>
                    <a:pt x="616" y="1135"/>
                    <a:pt x="617" y="1131"/>
                    <a:pt x="617" y="1126"/>
                  </a:cubicBezTo>
                  <a:cubicBezTo>
                    <a:pt x="617" y="1113"/>
                    <a:pt x="608" y="1102"/>
                    <a:pt x="598" y="1102"/>
                  </a:cubicBezTo>
                  <a:cubicBezTo>
                    <a:pt x="591" y="1102"/>
                    <a:pt x="586" y="1106"/>
                    <a:pt x="582" y="1111"/>
                  </a:cubicBezTo>
                  <a:cubicBezTo>
                    <a:pt x="574" y="1105"/>
                    <a:pt x="564" y="1102"/>
                    <a:pt x="553" y="1102"/>
                  </a:cubicBezTo>
                  <a:cubicBezTo>
                    <a:pt x="542" y="1102"/>
                    <a:pt x="533" y="1105"/>
                    <a:pt x="524" y="1110"/>
                  </a:cubicBezTo>
                  <a:cubicBezTo>
                    <a:pt x="524" y="1108"/>
                    <a:pt x="523" y="1107"/>
                    <a:pt x="522" y="1105"/>
                  </a:cubicBezTo>
                  <a:cubicBezTo>
                    <a:pt x="521" y="1103"/>
                    <a:pt x="520" y="1101"/>
                    <a:pt x="519" y="1099"/>
                  </a:cubicBezTo>
                  <a:cubicBezTo>
                    <a:pt x="518" y="1097"/>
                    <a:pt x="517" y="1096"/>
                    <a:pt x="516" y="1094"/>
                  </a:cubicBezTo>
                  <a:cubicBezTo>
                    <a:pt x="515" y="1093"/>
                    <a:pt x="515" y="1092"/>
                    <a:pt x="514" y="1091"/>
                  </a:cubicBezTo>
                  <a:cubicBezTo>
                    <a:pt x="514" y="1090"/>
                    <a:pt x="513" y="1090"/>
                    <a:pt x="513" y="1089"/>
                  </a:cubicBezTo>
                  <a:cubicBezTo>
                    <a:pt x="512" y="1087"/>
                    <a:pt x="511" y="1085"/>
                    <a:pt x="510" y="1084"/>
                  </a:cubicBezTo>
                  <a:cubicBezTo>
                    <a:pt x="509" y="1083"/>
                    <a:pt x="509" y="1083"/>
                    <a:pt x="509" y="1083"/>
                  </a:cubicBezTo>
                  <a:cubicBezTo>
                    <a:pt x="510" y="1079"/>
                    <a:pt x="510" y="1075"/>
                    <a:pt x="510" y="1070"/>
                  </a:cubicBezTo>
                  <a:cubicBezTo>
                    <a:pt x="510" y="1045"/>
                    <a:pt x="489" y="1025"/>
                    <a:pt x="463" y="1025"/>
                  </a:cubicBezTo>
                  <a:cubicBezTo>
                    <a:pt x="461" y="1025"/>
                    <a:pt x="459" y="1025"/>
                    <a:pt x="457" y="1025"/>
                  </a:cubicBezTo>
                  <a:cubicBezTo>
                    <a:pt x="457" y="1019"/>
                    <a:pt x="456" y="1012"/>
                    <a:pt x="455" y="1006"/>
                  </a:cubicBezTo>
                  <a:cubicBezTo>
                    <a:pt x="456" y="1001"/>
                    <a:pt x="457" y="995"/>
                    <a:pt x="457" y="989"/>
                  </a:cubicBezTo>
                  <a:cubicBezTo>
                    <a:pt x="457" y="978"/>
                    <a:pt x="454" y="967"/>
                    <a:pt x="449" y="958"/>
                  </a:cubicBezTo>
                  <a:cubicBezTo>
                    <a:pt x="468" y="939"/>
                    <a:pt x="480" y="911"/>
                    <a:pt x="480" y="881"/>
                  </a:cubicBezTo>
                  <a:cubicBezTo>
                    <a:pt x="480" y="857"/>
                    <a:pt x="473" y="835"/>
                    <a:pt x="460" y="818"/>
                  </a:cubicBezTo>
                  <a:cubicBezTo>
                    <a:pt x="466" y="807"/>
                    <a:pt x="470" y="793"/>
                    <a:pt x="470" y="779"/>
                  </a:cubicBezTo>
                  <a:cubicBezTo>
                    <a:pt x="470" y="778"/>
                    <a:pt x="470" y="776"/>
                    <a:pt x="469" y="775"/>
                  </a:cubicBezTo>
                  <a:cubicBezTo>
                    <a:pt x="476" y="780"/>
                    <a:pt x="483" y="783"/>
                    <a:pt x="491" y="783"/>
                  </a:cubicBezTo>
                  <a:cubicBezTo>
                    <a:pt x="512" y="783"/>
                    <a:pt x="528" y="765"/>
                    <a:pt x="528" y="743"/>
                  </a:cubicBezTo>
                  <a:cubicBezTo>
                    <a:pt x="528" y="720"/>
                    <a:pt x="512" y="702"/>
                    <a:pt x="491" y="702"/>
                  </a:cubicBezTo>
                  <a:cubicBezTo>
                    <a:pt x="489" y="702"/>
                    <a:pt x="486" y="703"/>
                    <a:pt x="484" y="703"/>
                  </a:cubicBezTo>
                  <a:cubicBezTo>
                    <a:pt x="483" y="698"/>
                    <a:pt x="481" y="692"/>
                    <a:pt x="477" y="688"/>
                  </a:cubicBezTo>
                  <a:cubicBezTo>
                    <a:pt x="480" y="683"/>
                    <a:pt x="482" y="677"/>
                    <a:pt x="482" y="671"/>
                  </a:cubicBezTo>
                  <a:cubicBezTo>
                    <a:pt x="482" y="653"/>
                    <a:pt x="469" y="639"/>
                    <a:pt x="453" y="639"/>
                  </a:cubicBezTo>
                  <a:cubicBezTo>
                    <a:pt x="437" y="639"/>
                    <a:pt x="424" y="653"/>
                    <a:pt x="424" y="671"/>
                  </a:cubicBezTo>
                  <a:cubicBezTo>
                    <a:pt x="424" y="678"/>
                    <a:pt x="426" y="684"/>
                    <a:pt x="430" y="690"/>
                  </a:cubicBezTo>
                  <a:cubicBezTo>
                    <a:pt x="427" y="695"/>
                    <a:pt x="424" y="700"/>
                    <a:pt x="424" y="707"/>
                  </a:cubicBezTo>
                  <a:cubicBezTo>
                    <a:pt x="416" y="703"/>
                    <a:pt x="408" y="702"/>
                    <a:pt x="399" y="702"/>
                  </a:cubicBezTo>
                  <a:cubicBezTo>
                    <a:pt x="396" y="702"/>
                    <a:pt x="392" y="702"/>
                    <a:pt x="389" y="702"/>
                  </a:cubicBezTo>
                  <a:cubicBezTo>
                    <a:pt x="394" y="690"/>
                    <a:pt x="397" y="676"/>
                    <a:pt x="397" y="661"/>
                  </a:cubicBezTo>
                  <a:cubicBezTo>
                    <a:pt x="397" y="659"/>
                    <a:pt x="397" y="657"/>
                    <a:pt x="397" y="655"/>
                  </a:cubicBezTo>
                  <a:cubicBezTo>
                    <a:pt x="397" y="654"/>
                    <a:pt x="397" y="653"/>
                    <a:pt x="397" y="651"/>
                  </a:cubicBezTo>
                  <a:cubicBezTo>
                    <a:pt x="396" y="650"/>
                    <a:pt x="396" y="648"/>
                    <a:pt x="396" y="646"/>
                  </a:cubicBezTo>
                  <a:cubicBezTo>
                    <a:pt x="395" y="642"/>
                    <a:pt x="394" y="637"/>
                    <a:pt x="393" y="633"/>
                  </a:cubicBezTo>
                  <a:cubicBezTo>
                    <a:pt x="393" y="631"/>
                    <a:pt x="393" y="630"/>
                    <a:pt x="392" y="629"/>
                  </a:cubicBezTo>
                  <a:cubicBezTo>
                    <a:pt x="392" y="628"/>
                    <a:pt x="392" y="628"/>
                    <a:pt x="392" y="627"/>
                  </a:cubicBezTo>
                  <a:cubicBezTo>
                    <a:pt x="391" y="626"/>
                    <a:pt x="391" y="625"/>
                    <a:pt x="390" y="623"/>
                  </a:cubicBezTo>
                  <a:cubicBezTo>
                    <a:pt x="390" y="623"/>
                    <a:pt x="390" y="623"/>
                    <a:pt x="390" y="623"/>
                  </a:cubicBezTo>
                  <a:cubicBezTo>
                    <a:pt x="390" y="623"/>
                    <a:pt x="390" y="622"/>
                    <a:pt x="390" y="622"/>
                  </a:cubicBezTo>
                  <a:cubicBezTo>
                    <a:pt x="390" y="622"/>
                    <a:pt x="390" y="621"/>
                    <a:pt x="390" y="621"/>
                  </a:cubicBezTo>
                  <a:cubicBezTo>
                    <a:pt x="389" y="619"/>
                    <a:pt x="388" y="616"/>
                    <a:pt x="387" y="614"/>
                  </a:cubicBezTo>
                  <a:cubicBezTo>
                    <a:pt x="387" y="614"/>
                    <a:pt x="387" y="614"/>
                    <a:pt x="387" y="614"/>
                  </a:cubicBezTo>
                  <a:cubicBezTo>
                    <a:pt x="386" y="613"/>
                    <a:pt x="386" y="613"/>
                    <a:pt x="386" y="613"/>
                  </a:cubicBezTo>
                  <a:cubicBezTo>
                    <a:pt x="386" y="612"/>
                    <a:pt x="385" y="611"/>
                    <a:pt x="384" y="610"/>
                  </a:cubicBezTo>
                  <a:cubicBezTo>
                    <a:pt x="382" y="604"/>
                    <a:pt x="378" y="599"/>
                    <a:pt x="375" y="594"/>
                  </a:cubicBezTo>
                  <a:cubicBezTo>
                    <a:pt x="373" y="593"/>
                    <a:pt x="372" y="591"/>
                    <a:pt x="371" y="590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69" y="588"/>
                    <a:pt x="369" y="588"/>
                    <a:pt x="369" y="588"/>
                  </a:cubicBezTo>
                  <a:cubicBezTo>
                    <a:pt x="368" y="587"/>
                    <a:pt x="368" y="587"/>
                    <a:pt x="368" y="587"/>
                  </a:cubicBezTo>
                  <a:cubicBezTo>
                    <a:pt x="368" y="586"/>
                    <a:pt x="368" y="586"/>
                    <a:pt x="368" y="586"/>
                  </a:cubicBezTo>
                  <a:cubicBezTo>
                    <a:pt x="367" y="586"/>
                    <a:pt x="367" y="586"/>
                    <a:pt x="367" y="586"/>
                  </a:cubicBezTo>
                  <a:cubicBezTo>
                    <a:pt x="366" y="585"/>
                    <a:pt x="365" y="584"/>
                    <a:pt x="364" y="583"/>
                  </a:cubicBezTo>
                  <a:cubicBezTo>
                    <a:pt x="364" y="582"/>
                    <a:pt x="364" y="582"/>
                    <a:pt x="364" y="582"/>
                  </a:cubicBezTo>
                  <a:cubicBezTo>
                    <a:pt x="363" y="581"/>
                    <a:pt x="363" y="581"/>
                    <a:pt x="363" y="581"/>
                  </a:cubicBezTo>
                  <a:cubicBezTo>
                    <a:pt x="362" y="581"/>
                    <a:pt x="362" y="581"/>
                    <a:pt x="362" y="581"/>
                  </a:cubicBezTo>
                  <a:cubicBezTo>
                    <a:pt x="362" y="581"/>
                    <a:pt x="361" y="580"/>
                    <a:pt x="361" y="580"/>
                  </a:cubicBezTo>
                  <a:cubicBezTo>
                    <a:pt x="360" y="579"/>
                    <a:pt x="360" y="579"/>
                    <a:pt x="360" y="579"/>
                  </a:cubicBezTo>
                  <a:cubicBezTo>
                    <a:pt x="360" y="579"/>
                    <a:pt x="359" y="578"/>
                    <a:pt x="359" y="578"/>
                  </a:cubicBezTo>
                  <a:cubicBezTo>
                    <a:pt x="358" y="578"/>
                    <a:pt x="358" y="578"/>
                    <a:pt x="358" y="578"/>
                  </a:cubicBezTo>
                  <a:cubicBezTo>
                    <a:pt x="358" y="577"/>
                    <a:pt x="358" y="577"/>
                    <a:pt x="357" y="577"/>
                  </a:cubicBezTo>
                  <a:cubicBezTo>
                    <a:pt x="357" y="576"/>
                    <a:pt x="357" y="576"/>
                    <a:pt x="357" y="576"/>
                  </a:cubicBezTo>
                  <a:cubicBezTo>
                    <a:pt x="356" y="576"/>
                    <a:pt x="356" y="576"/>
                    <a:pt x="355" y="575"/>
                  </a:cubicBezTo>
                  <a:cubicBezTo>
                    <a:pt x="355" y="575"/>
                    <a:pt x="354" y="574"/>
                    <a:pt x="354" y="574"/>
                  </a:cubicBezTo>
                  <a:cubicBezTo>
                    <a:pt x="353" y="574"/>
                    <a:pt x="353" y="574"/>
                    <a:pt x="353" y="574"/>
                  </a:cubicBezTo>
                  <a:cubicBezTo>
                    <a:pt x="353" y="573"/>
                    <a:pt x="353" y="573"/>
                    <a:pt x="353" y="573"/>
                  </a:cubicBezTo>
                  <a:cubicBezTo>
                    <a:pt x="352" y="573"/>
                    <a:pt x="351" y="572"/>
                    <a:pt x="350" y="571"/>
                  </a:cubicBezTo>
                  <a:cubicBezTo>
                    <a:pt x="349" y="571"/>
                    <a:pt x="349" y="571"/>
                    <a:pt x="349" y="571"/>
                  </a:cubicBezTo>
                  <a:cubicBezTo>
                    <a:pt x="348" y="570"/>
                    <a:pt x="348" y="570"/>
                    <a:pt x="348" y="570"/>
                  </a:cubicBezTo>
                  <a:cubicBezTo>
                    <a:pt x="347" y="570"/>
                    <a:pt x="347" y="570"/>
                    <a:pt x="347" y="570"/>
                  </a:cubicBezTo>
                  <a:cubicBezTo>
                    <a:pt x="346" y="569"/>
                    <a:pt x="346" y="569"/>
                    <a:pt x="345" y="569"/>
                  </a:cubicBezTo>
                  <a:cubicBezTo>
                    <a:pt x="345" y="569"/>
                    <a:pt x="345" y="569"/>
                    <a:pt x="345" y="569"/>
                  </a:cubicBezTo>
                  <a:cubicBezTo>
                    <a:pt x="344" y="568"/>
                    <a:pt x="344" y="568"/>
                    <a:pt x="343" y="568"/>
                  </a:cubicBezTo>
                  <a:cubicBezTo>
                    <a:pt x="343" y="568"/>
                    <a:pt x="343" y="567"/>
                    <a:pt x="342" y="567"/>
                  </a:cubicBezTo>
                  <a:cubicBezTo>
                    <a:pt x="341" y="567"/>
                    <a:pt x="341" y="567"/>
                    <a:pt x="341" y="567"/>
                  </a:cubicBezTo>
                  <a:cubicBezTo>
                    <a:pt x="341" y="566"/>
                    <a:pt x="341" y="566"/>
                    <a:pt x="340" y="566"/>
                  </a:cubicBezTo>
                  <a:cubicBezTo>
                    <a:pt x="339" y="566"/>
                    <a:pt x="339" y="566"/>
                    <a:pt x="339" y="566"/>
                  </a:cubicBezTo>
                  <a:cubicBezTo>
                    <a:pt x="338" y="565"/>
                    <a:pt x="338" y="565"/>
                    <a:pt x="338" y="565"/>
                  </a:cubicBezTo>
                  <a:cubicBezTo>
                    <a:pt x="338" y="565"/>
                    <a:pt x="337" y="565"/>
                    <a:pt x="337" y="565"/>
                  </a:cubicBezTo>
                  <a:cubicBezTo>
                    <a:pt x="337" y="565"/>
                    <a:pt x="337" y="565"/>
                    <a:pt x="337" y="565"/>
                  </a:cubicBezTo>
                  <a:cubicBezTo>
                    <a:pt x="336" y="564"/>
                    <a:pt x="336" y="564"/>
                    <a:pt x="335" y="564"/>
                  </a:cubicBezTo>
                  <a:cubicBezTo>
                    <a:pt x="334" y="564"/>
                    <a:pt x="334" y="564"/>
                    <a:pt x="334" y="564"/>
                  </a:cubicBezTo>
                  <a:cubicBezTo>
                    <a:pt x="334" y="563"/>
                    <a:pt x="333" y="563"/>
                    <a:pt x="333" y="563"/>
                  </a:cubicBezTo>
                  <a:cubicBezTo>
                    <a:pt x="332" y="563"/>
                    <a:pt x="332" y="563"/>
                    <a:pt x="332" y="562"/>
                  </a:cubicBezTo>
                  <a:cubicBezTo>
                    <a:pt x="331" y="562"/>
                    <a:pt x="331" y="562"/>
                    <a:pt x="331" y="562"/>
                  </a:cubicBezTo>
                  <a:cubicBezTo>
                    <a:pt x="330" y="562"/>
                    <a:pt x="330" y="562"/>
                    <a:pt x="330" y="562"/>
                  </a:cubicBezTo>
                  <a:cubicBezTo>
                    <a:pt x="329" y="562"/>
                    <a:pt x="329" y="562"/>
                    <a:pt x="328" y="561"/>
                  </a:cubicBezTo>
                  <a:cubicBezTo>
                    <a:pt x="327" y="561"/>
                    <a:pt x="327" y="561"/>
                    <a:pt x="327" y="561"/>
                  </a:cubicBezTo>
                  <a:cubicBezTo>
                    <a:pt x="327" y="561"/>
                    <a:pt x="327" y="561"/>
                    <a:pt x="326" y="561"/>
                  </a:cubicBezTo>
                  <a:cubicBezTo>
                    <a:pt x="325" y="560"/>
                    <a:pt x="325" y="560"/>
                    <a:pt x="325" y="560"/>
                  </a:cubicBezTo>
                  <a:cubicBezTo>
                    <a:pt x="325" y="560"/>
                    <a:pt x="324" y="560"/>
                    <a:pt x="324" y="560"/>
                  </a:cubicBezTo>
                  <a:cubicBezTo>
                    <a:pt x="323" y="560"/>
                    <a:pt x="323" y="560"/>
                    <a:pt x="323" y="560"/>
                  </a:cubicBezTo>
                  <a:cubicBezTo>
                    <a:pt x="322" y="560"/>
                    <a:pt x="322" y="560"/>
                    <a:pt x="322" y="560"/>
                  </a:cubicBezTo>
                  <a:cubicBezTo>
                    <a:pt x="321" y="559"/>
                    <a:pt x="321" y="559"/>
                    <a:pt x="321" y="559"/>
                  </a:cubicBezTo>
                  <a:cubicBezTo>
                    <a:pt x="320" y="559"/>
                    <a:pt x="318" y="559"/>
                    <a:pt x="317" y="559"/>
                  </a:cubicBezTo>
                  <a:cubicBezTo>
                    <a:pt x="316" y="559"/>
                    <a:pt x="316" y="559"/>
                    <a:pt x="315" y="558"/>
                  </a:cubicBezTo>
                  <a:cubicBezTo>
                    <a:pt x="314" y="558"/>
                    <a:pt x="314" y="558"/>
                    <a:pt x="314" y="558"/>
                  </a:cubicBezTo>
                  <a:cubicBezTo>
                    <a:pt x="314" y="558"/>
                    <a:pt x="313" y="558"/>
                    <a:pt x="313" y="558"/>
                  </a:cubicBezTo>
                  <a:cubicBezTo>
                    <a:pt x="312" y="558"/>
                    <a:pt x="312" y="558"/>
                    <a:pt x="312" y="558"/>
                  </a:cubicBezTo>
                  <a:cubicBezTo>
                    <a:pt x="311" y="558"/>
                    <a:pt x="311" y="558"/>
                    <a:pt x="311" y="558"/>
                  </a:cubicBezTo>
                  <a:cubicBezTo>
                    <a:pt x="311" y="558"/>
                    <a:pt x="310" y="558"/>
                    <a:pt x="310" y="558"/>
                  </a:cubicBezTo>
                  <a:cubicBezTo>
                    <a:pt x="309" y="558"/>
                    <a:pt x="309" y="558"/>
                    <a:pt x="309" y="558"/>
                  </a:cubicBezTo>
                  <a:cubicBezTo>
                    <a:pt x="309" y="558"/>
                    <a:pt x="308" y="558"/>
                    <a:pt x="307" y="558"/>
                  </a:cubicBezTo>
                  <a:cubicBezTo>
                    <a:pt x="307" y="558"/>
                    <a:pt x="306" y="558"/>
                    <a:pt x="306" y="558"/>
                  </a:cubicBezTo>
                  <a:cubicBezTo>
                    <a:pt x="305" y="558"/>
                    <a:pt x="305" y="558"/>
                    <a:pt x="305" y="558"/>
                  </a:cubicBezTo>
                  <a:cubicBezTo>
                    <a:pt x="304" y="558"/>
                    <a:pt x="304" y="558"/>
                    <a:pt x="303" y="558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1" y="557"/>
                    <a:pt x="300" y="558"/>
                    <a:pt x="299" y="558"/>
                  </a:cubicBezTo>
                  <a:cubicBezTo>
                    <a:pt x="298" y="558"/>
                    <a:pt x="298" y="558"/>
                    <a:pt x="298" y="558"/>
                  </a:cubicBezTo>
                  <a:cubicBezTo>
                    <a:pt x="291" y="558"/>
                    <a:pt x="285" y="559"/>
                    <a:pt x="278" y="561"/>
                  </a:cubicBezTo>
                  <a:cubicBezTo>
                    <a:pt x="272" y="531"/>
                    <a:pt x="255" y="506"/>
                    <a:pt x="233" y="491"/>
                  </a:cubicBezTo>
                  <a:cubicBezTo>
                    <a:pt x="239" y="483"/>
                    <a:pt x="242" y="475"/>
                    <a:pt x="242" y="466"/>
                  </a:cubicBezTo>
                  <a:cubicBezTo>
                    <a:pt x="242" y="441"/>
                    <a:pt x="218" y="420"/>
                    <a:pt x="188" y="420"/>
                  </a:cubicBezTo>
                  <a:cubicBezTo>
                    <a:pt x="187" y="420"/>
                    <a:pt x="186" y="420"/>
                    <a:pt x="184" y="420"/>
                  </a:cubicBezTo>
                  <a:cubicBezTo>
                    <a:pt x="184" y="420"/>
                    <a:pt x="184" y="420"/>
                    <a:pt x="184" y="420"/>
                  </a:cubicBezTo>
                  <a:cubicBezTo>
                    <a:pt x="184" y="367"/>
                    <a:pt x="174" y="319"/>
                    <a:pt x="157" y="288"/>
                  </a:cubicBezTo>
                  <a:cubicBezTo>
                    <a:pt x="159" y="282"/>
                    <a:pt x="160" y="276"/>
                    <a:pt x="160" y="270"/>
                  </a:cubicBezTo>
                  <a:cubicBezTo>
                    <a:pt x="160" y="246"/>
                    <a:pt x="147" y="225"/>
                    <a:pt x="128" y="218"/>
                  </a:cubicBezTo>
                  <a:cubicBezTo>
                    <a:pt x="133" y="197"/>
                    <a:pt x="135" y="174"/>
                    <a:pt x="135" y="149"/>
                  </a:cubicBezTo>
                  <a:cubicBezTo>
                    <a:pt x="135" y="101"/>
                    <a:pt x="126" y="58"/>
                    <a:pt x="112" y="30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86" y="1"/>
                    <a:pt x="81" y="0"/>
                    <a:pt x="76" y="0"/>
                  </a:cubicBezTo>
                  <a:cubicBezTo>
                    <a:pt x="71" y="0"/>
                    <a:pt x="66" y="1"/>
                    <a:pt x="6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28"/>
                    <a:pt x="0" y="2028"/>
                    <a:pt x="0" y="2028"/>
                  </a:cubicBezTo>
                  <a:cubicBezTo>
                    <a:pt x="112" y="2028"/>
                    <a:pt x="112" y="2028"/>
                    <a:pt x="112" y="2028"/>
                  </a:cubicBezTo>
                  <a:cubicBezTo>
                    <a:pt x="1824" y="2028"/>
                    <a:pt x="1824" y="2028"/>
                    <a:pt x="1824" y="2028"/>
                  </a:cubicBezTo>
                  <a:lnTo>
                    <a:pt x="1824" y="1972"/>
                  </a:lnTo>
                  <a:close/>
                  <a:moveTo>
                    <a:pt x="501" y="1098"/>
                  </a:moveTo>
                  <a:cubicBezTo>
                    <a:pt x="501" y="1099"/>
                    <a:pt x="501" y="1099"/>
                    <a:pt x="501" y="1099"/>
                  </a:cubicBezTo>
                  <a:cubicBezTo>
                    <a:pt x="502" y="1100"/>
                    <a:pt x="502" y="1101"/>
                    <a:pt x="502" y="1102"/>
                  </a:cubicBezTo>
                  <a:cubicBezTo>
                    <a:pt x="503" y="1103"/>
                    <a:pt x="503" y="1104"/>
                    <a:pt x="504" y="1105"/>
                  </a:cubicBezTo>
                  <a:cubicBezTo>
                    <a:pt x="502" y="1103"/>
                    <a:pt x="501" y="1102"/>
                    <a:pt x="500" y="1100"/>
                  </a:cubicBezTo>
                  <a:cubicBezTo>
                    <a:pt x="500" y="1099"/>
                    <a:pt x="500" y="1099"/>
                    <a:pt x="501" y="1098"/>
                  </a:cubicBezTo>
                  <a:close/>
                  <a:moveTo>
                    <a:pt x="112" y="1959"/>
                  </a:moveTo>
                  <a:cubicBezTo>
                    <a:pt x="115" y="1962"/>
                    <a:pt x="118" y="1966"/>
                    <a:pt x="121" y="1970"/>
                  </a:cubicBezTo>
                  <a:cubicBezTo>
                    <a:pt x="122" y="1970"/>
                    <a:pt x="123" y="1971"/>
                    <a:pt x="124" y="1972"/>
                  </a:cubicBezTo>
                  <a:cubicBezTo>
                    <a:pt x="112" y="1972"/>
                    <a:pt x="112" y="1972"/>
                    <a:pt x="112" y="1972"/>
                  </a:cubicBezTo>
                  <a:lnTo>
                    <a:pt x="112" y="1959"/>
                  </a:ln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2222" y="503"/>
              <a:ext cx="737" cy="578"/>
            </a:xfrm>
            <a:custGeom>
              <a:avLst/>
              <a:gdLst>
                <a:gd name="T0" fmla="*/ 7 w 737"/>
                <a:gd name="T1" fmla="*/ 578 h 578"/>
                <a:gd name="T2" fmla="*/ 0 w 737"/>
                <a:gd name="T3" fmla="*/ 570 h 578"/>
                <a:gd name="T4" fmla="*/ 731 w 737"/>
                <a:gd name="T5" fmla="*/ 0 h 578"/>
                <a:gd name="T6" fmla="*/ 737 w 737"/>
                <a:gd name="T7" fmla="*/ 8 h 578"/>
                <a:gd name="T8" fmla="*/ 7 w 737"/>
                <a:gd name="T9" fmla="*/ 57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7" h="578">
                  <a:moveTo>
                    <a:pt x="7" y="578"/>
                  </a:moveTo>
                  <a:lnTo>
                    <a:pt x="0" y="570"/>
                  </a:lnTo>
                  <a:lnTo>
                    <a:pt x="731" y="0"/>
                  </a:lnTo>
                  <a:lnTo>
                    <a:pt x="737" y="8"/>
                  </a:lnTo>
                  <a:lnTo>
                    <a:pt x="7" y="5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2063" y="1109"/>
              <a:ext cx="119" cy="96"/>
            </a:xfrm>
            <a:custGeom>
              <a:avLst/>
              <a:gdLst>
                <a:gd name="T0" fmla="*/ 7 w 119"/>
                <a:gd name="T1" fmla="*/ 96 h 96"/>
                <a:gd name="T2" fmla="*/ 0 w 119"/>
                <a:gd name="T3" fmla="*/ 89 h 96"/>
                <a:gd name="T4" fmla="*/ 112 w 119"/>
                <a:gd name="T5" fmla="*/ 0 h 96"/>
                <a:gd name="T6" fmla="*/ 119 w 119"/>
                <a:gd name="T7" fmla="*/ 8 h 96"/>
                <a:gd name="T8" fmla="*/ 7 w 119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96">
                  <a:moveTo>
                    <a:pt x="7" y="96"/>
                  </a:moveTo>
                  <a:lnTo>
                    <a:pt x="0" y="89"/>
                  </a:lnTo>
                  <a:lnTo>
                    <a:pt x="112" y="0"/>
                  </a:lnTo>
                  <a:lnTo>
                    <a:pt x="119" y="8"/>
                  </a:lnTo>
                  <a:lnTo>
                    <a:pt x="7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1990" y="1226"/>
              <a:ext cx="44" cy="35"/>
            </a:xfrm>
            <a:custGeom>
              <a:avLst/>
              <a:gdLst>
                <a:gd name="T0" fmla="*/ 7 w 44"/>
                <a:gd name="T1" fmla="*/ 35 h 35"/>
                <a:gd name="T2" fmla="*/ 0 w 44"/>
                <a:gd name="T3" fmla="*/ 29 h 35"/>
                <a:gd name="T4" fmla="*/ 38 w 44"/>
                <a:gd name="T5" fmla="*/ 0 h 35"/>
                <a:gd name="T6" fmla="*/ 44 w 44"/>
                <a:gd name="T7" fmla="*/ 6 h 35"/>
                <a:gd name="T8" fmla="*/ 7 w 4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5">
                  <a:moveTo>
                    <a:pt x="7" y="35"/>
                  </a:moveTo>
                  <a:lnTo>
                    <a:pt x="0" y="29"/>
                  </a:lnTo>
                  <a:lnTo>
                    <a:pt x="38" y="0"/>
                  </a:lnTo>
                  <a:lnTo>
                    <a:pt x="44" y="6"/>
                  </a:lnTo>
                  <a:lnTo>
                    <a:pt x="7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2917" y="503"/>
              <a:ext cx="42" cy="42"/>
            </a:xfrm>
            <a:custGeom>
              <a:avLst/>
              <a:gdLst>
                <a:gd name="T0" fmla="*/ 42 w 42"/>
                <a:gd name="T1" fmla="*/ 42 h 42"/>
                <a:gd name="T2" fmla="*/ 33 w 42"/>
                <a:gd name="T3" fmla="*/ 42 h 42"/>
                <a:gd name="T4" fmla="*/ 33 w 42"/>
                <a:gd name="T5" fmla="*/ 10 h 42"/>
                <a:gd name="T6" fmla="*/ 0 w 42"/>
                <a:gd name="T7" fmla="*/ 10 h 42"/>
                <a:gd name="T8" fmla="*/ 0 w 42"/>
                <a:gd name="T9" fmla="*/ 0 h 42"/>
                <a:gd name="T10" fmla="*/ 42 w 42"/>
                <a:gd name="T11" fmla="*/ 0 h 42"/>
                <a:gd name="T12" fmla="*/ 42 w 42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42"/>
                  </a:moveTo>
                  <a:lnTo>
                    <a:pt x="33" y="42"/>
                  </a:lnTo>
                  <a:lnTo>
                    <a:pt x="33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2397" y="1393"/>
              <a:ext cx="438" cy="379"/>
            </a:xfrm>
            <a:custGeom>
              <a:avLst/>
              <a:gdLst>
                <a:gd name="T0" fmla="*/ 5 w 438"/>
                <a:gd name="T1" fmla="*/ 379 h 379"/>
                <a:gd name="T2" fmla="*/ 0 w 438"/>
                <a:gd name="T3" fmla="*/ 372 h 379"/>
                <a:gd name="T4" fmla="*/ 431 w 438"/>
                <a:gd name="T5" fmla="*/ 0 h 379"/>
                <a:gd name="T6" fmla="*/ 438 w 438"/>
                <a:gd name="T7" fmla="*/ 6 h 379"/>
                <a:gd name="T8" fmla="*/ 5 w 438"/>
                <a:gd name="T9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" h="379">
                  <a:moveTo>
                    <a:pt x="5" y="379"/>
                  </a:moveTo>
                  <a:lnTo>
                    <a:pt x="0" y="372"/>
                  </a:lnTo>
                  <a:lnTo>
                    <a:pt x="431" y="0"/>
                  </a:lnTo>
                  <a:lnTo>
                    <a:pt x="438" y="6"/>
                  </a:lnTo>
                  <a:lnTo>
                    <a:pt x="5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2255" y="1801"/>
              <a:ext cx="107" cy="94"/>
            </a:xfrm>
            <a:custGeom>
              <a:avLst/>
              <a:gdLst>
                <a:gd name="T0" fmla="*/ 6 w 107"/>
                <a:gd name="T1" fmla="*/ 94 h 94"/>
                <a:gd name="T2" fmla="*/ 0 w 107"/>
                <a:gd name="T3" fmla="*/ 87 h 94"/>
                <a:gd name="T4" fmla="*/ 100 w 107"/>
                <a:gd name="T5" fmla="*/ 0 h 94"/>
                <a:gd name="T6" fmla="*/ 107 w 107"/>
                <a:gd name="T7" fmla="*/ 6 h 94"/>
                <a:gd name="T8" fmla="*/ 6 w 107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4">
                  <a:moveTo>
                    <a:pt x="6" y="94"/>
                  </a:moveTo>
                  <a:lnTo>
                    <a:pt x="0" y="87"/>
                  </a:lnTo>
                  <a:lnTo>
                    <a:pt x="100" y="0"/>
                  </a:lnTo>
                  <a:lnTo>
                    <a:pt x="107" y="6"/>
                  </a:lnTo>
                  <a:lnTo>
                    <a:pt x="6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2190" y="1916"/>
              <a:ext cx="39" cy="36"/>
            </a:xfrm>
            <a:custGeom>
              <a:avLst/>
              <a:gdLst>
                <a:gd name="T0" fmla="*/ 6 w 39"/>
                <a:gd name="T1" fmla="*/ 36 h 36"/>
                <a:gd name="T2" fmla="*/ 0 w 39"/>
                <a:gd name="T3" fmla="*/ 29 h 36"/>
                <a:gd name="T4" fmla="*/ 34 w 39"/>
                <a:gd name="T5" fmla="*/ 0 h 36"/>
                <a:gd name="T6" fmla="*/ 39 w 39"/>
                <a:gd name="T7" fmla="*/ 7 h 36"/>
                <a:gd name="T8" fmla="*/ 6 w 39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6">
                  <a:moveTo>
                    <a:pt x="6" y="36"/>
                  </a:moveTo>
                  <a:lnTo>
                    <a:pt x="0" y="29"/>
                  </a:lnTo>
                  <a:lnTo>
                    <a:pt x="34" y="0"/>
                  </a:lnTo>
                  <a:lnTo>
                    <a:pt x="39" y="7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2796" y="1391"/>
              <a:ext cx="42" cy="40"/>
            </a:xfrm>
            <a:custGeom>
              <a:avLst/>
              <a:gdLst>
                <a:gd name="T0" fmla="*/ 32 w 42"/>
                <a:gd name="T1" fmla="*/ 40 h 40"/>
                <a:gd name="T2" fmla="*/ 31 w 42"/>
                <a:gd name="T3" fmla="*/ 10 h 40"/>
                <a:gd name="T4" fmla="*/ 0 w 42"/>
                <a:gd name="T5" fmla="*/ 11 h 40"/>
                <a:gd name="T6" fmla="*/ 0 w 42"/>
                <a:gd name="T7" fmla="*/ 2 h 40"/>
                <a:gd name="T8" fmla="*/ 39 w 42"/>
                <a:gd name="T9" fmla="*/ 0 h 40"/>
                <a:gd name="T10" fmla="*/ 42 w 42"/>
                <a:gd name="T11" fmla="*/ 40 h 40"/>
                <a:gd name="T12" fmla="*/ 32 w 4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0">
                  <a:moveTo>
                    <a:pt x="32" y="40"/>
                  </a:moveTo>
                  <a:lnTo>
                    <a:pt x="31" y="10"/>
                  </a:lnTo>
                  <a:lnTo>
                    <a:pt x="0" y="11"/>
                  </a:lnTo>
                  <a:lnTo>
                    <a:pt x="0" y="2"/>
                  </a:lnTo>
                  <a:lnTo>
                    <a:pt x="39" y="0"/>
                  </a:lnTo>
                  <a:lnTo>
                    <a:pt x="42" y="40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1111" y="308"/>
              <a:ext cx="455" cy="247"/>
            </a:xfrm>
            <a:custGeom>
              <a:avLst/>
              <a:gdLst>
                <a:gd name="T0" fmla="*/ 141 w 281"/>
                <a:gd name="T1" fmla="*/ 0 h 152"/>
                <a:gd name="T2" fmla="*/ 113 w 281"/>
                <a:gd name="T3" fmla="*/ 0 h 152"/>
                <a:gd name="T4" fmla="*/ 67 w 281"/>
                <a:gd name="T5" fmla="*/ 46 h 152"/>
                <a:gd name="T6" fmla="*/ 69 w 281"/>
                <a:gd name="T7" fmla="*/ 60 h 152"/>
                <a:gd name="T8" fmla="*/ 46 w 281"/>
                <a:gd name="T9" fmla="*/ 60 h 152"/>
                <a:gd name="T10" fmla="*/ 0 w 281"/>
                <a:gd name="T11" fmla="*/ 106 h 152"/>
                <a:gd name="T12" fmla="*/ 46 w 281"/>
                <a:gd name="T13" fmla="*/ 152 h 152"/>
                <a:gd name="T14" fmla="*/ 235 w 281"/>
                <a:gd name="T15" fmla="*/ 152 h 152"/>
                <a:gd name="T16" fmla="*/ 281 w 281"/>
                <a:gd name="T17" fmla="*/ 106 h 152"/>
                <a:gd name="T18" fmla="*/ 235 w 281"/>
                <a:gd name="T19" fmla="*/ 60 h 152"/>
                <a:gd name="T20" fmla="*/ 185 w 281"/>
                <a:gd name="T21" fmla="*/ 60 h 152"/>
                <a:gd name="T22" fmla="*/ 187 w 281"/>
                <a:gd name="T23" fmla="*/ 46 h 152"/>
                <a:gd name="T24" fmla="*/ 141 w 281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1" h="152">
                  <a:moveTo>
                    <a:pt x="141" y="0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88" y="0"/>
                    <a:pt x="67" y="20"/>
                    <a:pt x="67" y="46"/>
                  </a:cubicBezTo>
                  <a:cubicBezTo>
                    <a:pt x="67" y="51"/>
                    <a:pt x="68" y="55"/>
                    <a:pt x="69" y="6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21" y="60"/>
                    <a:pt x="0" y="80"/>
                    <a:pt x="0" y="106"/>
                  </a:cubicBezTo>
                  <a:cubicBezTo>
                    <a:pt x="0" y="131"/>
                    <a:pt x="21" y="152"/>
                    <a:pt x="46" y="152"/>
                  </a:cubicBezTo>
                  <a:cubicBezTo>
                    <a:pt x="235" y="152"/>
                    <a:pt x="235" y="152"/>
                    <a:pt x="235" y="152"/>
                  </a:cubicBezTo>
                  <a:cubicBezTo>
                    <a:pt x="261" y="152"/>
                    <a:pt x="281" y="131"/>
                    <a:pt x="281" y="106"/>
                  </a:cubicBezTo>
                  <a:cubicBezTo>
                    <a:pt x="281" y="80"/>
                    <a:pt x="261" y="60"/>
                    <a:pt x="235" y="60"/>
                  </a:cubicBezTo>
                  <a:cubicBezTo>
                    <a:pt x="185" y="60"/>
                    <a:pt x="185" y="60"/>
                    <a:pt x="185" y="60"/>
                  </a:cubicBezTo>
                  <a:cubicBezTo>
                    <a:pt x="186" y="55"/>
                    <a:pt x="187" y="51"/>
                    <a:pt x="187" y="46"/>
                  </a:cubicBezTo>
                  <a:cubicBezTo>
                    <a:pt x="187" y="20"/>
                    <a:pt x="166" y="0"/>
                    <a:pt x="14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4071" y="2456"/>
              <a:ext cx="335" cy="155"/>
            </a:xfrm>
            <a:custGeom>
              <a:avLst/>
              <a:gdLst>
                <a:gd name="T0" fmla="*/ 173 w 207"/>
                <a:gd name="T1" fmla="*/ 28 h 96"/>
                <a:gd name="T2" fmla="*/ 129 w 207"/>
                <a:gd name="T3" fmla="*/ 28 h 96"/>
                <a:gd name="T4" fmla="*/ 96 w 207"/>
                <a:gd name="T5" fmla="*/ 0 h 96"/>
                <a:gd name="T6" fmla="*/ 83 w 207"/>
                <a:gd name="T7" fmla="*/ 0 h 96"/>
                <a:gd name="T8" fmla="*/ 50 w 207"/>
                <a:gd name="T9" fmla="*/ 28 h 96"/>
                <a:gd name="T10" fmla="*/ 34 w 207"/>
                <a:gd name="T11" fmla="*/ 28 h 96"/>
                <a:gd name="T12" fmla="*/ 0 w 207"/>
                <a:gd name="T13" fmla="*/ 62 h 96"/>
                <a:gd name="T14" fmla="*/ 34 w 207"/>
                <a:gd name="T15" fmla="*/ 96 h 96"/>
                <a:gd name="T16" fmla="*/ 173 w 207"/>
                <a:gd name="T17" fmla="*/ 96 h 96"/>
                <a:gd name="T18" fmla="*/ 207 w 207"/>
                <a:gd name="T19" fmla="*/ 62 h 96"/>
                <a:gd name="T20" fmla="*/ 173 w 207"/>
                <a:gd name="T21" fmla="*/ 2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96">
                  <a:moveTo>
                    <a:pt x="173" y="28"/>
                  </a:moveTo>
                  <a:cubicBezTo>
                    <a:pt x="129" y="28"/>
                    <a:pt x="129" y="28"/>
                    <a:pt x="129" y="28"/>
                  </a:cubicBezTo>
                  <a:cubicBezTo>
                    <a:pt x="126" y="12"/>
                    <a:pt x="112" y="0"/>
                    <a:pt x="9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67" y="0"/>
                    <a:pt x="53" y="12"/>
                    <a:pt x="50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15" y="28"/>
                    <a:pt x="0" y="43"/>
                    <a:pt x="0" y="62"/>
                  </a:cubicBezTo>
                  <a:cubicBezTo>
                    <a:pt x="0" y="81"/>
                    <a:pt x="15" y="96"/>
                    <a:pt x="34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92" y="96"/>
                    <a:pt x="207" y="81"/>
                    <a:pt x="207" y="62"/>
                  </a:cubicBezTo>
                  <a:cubicBezTo>
                    <a:pt x="207" y="43"/>
                    <a:pt x="192" y="28"/>
                    <a:pt x="173" y="28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2567" y="307"/>
              <a:ext cx="110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3813" y="1699"/>
              <a:ext cx="111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3126" y="2720"/>
              <a:ext cx="151" cy="81"/>
            </a:xfrm>
            <a:custGeom>
              <a:avLst/>
              <a:gdLst>
                <a:gd name="T0" fmla="*/ 68 w 93"/>
                <a:gd name="T1" fmla="*/ 50 h 50"/>
                <a:gd name="T2" fmla="*/ 26 w 93"/>
                <a:gd name="T3" fmla="*/ 50 h 50"/>
                <a:gd name="T4" fmla="*/ 0 w 93"/>
                <a:gd name="T5" fmla="*/ 25 h 50"/>
                <a:gd name="T6" fmla="*/ 26 w 93"/>
                <a:gd name="T7" fmla="*/ 0 h 50"/>
                <a:gd name="T8" fmla="*/ 68 w 93"/>
                <a:gd name="T9" fmla="*/ 0 h 50"/>
                <a:gd name="T10" fmla="*/ 93 w 93"/>
                <a:gd name="T11" fmla="*/ 25 h 50"/>
                <a:gd name="T12" fmla="*/ 68 w 93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50">
                  <a:moveTo>
                    <a:pt x="68" y="50"/>
                  </a:moveTo>
                  <a:cubicBezTo>
                    <a:pt x="26" y="50"/>
                    <a:pt x="26" y="50"/>
                    <a:pt x="26" y="50"/>
                  </a:cubicBezTo>
                  <a:cubicBezTo>
                    <a:pt x="12" y="50"/>
                    <a:pt x="0" y="39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82" y="0"/>
                    <a:pt x="93" y="11"/>
                    <a:pt x="93" y="25"/>
                  </a:cubicBezTo>
                  <a:cubicBezTo>
                    <a:pt x="93" y="39"/>
                    <a:pt x="82" y="50"/>
                    <a:pt x="6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2290" y="872"/>
              <a:ext cx="517" cy="453"/>
            </a:xfrm>
            <a:custGeom>
              <a:avLst/>
              <a:gdLst>
                <a:gd name="T0" fmla="*/ 309 w 319"/>
                <a:gd name="T1" fmla="*/ 0 h 279"/>
                <a:gd name="T2" fmla="*/ 319 w 319"/>
                <a:gd name="T3" fmla="*/ 11 h 279"/>
                <a:gd name="T4" fmla="*/ 306 w 319"/>
                <a:gd name="T5" fmla="*/ 23 h 279"/>
                <a:gd name="T6" fmla="*/ 299 w 319"/>
                <a:gd name="T7" fmla="*/ 29 h 279"/>
                <a:gd name="T8" fmla="*/ 295 w 319"/>
                <a:gd name="T9" fmla="*/ 33 h 279"/>
                <a:gd name="T10" fmla="*/ 290 w 319"/>
                <a:gd name="T11" fmla="*/ 37 h 279"/>
                <a:gd name="T12" fmla="*/ 270 w 319"/>
                <a:gd name="T13" fmla="*/ 54 h 279"/>
                <a:gd name="T14" fmla="*/ 259 w 319"/>
                <a:gd name="T15" fmla="*/ 64 h 279"/>
                <a:gd name="T16" fmla="*/ 246 w 319"/>
                <a:gd name="T17" fmla="*/ 75 h 279"/>
                <a:gd name="T18" fmla="*/ 219 w 319"/>
                <a:gd name="T19" fmla="*/ 97 h 279"/>
                <a:gd name="T20" fmla="*/ 161 w 319"/>
                <a:gd name="T21" fmla="*/ 147 h 279"/>
                <a:gd name="T22" fmla="*/ 102 w 319"/>
                <a:gd name="T23" fmla="*/ 195 h 279"/>
                <a:gd name="T24" fmla="*/ 51 w 319"/>
                <a:gd name="T25" fmla="*/ 238 h 279"/>
                <a:gd name="T26" fmla="*/ 30 w 319"/>
                <a:gd name="T27" fmla="*/ 255 h 279"/>
                <a:gd name="T28" fmla="*/ 14 w 319"/>
                <a:gd name="T29" fmla="*/ 267 h 279"/>
                <a:gd name="T30" fmla="*/ 0 w 319"/>
                <a:gd name="T31" fmla="*/ 279 h 279"/>
                <a:gd name="T32" fmla="*/ 14 w 319"/>
                <a:gd name="T33" fmla="*/ 267 h 279"/>
                <a:gd name="T34" fmla="*/ 29 w 319"/>
                <a:gd name="T35" fmla="*/ 253 h 279"/>
                <a:gd name="T36" fmla="*/ 49 w 319"/>
                <a:gd name="T37" fmla="*/ 236 h 279"/>
                <a:gd name="T38" fmla="*/ 99 w 319"/>
                <a:gd name="T39" fmla="*/ 192 h 279"/>
                <a:gd name="T40" fmla="*/ 156 w 319"/>
                <a:gd name="T41" fmla="*/ 141 h 279"/>
                <a:gd name="T42" fmla="*/ 212 w 319"/>
                <a:gd name="T43" fmla="*/ 90 h 279"/>
                <a:gd name="T44" fmla="*/ 238 w 319"/>
                <a:gd name="T45" fmla="*/ 66 h 279"/>
                <a:gd name="T46" fmla="*/ 250 w 319"/>
                <a:gd name="T47" fmla="*/ 55 h 279"/>
                <a:gd name="T48" fmla="*/ 262 w 319"/>
                <a:gd name="T49" fmla="*/ 45 h 279"/>
                <a:gd name="T50" fmla="*/ 281 w 319"/>
                <a:gd name="T51" fmla="*/ 27 h 279"/>
                <a:gd name="T52" fmla="*/ 285 w 319"/>
                <a:gd name="T53" fmla="*/ 23 h 279"/>
                <a:gd name="T54" fmla="*/ 289 w 319"/>
                <a:gd name="T55" fmla="*/ 19 h 279"/>
                <a:gd name="T56" fmla="*/ 296 w 319"/>
                <a:gd name="T57" fmla="*/ 13 h 279"/>
                <a:gd name="T58" fmla="*/ 309 w 319"/>
                <a:gd name="T59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9" h="279">
                  <a:moveTo>
                    <a:pt x="309" y="0"/>
                  </a:moveTo>
                  <a:cubicBezTo>
                    <a:pt x="319" y="11"/>
                    <a:pt x="319" y="11"/>
                    <a:pt x="319" y="11"/>
                  </a:cubicBezTo>
                  <a:cubicBezTo>
                    <a:pt x="319" y="11"/>
                    <a:pt x="314" y="16"/>
                    <a:pt x="306" y="23"/>
                  </a:cubicBezTo>
                  <a:cubicBezTo>
                    <a:pt x="304" y="25"/>
                    <a:pt x="301" y="27"/>
                    <a:pt x="299" y="29"/>
                  </a:cubicBezTo>
                  <a:cubicBezTo>
                    <a:pt x="297" y="31"/>
                    <a:pt x="296" y="32"/>
                    <a:pt x="295" y="33"/>
                  </a:cubicBezTo>
                  <a:cubicBezTo>
                    <a:pt x="293" y="34"/>
                    <a:pt x="292" y="36"/>
                    <a:pt x="290" y="37"/>
                  </a:cubicBezTo>
                  <a:cubicBezTo>
                    <a:pt x="284" y="42"/>
                    <a:pt x="277" y="48"/>
                    <a:pt x="270" y="54"/>
                  </a:cubicBezTo>
                  <a:cubicBezTo>
                    <a:pt x="266" y="57"/>
                    <a:pt x="262" y="61"/>
                    <a:pt x="259" y="64"/>
                  </a:cubicBezTo>
                  <a:cubicBezTo>
                    <a:pt x="254" y="68"/>
                    <a:pt x="250" y="71"/>
                    <a:pt x="246" y="75"/>
                  </a:cubicBezTo>
                  <a:cubicBezTo>
                    <a:pt x="238" y="82"/>
                    <a:pt x="229" y="90"/>
                    <a:pt x="219" y="97"/>
                  </a:cubicBezTo>
                  <a:cubicBezTo>
                    <a:pt x="201" y="113"/>
                    <a:pt x="181" y="130"/>
                    <a:pt x="161" y="147"/>
                  </a:cubicBezTo>
                  <a:cubicBezTo>
                    <a:pt x="141" y="163"/>
                    <a:pt x="121" y="180"/>
                    <a:pt x="102" y="195"/>
                  </a:cubicBezTo>
                  <a:cubicBezTo>
                    <a:pt x="83" y="211"/>
                    <a:pt x="66" y="225"/>
                    <a:pt x="51" y="238"/>
                  </a:cubicBezTo>
                  <a:cubicBezTo>
                    <a:pt x="43" y="244"/>
                    <a:pt x="36" y="249"/>
                    <a:pt x="30" y="255"/>
                  </a:cubicBezTo>
                  <a:cubicBezTo>
                    <a:pt x="24" y="260"/>
                    <a:pt x="18" y="264"/>
                    <a:pt x="14" y="267"/>
                  </a:cubicBezTo>
                  <a:cubicBezTo>
                    <a:pt x="5" y="274"/>
                    <a:pt x="0" y="279"/>
                    <a:pt x="0" y="279"/>
                  </a:cubicBezTo>
                  <a:cubicBezTo>
                    <a:pt x="0" y="279"/>
                    <a:pt x="5" y="274"/>
                    <a:pt x="14" y="267"/>
                  </a:cubicBezTo>
                  <a:cubicBezTo>
                    <a:pt x="18" y="263"/>
                    <a:pt x="23" y="259"/>
                    <a:pt x="29" y="253"/>
                  </a:cubicBezTo>
                  <a:cubicBezTo>
                    <a:pt x="35" y="248"/>
                    <a:pt x="42" y="242"/>
                    <a:pt x="49" y="236"/>
                  </a:cubicBezTo>
                  <a:cubicBezTo>
                    <a:pt x="64" y="223"/>
                    <a:pt x="81" y="208"/>
                    <a:pt x="99" y="192"/>
                  </a:cubicBezTo>
                  <a:cubicBezTo>
                    <a:pt x="117" y="175"/>
                    <a:pt x="136" y="158"/>
                    <a:pt x="156" y="141"/>
                  </a:cubicBezTo>
                  <a:cubicBezTo>
                    <a:pt x="175" y="123"/>
                    <a:pt x="194" y="106"/>
                    <a:pt x="212" y="90"/>
                  </a:cubicBezTo>
                  <a:cubicBezTo>
                    <a:pt x="221" y="81"/>
                    <a:pt x="230" y="73"/>
                    <a:pt x="238" y="66"/>
                  </a:cubicBezTo>
                  <a:cubicBezTo>
                    <a:pt x="243" y="62"/>
                    <a:pt x="247" y="59"/>
                    <a:pt x="250" y="55"/>
                  </a:cubicBezTo>
                  <a:cubicBezTo>
                    <a:pt x="254" y="51"/>
                    <a:pt x="258" y="48"/>
                    <a:pt x="262" y="45"/>
                  </a:cubicBezTo>
                  <a:cubicBezTo>
                    <a:pt x="269" y="38"/>
                    <a:pt x="275" y="32"/>
                    <a:pt x="281" y="27"/>
                  </a:cubicBezTo>
                  <a:cubicBezTo>
                    <a:pt x="283" y="25"/>
                    <a:pt x="284" y="24"/>
                    <a:pt x="285" y="23"/>
                  </a:cubicBezTo>
                  <a:cubicBezTo>
                    <a:pt x="287" y="21"/>
                    <a:pt x="288" y="20"/>
                    <a:pt x="289" y="19"/>
                  </a:cubicBezTo>
                  <a:cubicBezTo>
                    <a:pt x="292" y="17"/>
                    <a:pt x="294" y="15"/>
                    <a:pt x="296" y="13"/>
                  </a:cubicBezTo>
                  <a:cubicBezTo>
                    <a:pt x="304" y="5"/>
                    <a:pt x="309" y="0"/>
                    <a:pt x="3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2271" y="1073"/>
              <a:ext cx="662" cy="556"/>
            </a:xfrm>
            <a:custGeom>
              <a:avLst/>
              <a:gdLst>
                <a:gd name="T0" fmla="*/ 399 w 409"/>
                <a:gd name="T1" fmla="*/ 0 h 343"/>
                <a:gd name="T2" fmla="*/ 409 w 409"/>
                <a:gd name="T3" fmla="*/ 11 h 343"/>
                <a:gd name="T4" fmla="*/ 405 w 409"/>
                <a:gd name="T5" fmla="*/ 15 h 343"/>
                <a:gd name="T6" fmla="*/ 392 w 409"/>
                <a:gd name="T7" fmla="*/ 26 h 343"/>
                <a:gd name="T8" fmla="*/ 372 w 409"/>
                <a:gd name="T9" fmla="*/ 43 h 343"/>
                <a:gd name="T10" fmla="*/ 360 w 409"/>
                <a:gd name="T11" fmla="*/ 53 h 343"/>
                <a:gd name="T12" fmla="*/ 346 w 409"/>
                <a:gd name="T13" fmla="*/ 65 h 343"/>
                <a:gd name="T14" fmla="*/ 206 w 409"/>
                <a:gd name="T15" fmla="*/ 179 h 343"/>
                <a:gd name="T16" fmla="*/ 65 w 409"/>
                <a:gd name="T17" fmla="*/ 292 h 343"/>
                <a:gd name="T18" fmla="*/ 18 w 409"/>
                <a:gd name="T19" fmla="*/ 329 h 343"/>
                <a:gd name="T20" fmla="*/ 0 w 409"/>
                <a:gd name="T21" fmla="*/ 343 h 343"/>
                <a:gd name="T22" fmla="*/ 18 w 409"/>
                <a:gd name="T23" fmla="*/ 328 h 343"/>
                <a:gd name="T24" fmla="*/ 63 w 409"/>
                <a:gd name="T25" fmla="*/ 290 h 343"/>
                <a:gd name="T26" fmla="*/ 201 w 409"/>
                <a:gd name="T27" fmla="*/ 173 h 343"/>
                <a:gd name="T28" fmla="*/ 338 w 409"/>
                <a:gd name="T29" fmla="*/ 55 h 343"/>
                <a:gd name="T30" fmla="*/ 351 w 409"/>
                <a:gd name="T31" fmla="*/ 43 h 343"/>
                <a:gd name="T32" fmla="*/ 363 w 409"/>
                <a:gd name="T33" fmla="*/ 33 h 343"/>
                <a:gd name="T34" fmla="*/ 383 w 409"/>
                <a:gd name="T35" fmla="*/ 15 h 343"/>
                <a:gd name="T36" fmla="*/ 395 w 409"/>
                <a:gd name="T37" fmla="*/ 4 h 343"/>
                <a:gd name="T38" fmla="*/ 399 w 409"/>
                <a:gd name="T3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" h="343">
                  <a:moveTo>
                    <a:pt x="399" y="0"/>
                  </a:moveTo>
                  <a:cubicBezTo>
                    <a:pt x="409" y="11"/>
                    <a:pt x="409" y="11"/>
                    <a:pt x="409" y="11"/>
                  </a:cubicBezTo>
                  <a:cubicBezTo>
                    <a:pt x="409" y="11"/>
                    <a:pt x="408" y="12"/>
                    <a:pt x="405" y="15"/>
                  </a:cubicBezTo>
                  <a:cubicBezTo>
                    <a:pt x="402" y="18"/>
                    <a:pt x="398" y="22"/>
                    <a:pt x="392" y="26"/>
                  </a:cubicBezTo>
                  <a:cubicBezTo>
                    <a:pt x="387" y="31"/>
                    <a:pt x="380" y="37"/>
                    <a:pt x="372" y="43"/>
                  </a:cubicBezTo>
                  <a:cubicBezTo>
                    <a:pt x="368" y="46"/>
                    <a:pt x="364" y="50"/>
                    <a:pt x="360" y="53"/>
                  </a:cubicBezTo>
                  <a:cubicBezTo>
                    <a:pt x="356" y="57"/>
                    <a:pt x="351" y="61"/>
                    <a:pt x="346" y="65"/>
                  </a:cubicBezTo>
                  <a:cubicBezTo>
                    <a:pt x="308" y="96"/>
                    <a:pt x="257" y="137"/>
                    <a:pt x="206" y="179"/>
                  </a:cubicBezTo>
                  <a:cubicBezTo>
                    <a:pt x="155" y="220"/>
                    <a:pt x="103" y="261"/>
                    <a:pt x="65" y="292"/>
                  </a:cubicBezTo>
                  <a:cubicBezTo>
                    <a:pt x="45" y="307"/>
                    <a:pt x="29" y="320"/>
                    <a:pt x="18" y="329"/>
                  </a:cubicBezTo>
                  <a:cubicBezTo>
                    <a:pt x="7" y="338"/>
                    <a:pt x="0" y="343"/>
                    <a:pt x="0" y="343"/>
                  </a:cubicBezTo>
                  <a:cubicBezTo>
                    <a:pt x="0" y="343"/>
                    <a:pt x="7" y="337"/>
                    <a:pt x="18" y="328"/>
                  </a:cubicBezTo>
                  <a:cubicBezTo>
                    <a:pt x="29" y="319"/>
                    <a:pt x="44" y="306"/>
                    <a:pt x="63" y="290"/>
                  </a:cubicBezTo>
                  <a:cubicBezTo>
                    <a:pt x="101" y="258"/>
                    <a:pt x="151" y="215"/>
                    <a:pt x="201" y="173"/>
                  </a:cubicBezTo>
                  <a:cubicBezTo>
                    <a:pt x="251" y="130"/>
                    <a:pt x="301" y="87"/>
                    <a:pt x="338" y="55"/>
                  </a:cubicBezTo>
                  <a:cubicBezTo>
                    <a:pt x="343" y="51"/>
                    <a:pt x="347" y="47"/>
                    <a:pt x="351" y="43"/>
                  </a:cubicBezTo>
                  <a:cubicBezTo>
                    <a:pt x="356" y="39"/>
                    <a:pt x="360" y="36"/>
                    <a:pt x="363" y="33"/>
                  </a:cubicBezTo>
                  <a:cubicBezTo>
                    <a:pt x="371" y="26"/>
                    <a:pt x="377" y="20"/>
                    <a:pt x="383" y="15"/>
                  </a:cubicBezTo>
                  <a:cubicBezTo>
                    <a:pt x="388" y="11"/>
                    <a:pt x="392" y="7"/>
                    <a:pt x="395" y="4"/>
                  </a:cubicBezTo>
                  <a:cubicBezTo>
                    <a:pt x="397" y="2"/>
                    <a:pt x="399" y="0"/>
                    <a:pt x="3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3309" y="944"/>
              <a:ext cx="86" cy="37"/>
            </a:xfrm>
            <a:custGeom>
              <a:avLst/>
              <a:gdLst>
                <a:gd name="T0" fmla="*/ 6 w 53"/>
                <a:gd name="T1" fmla="*/ 0 h 23"/>
                <a:gd name="T2" fmla="*/ 0 w 53"/>
                <a:gd name="T3" fmla="*/ 16 h 23"/>
                <a:gd name="T4" fmla="*/ 53 w 53"/>
                <a:gd name="T5" fmla="*/ 14 h 23"/>
                <a:gd name="T6" fmla="*/ 50 w 53"/>
                <a:gd name="T7" fmla="*/ 4 h 23"/>
                <a:gd name="T8" fmla="*/ 6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6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23" y="23"/>
                    <a:pt x="53" y="14"/>
                  </a:cubicBezTo>
                  <a:cubicBezTo>
                    <a:pt x="52" y="11"/>
                    <a:pt x="51" y="7"/>
                    <a:pt x="50" y="4"/>
                  </a:cubicBezTo>
                  <a:cubicBezTo>
                    <a:pt x="26" y="7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2783" y="945"/>
              <a:ext cx="468" cy="388"/>
            </a:xfrm>
            <a:custGeom>
              <a:avLst/>
              <a:gdLst>
                <a:gd name="T0" fmla="*/ 280 w 289"/>
                <a:gd name="T1" fmla="*/ 55 h 239"/>
                <a:gd name="T2" fmla="*/ 288 w 289"/>
                <a:gd name="T3" fmla="*/ 24 h 239"/>
                <a:gd name="T4" fmla="*/ 286 w 289"/>
                <a:gd name="T5" fmla="*/ 17 h 239"/>
                <a:gd name="T6" fmla="*/ 283 w 289"/>
                <a:gd name="T7" fmla="*/ 11 h 239"/>
                <a:gd name="T8" fmla="*/ 272 w 289"/>
                <a:gd name="T9" fmla="*/ 2 h 239"/>
                <a:gd name="T10" fmla="*/ 259 w 289"/>
                <a:gd name="T11" fmla="*/ 0 h 239"/>
                <a:gd name="T12" fmla="*/ 253 w 289"/>
                <a:gd name="T13" fmla="*/ 0 h 239"/>
                <a:gd name="T14" fmla="*/ 247 w 289"/>
                <a:gd name="T15" fmla="*/ 2 h 239"/>
                <a:gd name="T16" fmla="*/ 226 w 289"/>
                <a:gd name="T17" fmla="*/ 17 h 239"/>
                <a:gd name="T18" fmla="*/ 225 w 289"/>
                <a:gd name="T19" fmla="*/ 18 h 239"/>
                <a:gd name="T20" fmla="*/ 225 w 289"/>
                <a:gd name="T21" fmla="*/ 18 h 239"/>
                <a:gd name="T22" fmla="*/ 208 w 289"/>
                <a:gd name="T23" fmla="*/ 42 h 239"/>
                <a:gd name="T24" fmla="*/ 185 w 289"/>
                <a:gd name="T25" fmla="*/ 69 h 239"/>
                <a:gd name="T26" fmla="*/ 127 w 289"/>
                <a:gd name="T27" fmla="*/ 124 h 239"/>
                <a:gd name="T28" fmla="*/ 95 w 289"/>
                <a:gd name="T29" fmla="*/ 149 h 239"/>
                <a:gd name="T30" fmla="*/ 87 w 289"/>
                <a:gd name="T31" fmla="*/ 154 h 239"/>
                <a:gd name="T32" fmla="*/ 84 w 289"/>
                <a:gd name="T33" fmla="*/ 157 h 239"/>
                <a:gd name="T34" fmla="*/ 80 w 289"/>
                <a:gd name="T35" fmla="*/ 159 h 239"/>
                <a:gd name="T36" fmla="*/ 72 w 289"/>
                <a:gd name="T37" fmla="*/ 164 h 239"/>
                <a:gd name="T38" fmla="*/ 65 w 289"/>
                <a:gd name="T39" fmla="*/ 169 h 239"/>
                <a:gd name="T40" fmla="*/ 17 w 289"/>
                <a:gd name="T41" fmla="*/ 195 h 239"/>
                <a:gd name="T42" fmla="*/ 17 w 289"/>
                <a:gd name="T43" fmla="*/ 195 h 239"/>
                <a:gd name="T44" fmla="*/ 9 w 289"/>
                <a:gd name="T45" fmla="*/ 201 h 239"/>
                <a:gd name="T46" fmla="*/ 7 w 289"/>
                <a:gd name="T47" fmla="*/ 202 h 239"/>
                <a:gd name="T48" fmla="*/ 6 w 289"/>
                <a:gd name="T49" fmla="*/ 204 h 239"/>
                <a:gd name="T50" fmla="*/ 4 w 289"/>
                <a:gd name="T51" fmla="*/ 208 h 239"/>
                <a:gd name="T52" fmla="*/ 2 w 289"/>
                <a:gd name="T53" fmla="*/ 226 h 239"/>
                <a:gd name="T54" fmla="*/ 15 w 289"/>
                <a:gd name="T55" fmla="*/ 238 h 239"/>
                <a:gd name="T56" fmla="*/ 20 w 289"/>
                <a:gd name="T57" fmla="*/ 239 h 239"/>
                <a:gd name="T58" fmla="*/ 22 w 289"/>
                <a:gd name="T59" fmla="*/ 239 h 239"/>
                <a:gd name="T60" fmla="*/ 25 w 289"/>
                <a:gd name="T61" fmla="*/ 239 h 239"/>
                <a:gd name="T62" fmla="*/ 35 w 289"/>
                <a:gd name="T63" fmla="*/ 237 h 239"/>
                <a:gd name="T64" fmla="*/ 35 w 289"/>
                <a:gd name="T65" fmla="*/ 237 h 239"/>
                <a:gd name="T66" fmla="*/ 90 w 289"/>
                <a:gd name="T67" fmla="*/ 212 h 239"/>
                <a:gd name="T68" fmla="*/ 98 w 289"/>
                <a:gd name="T69" fmla="*/ 208 h 239"/>
                <a:gd name="T70" fmla="*/ 107 w 289"/>
                <a:gd name="T71" fmla="*/ 203 h 239"/>
                <a:gd name="T72" fmla="*/ 111 w 289"/>
                <a:gd name="T73" fmla="*/ 200 h 239"/>
                <a:gd name="T74" fmla="*/ 115 w 289"/>
                <a:gd name="T75" fmla="*/ 198 h 239"/>
                <a:gd name="T76" fmla="*/ 124 w 289"/>
                <a:gd name="T77" fmla="*/ 192 h 239"/>
                <a:gd name="T78" fmla="*/ 160 w 289"/>
                <a:gd name="T79" fmla="*/ 168 h 239"/>
                <a:gd name="T80" fmla="*/ 228 w 289"/>
                <a:gd name="T81" fmla="*/ 112 h 239"/>
                <a:gd name="T82" fmla="*/ 256 w 289"/>
                <a:gd name="T83" fmla="*/ 83 h 239"/>
                <a:gd name="T84" fmla="*/ 279 w 289"/>
                <a:gd name="T85" fmla="*/ 56 h 239"/>
                <a:gd name="T86" fmla="*/ 279 w 289"/>
                <a:gd name="T87" fmla="*/ 56 h 239"/>
                <a:gd name="T88" fmla="*/ 280 w 289"/>
                <a:gd name="T89" fmla="*/ 5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9" h="239">
                  <a:moveTo>
                    <a:pt x="280" y="55"/>
                  </a:moveTo>
                  <a:cubicBezTo>
                    <a:pt x="287" y="45"/>
                    <a:pt x="289" y="33"/>
                    <a:pt x="288" y="24"/>
                  </a:cubicBezTo>
                  <a:cubicBezTo>
                    <a:pt x="287" y="21"/>
                    <a:pt x="287" y="19"/>
                    <a:pt x="286" y="17"/>
                  </a:cubicBezTo>
                  <a:cubicBezTo>
                    <a:pt x="285" y="14"/>
                    <a:pt x="284" y="12"/>
                    <a:pt x="283" y="11"/>
                  </a:cubicBezTo>
                  <a:cubicBezTo>
                    <a:pt x="280" y="7"/>
                    <a:pt x="276" y="4"/>
                    <a:pt x="272" y="2"/>
                  </a:cubicBezTo>
                  <a:cubicBezTo>
                    <a:pt x="268" y="1"/>
                    <a:pt x="263" y="0"/>
                    <a:pt x="259" y="0"/>
                  </a:cubicBezTo>
                  <a:cubicBezTo>
                    <a:pt x="257" y="0"/>
                    <a:pt x="255" y="0"/>
                    <a:pt x="253" y="0"/>
                  </a:cubicBezTo>
                  <a:cubicBezTo>
                    <a:pt x="251" y="1"/>
                    <a:pt x="249" y="1"/>
                    <a:pt x="247" y="2"/>
                  </a:cubicBezTo>
                  <a:cubicBezTo>
                    <a:pt x="239" y="4"/>
                    <a:pt x="231" y="9"/>
                    <a:pt x="226" y="17"/>
                  </a:cubicBezTo>
                  <a:cubicBezTo>
                    <a:pt x="226" y="17"/>
                    <a:pt x="225" y="18"/>
                    <a:pt x="225" y="18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0" y="25"/>
                    <a:pt x="215" y="33"/>
                    <a:pt x="208" y="42"/>
                  </a:cubicBezTo>
                  <a:cubicBezTo>
                    <a:pt x="201" y="51"/>
                    <a:pt x="193" y="60"/>
                    <a:pt x="185" y="69"/>
                  </a:cubicBezTo>
                  <a:cubicBezTo>
                    <a:pt x="167" y="88"/>
                    <a:pt x="147" y="107"/>
                    <a:pt x="127" y="124"/>
                  </a:cubicBezTo>
                  <a:cubicBezTo>
                    <a:pt x="116" y="133"/>
                    <a:pt x="106" y="141"/>
                    <a:pt x="95" y="149"/>
                  </a:cubicBezTo>
                  <a:cubicBezTo>
                    <a:pt x="93" y="151"/>
                    <a:pt x="90" y="152"/>
                    <a:pt x="87" y="154"/>
                  </a:cubicBezTo>
                  <a:cubicBezTo>
                    <a:pt x="86" y="155"/>
                    <a:pt x="85" y="156"/>
                    <a:pt x="84" y="157"/>
                  </a:cubicBezTo>
                  <a:cubicBezTo>
                    <a:pt x="82" y="158"/>
                    <a:pt x="81" y="158"/>
                    <a:pt x="80" y="159"/>
                  </a:cubicBezTo>
                  <a:cubicBezTo>
                    <a:pt x="77" y="161"/>
                    <a:pt x="75" y="163"/>
                    <a:pt x="72" y="164"/>
                  </a:cubicBezTo>
                  <a:cubicBezTo>
                    <a:pt x="70" y="166"/>
                    <a:pt x="67" y="167"/>
                    <a:pt x="65" y="169"/>
                  </a:cubicBezTo>
                  <a:cubicBezTo>
                    <a:pt x="46" y="181"/>
                    <a:pt x="29" y="190"/>
                    <a:pt x="17" y="195"/>
                  </a:cubicBezTo>
                  <a:cubicBezTo>
                    <a:pt x="17" y="195"/>
                    <a:pt x="17" y="195"/>
                    <a:pt x="17" y="195"/>
                  </a:cubicBezTo>
                  <a:cubicBezTo>
                    <a:pt x="14" y="197"/>
                    <a:pt x="11" y="199"/>
                    <a:pt x="9" y="201"/>
                  </a:cubicBezTo>
                  <a:cubicBezTo>
                    <a:pt x="8" y="201"/>
                    <a:pt x="8" y="202"/>
                    <a:pt x="7" y="202"/>
                  </a:cubicBezTo>
                  <a:cubicBezTo>
                    <a:pt x="7" y="203"/>
                    <a:pt x="6" y="204"/>
                    <a:pt x="6" y="204"/>
                  </a:cubicBezTo>
                  <a:cubicBezTo>
                    <a:pt x="5" y="206"/>
                    <a:pt x="4" y="207"/>
                    <a:pt x="4" y="208"/>
                  </a:cubicBezTo>
                  <a:cubicBezTo>
                    <a:pt x="1" y="214"/>
                    <a:pt x="0" y="220"/>
                    <a:pt x="2" y="226"/>
                  </a:cubicBezTo>
                  <a:cubicBezTo>
                    <a:pt x="4" y="232"/>
                    <a:pt x="9" y="236"/>
                    <a:pt x="15" y="238"/>
                  </a:cubicBezTo>
                  <a:cubicBezTo>
                    <a:pt x="16" y="238"/>
                    <a:pt x="18" y="239"/>
                    <a:pt x="20" y="239"/>
                  </a:cubicBezTo>
                  <a:cubicBezTo>
                    <a:pt x="21" y="239"/>
                    <a:pt x="21" y="239"/>
                    <a:pt x="22" y="239"/>
                  </a:cubicBezTo>
                  <a:cubicBezTo>
                    <a:pt x="23" y="239"/>
                    <a:pt x="24" y="239"/>
                    <a:pt x="25" y="239"/>
                  </a:cubicBezTo>
                  <a:cubicBezTo>
                    <a:pt x="28" y="239"/>
                    <a:pt x="32" y="239"/>
                    <a:pt x="35" y="237"/>
                  </a:cubicBezTo>
                  <a:cubicBezTo>
                    <a:pt x="35" y="237"/>
                    <a:pt x="35" y="237"/>
                    <a:pt x="35" y="237"/>
                  </a:cubicBezTo>
                  <a:cubicBezTo>
                    <a:pt x="48" y="232"/>
                    <a:pt x="68" y="224"/>
                    <a:pt x="90" y="212"/>
                  </a:cubicBezTo>
                  <a:cubicBezTo>
                    <a:pt x="92" y="211"/>
                    <a:pt x="95" y="209"/>
                    <a:pt x="98" y="208"/>
                  </a:cubicBezTo>
                  <a:cubicBezTo>
                    <a:pt x="101" y="206"/>
                    <a:pt x="104" y="204"/>
                    <a:pt x="107" y="203"/>
                  </a:cubicBezTo>
                  <a:cubicBezTo>
                    <a:pt x="108" y="202"/>
                    <a:pt x="109" y="201"/>
                    <a:pt x="111" y="200"/>
                  </a:cubicBezTo>
                  <a:cubicBezTo>
                    <a:pt x="112" y="199"/>
                    <a:pt x="114" y="199"/>
                    <a:pt x="115" y="198"/>
                  </a:cubicBezTo>
                  <a:cubicBezTo>
                    <a:pt x="118" y="196"/>
                    <a:pt x="121" y="194"/>
                    <a:pt x="124" y="192"/>
                  </a:cubicBezTo>
                  <a:cubicBezTo>
                    <a:pt x="136" y="185"/>
                    <a:pt x="148" y="177"/>
                    <a:pt x="160" y="168"/>
                  </a:cubicBezTo>
                  <a:cubicBezTo>
                    <a:pt x="184" y="151"/>
                    <a:pt x="208" y="132"/>
                    <a:pt x="228" y="112"/>
                  </a:cubicBezTo>
                  <a:cubicBezTo>
                    <a:pt x="238" y="103"/>
                    <a:pt x="248" y="93"/>
                    <a:pt x="256" y="83"/>
                  </a:cubicBezTo>
                  <a:cubicBezTo>
                    <a:pt x="265" y="74"/>
                    <a:pt x="272" y="65"/>
                    <a:pt x="279" y="56"/>
                  </a:cubicBezTo>
                  <a:cubicBezTo>
                    <a:pt x="279" y="56"/>
                    <a:pt x="279" y="56"/>
                    <a:pt x="279" y="56"/>
                  </a:cubicBezTo>
                  <a:cubicBezTo>
                    <a:pt x="279" y="56"/>
                    <a:pt x="280" y="55"/>
                    <a:pt x="280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2747" y="819"/>
              <a:ext cx="258" cy="275"/>
            </a:xfrm>
            <a:custGeom>
              <a:avLst/>
              <a:gdLst>
                <a:gd name="T0" fmla="*/ 258 w 258"/>
                <a:gd name="T1" fmla="*/ 232 h 275"/>
                <a:gd name="T2" fmla="*/ 175 w 258"/>
                <a:gd name="T3" fmla="*/ 275 h 275"/>
                <a:gd name="T4" fmla="*/ 0 w 258"/>
                <a:gd name="T5" fmla="*/ 74 h 275"/>
                <a:gd name="T6" fmla="*/ 55 w 258"/>
                <a:gd name="T7" fmla="*/ 0 h 275"/>
                <a:gd name="T8" fmla="*/ 258 w 258"/>
                <a:gd name="T9" fmla="*/ 23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275">
                  <a:moveTo>
                    <a:pt x="258" y="232"/>
                  </a:moveTo>
                  <a:lnTo>
                    <a:pt x="175" y="275"/>
                  </a:lnTo>
                  <a:lnTo>
                    <a:pt x="0" y="74"/>
                  </a:lnTo>
                  <a:lnTo>
                    <a:pt x="55" y="0"/>
                  </a:lnTo>
                  <a:lnTo>
                    <a:pt x="258" y="232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2968" y="485"/>
              <a:ext cx="512" cy="470"/>
            </a:xfrm>
            <a:custGeom>
              <a:avLst/>
              <a:gdLst>
                <a:gd name="T0" fmla="*/ 286 w 316"/>
                <a:gd name="T1" fmla="*/ 89 h 290"/>
                <a:gd name="T2" fmla="*/ 281 w 316"/>
                <a:gd name="T3" fmla="*/ 0 h 290"/>
                <a:gd name="T4" fmla="*/ 0 w 316"/>
                <a:gd name="T5" fmla="*/ 250 h 290"/>
                <a:gd name="T6" fmla="*/ 34 w 316"/>
                <a:gd name="T7" fmla="*/ 290 h 290"/>
                <a:gd name="T8" fmla="*/ 141 w 316"/>
                <a:gd name="T9" fmla="*/ 207 h 290"/>
                <a:gd name="T10" fmla="*/ 286 w 316"/>
                <a:gd name="T11" fmla="*/ 89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" h="290">
                  <a:moveTo>
                    <a:pt x="286" y="89"/>
                  </a:moveTo>
                  <a:cubicBezTo>
                    <a:pt x="286" y="89"/>
                    <a:pt x="316" y="39"/>
                    <a:pt x="281" y="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34" y="290"/>
                    <a:pt x="34" y="290"/>
                    <a:pt x="34" y="290"/>
                  </a:cubicBezTo>
                  <a:cubicBezTo>
                    <a:pt x="141" y="207"/>
                    <a:pt x="141" y="207"/>
                    <a:pt x="141" y="207"/>
                  </a:cubicBezTo>
                  <a:lnTo>
                    <a:pt x="286" y="89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2"/>
            <p:cNvSpPr>
              <a:spLocks/>
            </p:cNvSpPr>
            <p:nvPr/>
          </p:nvSpPr>
          <p:spPr bwMode="auto">
            <a:xfrm>
              <a:off x="2964" y="887"/>
              <a:ext cx="4" cy="3"/>
            </a:xfrm>
            <a:custGeom>
              <a:avLst/>
              <a:gdLst>
                <a:gd name="T0" fmla="*/ 0 w 4"/>
                <a:gd name="T1" fmla="*/ 0 h 3"/>
                <a:gd name="T2" fmla="*/ 4 w 4"/>
                <a:gd name="T3" fmla="*/ 3 h 3"/>
                <a:gd name="T4" fmla="*/ 4 w 4"/>
                <a:gd name="T5" fmla="*/ 3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4" y="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3"/>
            <p:cNvSpPr>
              <a:spLocks/>
            </p:cNvSpPr>
            <p:nvPr/>
          </p:nvSpPr>
          <p:spPr bwMode="auto">
            <a:xfrm>
              <a:off x="2964" y="887"/>
              <a:ext cx="4" cy="5"/>
            </a:xfrm>
            <a:custGeom>
              <a:avLst/>
              <a:gdLst>
                <a:gd name="T0" fmla="*/ 4 w 4"/>
                <a:gd name="T1" fmla="*/ 5 h 5"/>
                <a:gd name="T2" fmla="*/ 4 w 4"/>
                <a:gd name="T3" fmla="*/ 3 h 5"/>
                <a:gd name="T4" fmla="*/ 0 w 4"/>
                <a:gd name="T5" fmla="*/ 2 h 5"/>
                <a:gd name="T6" fmla="*/ 0 w 4"/>
                <a:gd name="T7" fmla="*/ 0 h 5"/>
                <a:gd name="T8" fmla="*/ 4 w 4"/>
                <a:gd name="T9" fmla="*/ 3 h 5"/>
                <a:gd name="T10" fmla="*/ 4 w 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5"/>
                  </a:moveTo>
                  <a:lnTo>
                    <a:pt x="4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2968" y="890"/>
              <a:ext cx="55" cy="65"/>
            </a:xfrm>
            <a:custGeom>
              <a:avLst/>
              <a:gdLst>
                <a:gd name="T0" fmla="*/ 0 w 55"/>
                <a:gd name="T1" fmla="*/ 0 h 65"/>
                <a:gd name="T2" fmla="*/ 55 w 55"/>
                <a:gd name="T3" fmla="*/ 65 h 65"/>
                <a:gd name="T4" fmla="*/ 55 w 55"/>
                <a:gd name="T5" fmla="*/ 65 h 65"/>
                <a:gd name="T6" fmla="*/ 0 w 55"/>
                <a:gd name="T7" fmla="*/ 0 h 65"/>
                <a:gd name="T8" fmla="*/ 0 w 55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5">
                  <a:moveTo>
                    <a:pt x="0" y="0"/>
                  </a:moveTo>
                  <a:lnTo>
                    <a:pt x="55" y="65"/>
                  </a:lnTo>
                  <a:lnTo>
                    <a:pt x="55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2966" y="890"/>
              <a:ext cx="58" cy="67"/>
            </a:xfrm>
            <a:custGeom>
              <a:avLst/>
              <a:gdLst>
                <a:gd name="T0" fmla="*/ 57 w 58"/>
                <a:gd name="T1" fmla="*/ 67 h 67"/>
                <a:gd name="T2" fmla="*/ 57 w 58"/>
                <a:gd name="T3" fmla="*/ 65 h 67"/>
                <a:gd name="T4" fmla="*/ 0 w 58"/>
                <a:gd name="T5" fmla="*/ 0 h 67"/>
                <a:gd name="T6" fmla="*/ 2 w 58"/>
                <a:gd name="T7" fmla="*/ 0 h 67"/>
                <a:gd name="T8" fmla="*/ 2 w 58"/>
                <a:gd name="T9" fmla="*/ 0 h 67"/>
                <a:gd name="T10" fmla="*/ 58 w 58"/>
                <a:gd name="T11" fmla="*/ 65 h 67"/>
                <a:gd name="T12" fmla="*/ 57 w 58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7">
                  <a:moveTo>
                    <a:pt x="57" y="67"/>
                  </a:moveTo>
                  <a:lnTo>
                    <a:pt x="57" y="65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58" y="65"/>
                  </a:lnTo>
                  <a:lnTo>
                    <a:pt x="57" y="6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2906" y="821"/>
              <a:ext cx="58" cy="66"/>
            </a:xfrm>
            <a:custGeom>
              <a:avLst/>
              <a:gdLst>
                <a:gd name="T0" fmla="*/ 0 w 58"/>
                <a:gd name="T1" fmla="*/ 0 h 66"/>
                <a:gd name="T2" fmla="*/ 58 w 58"/>
                <a:gd name="T3" fmla="*/ 66 h 66"/>
                <a:gd name="T4" fmla="*/ 0 w 58"/>
                <a:gd name="T5" fmla="*/ 0 h 66"/>
                <a:gd name="T6" fmla="*/ 0 w 58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66">
                  <a:moveTo>
                    <a:pt x="0" y="0"/>
                  </a:moveTo>
                  <a:lnTo>
                    <a:pt x="58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2906" y="819"/>
              <a:ext cx="58" cy="70"/>
            </a:xfrm>
            <a:custGeom>
              <a:avLst/>
              <a:gdLst>
                <a:gd name="T0" fmla="*/ 58 w 58"/>
                <a:gd name="T1" fmla="*/ 70 h 70"/>
                <a:gd name="T2" fmla="*/ 0 w 58"/>
                <a:gd name="T3" fmla="*/ 2 h 70"/>
                <a:gd name="T4" fmla="*/ 0 w 58"/>
                <a:gd name="T5" fmla="*/ 0 h 70"/>
                <a:gd name="T6" fmla="*/ 0 w 58"/>
                <a:gd name="T7" fmla="*/ 2 h 70"/>
                <a:gd name="T8" fmla="*/ 58 w 58"/>
                <a:gd name="T9" fmla="*/ 68 h 70"/>
                <a:gd name="T10" fmla="*/ 58 w 58"/>
                <a:gd name="T11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0">
                  <a:moveTo>
                    <a:pt x="58" y="7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58" y="68"/>
                  </a:lnTo>
                  <a:lnTo>
                    <a:pt x="58" y="7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8"/>
            <p:cNvSpPr>
              <a:spLocks/>
            </p:cNvSpPr>
            <p:nvPr/>
          </p:nvSpPr>
          <p:spPr bwMode="auto">
            <a:xfrm>
              <a:off x="2906" y="428"/>
              <a:ext cx="517" cy="462"/>
            </a:xfrm>
            <a:custGeom>
              <a:avLst/>
              <a:gdLst>
                <a:gd name="T0" fmla="*/ 319 w 319"/>
                <a:gd name="T1" fmla="*/ 35 h 285"/>
                <a:gd name="T2" fmla="*/ 231 w 319"/>
                <a:gd name="T3" fmla="*/ 22 h 285"/>
                <a:gd name="T4" fmla="*/ 97 w 319"/>
                <a:gd name="T5" fmla="*/ 148 h 285"/>
                <a:gd name="T6" fmla="*/ 0 w 319"/>
                <a:gd name="T7" fmla="*/ 242 h 285"/>
                <a:gd name="T8" fmla="*/ 36 w 319"/>
                <a:gd name="T9" fmla="*/ 283 h 285"/>
                <a:gd name="T10" fmla="*/ 38 w 319"/>
                <a:gd name="T11" fmla="*/ 285 h 285"/>
                <a:gd name="T12" fmla="*/ 319 w 319"/>
                <a:gd name="T13" fmla="*/ 3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85">
                  <a:moveTo>
                    <a:pt x="319" y="35"/>
                  </a:moveTo>
                  <a:cubicBezTo>
                    <a:pt x="291" y="0"/>
                    <a:pt x="231" y="22"/>
                    <a:pt x="231" y="22"/>
                  </a:cubicBezTo>
                  <a:cubicBezTo>
                    <a:pt x="97" y="148"/>
                    <a:pt x="97" y="148"/>
                    <a:pt x="97" y="148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36" y="283"/>
                    <a:pt x="36" y="283"/>
                    <a:pt x="36" y="283"/>
                  </a:cubicBezTo>
                  <a:cubicBezTo>
                    <a:pt x="38" y="285"/>
                    <a:pt x="38" y="285"/>
                    <a:pt x="38" y="285"/>
                  </a:cubicBezTo>
                  <a:lnTo>
                    <a:pt x="319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2958" y="728"/>
              <a:ext cx="172" cy="188"/>
            </a:xfrm>
            <a:custGeom>
              <a:avLst/>
              <a:gdLst>
                <a:gd name="T0" fmla="*/ 172 w 172"/>
                <a:gd name="T1" fmla="*/ 157 h 188"/>
                <a:gd name="T2" fmla="*/ 149 w 172"/>
                <a:gd name="T3" fmla="*/ 188 h 188"/>
                <a:gd name="T4" fmla="*/ 0 w 172"/>
                <a:gd name="T5" fmla="*/ 18 h 188"/>
                <a:gd name="T6" fmla="*/ 34 w 172"/>
                <a:gd name="T7" fmla="*/ 0 h 188"/>
                <a:gd name="T8" fmla="*/ 172 w 172"/>
                <a:gd name="T9" fmla="*/ 15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88">
                  <a:moveTo>
                    <a:pt x="172" y="157"/>
                  </a:moveTo>
                  <a:lnTo>
                    <a:pt x="149" y="188"/>
                  </a:lnTo>
                  <a:lnTo>
                    <a:pt x="0" y="18"/>
                  </a:lnTo>
                  <a:lnTo>
                    <a:pt x="34" y="0"/>
                  </a:lnTo>
                  <a:lnTo>
                    <a:pt x="172" y="157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2937" y="736"/>
              <a:ext cx="181" cy="201"/>
            </a:xfrm>
            <a:custGeom>
              <a:avLst/>
              <a:gdLst>
                <a:gd name="T0" fmla="*/ 181 w 181"/>
                <a:gd name="T1" fmla="*/ 182 h 201"/>
                <a:gd name="T2" fmla="*/ 163 w 181"/>
                <a:gd name="T3" fmla="*/ 201 h 201"/>
                <a:gd name="T4" fmla="*/ 0 w 181"/>
                <a:gd name="T5" fmla="*/ 17 h 201"/>
                <a:gd name="T6" fmla="*/ 22 w 181"/>
                <a:gd name="T7" fmla="*/ 0 h 201"/>
                <a:gd name="T8" fmla="*/ 181 w 181"/>
                <a:gd name="T9" fmla="*/ 18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01">
                  <a:moveTo>
                    <a:pt x="181" y="182"/>
                  </a:moveTo>
                  <a:lnTo>
                    <a:pt x="163" y="201"/>
                  </a:lnTo>
                  <a:lnTo>
                    <a:pt x="0" y="17"/>
                  </a:lnTo>
                  <a:lnTo>
                    <a:pt x="22" y="0"/>
                  </a:lnTo>
                  <a:lnTo>
                    <a:pt x="181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2752" y="743"/>
              <a:ext cx="272" cy="230"/>
            </a:xfrm>
            <a:custGeom>
              <a:avLst/>
              <a:gdLst>
                <a:gd name="T0" fmla="*/ 168 w 168"/>
                <a:gd name="T1" fmla="*/ 61 h 142"/>
                <a:gd name="T2" fmla="*/ 116 w 168"/>
                <a:gd name="T3" fmla="*/ 0 h 142"/>
                <a:gd name="T4" fmla="*/ 54 w 168"/>
                <a:gd name="T5" fmla="*/ 24 h 142"/>
                <a:gd name="T6" fmla="*/ 0 w 168"/>
                <a:gd name="T7" fmla="*/ 60 h 142"/>
                <a:gd name="T8" fmla="*/ 72 w 168"/>
                <a:gd name="T9" fmla="*/ 142 h 142"/>
                <a:gd name="T10" fmla="*/ 88 w 168"/>
                <a:gd name="T11" fmla="*/ 129 h 142"/>
                <a:gd name="T12" fmla="*/ 168 w 168"/>
                <a:gd name="T13" fmla="*/ 6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42">
                  <a:moveTo>
                    <a:pt x="168" y="61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6" y="0"/>
                    <a:pt x="84" y="9"/>
                    <a:pt x="54" y="24"/>
                  </a:cubicBezTo>
                  <a:cubicBezTo>
                    <a:pt x="26" y="39"/>
                    <a:pt x="0" y="60"/>
                    <a:pt x="0" y="60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7" y="138"/>
                    <a:pt x="82" y="134"/>
                    <a:pt x="88" y="129"/>
                  </a:cubicBezTo>
                  <a:cubicBezTo>
                    <a:pt x="115" y="107"/>
                    <a:pt x="142" y="84"/>
                    <a:pt x="168" y="61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2869" y="842"/>
              <a:ext cx="236" cy="265"/>
            </a:xfrm>
            <a:custGeom>
              <a:avLst/>
              <a:gdLst>
                <a:gd name="T0" fmla="*/ 16 w 146"/>
                <a:gd name="T1" fmla="*/ 68 h 164"/>
                <a:gd name="T2" fmla="*/ 0 w 146"/>
                <a:gd name="T3" fmla="*/ 81 h 164"/>
                <a:gd name="T4" fmla="*/ 71 w 146"/>
                <a:gd name="T5" fmla="*/ 164 h 164"/>
                <a:gd name="T6" fmla="*/ 115 w 146"/>
                <a:gd name="T7" fmla="*/ 113 h 164"/>
                <a:gd name="T8" fmla="*/ 146 w 146"/>
                <a:gd name="T9" fmla="*/ 57 h 164"/>
                <a:gd name="T10" fmla="*/ 96 w 146"/>
                <a:gd name="T11" fmla="*/ 0 h 164"/>
                <a:gd name="T12" fmla="*/ 16 w 146"/>
                <a:gd name="T13" fmla="*/ 6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64">
                  <a:moveTo>
                    <a:pt x="16" y="68"/>
                  </a:moveTo>
                  <a:cubicBezTo>
                    <a:pt x="10" y="73"/>
                    <a:pt x="5" y="77"/>
                    <a:pt x="0" y="81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96" y="141"/>
                    <a:pt x="115" y="113"/>
                  </a:cubicBezTo>
                  <a:cubicBezTo>
                    <a:pt x="134" y="88"/>
                    <a:pt x="146" y="57"/>
                    <a:pt x="146" y="5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0" y="23"/>
                    <a:pt x="43" y="46"/>
                    <a:pt x="16" y="68"/>
                  </a:cubicBezTo>
                  <a:close/>
                </a:path>
              </a:pathLst>
            </a:custGeom>
            <a:solidFill>
              <a:srgbClr val="D4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3"/>
            <p:cNvSpPr>
              <a:spLocks/>
            </p:cNvSpPr>
            <p:nvPr/>
          </p:nvSpPr>
          <p:spPr bwMode="auto">
            <a:xfrm>
              <a:off x="3026" y="877"/>
              <a:ext cx="13" cy="46"/>
            </a:xfrm>
            <a:custGeom>
              <a:avLst/>
              <a:gdLst>
                <a:gd name="T0" fmla="*/ 3 w 8"/>
                <a:gd name="T1" fmla="*/ 28 h 28"/>
                <a:gd name="T2" fmla="*/ 0 w 8"/>
                <a:gd name="T3" fmla="*/ 24 h 28"/>
                <a:gd name="T4" fmla="*/ 0 w 8"/>
                <a:gd name="T5" fmla="*/ 3 h 28"/>
                <a:gd name="T6" fmla="*/ 4 w 8"/>
                <a:gd name="T7" fmla="*/ 0 h 28"/>
                <a:gd name="T8" fmla="*/ 8 w 8"/>
                <a:gd name="T9" fmla="*/ 4 h 28"/>
                <a:gd name="T10" fmla="*/ 8 w 8"/>
                <a:gd name="T11" fmla="*/ 24 h 28"/>
                <a:gd name="T12" fmla="*/ 4 w 8"/>
                <a:gd name="T13" fmla="*/ 28 h 28"/>
                <a:gd name="T14" fmla="*/ 3 w 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8">
                  <a:moveTo>
                    <a:pt x="3" y="28"/>
                  </a:moveTo>
                  <a:cubicBezTo>
                    <a:pt x="1" y="28"/>
                    <a:pt x="0" y="26"/>
                    <a:pt x="0" y="2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6"/>
                    <a:pt x="6" y="28"/>
                    <a:pt x="4" y="28"/>
                  </a:cubicBezTo>
                  <a:lnTo>
                    <a:pt x="3" y="28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3047" y="707"/>
              <a:ext cx="47" cy="52"/>
            </a:xfrm>
            <a:custGeom>
              <a:avLst/>
              <a:gdLst>
                <a:gd name="T0" fmla="*/ 47 w 47"/>
                <a:gd name="T1" fmla="*/ 44 h 52"/>
                <a:gd name="T2" fmla="*/ 37 w 47"/>
                <a:gd name="T3" fmla="*/ 52 h 52"/>
                <a:gd name="T4" fmla="*/ 0 w 47"/>
                <a:gd name="T5" fmla="*/ 8 h 52"/>
                <a:gd name="T6" fmla="*/ 10 w 47"/>
                <a:gd name="T7" fmla="*/ 0 h 52"/>
                <a:gd name="T8" fmla="*/ 47 w 47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2">
                  <a:moveTo>
                    <a:pt x="47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10" y="0"/>
                  </a:lnTo>
                  <a:lnTo>
                    <a:pt x="47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3068" y="689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8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3089" y="671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9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9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7"/>
            <p:cNvSpPr>
              <a:spLocks/>
            </p:cNvSpPr>
            <p:nvPr/>
          </p:nvSpPr>
          <p:spPr bwMode="auto">
            <a:xfrm>
              <a:off x="3110" y="608"/>
              <a:ext cx="84" cy="81"/>
            </a:xfrm>
            <a:custGeom>
              <a:avLst/>
              <a:gdLst>
                <a:gd name="T0" fmla="*/ 84 w 84"/>
                <a:gd name="T1" fmla="*/ 28 h 81"/>
                <a:gd name="T2" fmla="*/ 24 w 84"/>
                <a:gd name="T3" fmla="*/ 81 h 81"/>
                <a:gd name="T4" fmla="*/ 0 w 84"/>
                <a:gd name="T5" fmla="*/ 52 h 81"/>
                <a:gd name="T6" fmla="*/ 60 w 84"/>
                <a:gd name="T7" fmla="*/ 0 h 81"/>
                <a:gd name="T8" fmla="*/ 84 w 84"/>
                <a:gd name="T9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1">
                  <a:moveTo>
                    <a:pt x="84" y="28"/>
                  </a:moveTo>
                  <a:lnTo>
                    <a:pt x="24" y="81"/>
                  </a:lnTo>
                  <a:lnTo>
                    <a:pt x="0" y="52"/>
                  </a:lnTo>
                  <a:lnTo>
                    <a:pt x="60" y="0"/>
                  </a:lnTo>
                  <a:lnTo>
                    <a:pt x="84" y="28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8"/>
            <p:cNvSpPr>
              <a:spLocks/>
            </p:cNvSpPr>
            <p:nvPr/>
          </p:nvSpPr>
          <p:spPr bwMode="auto">
            <a:xfrm>
              <a:off x="3201" y="586"/>
              <a:ext cx="21" cy="21"/>
            </a:xfrm>
            <a:custGeom>
              <a:avLst/>
              <a:gdLst>
                <a:gd name="T0" fmla="*/ 11 w 13"/>
                <a:gd name="T1" fmla="*/ 3 h 13"/>
                <a:gd name="T2" fmla="*/ 10 w 13"/>
                <a:gd name="T3" fmla="*/ 11 h 13"/>
                <a:gd name="T4" fmla="*/ 2 w 13"/>
                <a:gd name="T5" fmla="*/ 11 h 13"/>
                <a:gd name="T6" fmla="*/ 2 w 13"/>
                <a:gd name="T7" fmla="*/ 2 h 13"/>
                <a:gd name="T8" fmla="*/ 11 w 13"/>
                <a:gd name="T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1" y="3"/>
                  </a:moveTo>
                  <a:cubicBezTo>
                    <a:pt x="13" y="5"/>
                    <a:pt x="12" y="9"/>
                    <a:pt x="10" y="11"/>
                  </a:cubicBezTo>
                  <a:cubicBezTo>
                    <a:pt x="8" y="13"/>
                    <a:pt x="4" y="13"/>
                    <a:pt x="2" y="11"/>
                  </a:cubicBezTo>
                  <a:cubicBezTo>
                    <a:pt x="0" y="8"/>
                    <a:pt x="0" y="5"/>
                    <a:pt x="2" y="2"/>
                  </a:cubicBezTo>
                  <a:cubicBezTo>
                    <a:pt x="5" y="0"/>
                    <a:pt x="8" y="1"/>
                    <a:pt x="11" y="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9"/>
            <p:cNvSpPr>
              <a:spLocks/>
            </p:cNvSpPr>
            <p:nvPr/>
          </p:nvSpPr>
          <p:spPr bwMode="auto">
            <a:xfrm>
              <a:off x="3240" y="475"/>
              <a:ext cx="173" cy="195"/>
            </a:xfrm>
            <a:custGeom>
              <a:avLst/>
              <a:gdLst>
                <a:gd name="T0" fmla="*/ 173 w 173"/>
                <a:gd name="T1" fmla="*/ 182 h 195"/>
                <a:gd name="T2" fmla="*/ 157 w 173"/>
                <a:gd name="T3" fmla="*/ 195 h 195"/>
                <a:gd name="T4" fmla="*/ 0 w 173"/>
                <a:gd name="T5" fmla="*/ 15 h 195"/>
                <a:gd name="T6" fmla="*/ 14 w 173"/>
                <a:gd name="T7" fmla="*/ 0 h 195"/>
                <a:gd name="T8" fmla="*/ 173 w 173"/>
                <a:gd name="T9" fmla="*/ 18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5">
                  <a:moveTo>
                    <a:pt x="173" y="182"/>
                  </a:moveTo>
                  <a:lnTo>
                    <a:pt x="157" y="195"/>
                  </a:lnTo>
                  <a:lnTo>
                    <a:pt x="0" y="15"/>
                  </a:lnTo>
                  <a:lnTo>
                    <a:pt x="14" y="0"/>
                  </a:lnTo>
                  <a:lnTo>
                    <a:pt x="173" y="182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3306" y="697"/>
              <a:ext cx="259" cy="253"/>
            </a:xfrm>
            <a:custGeom>
              <a:avLst/>
              <a:gdLst>
                <a:gd name="T0" fmla="*/ 119 w 160"/>
                <a:gd name="T1" fmla="*/ 89 h 156"/>
                <a:gd name="T2" fmla="*/ 142 w 160"/>
                <a:gd name="T3" fmla="*/ 87 h 156"/>
                <a:gd name="T4" fmla="*/ 157 w 160"/>
                <a:gd name="T5" fmla="*/ 65 h 156"/>
                <a:gd name="T6" fmla="*/ 158 w 160"/>
                <a:gd name="T7" fmla="*/ 38 h 156"/>
                <a:gd name="T8" fmla="*/ 145 w 160"/>
                <a:gd name="T9" fmla="*/ 22 h 156"/>
                <a:gd name="T10" fmla="*/ 144 w 160"/>
                <a:gd name="T11" fmla="*/ 22 h 156"/>
                <a:gd name="T12" fmla="*/ 144 w 160"/>
                <a:gd name="T13" fmla="*/ 22 h 156"/>
                <a:gd name="T14" fmla="*/ 117 w 160"/>
                <a:gd name="T15" fmla="*/ 12 h 156"/>
                <a:gd name="T16" fmla="*/ 102 w 160"/>
                <a:gd name="T17" fmla="*/ 8 h 156"/>
                <a:gd name="T18" fmla="*/ 85 w 160"/>
                <a:gd name="T19" fmla="*/ 3 h 156"/>
                <a:gd name="T20" fmla="*/ 83 w 160"/>
                <a:gd name="T21" fmla="*/ 2 h 156"/>
                <a:gd name="T22" fmla="*/ 80 w 160"/>
                <a:gd name="T23" fmla="*/ 2 h 156"/>
                <a:gd name="T24" fmla="*/ 73 w 160"/>
                <a:gd name="T25" fmla="*/ 1 h 156"/>
                <a:gd name="T26" fmla="*/ 60 w 160"/>
                <a:gd name="T27" fmla="*/ 0 h 156"/>
                <a:gd name="T28" fmla="*/ 47 w 160"/>
                <a:gd name="T29" fmla="*/ 2 h 156"/>
                <a:gd name="T30" fmla="*/ 35 w 160"/>
                <a:gd name="T31" fmla="*/ 7 h 156"/>
                <a:gd name="T32" fmla="*/ 15 w 160"/>
                <a:gd name="T33" fmla="*/ 24 h 156"/>
                <a:gd name="T34" fmla="*/ 8 w 160"/>
                <a:gd name="T35" fmla="*/ 36 h 156"/>
                <a:gd name="T36" fmla="*/ 6 w 160"/>
                <a:gd name="T37" fmla="*/ 42 h 156"/>
                <a:gd name="T38" fmla="*/ 5 w 160"/>
                <a:gd name="T39" fmla="*/ 45 h 156"/>
                <a:gd name="T40" fmla="*/ 3 w 160"/>
                <a:gd name="T41" fmla="*/ 48 h 156"/>
                <a:gd name="T42" fmla="*/ 0 w 160"/>
                <a:gd name="T43" fmla="*/ 68 h 156"/>
                <a:gd name="T44" fmla="*/ 1 w 160"/>
                <a:gd name="T45" fmla="*/ 78 h 156"/>
                <a:gd name="T46" fmla="*/ 4 w 160"/>
                <a:gd name="T47" fmla="*/ 88 h 156"/>
                <a:gd name="T48" fmla="*/ 5 w 160"/>
                <a:gd name="T49" fmla="*/ 92 h 156"/>
                <a:gd name="T50" fmla="*/ 7 w 160"/>
                <a:gd name="T51" fmla="*/ 96 h 156"/>
                <a:gd name="T52" fmla="*/ 10 w 160"/>
                <a:gd name="T53" fmla="*/ 103 h 156"/>
                <a:gd name="T54" fmla="*/ 19 w 160"/>
                <a:gd name="T55" fmla="*/ 116 h 156"/>
                <a:gd name="T56" fmla="*/ 37 w 160"/>
                <a:gd name="T57" fmla="*/ 136 h 156"/>
                <a:gd name="T58" fmla="*/ 57 w 160"/>
                <a:gd name="T59" fmla="*/ 152 h 156"/>
                <a:gd name="T60" fmla="*/ 57 w 160"/>
                <a:gd name="T61" fmla="*/ 152 h 156"/>
                <a:gd name="T62" fmla="*/ 73 w 160"/>
                <a:gd name="T63" fmla="*/ 154 h 156"/>
                <a:gd name="T64" fmla="*/ 87 w 160"/>
                <a:gd name="T65" fmla="*/ 143 h 156"/>
                <a:gd name="T66" fmla="*/ 93 w 160"/>
                <a:gd name="T67" fmla="*/ 126 h 156"/>
                <a:gd name="T68" fmla="*/ 88 w 160"/>
                <a:gd name="T69" fmla="*/ 113 h 156"/>
                <a:gd name="T70" fmla="*/ 88 w 160"/>
                <a:gd name="T71" fmla="*/ 113 h 156"/>
                <a:gd name="T72" fmla="*/ 75 w 160"/>
                <a:gd name="T73" fmla="*/ 99 h 156"/>
                <a:gd name="T74" fmla="*/ 64 w 160"/>
                <a:gd name="T75" fmla="*/ 84 h 156"/>
                <a:gd name="T76" fmla="*/ 59 w 160"/>
                <a:gd name="T77" fmla="*/ 72 h 156"/>
                <a:gd name="T78" fmla="*/ 59 w 160"/>
                <a:gd name="T79" fmla="*/ 70 h 156"/>
                <a:gd name="T80" fmla="*/ 59 w 160"/>
                <a:gd name="T81" fmla="*/ 69 h 156"/>
                <a:gd name="T82" fmla="*/ 60 w 160"/>
                <a:gd name="T83" fmla="*/ 67 h 156"/>
                <a:gd name="T84" fmla="*/ 64 w 160"/>
                <a:gd name="T85" fmla="*/ 65 h 156"/>
                <a:gd name="T86" fmla="*/ 66 w 160"/>
                <a:gd name="T87" fmla="*/ 65 h 156"/>
                <a:gd name="T88" fmla="*/ 66 w 160"/>
                <a:gd name="T89" fmla="*/ 66 h 156"/>
                <a:gd name="T90" fmla="*/ 67 w 160"/>
                <a:gd name="T91" fmla="*/ 66 h 156"/>
                <a:gd name="T92" fmla="*/ 68 w 160"/>
                <a:gd name="T93" fmla="*/ 66 h 156"/>
                <a:gd name="T94" fmla="*/ 69 w 160"/>
                <a:gd name="T95" fmla="*/ 67 h 156"/>
                <a:gd name="T96" fmla="*/ 79 w 160"/>
                <a:gd name="T97" fmla="*/ 71 h 156"/>
                <a:gd name="T98" fmla="*/ 91 w 160"/>
                <a:gd name="T99" fmla="*/ 77 h 156"/>
                <a:gd name="T100" fmla="*/ 117 w 160"/>
                <a:gd name="T101" fmla="*/ 89 h 156"/>
                <a:gd name="T102" fmla="*/ 117 w 160"/>
                <a:gd name="T103" fmla="*/ 89 h 156"/>
                <a:gd name="T104" fmla="*/ 119 w 160"/>
                <a:gd name="T105" fmla="*/ 8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0" h="156">
                  <a:moveTo>
                    <a:pt x="119" y="89"/>
                  </a:moveTo>
                  <a:cubicBezTo>
                    <a:pt x="126" y="92"/>
                    <a:pt x="134" y="91"/>
                    <a:pt x="142" y="87"/>
                  </a:cubicBezTo>
                  <a:cubicBezTo>
                    <a:pt x="149" y="82"/>
                    <a:pt x="154" y="74"/>
                    <a:pt x="157" y="65"/>
                  </a:cubicBezTo>
                  <a:cubicBezTo>
                    <a:pt x="160" y="55"/>
                    <a:pt x="160" y="46"/>
                    <a:pt x="158" y="38"/>
                  </a:cubicBezTo>
                  <a:cubicBezTo>
                    <a:pt x="156" y="30"/>
                    <a:pt x="151" y="25"/>
                    <a:pt x="145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35" y="19"/>
                    <a:pt x="127" y="16"/>
                    <a:pt x="117" y="12"/>
                  </a:cubicBezTo>
                  <a:cubicBezTo>
                    <a:pt x="112" y="11"/>
                    <a:pt x="107" y="9"/>
                    <a:pt x="102" y="8"/>
                  </a:cubicBezTo>
                  <a:cubicBezTo>
                    <a:pt x="97" y="6"/>
                    <a:pt x="92" y="4"/>
                    <a:pt x="85" y="3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8" y="1"/>
                    <a:pt x="76" y="1"/>
                    <a:pt x="73" y="1"/>
                  </a:cubicBezTo>
                  <a:cubicBezTo>
                    <a:pt x="69" y="0"/>
                    <a:pt x="64" y="0"/>
                    <a:pt x="60" y="0"/>
                  </a:cubicBezTo>
                  <a:cubicBezTo>
                    <a:pt x="55" y="1"/>
                    <a:pt x="51" y="1"/>
                    <a:pt x="47" y="2"/>
                  </a:cubicBezTo>
                  <a:cubicBezTo>
                    <a:pt x="43" y="4"/>
                    <a:pt x="38" y="5"/>
                    <a:pt x="35" y="7"/>
                  </a:cubicBezTo>
                  <a:cubicBezTo>
                    <a:pt x="27" y="11"/>
                    <a:pt x="20" y="17"/>
                    <a:pt x="15" y="24"/>
                  </a:cubicBezTo>
                  <a:cubicBezTo>
                    <a:pt x="13" y="28"/>
                    <a:pt x="10" y="32"/>
                    <a:pt x="8" y="36"/>
                  </a:cubicBezTo>
                  <a:cubicBezTo>
                    <a:pt x="7" y="38"/>
                    <a:pt x="7" y="40"/>
                    <a:pt x="6" y="42"/>
                  </a:cubicBezTo>
                  <a:cubicBezTo>
                    <a:pt x="5" y="43"/>
                    <a:pt x="5" y="44"/>
                    <a:pt x="5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54"/>
                    <a:pt x="0" y="61"/>
                    <a:pt x="0" y="68"/>
                  </a:cubicBezTo>
                  <a:cubicBezTo>
                    <a:pt x="1" y="71"/>
                    <a:pt x="1" y="75"/>
                    <a:pt x="1" y="78"/>
                  </a:cubicBezTo>
                  <a:cubicBezTo>
                    <a:pt x="2" y="82"/>
                    <a:pt x="3" y="85"/>
                    <a:pt x="4" y="88"/>
                  </a:cubicBezTo>
                  <a:cubicBezTo>
                    <a:pt x="4" y="89"/>
                    <a:pt x="5" y="90"/>
                    <a:pt x="5" y="92"/>
                  </a:cubicBezTo>
                  <a:cubicBezTo>
                    <a:pt x="6" y="93"/>
                    <a:pt x="6" y="94"/>
                    <a:pt x="7" y="96"/>
                  </a:cubicBezTo>
                  <a:cubicBezTo>
                    <a:pt x="8" y="98"/>
                    <a:pt x="9" y="101"/>
                    <a:pt x="10" y="103"/>
                  </a:cubicBezTo>
                  <a:cubicBezTo>
                    <a:pt x="13" y="108"/>
                    <a:pt x="16" y="112"/>
                    <a:pt x="19" y="116"/>
                  </a:cubicBezTo>
                  <a:cubicBezTo>
                    <a:pt x="25" y="123"/>
                    <a:pt x="31" y="130"/>
                    <a:pt x="37" y="136"/>
                  </a:cubicBezTo>
                  <a:cubicBezTo>
                    <a:pt x="43" y="141"/>
                    <a:pt x="50" y="147"/>
                    <a:pt x="57" y="152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61" y="155"/>
                    <a:pt x="67" y="156"/>
                    <a:pt x="73" y="154"/>
                  </a:cubicBezTo>
                  <a:cubicBezTo>
                    <a:pt x="78" y="152"/>
                    <a:pt x="83" y="149"/>
                    <a:pt x="87" y="143"/>
                  </a:cubicBezTo>
                  <a:cubicBezTo>
                    <a:pt x="91" y="137"/>
                    <a:pt x="93" y="131"/>
                    <a:pt x="93" y="126"/>
                  </a:cubicBezTo>
                  <a:cubicBezTo>
                    <a:pt x="93" y="120"/>
                    <a:pt x="92" y="116"/>
                    <a:pt x="88" y="113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83" y="108"/>
                    <a:pt x="79" y="103"/>
                    <a:pt x="75" y="99"/>
                  </a:cubicBezTo>
                  <a:cubicBezTo>
                    <a:pt x="70" y="94"/>
                    <a:pt x="67" y="89"/>
                    <a:pt x="64" y="84"/>
                  </a:cubicBezTo>
                  <a:cubicBezTo>
                    <a:pt x="61" y="80"/>
                    <a:pt x="59" y="75"/>
                    <a:pt x="59" y="72"/>
                  </a:cubicBezTo>
                  <a:cubicBezTo>
                    <a:pt x="59" y="71"/>
                    <a:pt x="59" y="71"/>
                    <a:pt x="59" y="70"/>
                  </a:cubicBezTo>
                  <a:cubicBezTo>
                    <a:pt x="59" y="70"/>
                    <a:pt x="59" y="70"/>
                    <a:pt x="59" y="69"/>
                  </a:cubicBezTo>
                  <a:cubicBezTo>
                    <a:pt x="59" y="69"/>
                    <a:pt x="60" y="68"/>
                    <a:pt x="60" y="67"/>
                  </a:cubicBezTo>
                  <a:cubicBezTo>
                    <a:pt x="61" y="66"/>
                    <a:pt x="62" y="65"/>
                    <a:pt x="64" y="65"/>
                  </a:cubicBezTo>
                  <a:cubicBezTo>
                    <a:pt x="64" y="65"/>
                    <a:pt x="65" y="65"/>
                    <a:pt x="66" y="65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72" y="68"/>
                    <a:pt x="75" y="69"/>
                    <a:pt x="79" y="71"/>
                  </a:cubicBezTo>
                  <a:cubicBezTo>
                    <a:pt x="83" y="73"/>
                    <a:pt x="87" y="75"/>
                    <a:pt x="91" y="77"/>
                  </a:cubicBezTo>
                  <a:cubicBezTo>
                    <a:pt x="99" y="80"/>
                    <a:pt x="108" y="85"/>
                    <a:pt x="117" y="89"/>
                  </a:cubicBezTo>
                  <a:cubicBezTo>
                    <a:pt x="117" y="89"/>
                    <a:pt x="117" y="89"/>
                    <a:pt x="117" y="89"/>
                  </a:cubicBezTo>
                  <a:cubicBezTo>
                    <a:pt x="118" y="89"/>
                    <a:pt x="118" y="89"/>
                    <a:pt x="119" y="89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3108" y="582"/>
              <a:ext cx="453" cy="462"/>
            </a:xfrm>
            <a:custGeom>
              <a:avLst/>
              <a:gdLst>
                <a:gd name="T0" fmla="*/ 146 w 279"/>
                <a:gd name="T1" fmla="*/ 0 h 285"/>
                <a:gd name="T2" fmla="*/ 215 w 279"/>
                <a:gd name="T3" fmla="*/ 26 h 285"/>
                <a:gd name="T4" fmla="*/ 263 w 279"/>
                <a:gd name="T5" fmla="*/ 76 h 285"/>
                <a:gd name="T6" fmla="*/ 279 w 279"/>
                <a:gd name="T7" fmla="*/ 127 h 285"/>
                <a:gd name="T8" fmla="*/ 72 w 279"/>
                <a:gd name="T9" fmla="*/ 275 h 285"/>
                <a:gd name="T10" fmla="*/ 15 w 279"/>
                <a:gd name="T11" fmla="*/ 271 h 285"/>
                <a:gd name="T12" fmla="*/ 23 w 279"/>
                <a:gd name="T13" fmla="*/ 250 h 285"/>
                <a:gd name="T14" fmla="*/ 0 w 279"/>
                <a:gd name="T15" fmla="*/ 193 h 285"/>
                <a:gd name="T16" fmla="*/ 146 w 279"/>
                <a:gd name="T1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85">
                  <a:moveTo>
                    <a:pt x="146" y="0"/>
                  </a:moveTo>
                  <a:cubicBezTo>
                    <a:pt x="215" y="26"/>
                    <a:pt x="215" y="26"/>
                    <a:pt x="215" y="26"/>
                  </a:cubicBezTo>
                  <a:cubicBezTo>
                    <a:pt x="263" y="76"/>
                    <a:pt x="263" y="76"/>
                    <a:pt x="263" y="76"/>
                  </a:cubicBezTo>
                  <a:cubicBezTo>
                    <a:pt x="279" y="127"/>
                    <a:pt x="279" y="127"/>
                    <a:pt x="279" y="127"/>
                  </a:cubicBezTo>
                  <a:cubicBezTo>
                    <a:pt x="279" y="127"/>
                    <a:pt x="164" y="240"/>
                    <a:pt x="72" y="275"/>
                  </a:cubicBezTo>
                  <a:cubicBezTo>
                    <a:pt x="72" y="275"/>
                    <a:pt x="34" y="285"/>
                    <a:pt x="15" y="271"/>
                  </a:cubicBezTo>
                  <a:cubicBezTo>
                    <a:pt x="11" y="269"/>
                    <a:pt x="27" y="254"/>
                    <a:pt x="23" y="250"/>
                  </a:cubicBezTo>
                  <a:cubicBezTo>
                    <a:pt x="2" y="227"/>
                    <a:pt x="0" y="193"/>
                    <a:pt x="0" y="193"/>
                  </a:cubicBezTo>
                  <a:cubicBezTo>
                    <a:pt x="102" y="74"/>
                    <a:pt x="80" y="87"/>
                    <a:pt x="146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2"/>
            <p:cNvSpPr>
              <a:spLocks/>
            </p:cNvSpPr>
            <p:nvPr/>
          </p:nvSpPr>
          <p:spPr bwMode="auto">
            <a:xfrm>
              <a:off x="2686" y="1244"/>
              <a:ext cx="89" cy="160"/>
            </a:xfrm>
            <a:custGeom>
              <a:avLst/>
              <a:gdLst>
                <a:gd name="T0" fmla="*/ 5 w 55"/>
                <a:gd name="T1" fmla="*/ 98 h 99"/>
                <a:gd name="T2" fmla="*/ 34 w 55"/>
                <a:gd name="T3" fmla="*/ 46 h 99"/>
                <a:gd name="T4" fmla="*/ 40 w 55"/>
                <a:gd name="T5" fmla="*/ 27 h 99"/>
                <a:gd name="T6" fmla="*/ 50 w 55"/>
                <a:gd name="T7" fmla="*/ 21 h 99"/>
                <a:gd name="T8" fmla="*/ 55 w 55"/>
                <a:gd name="T9" fmla="*/ 15 h 99"/>
                <a:gd name="T10" fmla="*/ 15 w 55"/>
                <a:gd name="T11" fmla="*/ 0 h 99"/>
                <a:gd name="T12" fmla="*/ 12 w 55"/>
                <a:gd name="T13" fmla="*/ 21 h 99"/>
                <a:gd name="T14" fmla="*/ 16 w 55"/>
                <a:gd name="T15" fmla="*/ 28 h 99"/>
                <a:gd name="T16" fmla="*/ 10 w 55"/>
                <a:gd name="T17" fmla="*/ 37 h 99"/>
                <a:gd name="T18" fmla="*/ 0 w 55"/>
                <a:gd name="T19" fmla="*/ 99 h 99"/>
                <a:gd name="T20" fmla="*/ 5 w 55"/>
                <a:gd name="T21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99">
                  <a:moveTo>
                    <a:pt x="5" y="98"/>
                  </a:moveTo>
                  <a:cubicBezTo>
                    <a:pt x="5" y="98"/>
                    <a:pt x="20" y="70"/>
                    <a:pt x="34" y="46"/>
                  </a:cubicBezTo>
                  <a:cubicBezTo>
                    <a:pt x="34" y="39"/>
                    <a:pt x="34" y="33"/>
                    <a:pt x="40" y="27"/>
                  </a:cubicBezTo>
                  <a:cubicBezTo>
                    <a:pt x="43" y="24"/>
                    <a:pt x="46" y="22"/>
                    <a:pt x="50" y="21"/>
                  </a:cubicBezTo>
                  <a:cubicBezTo>
                    <a:pt x="52" y="18"/>
                    <a:pt x="54" y="16"/>
                    <a:pt x="55" y="15"/>
                  </a:cubicBezTo>
                  <a:cubicBezTo>
                    <a:pt x="55" y="15"/>
                    <a:pt x="38" y="4"/>
                    <a:pt x="15" y="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5" y="22"/>
                    <a:pt x="17" y="26"/>
                    <a:pt x="16" y="28"/>
                  </a:cubicBezTo>
                  <a:cubicBezTo>
                    <a:pt x="17" y="33"/>
                    <a:pt x="14" y="36"/>
                    <a:pt x="10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8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3"/>
            <p:cNvSpPr>
              <a:spLocks/>
            </p:cNvSpPr>
            <p:nvPr/>
          </p:nvSpPr>
          <p:spPr bwMode="auto">
            <a:xfrm>
              <a:off x="2736" y="1278"/>
              <a:ext cx="78" cy="160"/>
            </a:xfrm>
            <a:custGeom>
              <a:avLst/>
              <a:gdLst>
                <a:gd name="T0" fmla="*/ 5 w 48"/>
                <a:gd name="T1" fmla="*/ 97 h 99"/>
                <a:gd name="T2" fmla="*/ 30 w 48"/>
                <a:gd name="T3" fmla="*/ 44 h 99"/>
                <a:gd name="T4" fmla="*/ 34 w 48"/>
                <a:gd name="T5" fmla="*/ 24 h 99"/>
                <a:gd name="T6" fmla="*/ 44 w 48"/>
                <a:gd name="T7" fmla="*/ 17 h 99"/>
                <a:gd name="T8" fmla="*/ 48 w 48"/>
                <a:gd name="T9" fmla="*/ 11 h 99"/>
                <a:gd name="T10" fmla="*/ 7 w 48"/>
                <a:gd name="T11" fmla="*/ 0 h 99"/>
                <a:gd name="T12" fmla="*/ 6 w 48"/>
                <a:gd name="T13" fmla="*/ 20 h 99"/>
                <a:gd name="T14" fmla="*/ 11 w 48"/>
                <a:gd name="T15" fmla="*/ 27 h 99"/>
                <a:gd name="T16" fmla="*/ 5 w 48"/>
                <a:gd name="T17" fmla="*/ 37 h 99"/>
                <a:gd name="T18" fmla="*/ 0 w 48"/>
                <a:gd name="T19" fmla="*/ 99 h 99"/>
                <a:gd name="T20" fmla="*/ 5 w 48"/>
                <a:gd name="T21" fmla="*/ 9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99">
                  <a:moveTo>
                    <a:pt x="5" y="97"/>
                  </a:moveTo>
                  <a:cubicBezTo>
                    <a:pt x="5" y="97"/>
                    <a:pt x="18" y="69"/>
                    <a:pt x="30" y="44"/>
                  </a:cubicBezTo>
                  <a:cubicBezTo>
                    <a:pt x="29" y="37"/>
                    <a:pt x="29" y="30"/>
                    <a:pt x="34" y="24"/>
                  </a:cubicBezTo>
                  <a:cubicBezTo>
                    <a:pt x="36" y="21"/>
                    <a:pt x="40" y="19"/>
                    <a:pt x="44" y="17"/>
                  </a:cubicBezTo>
                  <a:cubicBezTo>
                    <a:pt x="45" y="14"/>
                    <a:pt x="47" y="12"/>
                    <a:pt x="48" y="11"/>
                  </a:cubicBezTo>
                  <a:cubicBezTo>
                    <a:pt x="48" y="11"/>
                    <a:pt x="30" y="1"/>
                    <a:pt x="7" y="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9" y="22"/>
                    <a:pt x="11" y="25"/>
                    <a:pt x="11" y="27"/>
                  </a:cubicBezTo>
                  <a:cubicBezTo>
                    <a:pt x="12" y="32"/>
                    <a:pt x="9" y="35"/>
                    <a:pt x="5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3397" y="889"/>
              <a:ext cx="84" cy="82"/>
            </a:xfrm>
            <a:custGeom>
              <a:avLst/>
              <a:gdLst>
                <a:gd name="T0" fmla="*/ 21 w 52"/>
                <a:gd name="T1" fmla="*/ 1 h 51"/>
                <a:gd name="T2" fmla="*/ 38 w 52"/>
                <a:gd name="T3" fmla="*/ 10 h 51"/>
                <a:gd name="T4" fmla="*/ 50 w 52"/>
                <a:gd name="T5" fmla="*/ 20 h 51"/>
                <a:gd name="T6" fmla="*/ 42 w 52"/>
                <a:gd name="T7" fmla="*/ 43 h 51"/>
                <a:gd name="T8" fmla="*/ 24 w 52"/>
                <a:gd name="T9" fmla="*/ 48 h 51"/>
                <a:gd name="T10" fmla="*/ 2 w 52"/>
                <a:gd name="T11" fmla="*/ 30 h 51"/>
                <a:gd name="T12" fmla="*/ 5 w 52"/>
                <a:gd name="T13" fmla="*/ 14 h 51"/>
                <a:gd name="T14" fmla="*/ 21 w 52"/>
                <a:gd name="T15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1" y="1"/>
                  </a:moveTo>
                  <a:cubicBezTo>
                    <a:pt x="29" y="0"/>
                    <a:pt x="33" y="5"/>
                    <a:pt x="38" y="10"/>
                  </a:cubicBezTo>
                  <a:cubicBezTo>
                    <a:pt x="39" y="11"/>
                    <a:pt x="45" y="17"/>
                    <a:pt x="50" y="20"/>
                  </a:cubicBezTo>
                  <a:cubicBezTo>
                    <a:pt x="52" y="28"/>
                    <a:pt x="50" y="36"/>
                    <a:pt x="42" y="43"/>
                  </a:cubicBezTo>
                  <a:cubicBezTo>
                    <a:pt x="37" y="47"/>
                    <a:pt x="31" y="51"/>
                    <a:pt x="24" y="48"/>
                  </a:cubicBezTo>
                  <a:cubicBezTo>
                    <a:pt x="19" y="46"/>
                    <a:pt x="4" y="36"/>
                    <a:pt x="2" y="30"/>
                  </a:cubicBezTo>
                  <a:cubicBezTo>
                    <a:pt x="0" y="25"/>
                    <a:pt x="1" y="18"/>
                    <a:pt x="5" y="14"/>
                  </a:cubicBezTo>
                  <a:cubicBezTo>
                    <a:pt x="8" y="9"/>
                    <a:pt x="16" y="2"/>
                    <a:pt x="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3411" y="881"/>
              <a:ext cx="72" cy="40"/>
            </a:xfrm>
            <a:custGeom>
              <a:avLst/>
              <a:gdLst>
                <a:gd name="T0" fmla="*/ 39 w 44"/>
                <a:gd name="T1" fmla="*/ 25 h 25"/>
                <a:gd name="T2" fmla="*/ 38 w 44"/>
                <a:gd name="T3" fmla="*/ 25 h 25"/>
                <a:gd name="T4" fmla="*/ 24 w 44"/>
                <a:gd name="T5" fmla="*/ 15 h 25"/>
                <a:gd name="T6" fmla="*/ 20 w 44"/>
                <a:gd name="T7" fmla="*/ 11 h 25"/>
                <a:gd name="T8" fmla="*/ 10 w 44"/>
                <a:gd name="T9" fmla="*/ 17 h 25"/>
                <a:gd name="T10" fmla="*/ 3 w 44"/>
                <a:gd name="T11" fmla="*/ 18 h 25"/>
                <a:gd name="T12" fmla="*/ 2 w 44"/>
                <a:gd name="T13" fmla="*/ 11 h 25"/>
                <a:gd name="T14" fmla="*/ 19 w 44"/>
                <a:gd name="T15" fmla="*/ 1 h 25"/>
                <a:gd name="T16" fmla="*/ 32 w 44"/>
                <a:gd name="T17" fmla="*/ 8 h 25"/>
                <a:gd name="T18" fmla="*/ 39 w 44"/>
                <a:gd name="T19" fmla="*/ 14 h 25"/>
                <a:gd name="T20" fmla="*/ 44 w 44"/>
                <a:gd name="T21" fmla="*/ 20 h 25"/>
                <a:gd name="T22" fmla="*/ 39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9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2" y="24"/>
                    <a:pt x="28" y="19"/>
                    <a:pt x="24" y="15"/>
                  </a:cubicBezTo>
                  <a:cubicBezTo>
                    <a:pt x="23" y="14"/>
                    <a:pt x="21" y="12"/>
                    <a:pt x="20" y="11"/>
                  </a:cubicBezTo>
                  <a:cubicBezTo>
                    <a:pt x="16" y="12"/>
                    <a:pt x="13" y="14"/>
                    <a:pt x="10" y="17"/>
                  </a:cubicBezTo>
                  <a:cubicBezTo>
                    <a:pt x="8" y="20"/>
                    <a:pt x="5" y="20"/>
                    <a:pt x="3" y="18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7" y="5"/>
                    <a:pt x="13" y="1"/>
                    <a:pt x="19" y="1"/>
                  </a:cubicBezTo>
                  <a:cubicBezTo>
                    <a:pt x="25" y="0"/>
                    <a:pt x="29" y="5"/>
                    <a:pt x="32" y="8"/>
                  </a:cubicBezTo>
                  <a:cubicBezTo>
                    <a:pt x="34" y="11"/>
                    <a:pt x="37" y="14"/>
                    <a:pt x="39" y="14"/>
                  </a:cubicBezTo>
                  <a:cubicBezTo>
                    <a:pt x="42" y="14"/>
                    <a:pt x="44" y="17"/>
                    <a:pt x="44" y="20"/>
                  </a:cubicBezTo>
                  <a:cubicBezTo>
                    <a:pt x="43" y="22"/>
                    <a:pt x="41" y="24"/>
                    <a:pt x="3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3390" y="727"/>
              <a:ext cx="185" cy="239"/>
            </a:xfrm>
            <a:custGeom>
              <a:avLst/>
              <a:gdLst>
                <a:gd name="T0" fmla="*/ 107 w 114"/>
                <a:gd name="T1" fmla="*/ 13 h 148"/>
                <a:gd name="T2" fmla="*/ 93 w 114"/>
                <a:gd name="T3" fmla="*/ 0 h 148"/>
                <a:gd name="T4" fmla="*/ 100 w 114"/>
                <a:gd name="T5" fmla="*/ 48 h 148"/>
                <a:gd name="T6" fmla="*/ 58 w 114"/>
                <a:gd name="T7" fmla="*/ 109 h 148"/>
                <a:gd name="T8" fmla="*/ 0 w 114"/>
                <a:gd name="T9" fmla="*/ 138 h 148"/>
                <a:gd name="T10" fmla="*/ 3 w 114"/>
                <a:gd name="T11" fmla="*/ 148 h 148"/>
                <a:gd name="T12" fmla="*/ 62 w 114"/>
                <a:gd name="T13" fmla="*/ 111 h 148"/>
                <a:gd name="T14" fmla="*/ 109 w 114"/>
                <a:gd name="T15" fmla="*/ 56 h 148"/>
                <a:gd name="T16" fmla="*/ 107 w 114"/>
                <a:gd name="T17" fmla="*/ 1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48">
                  <a:moveTo>
                    <a:pt x="107" y="13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04" y="25"/>
                    <a:pt x="100" y="48"/>
                  </a:cubicBezTo>
                  <a:cubicBezTo>
                    <a:pt x="97" y="62"/>
                    <a:pt x="79" y="85"/>
                    <a:pt x="58" y="109"/>
                  </a:cubicBezTo>
                  <a:cubicBezTo>
                    <a:pt x="41" y="129"/>
                    <a:pt x="19" y="136"/>
                    <a:pt x="0" y="138"/>
                  </a:cubicBezTo>
                  <a:cubicBezTo>
                    <a:pt x="1" y="141"/>
                    <a:pt x="2" y="145"/>
                    <a:pt x="3" y="148"/>
                  </a:cubicBezTo>
                  <a:cubicBezTo>
                    <a:pt x="21" y="143"/>
                    <a:pt x="41" y="132"/>
                    <a:pt x="62" y="111"/>
                  </a:cubicBezTo>
                  <a:cubicBezTo>
                    <a:pt x="80" y="93"/>
                    <a:pt x="105" y="73"/>
                    <a:pt x="109" y="56"/>
                  </a:cubicBezTo>
                  <a:cubicBezTo>
                    <a:pt x="114" y="34"/>
                    <a:pt x="107" y="13"/>
                    <a:pt x="107" y="13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2746" y="869"/>
              <a:ext cx="456" cy="425"/>
            </a:xfrm>
            <a:custGeom>
              <a:avLst/>
              <a:gdLst>
                <a:gd name="T0" fmla="*/ 273 w 282"/>
                <a:gd name="T1" fmla="*/ 55 h 262"/>
                <a:gd name="T2" fmla="*/ 280 w 282"/>
                <a:gd name="T3" fmla="*/ 39 h 262"/>
                <a:gd name="T4" fmla="*/ 281 w 282"/>
                <a:gd name="T5" fmla="*/ 35 h 262"/>
                <a:gd name="T6" fmla="*/ 282 w 282"/>
                <a:gd name="T7" fmla="*/ 31 h 262"/>
                <a:gd name="T8" fmla="*/ 281 w 282"/>
                <a:gd name="T9" fmla="*/ 23 h 262"/>
                <a:gd name="T10" fmla="*/ 279 w 282"/>
                <a:gd name="T11" fmla="*/ 16 h 262"/>
                <a:gd name="T12" fmla="*/ 279 w 282"/>
                <a:gd name="T13" fmla="*/ 14 h 262"/>
                <a:gd name="T14" fmla="*/ 278 w 282"/>
                <a:gd name="T15" fmla="*/ 12 h 262"/>
                <a:gd name="T16" fmla="*/ 276 w 282"/>
                <a:gd name="T17" fmla="*/ 9 h 262"/>
                <a:gd name="T18" fmla="*/ 265 w 282"/>
                <a:gd name="T19" fmla="*/ 2 h 262"/>
                <a:gd name="T20" fmla="*/ 252 w 282"/>
                <a:gd name="T21" fmla="*/ 0 h 262"/>
                <a:gd name="T22" fmla="*/ 249 w 282"/>
                <a:gd name="T23" fmla="*/ 0 h 262"/>
                <a:gd name="T24" fmla="*/ 247 w 282"/>
                <a:gd name="T25" fmla="*/ 0 h 262"/>
                <a:gd name="T26" fmla="*/ 246 w 282"/>
                <a:gd name="T27" fmla="*/ 0 h 262"/>
                <a:gd name="T28" fmla="*/ 240 w 282"/>
                <a:gd name="T29" fmla="*/ 2 h 262"/>
                <a:gd name="T30" fmla="*/ 219 w 282"/>
                <a:gd name="T31" fmla="*/ 17 h 262"/>
                <a:gd name="T32" fmla="*/ 218 w 282"/>
                <a:gd name="T33" fmla="*/ 18 h 262"/>
                <a:gd name="T34" fmla="*/ 218 w 282"/>
                <a:gd name="T35" fmla="*/ 18 h 262"/>
                <a:gd name="T36" fmla="*/ 176 w 282"/>
                <a:gd name="T37" fmla="*/ 72 h 262"/>
                <a:gd name="T38" fmla="*/ 118 w 282"/>
                <a:gd name="T39" fmla="*/ 131 h 262"/>
                <a:gd name="T40" fmla="*/ 87 w 282"/>
                <a:gd name="T41" fmla="*/ 159 h 262"/>
                <a:gd name="T42" fmla="*/ 58 w 282"/>
                <a:gd name="T43" fmla="*/ 184 h 262"/>
                <a:gd name="T44" fmla="*/ 13 w 282"/>
                <a:gd name="T45" fmla="*/ 219 h 262"/>
                <a:gd name="T46" fmla="*/ 13 w 282"/>
                <a:gd name="T47" fmla="*/ 219 h 262"/>
                <a:gd name="T48" fmla="*/ 1 w 282"/>
                <a:gd name="T49" fmla="*/ 235 h 262"/>
                <a:gd name="T50" fmla="*/ 3 w 282"/>
                <a:gd name="T51" fmla="*/ 252 h 262"/>
                <a:gd name="T52" fmla="*/ 18 w 282"/>
                <a:gd name="T53" fmla="*/ 261 h 262"/>
                <a:gd name="T54" fmla="*/ 38 w 282"/>
                <a:gd name="T55" fmla="*/ 257 h 262"/>
                <a:gd name="T56" fmla="*/ 38 w 282"/>
                <a:gd name="T57" fmla="*/ 257 h 262"/>
                <a:gd name="T58" fmla="*/ 88 w 282"/>
                <a:gd name="T59" fmla="*/ 224 h 262"/>
                <a:gd name="T60" fmla="*/ 120 w 282"/>
                <a:gd name="T61" fmla="*/ 200 h 262"/>
                <a:gd name="T62" fmla="*/ 155 w 282"/>
                <a:gd name="T63" fmla="*/ 173 h 262"/>
                <a:gd name="T64" fmla="*/ 221 w 282"/>
                <a:gd name="T65" fmla="*/ 114 h 262"/>
                <a:gd name="T66" fmla="*/ 272 w 282"/>
                <a:gd name="T67" fmla="*/ 57 h 262"/>
                <a:gd name="T68" fmla="*/ 272 w 282"/>
                <a:gd name="T69" fmla="*/ 57 h 262"/>
                <a:gd name="T70" fmla="*/ 273 w 282"/>
                <a:gd name="T71" fmla="*/ 55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2" h="262">
                  <a:moveTo>
                    <a:pt x="273" y="55"/>
                  </a:moveTo>
                  <a:cubicBezTo>
                    <a:pt x="276" y="50"/>
                    <a:pt x="279" y="45"/>
                    <a:pt x="280" y="39"/>
                  </a:cubicBezTo>
                  <a:cubicBezTo>
                    <a:pt x="281" y="38"/>
                    <a:pt x="281" y="36"/>
                    <a:pt x="281" y="35"/>
                  </a:cubicBezTo>
                  <a:cubicBezTo>
                    <a:pt x="281" y="34"/>
                    <a:pt x="282" y="32"/>
                    <a:pt x="282" y="31"/>
                  </a:cubicBezTo>
                  <a:cubicBezTo>
                    <a:pt x="282" y="28"/>
                    <a:pt x="282" y="25"/>
                    <a:pt x="281" y="23"/>
                  </a:cubicBezTo>
                  <a:cubicBezTo>
                    <a:pt x="281" y="20"/>
                    <a:pt x="280" y="18"/>
                    <a:pt x="279" y="16"/>
                  </a:cubicBezTo>
                  <a:cubicBezTo>
                    <a:pt x="279" y="15"/>
                    <a:pt x="279" y="14"/>
                    <a:pt x="279" y="14"/>
                  </a:cubicBezTo>
                  <a:cubicBezTo>
                    <a:pt x="278" y="13"/>
                    <a:pt x="278" y="13"/>
                    <a:pt x="278" y="12"/>
                  </a:cubicBezTo>
                  <a:cubicBezTo>
                    <a:pt x="277" y="11"/>
                    <a:pt x="277" y="10"/>
                    <a:pt x="276" y="9"/>
                  </a:cubicBezTo>
                  <a:cubicBezTo>
                    <a:pt x="273" y="6"/>
                    <a:pt x="269" y="3"/>
                    <a:pt x="265" y="2"/>
                  </a:cubicBezTo>
                  <a:cubicBezTo>
                    <a:pt x="261" y="0"/>
                    <a:pt x="256" y="0"/>
                    <a:pt x="252" y="0"/>
                  </a:cubicBezTo>
                  <a:cubicBezTo>
                    <a:pt x="251" y="0"/>
                    <a:pt x="250" y="0"/>
                    <a:pt x="249" y="0"/>
                  </a:cubicBezTo>
                  <a:cubicBezTo>
                    <a:pt x="248" y="0"/>
                    <a:pt x="248" y="0"/>
                    <a:pt x="247" y="0"/>
                  </a:cubicBezTo>
                  <a:cubicBezTo>
                    <a:pt x="247" y="0"/>
                    <a:pt x="246" y="0"/>
                    <a:pt x="246" y="0"/>
                  </a:cubicBezTo>
                  <a:cubicBezTo>
                    <a:pt x="244" y="1"/>
                    <a:pt x="242" y="1"/>
                    <a:pt x="240" y="2"/>
                  </a:cubicBezTo>
                  <a:cubicBezTo>
                    <a:pt x="232" y="4"/>
                    <a:pt x="224" y="9"/>
                    <a:pt x="219" y="17"/>
                  </a:cubicBezTo>
                  <a:cubicBezTo>
                    <a:pt x="219" y="18"/>
                    <a:pt x="218" y="18"/>
                    <a:pt x="218" y="18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208" y="33"/>
                    <a:pt x="194" y="52"/>
                    <a:pt x="176" y="72"/>
                  </a:cubicBezTo>
                  <a:cubicBezTo>
                    <a:pt x="159" y="91"/>
                    <a:pt x="139" y="112"/>
                    <a:pt x="118" y="131"/>
                  </a:cubicBezTo>
                  <a:cubicBezTo>
                    <a:pt x="108" y="141"/>
                    <a:pt x="97" y="150"/>
                    <a:pt x="87" y="159"/>
                  </a:cubicBezTo>
                  <a:cubicBezTo>
                    <a:pt x="77" y="168"/>
                    <a:pt x="67" y="176"/>
                    <a:pt x="58" y="184"/>
                  </a:cubicBezTo>
                  <a:cubicBezTo>
                    <a:pt x="40" y="199"/>
                    <a:pt x="24" y="211"/>
                    <a:pt x="13" y="219"/>
                  </a:cubicBezTo>
                  <a:cubicBezTo>
                    <a:pt x="13" y="219"/>
                    <a:pt x="13" y="219"/>
                    <a:pt x="13" y="219"/>
                  </a:cubicBezTo>
                  <a:cubicBezTo>
                    <a:pt x="7" y="223"/>
                    <a:pt x="3" y="229"/>
                    <a:pt x="1" y="235"/>
                  </a:cubicBezTo>
                  <a:cubicBezTo>
                    <a:pt x="0" y="241"/>
                    <a:pt x="0" y="247"/>
                    <a:pt x="3" y="252"/>
                  </a:cubicBezTo>
                  <a:cubicBezTo>
                    <a:pt x="7" y="257"/>
                    <a:pt x="12" y="261"/>
                    <a:pt x="18" y="261"/>
                  </a:cubicBezTo>
                  <a:cubicBezTo>
                    <a:pt x="25" y="262"/>
                    <a:pt x="32" y="261"/>
                    <a:pt x="38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50" y="249"/>
                    <a:pt x="68" y="238"/>
                    <a:pt x="88" y="224"/>
                  </a:cubicBezTo>
                  <a:cubicBezTo>
                    <a:pt x="98" y="216"/>
                    <a:pt x="109" y="208"/>
                    <a:pt x="120" y="200"/>
                  </a:cubicBezTo>
                  <a:cubicBezTo>
                    <a:pt x="132" y="191"/>
                    <a:pt x="143" y="182"/>
                    <a:pt x="155" y="173"/>
                  </a:cubicBezTo>
                  <a:cubicBezTo>
                    <a:pt x="177" y="154"/>
                    <a:pt x="200" y="134"/>
                    <a:pt x="221" y="114"/>
                  </a:cubicBezTo>
                  <a:cubicBezTo>
                    <a:pt x="241" y="94"/>
                    <a:pt x="259" y="74"/>
                    <a:pt x="272" y="57"/>
                  </a:cubicBezTo>
                  <a:cubicBezTo>
                    <a:pt x="272" y="57"/>
                    <a:pt x="272" y="57"/>
                    <a:pt x="272" y="57"/>
                  </a:cubicBezTo>
                  <a:cubicBezTo>
                    <a:pt x="272" y="56"/>
                    <a:pt x="273" y="56"/>
                    <a:pt x="273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8"/>
            <p:cNvSpPr>
              <a:spLocks/>
            </p:cNvSpPr>
            <p:nvPr/>
          </p:nvSpPr>
          <p:spPr bwMode="auto">
            <a:xfrm>
              <a:off x="3452" y="910"/>
              <a:ext cx="44" cy="29"/>
            </a:xfrm>
            <a:custGeom>
              <a:avLst/>
              <a:gdLst>
                <a:gd name="T0" fmla="*/ 22 w 27"/>
                <a:gd name="T1" fmla="*/ 18 h 18"/>
                <a:gd name="T2" fmla="*/ 20 w 27"/>
                <a:gd name="T3" fmla="*/ 18 h 18"/>
                <a:gd name="T4" fmla="*/ 3 w 27"/>
                <a:gd name="T5" fmla="*/ 10 h 18"/>
                <a:gd name="T6" fmla="*/ 2 w 27"/>
                <a:gd name="T7" fmla="*/ 2 h 18"/>
                <a:gd name="T8" fmla="*/ 10 w 27"/>
                <a:gd name="T9" fmla="*/ 2 h 18"/>
                <a:gd name="T10" fmla="*/ 23 w 27"/>
                <a:gd name="T11" fmla="*/ 8 h 18"/>
                <a:gd name="T12" fmla="*/ 26 w 27"/>
                <a:gd name="T13" fmla="*/ 14 h 18"/>
                <a:gd name="T14" fmla="*/ 22 w 27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8">
                  <a:moveTo>
                    <a:pt x="22" y="18"/>
                  </a:moveTo>
                  <a:cubicBezTo>
                    <a:pt x="21" y="18"/>
                    <a:pt x="21" y="18"/>
                    <a:pt x="20" y="18"/>
                  </a:cubicBezTo>
                  <a:cubicBezTo>
                    <a:pt x="11" y="16"/>
                    <a:pt x="7" y="13"/>
                    <a:pt x="3" y="10"/>
                  </a:cubicBezTo>
                  <a:cubicBezTo>
                    <a:pt x="1" y="8"/>
                    <a:pt x="0" y="5"/>
                    <a:pt x="2" y="2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12" y="4"/>
                    <a:pt x="15" y="6"/>
                    <a:pt x="23" y="8"/>
                  </a:cubicBezTo>
                  <a:cubicBezTo>
                    <a:pt x="25" y="9"/>
                    <a:pt x="27" y="12"/>
                    <a:pt x="26" y="14"/>
                  </a:cubicBezTo>
                  <a:cubicBezTo>
                    <a:pt x="26" y="17"/>
                    <a:pt x="24" y="18"/>
                    <a:pt x="2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3444" y="924"/>
              <a:ext cx="45" cy="31"/>
            </a:xfrm>
            <a:custGeom>
              <a:avLst/>
              <a:gdLst>
                <a:gd name="T0" fmla="*/ 23 w 28"/>
                <a:gd name="T1" fmla="*/ 19 h 19"/>
                <a:gd name="T2" fmla="*/ 20 w 28"/>
                <a:gd name="T3" fmla="*/ 18 h 19"/>
                <a:gd name="T4" fmla="*/ 12 w 28"/>
                <a:gd name="T5" fmla="*/ 14 h 19"/>
                <a:gd name="T6" fmla="*/ 3 w 28"/>
                <a:gd name="T7" fmla="*/ 9 h 19"/>
                <a:gd name="T8" fmla="*/ 2 w 28"/>
                <a:gd name="T9" fmla="*/ 2 h 19"/>
                <a:gd name="T10" fmla="*/ 10 w 28"/>
                <a:gd name="T11" fmla="*/ 2 h 19"/>
                <a:gd name="T12" fmla="*/ 16 w 28"/>
                <a:gd name="T13" fmla="*/ 5 h 19"/>
                <a:gd name="T14" fmla="*/ 25 w 28"/>
                <a:gd name="T15" fmla="*/ 9 h 19"/>
                <a:gd name="T16" fmla="*/ 27 w 28"/>
                <a:gd name="T17" fmla="*/ 16 h 19"/>
                <a:gd name="T18" fmla="*/ 23 w 28"/>
                <a:gd name="T1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9">
                  <a:moveTo>
                    <a:pt x="23" y="19"/>
                  </a:moveTo>
                  <a:cubicBezTo>
                    <a:pt x="22" y="19"/>
                    <a:pt x="21" y="19"/>
                    <a:pt x="20" y="18"/>
                  </a:cubicBezTo>
                  <a:cubicBezTo>
                    <a:pt x="17" y="17"/>
                    <a:pt x="14" y="15"/>
                    <a:pt x="12" y="14"/>
                  </a:cubicBezTo>
                  <a:cubicBezTo>
                    <a:pt x="8" y="13"/>
                    <a:pt x="5" y="12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3" y="4"/>
                    <a:pt x="16" y="5"/>
                  </a:cubicBezTo>
                  <a:cubicBezTo>
                    <a:pt x="18" y="6"/>
                    <a:pt x="21" y="7"/>
                    <a:pt x="25" y="9"/>
                  </a:cubicBezTo>
                  <a:cubicBezTo>
                    <a:pt x="27" y="11"/>
                    <a:pt x="28" y="14"/>
                    <a:pt x="27" y="16"/>
                  </a:cubicBezTo>
                  <a:cubicBezTo>
                    <a:pt x="26" y="18"/>
                    <a:pt x="24" y="19"/>
                    <a:pt x="2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0"/>
            <p:cNvSpPr>
              <a:spLocks/>
            </p:cNvSpPr>
            <p:nvPr/>
          </p:nvSpPr>
          <p:spPr bwMode="auto">
            <a:xfrm>
              <a:off x="3436" y="937"/>
              <a:ext cx="45" cy="31"/>
            </a:xfrm>
            <a:custGeom>
              <a:avLst/>
              <a:gdLst>
                <a:gd name="T0" fmla="*/ 22 w 28"/>
                <a:gd name="T1" fmla="*/ 19 h 19"/>
                <a:gd name="T2" fmla="*/ 21 w 28"/>
                <a:gd name="T3" fmla="*/ 19 h 19"/>
                <a:gd name="T4" fmla="*/ 3 w 28"/>
                <a:gd name="T5" fmla="*/ 10 h 19"/>
                <a:gd name="T6" fmla="*/ 2 w 28"/>
                <a:gd name="T7" fmla="*/ 2 h 19"/>
                <a:gd name="T8" fmla="*/ 9 w 28"/>
                <a:gd name="T9" fmla="*/ 2 h 19"/>
                <a:gd name="T10" fmla="*/ 23 w 28"/>
                <a:gd name="T11" fmla="*/ 9 h 19"/>
                <a:gd name="T12" fmla="*/ 27 w 28"/>
                <a:gd name="T13" fmla="*/ 15 h 19"/>
                <a:gd name="T14" fmla="*/ 22 w 2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2" y="19"/>
                    <a:pt x="21" y="19"/>
                    <a:pt x="21" y="19"/>
                  </a:cubicBezTo>
                  <a:cubicBezTo>
                    <a:pt x="13" y="17"/>
                    <a:pt x="9" y="15"/>
                    <a:pt x="3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14" y="5"/>
                    <a:pt x="17" y="7"/>
                    <a:pt x="23" y="9"/>
                  </a:cubicBezTo>
                  <a:cubicBezTo>
                    <a:pt x="26" y="10"/>
                    <a:pt x="28" y="12"/>
                    <a:pt x="27" y="15"/>
                  </a:cubicBezTo>
                  <a:cubicBezTo>
                    <a:pt x="27" y="18"/>
                    <a:pt x="25" y="19"/>
                    <a:pt x="2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11"/>
            <p:cNvSpPr>
              <a:spLocks/>
            </p:cNvSpPr>
            <p:nvPr/>
          </p:nvSpPr>
          <p:spPr bwMode="auto">
            <a:xfrm>
              <a:off x="3421" y="942"/>
              <a:ext cx="49" cy="33"/>
            </a:xfrm>
            <a:custGeom>
              <a:avLst/>
              <a:gdLst>
                <a:gd name="T0" fmla="*/ 25 w 30"/>
                <a:gd name="T1" fmla="*/ 20 h 20"/>
                <a:gd name="T2" fmla="*/ 24 w 30"/>
                <a:gd name="T3" fmla="*/ 20 h 20"/>
                <a:gd name="T4" fmla="*/ 1 w 30"/>
                <a:gd name="T5" fmla="*/ 8 h 20"/>
                <a:gd name="T6" fmla="*/ 2 w 30"/>
                <a:gd name="T7" fmla="*/ 2 h 20"/>
                <a:gd name="T8" fmla="*/ 8 w 30"/>
                <a:gd name="T9" fmla="*/ 2 h 20"/>
                <a:gd name="T10" fmla="*/ 26 w 30"/>
                <a:gd name="T11" fmla="*/ 11 h 20"/>
                <a:gd name="T12" fmla="*/ 29 w 30"/>
                <a:gd name="T13" fmla="*/ 17 h 20"/>
                <a:gd name="T14" fmla="*/ 25 w 30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0">
                  <a:moveTo>
                    <a:pt x="25" y="20"/>
                  </a:moveTo>
                  <a:cubicBezTo>
                    <a:pt x="25" y="20"/>
                    <a:pt x="25" y="20"/>
                    <a:pt x="24" y="20"/>
                  </a:cubicBezTo>
                  <a:cubicBezTo>
                    <a:pt x="14" y="18"/>
                    <a:pt x="7" y="14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cubicBezTo>
                    <a:pt x="12" y="7"/>
                    <a:pt x="18" y="10"/>
                    <a:pt x="26" y="11"/>
                  </a:cubicBezTo>
                  <a:cubicBezTo>
                    <a:pt x="28" y="12"/>
                    <a:pt x="30" y="14"/>
                    <a:pt x="29" y="17"/>
                  </a:cubicBezTo>
                  <a:cubicBezTo>
                    <a:pt x="29" y="19"/>
                    <a:pt x="27" y="20"/>
                    <a:pt x="25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2"/>
            <p:cNvSpPr>
              <a:spLocks/>
            </p:cNvSpPr>
            <p:nvPr/>
          </p:nvSpPr>
          <p:spPr bwMode="auto">
            <a:xfrm>
              <a:off x="3110" y="553"/>
              <a:ext cx="279" cy="272"/>
            </a:xfrm>
            <a:custGeom>
              <a:avLst/>
              <a:gdLst>
                <a:gd name="T0" fmla="*/ 152 w 172"/>
                <a:gd name="T1" fmla="*/ 84 h 168"/>
                <a:gd name="T2" fmla="*/ 170 w 172"/>
                <a:gd name="T3" fmla="*/ 36 h 168"/>
                <a:gd name="T4" fmla="*/ 153 w 172"/>
                <a:gd name="T5" fmla="*/ 18 h 168"/>
                <a:gd name="T6" fmla="*/ 129 w 172"/>
                <a:gd name="T7" fmla="*/ 11 h 168"/>
                <a:gd name="T8" fmla="*/ 102 w 172"/>
                <a:gd name="T9" fmla="*/ 4 h 168"/>
                <a:gd name="T10" fmla="*/ 71 w 172"/>
                <a:gd name="T11" fmla="*/ 0 h 168"/>
                <a:gd name="T12" fmla="*/ 64 w 172"/>
                <a:gd name="T13" fmla="*/ 0 h 168"/>
                <a:gd name="T14" fmla="*/ 55 w 172"/>
                <a:gd name="T15" fmla="*/ 1 h 168"/>
                <a:gd name="T16" fmla="*/ 44 w 172"/>
                <a:gd name="T17" fmla="*/ 3 h 168"/>
                <a:gd name="T18" fmla="*/ 36 w 172"/>
                <a:gd name="T19" fmla="*/ 6 h 168"/>
                <a:gd name="T20" fmla="*/ 29 w 172"/>
                <a:gd name="T21" fmla="*/ 10 h 168"/>
                <a:gd name="T22" fmla="*/ 18 w 172"/>
                <a:gd name="T23" fmla="*/ 18 h 168"/>
                <a:gd name="T24" fmla="*/ 13 w 172"/>
                <a:gd name="T25" fmla="*/ 23 h 168"/>
                <a:gd name="T26" fmla="*/ 4 w 172"/>
                <a:gd name="T27" fmla="*/ 40 h 168"/>
                <a:gd name="T28" fmla="*/ 1 w 172"/>
                <a:gd name="T29" fmla="*/ 50 h 168"/>
                <a:gd name="T30" fmla="*/ 0 w 172"/>
                <a:gd name="T31" fmla="*/ 67 h 168"/>
                <a:gd name="T32" fmla="*/ 1 w 172"/>
                <a:gd name="T33" fmla="*/ 77 h 168"/>
                <a:gd name="T34" fmla="*/ 6 w 172"/>
                <a:gd name="T35" fmla="*/ 97 h 168"/>
                <a:gd name="T36" fmla="*/ 33 w 172"/>
                <a:gd name="T37" fmla="*/ 155 h 168"/>
                <a:gd name="T38" fmla="*/ 64 w 172"/>
                <a:gd name="T39" fmla="*/ 162 h 168"/>
                <a:gd name="T40" fmla="*/ 79 w 172"/>
                <a:gd name="T41" fmla="*/ 134 h 168"/>
                <a:gd name="T42" fmla="*/ 60 w 172"/>
                <a:gd name="T43" fmla="*/ 81 h 168"/>
                <a:gd name="T44" fmla="*/ 59 w 172"/>
                <a:gd name="T45" fmla="*/ 70 h 168"/>
                <a:gd name="T46" fmla="*/ 59 w 172"/>
                <a:gd name="T47" fmla="*/ 69 h 168"/>
                <a:gd name="T48" fmla="*/ 59 w 172"/>
                <a:gd name="T49" fmla="*/ 68 h 168"/>
                <a:gd name="T50" fmla="*/ 61 w 172"/>
                <a:gd name="T51" fmla="*/ 65 h 168"/>
                <a:gd name="T52" fmla="*/ 63 w 172"/>
                <a:gd name="T53" fmla="*/ 64 h 168"/>
                <a:gd name="T54" fmla="*/ 65 w 172"/>
                <a:gd name="T55" fmla="*/ 64 h 168"/>
                <a:gd name="T56" fmla="*/ 66 w 172"/>
                <a:gd name="T57" fmla="*/ 64 h 168"/>
                <a:gd name="T58" fmla="*/ 76 w 172"/>
                <a:gd name="T59" fmla="*/ 66 h 168"/>
                <a:gd name="T60" fmla="*/ 95 w 172"/>
                <a:gd name="T61" fmla="*/ 73 h 168"/>
                <a:gd name="T62" fmla="*/ 128 w 172"/>
                <a:gd name="T63" fmla="*/ 86 h 168"/>
                <a:gd name="T64" fmla="*/ 129 w 172"/>
                <a:gd name="T65" fmla="*/ 8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2" h="168">
                  <a:moveTo>
                    <a:pt x="129" y="87"/>
                  </a:moveTo>
                  <a:cubicBezTo>
                    <a:pt x="136" y="89"/>
                    <a:pt x="145" y="88"/>
                    <a:pt x="152" y="84"/>
                  </a:cubicBezTo>
                  <a:cubicBezTo>
                    <a:pt x="159" y="80"/>
                    <a:pt x="165" y="72"/>
                    <a:pt x="169" y="63"/>
                  </a:cubicBezTo>
                  <a:cubicBezTo>
                    <a:pt x="172" y="53"/>
                    <a:pt x="172" y="44"/>
                    <a:pt x="170" y="36"/>
                  </a:cubicBezTo>
                  <a:cubicBezTo>
                    <a:pt x="167" y="28"/>
                    <a:pt x="162" y="22"/>
                    <a:pt x="154" y="19"/>
                  </a:cubicBezTo>
                  <a:cubicBezTo>
                    <a:pt x="154" y="19"/>
                    <a:pt x="154" y="19"/>
                    <a:pt x="153" y="18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45" y="16"/>
                    <a:pt x="137" y="13"/>
                    <a:pt x="129" y="11"/>
                  </a:cubicBezTo>
                  <a:cubicBezTo>
                    <a:pt x="125" y="10"/>
                    <a:pt x="120" y="8"/>
                    <a:pt x="116" y="7"/>
                  </a:cubicBezTo>
                  <a:cubicBezTo>
                    <a:pt x="111" y="6"/>
                    <a:pt x="107" y="5"/>
                    <a:pt x="102" y="4"/>
                  </a:cubicBezTo>
                  <a:cubicBezTo>
                    <a:pt x="98" y="3"/>
                    <a:pt x="93" y="2"/>
                    <a:pt x="88" y="1"/>
                  </a:cubicBezTo>
                  <a:cubicBezTo>
                    <a:pt x="82" y="1"/>
                    <a:pt x="77" y="0"/>
                    <a:pt x="71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59" y="0"/>
                    <a:pt x="57" y="1"/>
                    <a:pt x="55" y="1"/>
                  </a:cubicBezTo>
                  <a:cubicBezTo>
                    <a:pt x="53" y="1"/>
                    <a:pt x="51" y="1"/>
                    <a:pt x="50" y="2"/>
                  </a:cubicBezTo>
                  <a:cubicBezTo>
                    <a:pt x="48" y="2"/>
                    <a:pt x="46" y="3"/>
                    <a:pt x="44" y="3"/>
                  </a:cubicBezTo>
                  <a:cubicBezTo>
                    <a:pt x="42" y="4"/>
                    <a:pt x="40" y="4"/>
                    <a:pt x="39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7"/>
                    <a:pt x="34" y="7"/>
                    <a:pt x="34" y="7"/>
                  </a:cubicBezTo>
                  <a:cubicBezTo>
                    <a:pt x="32" y="8"/>
                    <a:pt x="30" y="9"/>
                    <a:pt x="29" y="10"/>
                  </a:cubicBezTo>
                  <a:cubicBezTo>
                    <a:pt x="27" y="11"/>
                    <a:pt x="25" y="13"/>
                    <a:pt x="23" y="14"/>
                  </a:cubicBezTo>
                  <a:cubicBezTo>
                    <a:pt x="21" y="15"/>
                    <a:pt x="20" y="17"/>
                    <a:pt x="18" y="18"/>
                  </a:cubicBezTo>
                  <a:cubicBezTo>
                    <a:pt x="17" y="19"/>
                    <a:pt x="16" y="20"/>
                    <a:pt x="16" y="21"/>
                  </a:cubicBezTo>
                  <a:cubicBezTo>
                    <a:pt x="15" y="21"/>
                    <a:pt x="14" y="22"/>
                    <a:pt x="13" y="23"/>
                  </a:cubicBezTo>
                  <a:cubicBezTo>
                    <a:pt x="12" y="25"/>
                    <a:pt x="11" y="26"/>
                    <a:pt x="9" y="28"/>
                  </a:cubicBezTo>
                  <a:cubicBezTo>
                    <a:pt x="7" y="32"/>
                    <a:pt x="5" y="36"/>
                    <a:pt x="4" y="40"/>
                  </a:cubicBezTo>
                  <a:cubicBezTo>
                    <a:pt x="3" y="42"/>
                    <a:pt x="2" y="44"/>
                    <a:pt x="2" y="47"/>
                  </a:cubicBezTo>
                  <a:cubicBezTo>
                    <a:pt x="1" y="48"/>
                    <a:pt x="1" y="49"/>
                    <a:pt x="1" y="50"/>
                  </a:cubicBezTo>
                  <a:cubicBezTo>
                    <a:pt x="1" y="51"/>
                    <a:pt x="1" y="52"/>
                    <a:pt x="0" y="53"/>
                  </a:cubicBezTo>
                  <a:cubicBezTo>
                    <a:pt x="0" y="58"/>
                    <a:pt x="0" y="62"/>
                    <a:pt x="0" y="67"/>
                  </a:cubicBezTo>
                  <a:cubicBezTo>
                    <a:pt x="0" y="69"/>
                    <a:pt x="0" y="71"/>
                    <a:pt x="1" y="73"/>
                  </a:cubicBezTo>
                  <a:cubicBezTo>
                    <a:pt x="1" y="74"/>
                    <a:pt x="1" y="75"/>
                    <a:pt x="1" y="77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86"/>
                    <a:pt x="5" y="92"/>
                    <a:pt x="6" y="97"/>
                  </a:cubicBezTo>
                  <a:cubicBezTo>
                    <a:pt x="10" y="108"/>
                    <a:pt x="15" y="118"/>
                    <a:pt x="19" y="128"/>
                  </a:cubicBezTo>
                  <a:cubicBezTo>
                    <a:pt x="24" y="137"/>
                    <a:pt x="28" y="146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8" y="165"/>
                    <a:pt x="52" y="168"/>
                    <a:pt x="64" y="162"/>
                  </a:cubicBezTo>
                  <a:cubicBezTo>
                    <a:pt x="76" y="156"/>
                    <a:pt x="83" y="143"/>
                    <a:pt x="79" y="134"/>
                  </a:cubicBezTo>
                  <a:cubicBezTo>
                    <a:pt x="79" y="134"/>
                    <a:pt x="79" y="134"/>
                    <a:pt x="79" y="134"/>
                  </a:cubicBezTo>
                  <a:cubicBezTo>
                    <a:pt x="75" y="125"/>
                    <a:pt x="71" y="116"/>
                    <a:pt x="68" y="107"/>
                  </a:cubicBezTo>
                  <a:cubicBezTo>
                    <a:pt x="65" y="98"/>
                    <a:pt x="62" y="89"/>
                    <a:pt x="60" y="81"/>
                  </a:cubicBezTo>
                  <a:cubicBezTo>
                    <a:pt x="60" y="77"/>
                    <a:pt x="59" y="74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7"/>
                    <a:pt x="59" y="67"/>
                  </a:cubicBezTo>
                  <a:cubicBezTo>
                    <a:pt x="59" y="66"/>
                    <a:pt x="60" y="65"/>
                    <a:pt x="61" y="65"/>
                  </a:cubicBezTo>
                  <a:cubicBezTo>
                    <a:pt x="61" y="64"/>
                    <a:pt x="61" y="64"/>
                    <a:pt x="62" y="64"/>
                  </a:cubicBezTo>
                  <a:cubicBezTo>
                    <a:pt x="62" y="64"/>
                    <a:pt x="62" y="64"/>
                    <a:pt x="63" y="64"/>
                  </a:cubicBezTo>
                  <a:cubicBezTo>
                    <a:pt x="63" y="64"/>
                    <a:pt x="64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6" y="64"/>
                    <a:pt x="67" y="65"/>
                    <a:pt x="68" y="65"/>
                  </a:cubicBezTo>
                  <a:cubicBezTo>
                    <a:pt x="70" y="65"/>
                    <a:pt x="73" y="65"/>
                    <a:pt x="76" y="66"/>
                  </a:cubicBezTo>
                  <a:cubicBezTo>
                    <a:pt x="79" y="67"/>
                    <a:pt x="82" y="68"/>
                    <a:pt x="85" y="69"/>
                  </a:cubicBezTo>
                  <a:cubicBezTo>
                    <a:pt x="88" y="70"/>
                    <a:pt x="92" y="71"/>
                    <a:pt x="95" y="73"/>
                  </a:cubicBezTo>
                  <a:cubicBezTo>
                    <a:pt x="99" y="74"/>
                    <a:pt x="102" y="75"/>
                    <a:pt x="106" y="77"/>
                  </a:cubicBezTo>
                  <a:cubicBezTo>
                    <a:pt x="113" y="80"/>
                    <a:pt x="120" y="83"/>
                    <a:pt x="128" y="86"/>
                  </a:cubicBezTo>
                  <a:cubicBezTo>
                    <a:pt x="128" y="86"/>
                    <a:pt x="128" y="86"/>
                    <a:pt x="128" y="86"/>
                  </a:cubicBezTo>
                  <a:cubicBezTo>
                    <a:pt x="128" y="86"/>
                    <a:pt x="129" y="86"/>
                    <a:pt x="129" y="87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3"/>
            <p:cNvSpPr>
              <a:spLocks/>
            </p:cNvSpPr>
            <p:nvPr/>
          </p:nvSpPr>
          <p:spPr bwMode="auto">
            <a:xfrm>
              <a:off x="3253" y="587"/>
              <a:ext cx="170" cy="221"/>
            </a:xfrm>
            <a:custGeom>
              <a:avLst/>
              <a:gdLst>
                <a:gd name="T0" fmla="*/ 72 w 105"/>
                <a:gd name="T1" fmla="*/ 0 h 136"/>
                <a:gd name="T2" fmla="*/ 77 w 105"/>
                <a:gd name="T3" fmla="*/ 40 h 136"/>
                <a:gd name="T4" fmla="*/ 0 w 105"/>
                <a:gd name="T5" fmla="*/ 130 h 136"/>
                <a:gd name="T6" fmla="*/ 3 w 105"/>
                <a:gd name="T7" fmla="*/ 136 h 136"/>
                <a:gd name="T8" fmla="*/ 97 w 105"/>
                <a:gd name="T9" fmla="*/ 43 h 136"/>
                <a:gd name="T10" fmla="*/ 93 w 105"/>
                <a:gd name="T11" fmla="*/ 8 h 136"/>
                <a:gd name="T12" fmla="*/ 72 w 105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6">
                  <a:moveTo>
                    <a:pt x="72" y="0"/>
                  </a:moveTo>
                  <a:cubicBezTo>
                    <a:pt x="72" y="0"/>
                    <a:pt x="89" y="16"/>
                    <a:pt x="77" y="40"/>
                  </a:cubicBezTo>
                  <a:cubicBezTo>
                    <a:pt x="65" y="65"/>
                    <a:pt x="0" y="130"/>
                    <a:pt x="0" y="130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3" y="136"/>
                    <a:pt x="89" y="66"/>
                    <a:pt x="97" y="43"/>
                  </a:cubicBezTo>
                  <a:cubicBezTo>
                    <a:pt x="105" y="21"/>
                    <a:pt x="93" y="8"/>
                    <a:pt x="93" y="8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3452" y="608"/>
              <a:ext cx="50" cy="28"/>
            </a:xfrm>
            <a:custGeom>
              <a:avLst/>
              <a:gdLst>
                <a:gd name="T0" fmla="*/ 1 w 31"/>
                <a:gd name="T1" fmla="*/ 4 h 17"/>
                <a:gd name="T2" fmla="*/ 17 w 31"/>
                <a:gd name="T3" fmla="*/ 3 h 17"/>
                <a:gd name="T4" fmla="*/ 31 w 31"/>
                <a:gd name="T5" fmla="*/ 13 h 17"/>
                <a:gd name="T6" fmla="*/ 21 w 31"/>
                <a:gd name="T7" fmla="*/ 17 h 17"/>
                <a:gd name="T8" fmla="*/ 1 w 31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7">
                  <a:moveTo>
                    <a:pt x="1" y="4"/>
                  </a:moveTo>
                  <a:cubicBezTo>
                    <a:pt x="1" y="4"/>
                    <a:pt x="13" y="0"/>
                    <a:pt x="17" y="3"/>
                  </a:cubicBezTo>
                  <a:cubicBezTo>
                    <a:pt x="23" y="7"/>
                    <a:pt x="31" y="13"/>
                    <a:pt x="31" y="13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0" y="17"/>
                    <a:pt x="1" y="4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5"/>
            <p:cNvSpPr>
              <a:spLocks/>
            </p:cNvSpPr>
            <p:nvPr/>
          </p:nvSpPr>
          <p:spPr bwMode="auto">
            <a:xfrm>
              <a:off x="3536" y="696"/>
              <a:ext cx="25" cy="31"/>
            </a:xfrm>
            <a:custGeom>
              <a:avLst/>
              <a:gdLst>
                <a:gd name="T0" fmla="*/ 7 w 15"/>
                <a:gd name="T1" fmla="*/ 0 h 19"/>
                <a:gd name="T2" fmla="*/ 14 w 15"/>
                <a:gd name="T3" fmla="*/ 10 h 19"/>
                <a:gd name="T4" fmla="*/ 8 w 15"/>
                <a:gd name="T5" fmla="*/ 16 h 19"/>
                <a:gd name="T6" fmla="*/ 3 w 15"/>
                <a:gd name="T7" fmla="*/ 11 h 19"/>
                <a:gd name="T8" fmla="*/ 7 w 1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7" y="0"/>
                  </a:moveTo>
                  <a:cubicBezTo>
                    <a:pt x="7" y="0"/>
                    <a:pt x="15" y="6"/>
                    <a:pt x="14" y="10"/>
                  </a:cubicBezTo>
                  <a:cubicBezTo>
                    <a:pt x="13" y="13"/>
                    <a:pt x="8" y="16"/>
                    <a:pt x="8" y="16"/>
                  </a:cubicBezTo>
                  <a:cubicBezTo>
                    <a:pt x="8" y="16"/>
                    <a:pt x="5" y="19"/>
                    <a:pt x="3" y="11"/>
                  </a:cubicBezTo>
                  <a:cubicBezTo>
                    <a:pt x="0" y="4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6"/>
            <p:cNvSpPr>
              <a:spLocks/>
            </p:cNvSpPr>
            <p:nvPr/>
          </p:nvSpPr>
          <p:spPr bwMode="auto">
            <a:xfrm>
              <a:off x="3455" y="723"/>
              <a:ext cx="36" cy="39"/>
            </a:xfrm>
            <a:custGeom>
              <a:avLst/>
              <a:gdLst>
                <a:gd name="T0" fmla="*/ 0 w 36"/>
                <a:gd name="T1" fmla="*/ 39 h 39"/>
                <a:gd name="T2" fmla="*/ 12 w 36"/>
                <a:gd name="T3" fmla="*/ 0 h 39"/>
                <a:gd name="T4" fmla="*/ 36 w 36"/>
                <a:gd name="T5" fmla="*/ 25 h 39"/>
                <a:gd name="T6" fmla="*/ 0 w 36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9"/>
                  </a:moveTo>
                  <a:lnTo>
                    <a:pt x="12" y="0"/>
                  </a:lnTo>
                  <a:lnTo>
                    <a:pt x="36" y="25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7"/>
            <p:cNvSpPr>
              <a:spLocks/>
            </p:cNvSpPr>
            <p:nvPr/>
          </p:nvSpPr>
          <p:spPr bwMode="auto">
            <a:xfrm>
              <a:off x="3288" y="748"/>
              <a:ext cx="183" cy="176"/>
            </a:xfrm>
            <a:custGeom>
              <a:avLst/>
              <a:gdLst>
                <a:gd name="T0" fmla="*/ 183 w 183"/>
                <a:gd name="T1" fmla="*/ 0 h 176"/>
                <a:gd name="T2" fmla="*/ 0 w 183"/>
                <a:gd name="T3" fmla="*/ 131 h 176"/>
                <a:gd name="T4" fmla="*/ 2 w 183"/>
                <a:gd name="T5" fmla="*/ 173 h 176"/>
                <a:gd name="T6" fmla="*/ 41 w 183"/>
                <a:gd name="T7" fmla="*/ 176 h 176"/>
                <a:gd name="T8" fmla="*/ 183 w 183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76">
                  <a:moveTo>
                    <a:pt x="183" y="0"/>
                  </a:moveTo>
                  <a:lnTo>
                    <a:pt x="0" y="131"/>
                  </a:lnTo>
                  <a:lnTo>
                    <a:pt x="2" y="173"/>
                  </a:lnTo>
                  <a:lnTo>
                    <a:pt x="41" y="176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8"/>
            <p:cNvSpPr>
              <a:spLocks/>
            </p:cNvSpPr>
            <p:nvPr/>
          </p:nvSpPr>
          <p:spPr bwMode="auto">
            <a:xfrm>
              <a:off x="3488" y="607"/>
              <a:ext cx="98" cy="94"/>
            </a:xfrm>
            <a:custGeom>
              <a:avLst/>
              <a:gdLst>
                <a:gd name="T0" fmla="*/ 8 w 61"/>
                <a:gd name="T1" fmla="*/ 49 h 58"/>
                <a:gd name="T2" fmla="*/ 41 w 61"/>
                <a:gd name="T3" fmla="*/ 53 h 58"/>
                <a:gd name="T4" fmla="*/ 42 w 61"/>
                <a:gd name="T5" fmla="*/ 51 h 58"/>
                <a:gd name="T6" fmla="*/ 51 w 61"/>
                <a:gd name="T7" fmla="*/ 32 h 58"/>
                <a:gd name="T8" fmla="*/ 35 w 61"/>
                <a:gd name="T9" fmla="*/ 0 h 58"/>
                <a:gd name="T10" fmla="*/ 26 w 61"/>
                <a:gd name="T11" fmla="*/ 3 h 58"/>
                <a:gd name="T12" fmla="*/ 24 w 61"/>
                <a:gd name="T13" fmla="*/ 3 h 58"/>
                <a:gd name="T14" fmla="*/ 8 w 61"/>
                <a:gd name="T15" fmla="*/ 4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8">
                  <a:moveTo>
                    <a:pt x="8" y="49"/>
                  </a:moveTo>
                  <a:cubicBezTo>
                    <a:pt x="12" y="58"/>
                    <a:pt x="28" y="55"/>
                    <a:pt x="41" y="53"/>
                  </a:cubicBezTo>
                  <a:cubicBezTo>
                    <a:pt x="41" y="52"/>
                    <a:pt x="42" y="52"/>
                    <a:pt x="42" y="51"/>
                  </a:cubicBezTo>
                  <a:cubicBezTo>
                    <a:pt x="44" y="46"/>
                    <a:pt x="46" y="39"/>
                    <a:pt x="51" y="32"/>
                  </a:cubicBezTo>
                  <a:cubicBezTo>
                    <a:pt x="61" y="14"/>
                    <a:pt x="35" y="0"/>
                    <a:pt x="35" y="0"/>
                  </a:cubicBezTo>
                  <a:cubicBezTo>
                    <a:pt x="35" y="0"/>
                    <a:pt x="32" y="1"/>
                    <a:pt x="26" y="3"/>
                  </a:cubicBezTo>
                  <a:cubicBezTo>
                    <a:pt x="26" y="3"/>
                    <a:pt x="25" y="3"/>
                    <a:pt x="24" y="3"/>
                  </a:cubicBezTo>
                  <a:cubicBezTo>
                    <a:pt x="13" y="18"/>
                    <a:pt x="0" y="34"/>
                    <a:pt x="8" y="49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9"/>
            <p:cNvSpPr>
              <a:spLocks/>
            </p:cNvSpPr>
            <p:nvPr/>
          </p:nvSpPr>
          <p:spPr bwMode="auto">
            <a:xfrm>
              <a:off x="3426" y="612"/>
              <a:ext cx="128" cy="137"/>
            </a:xfrm>
            <a:custGeom>
              <a:avLst/>
              <a:gdLst>
                <a:gd name="T0" fmla="*/ 76 w 79"/>
                <a:gd name="T1" fmla="*/ 67 h 85"/>
                <a:gd name="T2" fmla="*/ 79 w 79"/>
                <a:gd name="T3" fmla="*/ 50 h 85"/>
                <a:gd name="T4" fmla="*/ 46 w 79"/>
                <a:gd name="T5" fmla="*/ 46 h 85"/>
                <a:gd name="T6" fmla="*/ 62 w 79"/>
                <a:gd name="T7" fmla="*/ 0 h 85"/>
                <a:gd name="T8" fmla="*/ 45 w 79"/>
                <a:gd name="T9" fmla="*/ 5 h 85"/>
                <a:gd name="T10" fmla="*/ 20 w 79"/>
                <a:gd name="T11" fmla="*/ 9 h 85"/>
                <a:gd name="T12" fmla="*/ 34 w 79"/>
                <a:gd name="T13" fmla="*/ 83 h 85"/>
                <a:gd name="T14" fmla="*/ 76 w 79"/>
                <a:gd name="T15" fmla="*/ 6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85">
                  <a:moveTo>
                    <a:pt x="76" y="67"/>
                  </a:moveTo>
                  <a:cubicBezTo>
                    <a:pt x="76" y="67"/>
                    <a:pt x="76" y="60"/>
                    <a:pt x="79" y="50"/>
                  </a:cubicBezTo>
                  <a:cubicBezTo>
                    <a:pt x="66" y="52"/>
                    <a:pt x="50" y="55"/>
                    <a:pt x="46" y="46"/>
                  </a:cubicBezTo>
                  <a:cubicBezTo>
                    <a:pt x="38" y="31"/>
                    <a:pt x="51" y="15"/>
                    <a:pt x="62" y="0"/>
                  </a:cubicBezTo>
                  <a:cubicBezTo>
                    <a:pt x="57" y="2"/>
                    <a:pt x="51" y="3"/>
                    <a:pt x="45" y="5"/>
                  </a:cubicBezTo>
                  <a:cubicBezTo>
                    <a:pt x="33" y="7"/>
                    <a:pt x="20" y="8"/>
                    <a:pt x="20" y="9"/>
                  </a:cubicBezTo>
                  <a:cubicBezTo>
                    <a:pt x="0" y="47"/>
                    <a:pt x="34" y="83"/>
                    <a:pt x="34" y="83"/>
                  </a:cubicBezTo>
                  <a:cubicBezTo>
                    <a:pt x="56" y="85"/>
                    <a:pt x="76" y="67"/>
                    <a:pt x="76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20"/>
            <p:cNvSpPr>
              <a:spLocks/>
            </p:cNvSpPr>
            <p:nvPr/>
          </p:nvSpPr>
          <p:spPr bwMode="auto">
            <a:xfrm>
              <a:off x="3504" y="522"/>
              <a:ext cx="95" cy="156"/>
            </a:xfrm>
            <a:custGeom>
              <a:avLst/>
              <a:gdLst>
                <a:gd name="T0" fmla="*/ 56 w 59"/>
                <a:gd name="T1" fmla="*/ 24 h 96"/>
                <a:gd name="T2" fmla="*/ 59 w 59"/>
                <a:gd name="T3" fmla="*/ 43 h 96"/>
                <a:gd name="T4" fmla="*/ 56 w 59"/>
                <a:gd name="T5" fmla="*/ 45 h 96"/>
                <a:gd name="T6" fmla="*/ 59 w 59"/>
                <a:gd name="T7" fmla="*/ 67 h 96"/>
                <a:gd name="T8" fmla="*/ 53 w 59"/>
                <a:gd name="T9" fmla="*/ 69 h 96"/>
                <a:gd name="T10" fmla="*/ 54 w 59"/>
                <a:gd name="T11" fmla="*/ 74 h 96"/>
                <a:gd name="T12" fmla="*/ 52 w 59"/>
                <a:gd name="T13" fmla="*/ 76 h 96"/>
                <a:gd name="T14" fmla="*/ 53 w 59"/>
                <a:gd name="T15" fmla="*/ 79 h 96"/>
                <a:gd name="T16" fmla="*/ 50 w 59"/>
                <a:gd name="T17" fmla="*/ 82 h 96"/>
                <a:gd name="T18" fmla="*/ 53 w 59"/>
                <a:gd name="T19" fmla="*/ 93 h 96"/>
                <a:gd name="T20" fmla="*/ 50 w 59"/>
                <a:gd name="T21" fmla="*/ 96 h 96"/>
                <a:gd name="T22" fmla="*/ 14 w 59"/>
                <a:gd name="T23" fmla="*/ 88 h 96"/>
                <a:gd name="T24" fmla="*/ 10 w 59"/>
                <a:gd name="T25" fmla="*/ 85 h 96"/>
                <a:gd name="T26" fmla="*/ 3 w 59"/>
                <a:gd name="T27" fmla="*/ 33 h 96"/>
                <a:gd name="T28" fmla="*/ 56 w 59"/>
                <a:gd name="T29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96">
                  <a:moveTo>
                    <a:pt x="56" y="24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5"/>
                    <a:pt x="0" y="48"/>
                    <a:pt x="3" y="33"/>
                  </a:cubicBezTo>
                  <a:cubicBezTo>
                    <a:pt x="6" y="17"/>
                    <a:pt x="31" y="0"/>
                    <a:pt x="56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3481" y="519"/>
              <a:ext cx="127" cy="107"/>
            </a:xfrm>
            <a:custGeom>
              <a:avLst/>
              <a:gdLst>
                <a:gd name="T0" fmla="*/ 18 w 78"/>
                <a:gd name="T1" fmla="*/ 53 h 66"/>
                <a:gd name="T2" fmla="*/ 22 w 78"/>
                <a:gd name="T3" fmla="*/ 66 h 66"/>
                <a:gd name="T4" fmla="*/ 27 w 78"/>
                <a:gd name="T5" fmla="*/ 66 h 66"/>
                <a:gd name="T6" fmla="*/ 29 w 78"/>
                <a:gd name="T7" fmla="*/ 31 h 66"/>
                <a:gd name="T8" fmla="*/ 47 w 78"/>
                <a:gd name="T9" fmla="*/ 24 h 66"/>
                <a:gd name="T10" fmla="*/ 74 w 78"/>
                <a:gd name="T11" fmla="*/ 32 h 66"/>
                <a:gd name="T12" fmla="*/ 78 w 78"/>
                <a:gd name="T13" fmla="*/ 30 h 66"/>
                <a:gd name="T14" fmla="*/ 73 w 78"/>
                <a:gd name="T15" fmla="*/ 22 h 66"/>
                <a:gd name="T16" fmla="*/ 51 w 78"/>
                <a:gd name="T17" fmla="*/ 4 h 66"/>
                <a:gd name="T18" fmla="*/ 13 w 78"/>
                <a:gd name="T19" fmla="*/ 13 h 66"/>
                <a:gd name="T20" fmla="*/ 4 w 78"/>
                <a:gd name="T21" fmla="*/ 50 h 66"/>
                <a:gd name="T22" fmla="*/ 6 w 78"/>
                <a:gd name="T23" fmla="*/ 66 h 66"/>
                <a:gd name="T24" fmla="*/ 18 w 78"/>
                <a:gd name="T25" fmla="*/ 64 h 66"/>
                <a:gd name="T26" fmla="*/ 18 w 78"/>
                <a:gd name="T27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66">
                  <a:moveTo>
                    <a:pt x="18" y="53"/>
                  </a:moveTo>
                  <a:cubicBezTo>
                    <a:pt x="22" y="66"/>
                    <a:pt x="22" y="66"/>
                    <a:pt x="22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7" y="66"/>
                    <a:pt x="25" y="39"/>
                    <a:pt x="29" y="31"/>
                  </a:cubicBezTo>
                  <a:cubicBezTo>
                    <a:pt x="32" y="23"/>
                    <a:pt x="41" y="20"/>
                    <a:pt x="47" y="24"/>
                  </a:cubicBezTo>
                  <a:cubicBezTo>
                    <a:pt x="54" y="28"/>
                    <a:pt x="70" y="33"/>
                    <a:pt x="74" y="32"/>
                  </a:cubicBezTo>
                  <a:cubicBezTo>
                    <a:pt x="78" y="31"/>
                    <a:pt x="78" y="30"/>
                    <a:pt x="78" y="30"/>
                  </a:cubicBezTo>
                  <a:cubicBezTo>
                    <a:pt x="78" y="30"/>
                    <a:pt x="77" y="29"/>
                    <a:pt x="73" y="22"/>
                  </a:cubicBezTo>
                  <a:cubicBezTo>
                    <a:pt x="69" y="15"/>
                    <a:pt x="64" y="8"/>
                    <a:pt x="51" y="4"/>
                  </a:cubicBezTo>
                  <a:cubicBezTo>
                    <a:pt x="39" y="0"/>
                    <a:pt x="25" y="2"/>
                    <a:pt x="13" y="13"/>
                  </a:cubicBezTo>
                  <a:cubicBezTo>
                    <a:pt x="5" y="20"/>
                    <a:pt x="0" y="36"/>
                    <a:pt x="4" y="50"/>
                  </a:cubicBezTo>
                  <a:cubicBezTo>
                    <a:pt x="8" y="62"/>
                    <a:pt x="6" y="66"/>
                    <a:pt x="6" y="66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5" y="52"/>
                    <a:pt x="18" y="5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2"/>
            <p:cNvSpPr>
              <a:spLocks/>
            </p:cNvSpPr>
            <p:nvPr/>
          </p:nvSpPr>
          <p:spPr bwMode="auto">
            <a:xfrm>
              <a:off x="3488" y="595"/>
              <a:ext cx="24" cy="29"/>
            </a:xfrm>
            <a:custGeom>
              <a:avLst/>
              <a:gdLst>
                <a:gd name="T0" fmla="*/ 14 w 15"/>
                <a:gd name="T1" fmla="*/ 6 h 18"/>
                <a:gd name="T2" fmla="*/ 4 w 15"/>
                <a:gd name="T3" fmla="*/ 5 h 18"/>
                <a:gd name="T4" fmla="*/ 10 w 15"/>
                <a:gd name="T5" fmla="*/ 17 h 18"/>
                <a:gd name="T6" fmla="*/ 14 w 15"/>
                <a:gd name="T7" fmla="*/ 17 h 18"/>
                <a:gd name="T8" fmla="*/ 14 w 15"/>
                <a:gd name="T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8">
                  <a:moveTo>
                    <a:pt x="14" y="6"/>
                  </a:moveTo>
                  <a:cubicBezTo>
                    <a:pt x="12" y="3"/>
                    <a:pt x="7" y="0"/>
                    <a:pt x="4" y="5"/>
                  </a:cubicBezTo>
                  <a:cubicBezTo>
                    <a:pt x="0" y="10"/>
                    <a:pt x="5" y="15"/>
                    <a:pt x="10" y="17"/>
                  </a:cubicBezTo>
                  <a:cubicBezTo>
                    <a:pt x="14" y="18"/>
                    <a:pt x="14" y="17"/>
                    <a:pt x="14" y="17"/>
                  </a:cubicBezTo>
                  <a:cubicBezTo>
                    <a:pt x="14" y="17"/>
                    <a:pt x="15" y="8"/>
                    <a:pt x="1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3"/>
            <p:cNvSpPr>
              <a:spLocks/>
            </p:cNvSpPr>
            <p:nvPr/>
          </p:nvSpPr>
          <p:spPr bwMode="auto">
            <a:xfrm>
              <a:off x="3570" y="599"/>
              <a:ext cx="15" cy="6"/>
            </a:xfrm>
            <a:custGeom>
              <a:avLst/>
              <a:gdLst>
                <a:gd name="T0" fmla="*/ 0 w 9"/>
                <a:gd name="T1" fmla="*/ 3 h 4"/>
                <a:gd name="T2" fmla="*/ 9 w 9"/>
                <a:gd name="T3" fmla="*/ 1 h 4"/>
                <a:gd name="T4" fmla="*/ 9 w 9"/>
                <a:gd name="T5" fmla="*/ 4 h 4"/>
                <a:gd name="T6" fmla="*/ 7 w 9"/>
                <a:gd name="T7" fmla="*/ 4 h 4"/>
                <a:gd name="T8" fmla="*/ 7 w 9"/>
                <a:gd name="T9" fmla="*/ 2 h 4"/>
                <a:gd name="T10" fmla="*/ 0 w 9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0" y="3"/>
                  </a:moveTo>
                  <a:cubicBezTo>
                    <a:pt x="0" y="3"/>
                    <a:pt x="5" y="0"/>
                    <a:pt x="9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2" y="2"/>
                    <a:pt x="0" y="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4"/>
            <p:cNvSpPr>
              <a:spLocks/>
            </p:cNvSpPr>
            <p:nvPr/>
          </p:nvSpPr>
          <p:spPr bwMode="auto">
            <a:xfrm>
              <a:off x="3567" y="590"/>
              <a:ext cx="26" cy="9"/>
            </a:xfrm>
            <a:custGeom>
              <a:avLst/>
              <a:gdLst>
                <a:gd name="T0" fmla="*/ 0 w 16"/>
                <a:gd name="T1" fmla="*/ 5 h 5"/>
                <a:gd name="T2" fmla="*/ 0 w 16"/>
                <a:gd name="T3" fmla="*/ 4 h 5"/>
                <a:gd name="T4" fmla="*/ 15 w 16"/>
                <a:gd name="T5" fmla="*/ 0 h 5"/>
                <a:gd name="T6" fmla="*/ 15 w 16"/>
                <a:gd name="T7" fmla="*/ 2 h 5"/>
                <a:gd name="T8" fmla="*/ 0 w 1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6" y="0"/>
                    <a:pt x="15" y="0"/>
                  </a:cubicBezTo>
                  <a:cubicBezTo>
                    <a:pt x="15" y="0"/>
                    <a:pt x="16" y="2"/>
                    <a:pt x="15" y="2"/>
                  </a:cubicBezTo>
                  <a:cubicBezTo>
                    <a:pt x="14" y="3"/>
                    <a:pt x="8" y="1"/>
                    <a:pt x="0" y="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5"/>
            <p:cNvSpPr>
              <a:spLocks/>
            </p:cNvSpPr>
            <p:nvPr/>
          </p:nvSpPr>
          <p:spPr bwMode="auto">
            <a:xfrm>
              <a:off x="3433" y="616"/>
              <a:ext cx="35" cy="114"/>
            </a:xfrm>
            <a:custGeom>
              <a:avLst/>
              <a:gdLst>
                <a:gd name="T0" fmla="*/ 7 w 22"/>
                <a:gd name="T1" fmla="*/ 6 h 70"/>
                <a:gd name="T2" fmla="*/ 22 w 22"/>
                <a:gd name="T3" fmla="*/ 70 h 70"/>
                <a:gd name="T4" fmla="*/ 18 w 22"/>
                <a:gd name="T5" fmla="*/ 6 h 70"/>
                <a:gd name="T6" fmla="*/ 7 w 22"/>
                <a:gd name="T7" fmla="*/ 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70">
                  <a:moveTo>
                    <a:pt x="7" y="6"/>
                  </a:moveTo>
                  <a:cubicBezTo>
                    <a:pt x="7" y="6"/>
                    <a:pt x="0" y="49"/>
                    <a:pt x="22" y="70"/>
                  </a:cubicBezTo>
                  <a:cubicBezTo>
                    <a:pt x="22" y="70"/>
                    <a:pt x="11" y="30"/>
                    <a:pt x="18" y="6"/>
                  </a:cubicBezTo>
                  <a:cubicBezTo>
                    <a:pt x="18" y="6"/>
                    <a:pt x="10" y="0"/>
                    <a:pt x="7" y="6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6"/>
            <p:cNvSpPr>
              <a:spLocks/>
            </p:cNvSpPr>
            <p:nvPr/>
          </p:nvSpPr>
          <p:spPr bwMode="auto">
            <a:xfrm>
              <a:off x="3486" y="725"/>
              <a:ext cx="57" cy="29"/>
            </a:xfrm>
            <a:custGeom>
              <a:avLst/>
              <a:gdLst>
                <a:gd name="T0" fmla="*/ 0 w 35"/>
                <a:gd name="T1" fmla="*/ 13 h 18"/>
                <a:gd name="T2" fmla="*/ 32 w 35"/>
                <a:gd name="T3" fmla="*/ 7 h 18"/>
                <a:gd name="T4" fmla="*/ 30 w 35"/>
                <a:gd name="T5" fmla="*/ 0 h 18"/>
                <a:gd name="T6" fmla="*/ 0 w 35"/>
                <a:gd name="T7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0" y="13"/>
                  </a:moveTo>
                  <a:cubicBezTo>
                    <a:pt x="0" y="13"/>
                    <a:pt x="20" y="18"/>
                    <a:pt x="32" y="7"/>
                  </a:cubicBezTo>
                  <a:cubicBezTo>
                    <a:pt x="32" y="7"/>
                    <a:pt x="35" y="5"/>
                    <a:pt x="30" y="0"/>
                  </a:cubicBezTo>
                  <a:cubicBezTo>
                    <a:pt x="30" y="0"/>
                    <a:pt x="16" y="11"/>
                    <a:pt x="0" y="1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7"/>
            <p:cNvSpPr>
              <a:spLocks/>
            </p:cNvSpPr>
            <p:nvPr/>
          </p:nvSpPr>
          <p:spPr bwMode="auto">
            <a:xfrm>
              <a:off x="3433" y="612"/>
              <a:ext cx="43" cy="102"/>
            </a:xfrm>
            <a:custGeom>
              <a:avLst/>
              <a:gdLst>
                <a:gd name="T0" fmla="*/ 8 w 27"/>
                <a:gd name="T1" fmla="*/ 63 h 63"/>
                <a:gd name="T2" fmla="*/ 27 w 27"/>
                <a:gd name="T3" fmla="*/ 55 h 63"/>
                <a:gd name="T4" fmla="*/ 24 w 27"/>
                <a:gd name="T5" fmla="*/ 0 h 63"/>
                <a:gd name="T6" fmla="*/ 2 w 27"/>
                <a:gd name="T7" fmla="*/ 2 h 63"/>
                <a:gd name="T8" fmla="*/ 1 w 27"/>
                <a:gd name="T9" fmla="*/ 32 h 63"/>
                <a:gd name="T10" fmla="*/ 8 w 27"/>
                <a:gd name="T1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63">
                  <a:moveTo>
                    <a:pt x="8" y="63"/>
                  </a:move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14" y="21"/>
                    <a:pt x="24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13"/>
                    <a:pt x="1" y="32"/>
                  </a:cubicBezTo>
                  <a:cubicBezTo>
                    <a:pt x="3" y="51"/>
                    <a:pt x="8" y="63"/>
                    <a:pt x="8" y="63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8"/>
            <p:cNvSpPr>
              <a:spLocks/>
            </p:cNvSpPr>
            <p:nvPr/>
          </p:nvSpPr>
          <p:spPr bwMode="auto">
            <a:xfrm>
              <a:off x="3501" y="710"/>
              <a:ext cx="58" cy="54"/>
            </a:xfrm>
            <a:custGeom>
              <a:avLst/>
              <a:gdLst>
                <a:gd name="T0" fmla="*/ 0 w 36"/>
                <a:gd name="T1" fmla="*/ 32 h 33"/>
                <a:gd name="T2" fmla="*/ 8 w 36"/>
                <a:gd name="T3" fmla="*/ 14 h 33"/>
                <a:gd name="T4" fmla="*/ 36 w 36"/>
                <a:gd name="T5" fmla="*/ 0 h 33"/>
                <a:gd name="T6" fmla="*/ 31 w 36"/>
                <a:gd name="T7" fmla="*/ 16 h 33"/>
                <a:gd name="T8" fmla="*/ 0 w 36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3">
                  <a:moveTo>
                    <a:pt x="0" y="32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29" y="9"/>
                    <a:pt x="36" y="0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1" y="33"/>
                    <a:pt x="0" y="32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9"/>
            <p:cNvSpPr>
              <a:spLocks/>
            </p:cNvSpPr>
            <p:nvPr/>
          </p:nvSpPr>
          <p:spPr bwMode="auto">
            <a:xfrm>
              <a:off x="2770" y="1026"/>
              <a:ext cx="369" cy="268"/>
            </a:xfrm>
            <a:custGeom>
              <a:avLst/>
              <a:gdLst>
                <a:gd name="T0" fmla="*/ 128 w 228"/>
                <a:gd name="T1" fmla="*/ 102 h 165"/>
                <a:gd name="T2" fmla="*/ 82 w 228"/>
                <a:gd name="T3" fmla="*/ 135 h 165"/>
                <a:gd name="T4" fmla="*/ 41 w 228"/>
                <a:gd name="T5" fmla="*/ 155 h 165"/>
                <a:gd name="T6" fmla="*/ 12 w 228"/>
                <a:gd name="T7" fmla="*/ 164 h 165"/>
                <a:gd name="T8" fmla="*/ 0 w 228"/>
                <a:gd name="T9" fmla="*/ 165 h 165"/>
                <a:gd name="T10" fmla="*/ 11 w 228"/>
                <a:gd name="T11" fmla="*/ 163 h 165"/>
                <a:gd name="T12" fmla="*/ 40 w 228"/>
                <a:gd name="T13" fmla="*/ 153 h 165"/>
                <a:gd name="T14" fmla="*/ 80 w 228"/>
                <a:gd name="T15" fmla="*/ 131 h 165"/>
                <a:gd name="T16" fmla="*/ 124 w 228"/>
                <a:gd name="T17" fmla="*/ 97 h 165"/>
                <a:gd name="T18" fmla="*/ 199 w 228"/>
                <a:gd name="T19" fmla="*/ 30 h 165"/>
                <a:gd name="T20" fmla="*/ 228 w 228"/>
                <a:gd name="T21" fmla="*/ 0 h 165"/>
                <a:gd name="T22" fmla="*/ 201 w 228"/>
                <a:gd name="T23" fmla="*/ 32 h 165"/>
                <a:gd name="T24" fmla="*/ 128 w 228"/>
                <a:gd name="T25" fmla="*/ 10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165">
                  <a:moveTo>
                    <a:pt x="128" y="102"/>
                  </a:moveTo>
                  <a:cubicBezTo>
                    <a:pt x="112" y="115"/>
                    <a:pt x="97" y="126"/>
                    <a:pt x="82" y="135"/>
                  </a:cubicBezTo>
                  <a:cubicBezTo>
                    <a:pt x="68" y="144"/>
                    <a:pt x="54" y="151"/>
                    <a:pt x="41" y="155"/>
                  </a:cubicBezTo>
                  <a:cubicBezTo>
                    <a:pt x="29" y="160"/>
                    <a:pt x="19" y="163"/>
                    <a:pt x="12" y="164"/>
                  </a:cubicBezTo>
                  <a:cubicBezTo>
                    <a:pt x="4" y="165"/>
                    <a:pt x="0" y="165"/>
                    <a:pt x="0" y="165"/>
                  </a:cubicBezTo>
                  <a:cubicBezTo>
                    <a:pt x="0" y="165"/>
                    <a:pt x="4" y="164"/>
                    <a:pt x="11" y="163"/>
                  </a:cubicBezTo>
                  <a:cubicBezTo>
                    <a:pt x="18" y="161"/>
                    <a:pt x="28" y="158"/>
                    <a:pt x="40" y="153"/>
                  </a:cubicBezTo>
                  <a:cubicBezTo>
                    <a:pt x="52" y="147"/>
                    <a:pt x="65" y="140"/>
                    <a:pt x="80" y="131"/>
                  </a:cubicBezTo>
                  <a:cubicBezTo>
                    <a:pt x="94" y="121"/>
                    <a:pt x="109" y="110"/>
                    <a:pt x="124" y="97"/>
                  </a:cubicBezTo>
                  <a:cubicBezTo>
                    <a:pt x="154" y="72"/>
                    <a:pt x="180" y="48"/>
                    <a:pt x="199" y="30"/>
                  </a:cubicBezTo>
                  <a:cubicBezTo>
                    <a:pt x="217" y="12"/>
                    <a:pt x="228" y="0"/>
                    <a:pt x="228" y="0"/>
                  </a:cubicBezTo>
                  <a:cubicBezTo>
                    <a:pt x="228" y="0"/>
                    <a:pt x="218" y="13"/>
                    <a:pt x="201" y="32"/>
                  </a:cubicBezTo>
                  <a:cubicBezTo>
                    <a:pt x="183" y="51"/>
                    <a:pt x="158" y="77"/>
                    <a:pt x="128" y="102"/>
                  </a:cubicBezTo>
                  <a:close/>
                </a:path>
              </a:pathLst>
            </a:custGeom>
            <a:solidFill>
              <a:srgbClr val="24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30"/>
            <p:cNvSpPr>
              <a:spLocks/>
            </p:cNvSpPr>
            <p:nvPr/>
          </p:nvSpPr>
          <p:spPr bwMode="auto">
            <a:xfrm>
              <a:off x="3031" y="846"/>
              <a:ext cx="199" cy="75"/>
            </a:xfrm>
            <a:custGeom>
              <a:avLst/>
              <a:gdLst>
                <a:gd name="T0" fmla="*/ 1 w 199"/>
                <a:gd name="T1" fmla="*/ 35 h 75"/>
                <a:gd name="T2" fmla="*/ 194 w 199"/>
                <a:gd name="T3" fmla="*/ 0 h 75"/>
                <a:gd name="T4" fmla="*/ 199 w 199"/>
                <a:gd name="T5" fmla="*/ 5 h 75"/>
                <a:gd name="T6" fmla="*/ 0 w 199"/>
                <a:gd name="T7" fmla="*/ 75 h 75"/>
                <a:gd name="T8" fmla="*/ 1 w 199"/>
                <a:gd name="T9" fmla="*/ 3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75">
                  <a:moveTo>
                    <a:pt x="1" y="35"/>
                  </a:moveTo>
                  <a:lnTo>
                    <a:pt x="194" y="0"/>
                  </a:lnTo>
                  <a:lnTo>
                    <a:pt x="199" y="5"/>
                  </a:lnTo>
                  <a:lnTo>
                    <a:pt x="0" y="75"/>
                  </a:lnTo>
                  <a:lnTo>
                    <a:pt x="1" y="35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31"/>
            <p:cNvSpPr>
              <a:spLocks/>
            </p:cNvSpPr>
            <p:nvPr/>
          </p:nvSpPr>
          <p:spPr bwMode="auto">
            <a:xfrm>
              <a:off x="3188" y="791"/>
              <a:ext cx="84" cy="83"/>
            </a:xfrm>
            <a:custGeom>
              <a:avLst/>
              <a:gdLst>
                <a:gd name="T0" fmla="*/ 23 w 52"/>
                <a:gd name="T1" fmla="*/ 0 h 51"/>
                <a:gd name="T2" fmla="*/ 39 w 52"/>
                <a:gd name="T3" fmla="*/ 10 h 51"/>
                <a:gd name="T4" fmla="*/ 50 w 52"/>
                <a:gd name="T5" fmla="*/ 21 h 51"/>
                <a:gd name="T6" fmla="*/ 41 w 52"/>
                <a:gd name="T7" fmla="*/ 44 h 51"/>
                <a:gd name="T8" fmla="*/ 23 w 52"/>
                <a:gd name="T9" fmla="*/ 48 h 51"/>
                <a:gd name="T10" fmla="*/ 2 w 52"/>
                <a:gd name="T11" fmla="*/ 28 h 51"/>
                <a:gd name="T12" fmla="*/ 6 w 52"/>
                <a:gd name="T13" fmla="*/ 12 h 51"/>
                <a:gd name="T14" fmla="*/ 23 w 52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3" y="0"/>
                  </a:moveTo>
                  <a:cubicBezTo>
                    <a:pt x="31" y="0"/>
                    <a:pt x="34" y="5"/>
                    <a:pt x="39" y="10"/>
                  </a:cubicBezTo>
                  <a:cubicBezTo>
                    <a:pt x="41" y="12"/>
                    <a:pt x="46" y="18"/>
                    <a:pt x="50" y="21"/>
                  </a:cubicBezTo>
                  <a:cubicBezTo>
                    <a:pt x="52" y="29"/>
                    <a:pt x="49" y="37"/>
                    <a:pt x="41" y="44"/>
                  </a:cubicBezTo>
                  <a:cubicBezTo>
                    <a:pt x="36" y="48"/>
                    <a:pt x="29" y="51"/>
                    <a:pt x="23" y="48"/>
                  </a:cubicBezTo>
                  <a:cubicBezTo>
                    <a:pt x="18" y="45"/>
                    <a:pt x="4" y="34"/>
                    <a:pt x="2" y="28"/>
                  </a:cubicBezTo>
                  <a:cubicBezTo>
                    <a:pt x="0" y="22"/>
                    <a:pt x="2" y="16"/>
                    <a:pt x="6" y="12"/>
                  </a:cubicBezTo>
                  <a:cubicBezTo>
                    <a:pt x="9" y="8"/>
                    <a:pt x="17" y="1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32"/>
            <p:cNvSpPr>
              <a:spLocks/>
            </p:cNvSpPr>
            <p:nvPr/>
          </p:nvSpPr>
          <p:spPr bwMode="auto">
            <a:xfrm>
              <a:off x="3245" y="812"/>
              <a:ext cx="42" cy="33"/>
            </a:xfrm>
            <a:custGeom>
              <a:avLst/>
              <a:gdLst>
                <a:gd name="T0" fmla="*/ 20 w 26"/>
                <a:gd name="T1" fmla="*/ 20 h 20"/>
                <a:gd name="T2" fmla="*/ 19 w 26"/>
                <a:gd name="T3" fmla="*/ 19 h 20"/>
                <a:gd name="T4" fmla="*/ 2 w 26"/>
                <a:gd name="T5" fmla="*/ 10 h 20"/>
                <a:gd name="T6" fmla="*/ 2 w 26"/>
                <a:gd name="T7" fmla="*/ 3 h 20"/>
                <a:gd name="T8" fmla="*/ 9 w 26"/>
                <a:gd name="T9" fmla="*/ 2 h 20"/>
                <a:gd name="T10" fmla="*/ 22 w 26"/>
                <a:gd name="T11" fmla="*/ 9 h 20"/>
                <a:gd name="T12" fmla="*/ 25 w 26"/>
                <a:gd name="T13" fmla="*/ 16 h 20"/>
                <a:gd name="T14" fmla="*/ 20 w 26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0">
                  <a:moveTo>
                    <a:pt x="20" y="20"/>
                  </a:moveTo>
                  <a:cubicBezTo>
                    <a:pt x="20" y="20"/>
                    <a:pt x="19" y="20"/>
                    <a:pt x="19" y="19"/>
                  </a:cubicBezTo>
                  <a:cubicBezTo>
                    <a:pt x="10" y="17"/>
                    <a:pt x="6" y="14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1"/>
                    <a:pt x="7" y="0"/>
                    <a:pt x="9" y="2"/>
                  </a:cubicBezTo>
                  <a:cubicBezTo>
                    <a:pt x="12" y="5"/>
                    <a:pt x="14" y="7"/>
                    <a:pt x="22" y="9"/>
                  </a:cubicBezTo>
                  <a:cubicBezTo>
                    <a:pt x="25" y="10"/>
                    <a:pt x="26" y="13"/>
                    <a:pt x="25" y="16"/>
                  </a:cubicBezTo>
                  <a:cubicBezTo>
                    <a:pt x="25" y="18"/>
                    <a:pt x="23" y="20"/>
                    <a:pt x="2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3"/>
            <p:cNvSpPr>
              <a:spLocks/>
            </p:cNvSpPr>
            <p:nvPr/>
          </p:nvSpPr>
          <p:spPr bwMode="auto">
            <a:xfrm>
              <a:off x="3241" y="834"/>
              <a:ext cx="42" cy="25"/>
            </a:xfrm>
            <a:custGeom>
              <a:avLst/>
              <a:gdLst>
                <a:gd name="T0" fmla="*/ 20 w 26"/>
                <a:gd name="T1" fmla="*/ 16 h 16"/>
                <a:gd name="T2" fmla="*/ 19 w 26"/>
                <a:gd name="T3" fmla="*/ 16 h 16"/>
                <a:gd name="T4" fmla="*/ 13 w 26"/>
                <a:gd name="T5" fmla="*/ 14 h 16"/>
                <a:gd name="T6" fmla="*/ 2 w 26"/>
                <a:gd name="T7" fmla="*/ 9 h 16"/>
                <a:gd name="T8" fmla="*/ 2 w 26"/>
                <a:gd name="T9" fmla="*/ 2 h 16"/>
                <a:gd name="T10" fmla="*/ 10 w 26"/>
                <a:gd name="T11" fmla="*/ 2 h 16"/>
                <a:gd name="T12" fmla="*/ 15 w 26"/>
                <a:gd name="T13" fmla="*/ 4 h 16"/>
                <a:gd name="T14" fmla="*/ 21 w 26"/>
                <a:gd name="T15" fmla="*/ 6 h 16"/>
                <a:gd name="T16" fmla="*/ 25 w 26"/>
                <a:gd name="T17" fmla="*/ 12 h 16"/>
                <a:gd name="T18" fmla="*/ 20 w 26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0" y="16"/>
                  </a:moveTo>
                  <a:cubicBezTo>
                    <a:pt x="20" y="16"/>
                    <a:pt x="19" y="16"/>
                    <a:pt x="19" y="16"/>
                  </a:cubicBezTo>
                  <a:cubicBezTo>
                    <a:pt x="16" y="15"/>
                    <a:pt x="14" y="15"/>
                    <a:pt x="13" y="14"/>
                  </a:cubicBezTo>
                  <a:cubicBezTo>
                    <a:pt x="8" y="13"/>
                    <a:pt x="5" y="13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1" y="3"/>
                    <a:pt x="15" y="4"/>
                  </a:cubicBezTo>
                  <a:cubicBezTo>
                    <a:pt x="17" y="5"/>
                    <a:pt x="19" y="5"/>
                    <a:pt x="21" y="6"/>
                  </a:cubicBezTo>
                  <a:cubicBezTo>
                    <a:pt x="24" y="7"/>
                    <a:pt x="26" y="9"/>
                    <a:pt x="25" y="12"/>
                  </a:cubicBezTo>
                  <a:cubicBezTo>
                    <a:pt x="24" y="15"/>
                    <a:pt x="22" y="16"/>
                    <a:pt x="2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4"/>
            <p:cNvSpPr>
              <a:spLocks/>
            </p:cNvSpPr>
            <p:nvPr/>
          </p:nvSpPr>
          <p:spPr bwMode="auto">
            <a:xfrm>
              <a:off x="3228" y="842"/>
              <a:ext cx="49" cy="30"/>
            </a:xfrm>
            <a:custGeom>
              <a:avLst/>
              <a:gdLst>
                <a:gd name="T0" fmla="*/ 24 w 30"/>
                <a:gd name="T1" fmla="*/ 19 h 19"/>
                <a:gd name="T2" fmla="*/ 24 w 30"/>
                <a:gd name="T3" fmla="*/ 19 h 19"/>
                <a:gd name="T4" fmla="*/ 3 w 30"/>
                <a:gd name="T5" fmla="*/ 10 h 19"/>
                <a:gd name="T6" fmla="*/ 2 w 30"/>
                <a:gd name="T7" fmla="*/ 3 h 19"/>
                <a:gd name="T8" fmla="*/ 10 w 30"/>
                <a:gd name="T9" fmla="*/ 2 h 19"/>
                <a:gd name="T10" fmla="*/ 25 w 30"/>
                <a:gd name="T11" fmla="*/ 9 h 19"/>
                <a:gd name="T12" fmla="*/ 30 w 30"/>
                <a:gd name="T13" fmla="*/ 14 h 19"/>
                <a:gd name="T14" fmla="*/ 24 w 3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9">
                  <a:moveTo>
                    <a:pt x="24" y="19"/>
                  </a:moveTo>
                  <a:cubicBezTo>
                    <a:pt x="24" y="19"/>
                    <a:pt x="24" y="19"/>
                    <a:pt x="24" y="19"/>
                  </a:cubicBezTo>
                  <a:cubicBezTo>
                    <a:pt x="15" y="18"/>
                    <a:pt x="9" y="16"/>
                    <a:pt x="3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5" y="0"/>
                    <a:pt x="8" y="0"/>
                    <a:pt x="10" y="2"/>
                  </a:cubicBezTo>
                  <a:cubicBezTo>
                    <a:pt x="14" y="6"/>
                    <a:pt x="17" y="8"/>
                    <a:pt x="25" y="9"/>
                  </a:cubicBezTo>
                  <a:cubicBezTo>
                    <a:pt x="28" y="9"/>
                    <a:pt x="30" y="11"/>
                    <a:pt x="30" y="14"/>
                  </a:cubicBezTo>
                  <a:cubicBezTo>
                    <a:pt x="29" y="17"/>
                    <a:pt x="27" y="19"/>
                    <a:pt x="24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5"/>
            <p:cNvSpPr>
              <a:spLocks/>
            </p:cNvSpPr>
            <p:nvPr/>
          </p:nvSpPr>
          <p:spPr bwMode="auto">
            <a:xfrm>
              <a:off x="3198" y="834"/>
              <a:ext cx="64" cy="43"/>
            </a:xfrm>
            <a:custGeom>
              <a:avLst/>
              <a:gdLst>
                <a:gd name="T0" fmla="*/ 36 w 40"/>
                <a:gd name="T1" fmla="*/ 27 h 27"/>
                <a:gd name="T2" fmla="*/ 36 w 40"/>
                <a:gd name="T3" fmla="*/ 27 h 27"/>
                <a:gd name="T4" fmla="*/ 2 w 40"/>
                <a:gd name="T5" fmla="*/ 9 h 27"/>
                <a:gd name="T6" fmla="*/ 1 w 40"/>
                <a:gd name="T7" fmla="*/ 8 h 27"/>
                <a:gd name="T8" fmla="*/ 2 w 40"/>
                <a:gd name="T9" fmla="*/ 2 h 27"/>
                <a:gd name="T10" fmla="*/ 8 w 40"/>
                <a:gd name="T11" fmla="*/ 3 h 27"/>
                <a:gd name="T12" fmla="*/ 9 w 40"/>
                <a:gd name="T13" fmla="*/ 3 h 27"/>
                <a:gd name="T14" fmla="*/ 36 w 40"/>
                <a:gd name="T15" fmla="*/ 18 h 27"/>
                <a:gd name="T16" fmla="*/ 40 w 40"/>
                <a:gd name="T17" fmla="*/ 23 h 27"/>
                <a:gd name="T18" fmla="*/ 36 w 4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36" y="27"/>
                  </a:moveTo>
                  <a:cubicBezTo>
                    <a:pt x="36" y="27"/>
                    <a:pt x="36" y="27"/>
                    <a:pt x="36" y="27"/>
                  </a:cubicBezTo>
                  <a:cubicBezTo>
                    <a:pt x="15" y="25"/>
                    <a:pt x="7" y="15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4" y="9"/>
                    <a:pt x="20" y="17"/>
                    <a:pt x="36" y="18"/>
                  </a:cubicBezTo>
                  <a:cubicBezTo>
                    <a:pt x="39" y="18"/>
                    <a:pt x="40" y="20"/>
                    <a:pt x="40" y="23"/>
                  </a:cubicBezTo>
                  <a:cubicBezTo>
                    <a:pt x="40" y="25"/>
                    <a:pt x="38" y="27"/>
                    <a:pt x="36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6"/>
            <p:cNvSpPr>
              <a:spLocks/>
            </p:cNvSpPr>
            <p:nvPr/>
          </p:nvSpPr>
          <p:spPr bwMode="auto">
            <a:xfrm>
              <a:off x="3204" y="783"/>
              <a:ext cx="71" cy="41"/>
            </a:xfrm>
            <a:custGeom>
              <a:avLst/>
              <a:gdLst>
                <a:gd name="T0" fmla="*/ 38 w 44"/>
                <a:gd name="T1" fmla="*/ 25 h 25"/>
                <a:gd name="T2" fmla="*/ 37 w 44"/>
                <a:gd name="T3" fmla="*/ 25 h 25"/>
                <a:gd name="T4" fmla="*/ 24 w 44"/>
                <a:gd name="T5" fmla="*/ 15 h 25"/>
                <a:gd name="T6" fmla="*/ 21 w 44"/>
                <a:gd name="T7" fmla="*/ 11 h 25"/>
                <a:gd name="T8" fmla="*/ 10 w 44"/>
                <a:gd name="T9" fmla="*/ 16 h 25"/>
                <a:gd name="T10" fmla="*/ 3 w 44"/>
                <a:gd name="T11" fmla="*/ 17 h 25"/>
                <a:gd name="T12" fmla="*/ 2 w 44"/>
                <a:gd name="T13" fmla="*/ 9 h 25"/>
                <a:gd name="T14" fmla="*/ 20 w 44"/>
                <a:gd name="T15" fmla="*/ 0 h 25"/>
                <a:gd name="T16" fmla="*/ 33 w 44"/>
                <a:gd name="T17" fmla="*/ 9 h 25"/>
                <a:gd name="T18" fmla="*/ 39 w 44"/>
                <a:gd name="T19" fmla="*/ 15 h 25"/>
                <a:gd name="T20" fmla="*/ 43 w 44"/>
                <a:gd name="T21" fmla="*/ 21 h 25"/>
                <a:gd name="T22" fmla="*/ 38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8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1" y="24"/>
                    <a:pt x="28" y="19"/>
                    <a:pt x="24" y="15"/>
                  </a:cubicBezTo>
                  <a:cubicBezTo>
                    <a:pt x="23" y="14"/>
                    <a:pt x="21" y="12"/>
                    <a:pt x="21" y="11"/>
                  </a:cubicBezTo>
                  <a:cubicBezTo>
                    <a:pt x="17" y="11"/>
                    <a:pt x="13" y="13"/>
                    <a:pt x="10" y="16"/>
                  </a:cubicBezTo>
                  <a:cubicBezTo>
                    <a:pt x="8" y="19"/>
                    <a:pt x="5" y="19"/>
                    <a:pt x="3" y="17"/>
                  </a:cubicBezTo>
                  <a:cubicBezTo>
                    <a:pt x="0" y="15"/>
                    <a:pt x="0" y="11"/>
                    <a:pt x="2" y="9"/>
                  </a:cubicBezTo>
                  <a:cubicBezTo>
                    <a:pt x="8" y="4"/>
                    <a:pt x="14" y="1"/>
                    <a:pt x="20" y="0"/>
                  </a:cubicBezTo>
                  <a:cubicBezTo>
                    <a:pt x="26" y="0"/>
                    <a:pt x="30" y="5"/>
                    <a:pt x="33" y="9"/>
                  </a:cubicBezTo>
                  <a:cubicBezTo>
                    <a:pt x="35" y="12"/>
                    <a:pt x="37" y="15"/>
                    <a:pt x="39" y="15"/>
                  </a:cubicBezTo>
                  <a:cubicBezTo>
                    <a:pt x="42" y="16"/>
                    <a:pt x="44" y="18"/>
                    <a:pt x="43" y="21"/>
                  </a:cubicBezTo>
                  <a:cubicBezTo>
                    <a:pt x="43" y="24"/>
                    <a:pt x="41" y="25"/>
                    <a:pt x="3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7"/>
            <p:cNvSpPr>
              <a:spLocks/>
            </p:cNvSpPr>
            <p:nvPr/>
          </p:nvSpPr>
          <p:spPr bwMode="auto">
            <a:xfrm>
              <a:off x="3575" y="639"/>
              <a:ext cx="16" cy="10"/>
            </a:xfrm>
            <a:custGeom>
              <a:avLst/>
              <a:gdLst>
                <a:gd name="T0" fmla="*/ 10 w 10"/>
                <a:gd name="T1" fmla="*/ 2 h 6"/>
                <a:gd name="T2" fmla="*/ 0 w 10"/>
                <a:gd name="T3" fmla="*/ 0 h 6"/>
                <a:gd name="T4" fmla="*/ 8 w 10"/>
                <a:gd name="T5" fmla="*/ 4 h 6"/>
                <a:gd name="T6" fmla="*/ 10 w 10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0" y="2"/>
                  </a:moveTo>
                  <a:cubicBezTo>
                    <a:pt x="10" y="2"/>
                    <a:pt x="4" y="4"/>
                    <a:pt x="0" y="0"/>
                  </a:cubicBezTo>
                  <a:cubicBezTo>
                    <a:pt x="0" y="0"/>
                    <a:pt x="4" y="6"/>
                    <a:pt x="8" y="4"/>
                  </a:cubicBezTo>
                  <a:lnTo>
                    <a:pt x="10" y="2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0" name="矩形 139"/>
          <p:cNvSpPr/>
          <p:nvPr/>
        </p:nvSpPr>
        <p:spPr bwMode="auto">
          <a:xfrm>
            <a:off x="281092" y="283841"/>
            <a:ext cx="2639907" cy="707886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Kelson Sans" panose="02000500000000000000" pitchFamily="50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CONTENTS</a:t>
            </a:r>
            <a:endParaRPr lang="zh-CN" altLang="en-US" sz="4000" b="1" dirty="0">
              <a:solidFill>
                <a:schemeClr val="bg1"/>
              </a:solidFill>
              <a:latin typeface="Kelson Sans" panose="02000500000000000000" pitchFamily="50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39" name="组合 138"/>
          <p:cNvGrpSpPr/>
          <p:nvPr/>
        </p:nvGrpSpPr>
        <p:grpSpPr>
          <a:xfrm>
            <a:off x="2099381" y="2277885"/>
            <a:ext cx="3627206" cy="651302"/>
            <a:chOff x="2099381" y="2138363"/>
            <a:chExt cx="3627206" cy="651302"/>
          </a:xfrm>
        </p:grpSpPr>
        <p:sp>
          <p:nvSpPr>
            <p:cNvPr id="141" name="Text Box 5"/>
            <p:cNvSpPr txBox="1">
              <a:spLocks noChangeArrowheads="1"/>
            </p:cNvSpPr>
            <p:nvPr/>
          </p:nvSpPr>
          <p:spPr bwMode="auto">
            <a:xfrm>
              <a:off x="2750683" y="2170369"/>
              <a:ext cx="2975904" cy="58477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b="0" dirty="0">
                  <a:solidFill>
                    <a:schemeClr val="bg1"/>
                  </a:solidFill>
                  <a:latin typeface="Franklin Gothic Medium Cond" panose="020B0606030402020204" pitchFamily="34" charset="0"/>
                </a:rPr>
                <a:t>Click to add text</a:t>
              </a:r>
              <a:endParaRPr lang="zh-CN" altLang="en-US" b="0" dirty="0">
                <a:solidFill>
                  <a:schemeClr val="bg1"/>
                </a:solidFill>
                <a:latin typeface="Franklin Gothic Medium Cond" panose="020B0606030402020204" pitchFamily="34" charset="0"/>
              </a:endParaRPr>
            </a:p>
          </p:txBody>
        </p:sp>
        <p:grpSp>
          <p:nvGrpSpPr>
            <p:cNvPr id="138" name="组合 137"/>
            <p:cNvGrpSpPr/>
            <p:nvPr/>
          </p:nvGrpSpPr>
          <p:grpSpPr>
            <a:xfrm>
              <a:off x="2099381" y="2138363"/>
              <a:ext cx="651302" cy="651302"/>
              <a:chOff x="2046993" y="2085975"/>
              <a:chExt cx="756078" cy="756078"/>
            </a:xfrm>
          </p:grpSpPr>
          <p:sp>
            <p:nvSpPr>
              <p:cNvPr id="159" name="椭圆 158"/>
              <p:cNvSpPr/>
              <p:nvPr/>
            </p:nvSpPr>
            <p:spPr>
              <a:xfrm>
                <a:off x="2046993" y="2085975"/>
                <a:ext cx="756078" cy="756078"/>
              </a:xfrm>
              <a:prstGeom prst="ellipse">
                <a:avLst/>
              </a:prstGeom>
              <a:solidFill>
                <a:srgbClr val="FEC422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2114745" y="2153727"/>
                <a:ext cx="620574" cy="620574"/>
              </a:xfrm>
              <a:prstGeom prst="ellipse">
                <a:avLst/>
              </a:prstGeom>
              <a:solidFill>
                <a:srgbClr val="FEC4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4" name="Text Box 5"/>
            <p:cNvSpPr txBox="1">
              <a:spLocks noChangeArrowheads="1"/>
            </p:cNvSpPr>
            <p:nvPr/>
          </p:nvSpPr>
          <p:spPr bwMode="auto">
            <a:xfrm>
              <a:off x="2108744" y="2143334"/>
              <a:ext cx="662948" cy="646331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sz="36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6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0" name="任意多边形 159"/>
          <p:cNvSpPr/>
          <p:nvPr/>
        </p:nvSpPr>
        <p:spPr>
          <a:xfrm rot="19690648">
            <a:off x="-181350" y="248956"/>
            <a:ext cx="362703" cy="584467"/>
          </a:xfrm>
          <a:custGeom>
            <a:avLst/>
            <a:gdLst>
              <a:gd name="connsiteX0" fmla="*/ 362703 w 362703"/>
              <a:gd name="connsiteY0" fmla="*/ 0 h 584467"/>
              <a:gd name="connsiteX1" fmla="*/ 362703 w 362703"/>
              <a:gd name="connsiteY1" fmla="*/ 584467 h 584467"/>
              <a:gd name="connsiteX2" fmla="*/ 0 w 362703"/>
              <a:gd name="connsiteY2" fmla="*/ 584467 h 58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2703" h="584467">
                <a:moveTo>
                  <a:pt x="362703" y="0"/>
                </a:moveTo>
                <a:lnTo>
                  <a:pt x="362703" y="584467"/>
                </a:lnTo>
                <a:lnTo>
                  <a:pt x="0" y="584467"/>
                </a:lnTo>
                <a:close/>
              </a:path>
            </a:pathLst>
          </a:custGeom>
          <a:solidFill>
            <a:srgbClr val="FEC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17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 flipH="1">
            <a:off x="6506414" y="3209926"/>
            <a:ext cx="2637586" cy="1984374"/>
            <a:chOff x="-72" y="-72"/>
            <a:chExt cx="4478" cy="3369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923" y="1088"/>
              <a:ext cx="364" cy="275"/>
            </a:xfrm>
            <a:custGeom>
              <a:avLst/>
              <a:gdLst>
                <a:gd name="T0" fmla="*/ 8 w 364"/>
                <a:gd name="T1" fmla="*/ 275 h 275"/>
                <a:gd name="T2" fmla="*/ 0 w 364"/>
                <a:gd name="T3" fmla="*/ 264 h 275"/>
                <a:gd name="T4" fmla="*/ 356 w 364"/>
                <a:gd name="T5" fmla="*/ 0 h 275"/>
                <a:gd name="T6" fmla="*/ 364 w 364"/>
                <a:gd name="T7" fmla="*/ 11 h 275"/>
                <a:gd name="T8" fmla="*/ 8 w 364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75">
                  <a:moveTo>
                    <a:pt x="8" y="275"/>
                  </a:moveTo>
                  <a:lnTo>
                    <a:pt x="0" y="264"/>
                  </a:lnTo>
                  <a:lnTo>
                    <a:pt x="356" y="0"/>
                  </a:lnTo>
                  <a:lnTo>
                    <a:pt x="364" y="11"/>
                  </a:lnTo>
                  <a:lnTo>
                    <a:pt x="8" y="2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34" y="1378"/>
              <a:ext cx="361" cy="274"/>
            </a:xfrm>
            <a:custGeom>
              <a:avLst/>
              <a:gdLst>
                <a:gd name="T0" fmla="*/ 8 w 361"/>
                <a:gd name="T1" fmla="*/ 274 h 274"/>
                <a:gd name="T2" fmla="*/ 0 w 361"/>
                <a:gd name="T3" fmla="*/ 261 h 274"/>
                <a:gd name="T4" fmla="*/ 351 w 361"/>
                <a:gd name="T5" fmla="*/ 0 h 274"/>
                <a:gd name="T6" fmla="*/ 361 w 361"/>
                <a:gd name="T7" fmla="*/ 13 h 274"/>
                <a:gd name="T8" fmla="*/ 8 w 361"/>
                <a:gd name="T9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274">
                  <a:moveTo>
                    <a:pt x="8" y="274"/>
                  </a:moveTo>
                  <a:lnTo>
                    <a:pt x="0" y="261"/>
                  </a:lnTo>
                  <a:lnTo>
                    <a:pt x="351" y="0"/>
                  </a:lnTo>
                  <a:lnTo>
                    <a:pt x="361" y="13"/>
                  </a:lnTo>
                  <a:lnTo>
                    <a:pt x="8" y="2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372" y="1675"/>
              <a:ext cx="123" cy="97"/>
            </a:xfrm>
            <a:custGeom>
              <a:avLst/>
              <a:gdLst>
                <a:gd name="T0" fmla="*/ 9 w 123"/>
                <a:gd name="T1" fmla="*/ 97 h 97"/>
                <a:gd name="T2" fmla="*/ 0 w 123"/>
                <a:gd name="T3" fmla="*/ 84 h 97"/>
                <a:gd name="T4" fmla="*/ 115 w 123"/>
                <a:gd name="T5" fmla="*/ 0 h 97"/>
                <a:gd name="T6" fmla="*/ 123 w 123"/>
                <a:gd name="T7" fmla="*/ 11 h 97"/>
                <a:gd name="T8" fmla="*/ 9 w 123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7">
                  <a:moveTo>
                    <a:pt x="9" y="97"/>
                  </a:moveTo>
                  <a:lnTo>
                    <a:pt x="0" y="84"/>
                  </a:lnTo>
                  <a:lnTo>
                    <a:pt x="115" y="0"/>
                  </a:lnTo>
                  <a:lnTo>
                    <a:pt x="123" y="11"/>
                  </a:lnTo>
                  <a:lnTo>
                    <a:pt x="9" y="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99" y="1786"/>
              <a:ext cx="47" cy="41"/>
            </a:xfrm>
            <a:custGeom>
              <a:avLst/>
              <a:gdLst>
                <a:gd name="T0" fmla="*/ 8 w 47"/>
                <a:gd name="T1" fmla="*/ 41 h 41"/>
                <a:gd name="T2" fmla="*/ 0 w 47"/>
                <a:gd name="T3" fmla="*/ 28 h 41"/>
                <a:gd name="T4" fmla="*/ 37 w 47"/>
                <a:gd name="T5" fmla="*/ 0 h 41"/>
                <a:gd name="T6" fmla="*/ 47 w 47"/>
                <a:gd name="T7" fmla="*/ 12 h 41"/>
                <a:gd name="T8" fmla="*/ 8 w 47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1">
                  <a:moveTo>
                    <a:pt x="8" y="41"/>
                  </a:moveTo>
                  <a:lnTo>
                    <a:pt x="0" y="28"/>
                  </a:lnTo>
                  <a:lnTo>
                    <a:pt x="37" y="0"/>
                  </a:lnTo>
                  <a:lnTo>
                    <a:pt x="47" y="12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53" y="1077"/>
              <a:ext cx="46" cy="45"/>
            </a:xfrm>
            <a:custGeom>
              <a:avLst/>
              <a:gdLst>
                <a:gd name="T0" fmla="*/ 44 w 46"/>
                <a:gd name="T1" fmla="*/ 45 h 45"/>
                <a:gd name="T2" fmla="*/ 29 w 46"/>
                <a:gd name="T3" fmla="*/ 45 h 45"/>
                <a:gd name="T4" fmla="*/ 29 w 46"/>
                <a:gd name="T5" fmla="*/ 14 h 45"/>
                <a:gd name="T6" fmla="*/ 0 w 46"/>
                <a:gd name="T7" fmla="*/ 14 h 45"/>
                <a:gd name="T8" fmla="*/ 0 w 46"/>
                <a:gd name="T9" fmla="*/ 0 h 45"/>
                <a:gd name="T10" fmla="*/ 46 w 46"/>
                <a:gd name="T11" fmla="*/ 0 h 45"/>
                <a:gd name="T12" fmla="*/ 44 w 46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5">
                  <a:moveTo>
                    <a:pt x="44" y="45"/>
                  </a:moveTo>
                  <a:lnTo>
                    <a:pt x="29" y="45"/>
                  </a:lnTo>
                  <a:lnTo>
                    <a:pt x="29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46" y="0"/>
                  </a:lnTo>
                  <a:lnTo>
                    <a:pt x="44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598" y="2439"/>
              <a:ext cx="329" cy="318"/>
            </a:xfrm>
            <a:custGeom>
              <a:avLst/>
              <a:gdLst>
                <a:gd name="T0" fmla="*/ 10 w 329"/>
                <a:gd name="T1" fmla="*/ 318 h 318"/>
                <a:gd name="T2" fmla="*/ 0 w 329"/>
                <a:gd name="T3" fmla="*/ 308 h 318"/>
                <a:gd name="T4" fmla="*/ 319 w 329"/>
                <a:gd name="T5" fmla="*/ 0 h 318"/>
                <a:gd name="T6" fmla="*/ 329 w 329"/>
                <a:gd name="T7" fmla="*/ 10 h 318"/>
                <a:gd name="T8" fmla="*/ 10 w 329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318">
                  <a:moveTo>
                    <a:pt x="10" y="318"/>
                  </a:moveTo>
                  <a:lnTo>
                    <a:pt x="0" y="308"/>
                  </a:lnTo>
                  <a:lnTo>
                    <a:pt x="319" y="0"/>
                  </a:lnTo>
                  <a:lnTo>
                    <a:pt x="329" y="10"/>
                  </a:lnTo>
                  <a:lnTo>
                    <a:pt x="10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50" y="2778"/>
              <a:ext cx="325" cy="315"/>
            </a:xfrm>
            <a:custGeom>
              <a:avLst/>
              <a:gdLst>
                <a:gd name="T0" fmla="*/ 9 w 325"/>
                <a:gd name="T1" fmla="*/ 315 h 315"/>
                <a:gd name="T2" fmla="*/ 0 w 325"/>
                <a:gd name="T3" fmla="*/ 305 h 315"/>
                <a:gd name="T4" fmla="*/ 316 w 325"/>
                <a:gd name="T5" fmla="*/ 0 h 315"/>
                <a:gd name="T6" fmla="*/ 325 w 325"/>
                <a:gd name="T7" fmla="*/ 10 h 315"/>
                <a:gd name="T8" fmla="*/ 9 w 325"/>
                <a:gd name="T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15">
                  <a:moveTo>
                    <a:pt x="9" y="315"/>
                  </a:moveTo>
                  <a:lnTo>
                    <a:pt x="0" y="305"/>
                  </a:lnTo>
                  <a:lnTo>
                    <a:pt x="316" y="0"/>
                  </a:lnTo>
                  <a:lnTo>
                    <a:pt x="325" y="10"/>
                  </a:lnTo>
                  <a:lnTo>
                    <a:pt x="9" y="3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105" y="3123"/>
              <a:ext cx="112" cy="109"/>
            </a:xfrm>
            <a:custGeom>
              <a:avLst/>
              <a:gdLst>
                <a:gd name="T0" fmla="*/ 10 w 112"/>
                <a:gd name="T1" fmla="*/ 109 h 109"/>
                <a:gd name="T2" fmla="*/ 0 w 112"/>
                <a:gd name="T3" fmla="*/ 99 h 109"/>
                <a:gd name="T4" fmla="*/ 103 w 112"/>
                <a:gd name="T5" fmla="*/ 0 h 109"/>
                <a:gd name="T6" fmla="*/ 112 w 112"/>
                <a:gd name="T7" fmla="*/ 10 h 109"/>
                <a:gd name="T8" fmla="*/ 10 w 112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09">
                  <a:moveTo>
                    <a:pt x="10" y="109"/>
                  </a:moveTo>
                  <a:lnTo>
                    <a:pt x="0" y="99"/>
                  </a:lnTo>
                  <a:lnTo>
                    <a:pt x="103" y="0"/>
                  </a:lnTo>
                  <a:lnTo>
                    <a:pt x="112" y="10"/>
                  </a:lnTo>
                  <a:lnTo>
                    <a:pt x="10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039" y="3253"/>
              <a:ext cx="44" cy="44"/>
            </a:xfrm>
            <a:custGeom>
              <a:avLst/>
              <a:gdLst>
                <a:gd name="T0" fmla="*/ 10 w 44"/>
                <a:gd name="T1" fmla="*/ 44 h 44"/>
                <a:gd name="T2" fmla="*/ 0 w 44"/>
                <a:gd name="T3" fmla="*/ 32 h 44"/>
                <a:gd name="T4" fmla="*/ 34 w 44"/>
                <a:gd name="T5" fmla="*/ 0 h 44"/>
                <a:gd name="T6" fmla="*/ 44 w 44"/>
                <a:gd name="T7" fmla="*/ 11 h 44"/>
                <a:gd name="T8" fmla="*/ 10 w 44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10" y="44"/>
                  </a:moveTo>
                  <a:lnTo>
                    <a:pt x="0" y="32"/>
                  </a:lnTo>
                  <a:lnTo>
                    <a:pt x="34" y="0"/>
                  </a:lnTo>
                  <a:lnTo>
                    <a:pt x="44" y="11"/>
                  </a:lnTo>
                  <a:lnTo>
                    <a:pt x="10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890" y="2426"/>
              <a:ext cx="50" cy="47"/>
            </a:xfrm>
            <a:custGeom>
              <a:avLst/>
              <a:gdLst>
                <a:gd name="T0" fmla="*/ 35 w 50"/>
                <a:gd name="T1" fmla="*/ 47 h 47"/>
                <a:gd name="T2" fmla="*/ 32 w 50"/>
                <a:gd name="T3" fmla="*/ 17 h 47"/>
                <a:gd name="T4" fmla="*/ 1 w 50"/>
                <a:gd name="T5" fmla="*/ 20 h 47"/>
                <a:gd name="T6" fmla="*/ 0 w 50"/>
                <a:gd name="T7" fmla="*/ 5 h 47"/>
                <a:gd name="T8" fmla="*/ 45 w 50"/>
                <a:gd name="T9" fmla="*/ 0 h 47"/>
                <a:gd name="T10" fmla="*/ 50 w 50"/>
                <a:gd name="T11" fmla="*/ 46 h 47"/>
                <a:gd name="T12" fmla="*/ 35 w 50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7">
                  <a:moveTo>
                    <a:pt x="35" y="47"/>
                  </a:moveTo>
                  <a:lnTo>
                    <a:pt x="32" y="17"/>
                  </a:lnTo>
                  <a:lnTo>
                    <a:pt x="1" y="20"/>
                  </a:lnTo>
                  <a:lnTo>
                    <a:pt x="0" y="5"/>
                  </a:lnTo>
                  <a:lnTo>
                    <a:pt x="45" y="0"/>
                  </a:lnTo>
                  <a:lnTo>
                    <a:pt x="50" y="46"/>
                  </a:lnTo>
                  <a:lnTo>
                    <a:pt x="35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1362" y="1385"/>
              <a:ext cx="53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1467" y="1385"/>
              <a:ext cx="36" cy="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21"/>
            <p:cNvSpPr>
              <a:spLocks noChangeArrowheads="1"/>
            </p:cNvSpPr>
            <p:nvPr/>
          </p:nvSpPr>
          <p:spPr bwMode="auto">
            <a:xfrm>
              <a:off x="1339" y="1540"/>
              <a:ext cx="31" cy="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22"/>
            <p:cNvSpPr>
              <a:spLocks noChangeArrowheads="1"/>
            </p:cNvSpPr>
            <p:nvPr/>
          </p:nvSpPr>
          <p:spPr bwMode="auto">
            <a:xfrm>
              <a:off x="1222" y="1488"/>
              <a:ext cx="23" cy="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23"/>
            <p:cNvSpPr>
              <a:spLocks noChangeArrowheads="1"/>
            </p:cNvSpPr>
            <p:nvPr/>
          </p:nvSpPr>
          <p:spPr bwMode="auto">
            <a:xfrm>
              <a:off x="1887" y="2467"/>
              <a:ext cx="48" cy="5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4"/>
            <p:cNvSpPr>
              <a:spLocks noChangeArrowheads="1"/>
            </p:cNvSpPr>
            <p:nvPr/>
          </p:nvSpPr>
          <p:spPr bwMode="auto">
            <a:xfrm>
              <a:off x="1840" y="2146"/>
              <a:ext cx="21" cy="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5"/>
            <p:cNvSpPr>
              <a:spLocks noChangeArrowheads="1"/>
            </p:cNvSpPr>
            <p:nvPr/>
          </p:nvSpPr>
          <p:spPr bwMode="auto">
            <a:xfrm>
              <a:off x="1896" y="2169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6"/>
            <p:cNvSpPr>
              <a:spLocks noChangeArrowheads="1"/>
            </p:cNvSpPr>
            <p:nvPr/>
          </p:nvSpPr>
          <p:spPr bwMode="auto">
            <a:xfrm>
              <a:off x="2235" y="2708"/>
              <a:ext cx="76" cy="8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7"/>
            <p:cNvSpPr>
              <a:spLocks noChangeArrowheads="1"/>
            </p:cNvSpPr>
            <p:nvPr/>
          </p:nvSpPr>
          <p:spPr bwMode="auto">
            <a:xfrm>
              <a:off x="2272" y="2542"/>
              <a:ext cx="62" cy="6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28"/>
            <p:cNvSpPr>
              <a:spLocks noChangeArrowheads="1"/>
            </p:cNvSpPr>
            <p:nvPr/>
          </p:nvSpPr>
          <p:spPr bwMode="auto">
            <a:xfrm>
              <a:off x="1977" y="2396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991" y="1346"/>
              <a:ext cx="105" cy="111"/>
            </a:xfrm>
            <a:custGeom>
              <a:avLst/>
              <a:gdLst>
                <a:gd name="T0" fmla="*/ 22 w 65"/>
                <a:gd name="T1" fmla="*/ 49 h 69"/>
                <a:gd name="T2" fmla="*/ 31 w 65"/>
                <a:gd name="T3" fmla="*/ 47 h 69"/>
                <a:gd name="T4" fmla="*/ 31 w 65"/>
                <a:gd name="T5" fmla="*/ 50 h 69"/>
                <a:gd name="T6" fmla="*/ 48 w 65"/>
                <a:gd name="T7" fmla="*/ 69 h 69"/>
                <a:gd name="T8" fmla="*/ 65 w 65"/>
                <a:gd name="T9" fmla="*/ 50 h 69"/>
                <a:gd name="T10" fmla="*/ 48 w 65"/>
                <a:gd name="T11" fmla="*/ 31 h 69"/>
                <a:gd name="T12" fmla="*/ 44 w 65"/>
                <a:gd name="T13" fmla="*/ 32 h 69"/>
                <a:gd name="T14" fmla="*/ 45 w 65"/>
                <a:gd name="T15" fmla="*/ 24 h 69"/>
                <a:gd name="T16" fmla="*/ 22 w 65"/>
                <a:gd name="T17" fmla="*/ 0 h 69"/>
                <a:gd name="T18" fmla="*/ 0 w 65"/>
                <a:gd name="T19" fmla="*/ 24 h 69"/>
                <a:gd name="T20" fmla="*/ 22 w 65"/>
                <a:gd name="T21" fmla="*/ 4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" h="69">
                  <a:moveTo>
                    <a:pt x="22" y="49"/>
                  </a:moveTo>
                  <a:cubicBezTo>
                    <a:pt x="26" y="49"/>
                    <a:pt x="29" y="48"/>
                    <a:pt x="31" y="47"/>
                  </a:cubicBezTo>
                  <a:cubicBezTo>
                    <a:pt x="31" y="48"/>
                    <a:pt x="31" y="49"/>
                    <a:pt x="31" y="50"/>
                  </a:cubicBezTo>
                  <a:cubicBezTo>
                    <a:pt x="31" y="60"/>
                    <a:pt x="39" y="69"/>
                    <a:pt x="48" y="69"/>
                  </a:cubicBezTo>
                  <a:cubicBezTo>
                    <a:pt x="57" y="69"/>
                    <a:pt x="65" y="60"/>
                    <a:pt x="65" y="50"/>
                  </a:cubicBezTo>
                  <a:cubicBezTo>
                    <a:pt x="65" y="40"/>
                    <a:pt x="57" y="31"/>
                    <a:pt x="48" y="31"/>
                  </a:cubicBezTo>
                  <a:cubicBezTo>
                    <a:pt x="47" y="31"/>
                    <a:pt x="45" y="32"/>
                    <a:pt x="44" y="32"/>
                  </a:cubicBezTo>
                  <a:cubicBezTo>
                    <a:pt x="44" y="30"/>
                    <a:pt x="45" y="27"/>
                    <a:pt x="45" y="24"/>
                  </a:cubicBezTo>
                  <a:cubicBezTo>
                    <a:pt x="45" y="11"/>
                    <a:pt x="35" y="0"/>
                    <a:pt x="22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38"/>
                    <a:pt x="10" y="49"/>
                    <a:pt x="22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1824" y="1480"/>
              <a:ext cx="87" cy="60"/>
            </a:xfrm>
            <a:custGeom>
              <a:avLst/>
              <a:gdLst>
                <a:gd name="T0" fmla="*/ 20 w 54"/>
                <a:gd name="T1" fmla="*/ 37 h 37"/>
                <a:gd name="T2" fmla="*/ 36 w 54"/>
                <a:gd name="T3" fmla="*/ 28 h 37"/>
                <a:gd name="T4" fmla="*/ 38 w 54"/>
                <a:gd name="T5" fmla="*/ 29 h 37"/>
                <a:gd name="T6" fmla="*/ 54 w 54"/>
                <a:gd name="T7" fmla="*/ 20 h 37"/>
                <a:gd name="T8" fmla="*/ 38 w 54"/>
                <a:gd name="T9" fmla="*/ 12 h 37"/>
                <a:gd name="T10" fmla="*/ 38 w 54"/>
                <a:gd name="T11" fmla="*/ 12 h 37"/>
                <a:gd name="T12" fmla="*/ 20 w 54"/>
                <a:gd name="T13" fmla="*/ 0 h 37"/>
                <a:gd name="T14" fmla="*/ 0 w 54"/>
                <a:gd name="T15" fmla="*/ 19 h 37"/>
                <a:gd name="T16" fmla="*/ 20 w 54"/>
                <a:gd name="T1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37">
                  <a:moveTo>
                    <a:pt x="20" y="37"/>
                  </a:moveTo>
                  <a:cubicBezTo>
                    <a:pt x="27" y="37"/>
                    <a:pt x="33" y="34"/>
                    <a:pt x="36" y="28"/>
                  </a:cubicBezTo>
                  <a:cubicBezTo>
                    <a:pt x="37" y="29"/>
                    <a:pt x="38" y="29"/>
                    <a:pt x="38" y="29"/>
                  </a:cubicBezTo>
                  <a:cubicBezTo>
                    <a:pt x="47" y="29"/>
                    <a:pt x="54" y="25"/>
                    <a:pt x="54" y="20"/>
                  </a:cubicBezTo>
                  <a:cubicBezTo>
                    <a:pt x="54" y="16"/>
                    <a:pt x="47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5" y="5"/>
                    <a:pt x="28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20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1798" y="2345"/>
              <a:ext cx="89" cy="130"/>
            </a:xfrm>
            <a:custGeom>
              <a:avLst/>
              <a:gdLst>
                <a:gd name="T0" fmla="*/ 20 w 55"/>
                <a:gd name="T1" fmla="*/ 80 h 80"/>
                <a:gd name="T2" fmla="*/ 33 w 55"/>
                <a:gd name="T3" fmla="*/ 56 h 80"/>
                <a:gd name="T4" fmla="*/ 35 w 55"/>
                <a:gd name="T5" fmla="*/ 56 h 80"/>
                <a:gd name="T6" fmla="*/ 53 w 55"/>
                <a:gd name="T7" fmla="*/ 41 h 80"/>
                <a:gd name="T8" fmla="*/ 55 w 55"/>
                <a:gd name="T9" fmla="*/ 28 h 80"/>
                <a:gd name="T10" fmla="*/ 35 w 55"/>
                <a:gd name="T11" fmla="*/ 0 h 80"/>
                <a:gd name="T12" fmla="*/ 20 w 55"/>
                <a:gd name="T13" fmla="*/ 9 h 80"/>
                <a:gd name="T14" fmla="*/ 17 w 55"/>
                <a:gd name="T15" fmla="*/ 9 h 80"/>
                <a:gd name="T16" fmla="*/ 0 w 55"/>
                <a:gd name="T17" fmla="*/ 32 h 80"/>
                <a:gd name="T18" fmla="*/ 8 w 55"/>
                <a:gd name="T19" fmla="*/ 53 h 80"/>
                <a:gd name="T20" fmla="*/ 8 w 55"/>
                <a:gd name="T21" fmla="*/ 56 h 80"/>
                <a:gd name="T22" fmla="*/ 20 w 55"/>
                <a:gd name="T2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80">
                  <a:moveTo>
                    <a:pt x="20" y="80"/>
                  </a:moveTo>
                  <a:cubicBezTo>
                    <a:pt x="27" y="80"/>
                    <a:pt x="33" y="69"/>
                    <a:pt x="33" y="56"/>
                  </a:cubicBezTo>
                  <a:cubicBezTo>
                    <a:pt x="33" y="56"/>
                    <a:pt x="34" y="56"/>
                    <a:pt x="35" y="56"/>
                  </a:cubicBezTo>
                  <a:cubicBezTo>
                    <a:pt x="43" y="56"/>
                    <a:pt x="49" y="50"/>
                    <a:pt x="53" y="41"/>
                  </a:cubicBezTo>
                  <a:cubicBezTo>
                    <a:pt x="54" y="37"/>
                    <a:pt x="55" y="32"/>
                    <a:pt x="55" y="28"/>
                  </a:cubicBezTo>
                  <a:cubicBezTo>
                    <a:pt x="55" y="12"/>
                    <a:pt x="46" y="0"/>
                    <a:pt x="35" y="0"/>
                  </a:cubicBezTo>
                  <a:cubicBezTo>
                    <a:pt x="29" y="0"/>
                    <a:pt x="23" y="3"/>
                    <a:pt x="20" y="9"/>
                  </a:cubicBezTo>
                  <a:cubicBezTo>
                    <a:pt x="19" y="9"/>
                    <a:pt x="18" y="9"/>
                    <a:pt x="17" y="9"/>
                  </a:cubicBezTo>
                  <a:cubicBezTo>
                    <a:pt x="8" y="9"/>
                    <a:pt x="0" y="19"/>
                    <a:pt x="0" y="32"/>
                  </a:cubicBezTo>
                  <a:cubicBezTo>
                    <a:pt x="0" y="41"/>
                    <a:pt x="3" y="48"/>
                    <a:pt x="8" y="53"/>
                  </a:cubicBezTo>
                  <a:cubicBezTo>
                    <a:pt x="8" y="53"/>
                    <a:pt x="8" y="55"/>
                    <a:pt x="8" y="56"/>
                  </a:cubicBezTo>
                  <a:cubicBezTo>
                    <a:pt x="8" y="69"/>
                    <a:pt x="14" y="80"/>
                    <a:pt x="20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32"/>
            <p:cNvSpPr>
              <a:spLocks noChangeArrowheads="1"/>
            </p:cNvSpPr>
            <p:nvPr/>
          </p:nvSpPr>
          <p:spPr bwMode="auto">
            <a:xfrm>
              <a:off x="2324" y="2935"/>
              <a:ext cx="18" cy="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33"/>
            <p:cNvSpPr>
              <a:spLocks noChangeArrowheads="1"/>
            </p:cNvSpPr>
            <p:nvPr/>
          </p:nvSpPr>
          <p:spPr bwMode="auto">
            <a:xfrm>
              <a:off x="2360" y="2913"/>
              <a:ext cx="21" cy="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738" y="1760"/>
              <a:ext cx="6" cy="12"/>
            </a:xfrm>
            <a:custGeom>
              <a:avLst/>
              <a:gdLst>
                <a:gd name="T0" fmla="*/ 1 w 4"/>
                <a:gd name="T1" fmla="*/ 1 h 7"/>
                <a:gd name="T2" fmla="*/ 1 w 4"/>
                <a:gd name="T3" fmla="*/ 0 h 7"/>
                <a:gd name="T4" fmla="*/ 0 w 4"/>
                <a:gd name="T5" fmla="*/ 2 h 7"/>
                <a:gd name="T6" fmla="*/ 4 w 4"/>
                <a:gd name="T7" fmla="*/ 7 h 7"/>
                <a:gd name="T8" fmla="*/ 2 w 4"/>
                <a:gd name="T9" fmla="*/ 4 h 7"/>
                <a:gd name="T10" fmla="*/ 1 w 4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4"/>
                    <a:pt x="2" y="5"/>
                    <a:pt x="4" y="7"/>
                  </a:cubicBezTo>
                  <a:cubicBezTo>
                    <a:pt x="3" y="6"/>
                    <a:pt x="3" y="5"/>
                    <a:pt x="2" y="4"/>
                  </a:cubicBezTo>
                  <a:cubicBezTo>
                    <a:pt x="2" y="3"/>
                    <a:pt x="2" y="2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2131" y="1838"/>
              <a:ext cx="5" cy="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1901" y="1843"/>
              <a:ext cx="230" cy="287"/>
            </a:xfrm>
            <a:custGeom>
              <a:avLst/>
              <a:gdLst>
                <a:gd name="T0" fmla="*/ 142 w 142"/>
                <a:gd name="T1" fmla="*/ 0 h 177"/>
                <a:gd name="T2" fmla="*/ 62 w 142"/>
                <a:gd name="T3" fmla="*/ 71 h 177"/>
                <a:gd name="T4" fmla="*/ 6 w 142"/>
                <a:gd name="T5" fmla="*/ 177 h 177"/>
                <a:gd name="T6" fmla="*/ 27 w 142"/>
                <a:gd name="T7" fmla="*/ 165 h 177"/>
                <a:gd name="T8" fmla="*/ 36 w 142"/>
                <a:gd name="T9" fmla="*/ 167 h 177"/>
                <a:gd name="T10" fmla="*/ 56 w 142"/>
                <a:gd name="T11" fmla="*/ 146 h 177"/>
                <a:gd name="T12" fmla="*/ 54 w 142"/>
                <a:gd name="T13" fmla="*/ 137 h 177"/>
                <a:gd name="T14" fmla="*/ 56 w 142"/>
                <a:gd name="T15" fmla="*/ 126 h 177"/>
                <a:gd name="T16" fmla="*/ 56 w 142"/>
                <a:gd name="T17" fmla="*/ 125 h 177"/>
                <a:gd name="T18" fmla="*/ 65 w 142"/>
                <a:gd name="T19" fmla="*/ 107 h 177"/>
                <a:gd name="T20" fmla="*/ 63 w 142"/>
                <a:gd name="T21" fmla="*/ 97 h 177"/>
                <a:gd name="T22" fmla="*/ 142 w 142"/>
                <a:gd name="T2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2" h="177">
                  <a:moveTo>
                    <a:pt x="142" y="0"/>
                  </a:moveTo>
                  <a:cubicBezTo>
                    <a:pt x="134" y="7"/>
                    <a:pt x="111" y="29"/>
                    <a:pt x="62" y="71"/>
                  </a:cubicBezTo>
                  <a:cubicBezTo>
                    <a:pt x="0" y="125"/>
                    <a:pt x="6" y="177"/>
                    <a:pt x="6" y="177"/>
                  </a:cubicBezTo>
                  <a:cubicBezTo>
                    <a:pt x="15" y="160"/>
                    <a:pt x="27" y="165"/>
                    <a:pt x="27" y="165"/>
                  </a:cubicBezTo>
                  <a:cubicBezTo>
                    <a:pt x="30" y="166"/>
                    <a:pt x="32" y="167"/>
                    <a:pt x="36" y="167"/>
                  </a:cubicBezTo>
                  <a:cubicBezTo>
                    <a:pt x="47" y="167"/>
                    <a:pt x="56" y="158"/>
                    <a:pt x="56" y="146"/>
                  </a:cubicBezTo>
                  <a:cubicBezTo>
                    <a:pt x="56" y="143"/>
                    <a:pt x="55" y="140"/>
                    <a:pt x="54" y="137"/>
                  </a:cubicBezTo>
                  <a:cubicBezTo>
                    <a:pt x="55" y="134"/>
                    <a:pt x="56" y="130"/>
                    <a:pt x="56" y="126"/>
                  </a:cubicBezTo>
                  <a:cubicBezTo>
                    <a:pt x="56" y="126"/>
                    <a:pt x="56" y="125"/>
                    <a:pt x="56" y="125"/>
                  </a:cubicBezTo>
                  <a:cubicBezTo>
                    <a:pt x="61" y="123"/>
                    <a:pt x="65" y="116"/>
                    <a:pt x="65" y="107"/>
                  </a:cubicBezTo>
                  <a:cubicBezTo>
                    <a:pt x="65" y="103"/>
                    <a:pt x="65" y="100"/>
                    <a:pt x="63" y="97"/>
                  </a:cubicBezTo>
                  <a:cubicBezTo>
                    <a:pt x="72" y="72"/>
                    <a:pt x="128" y="13"/>
                    <a:pt x="1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1712" y="1626"/>
              <a:ext cx="5" cy="3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1478" y="1629"/>
              <a:ext cx="234" cy="106"/>
            </a:xfrm>
            <a:custGeom>
              <a:avLst/>
              <a:gdLst>
                <a:gd name="T0" fmla="*/ 13 w 144"/>
                <a:gd name="T1" fmla="*/ 34 h 65"/>
                <a:gd name="T2" fmla="*/ 0 w 144"/>
                <a:gd name="T3" fmla="*/ 45 h 65"/>
                <a:gd name="T4" fmla="*/ 78 w 144"/>
                <a:gd name="T5" fmla="*/ 36 h 65"/>
                <a:gd name="T6" fmla="*/ 144 w 144"/>
                <a:gd name="T7" fmla="*/ 0 h 65"/>
                <a:gd name="T8" fmla="*/ 64 w 144"/>
                <a:gd name="T9" fmla="*/ 28 h 65"/>
                <a:gd name="T10" fmla="*/ 58 w 144"/>
                <a:gd name="T11" fmla="*/ 23 h 65"/>
                <a:gd name="T12" fmla="*/ 45 w 144"/>
                <a:gd name="T13" fmla="*/ 25 h 65"/>
                <a:gd name="T14" fmla="*/ 44 w 144"/>
                <a:gd name="T15" fmla="*/ 24 h 65"/>
                <a:gd name="T16" fmla="*/ 37 w 144"/>
                <a:gd name="T17" fmla="*/ 23 h 65"/>
                <a:gd name="T18" fmla="*/ 32 w 144"/>
                <a:gd name="T19" fmla="*/ 18 h 65"/>
                <a:gd name="T20" fmla="*/ 14 w 144"/>
                <a:gd name="T21" fmla="*/ 27 h 65"/>
                <a:gd name="T22" fmla="*/ 13 w 144"/>
                <a:gd name="T23" fmla="*/ 3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65">
                  <a:moveTo>
                    <a:pt x="13" y="34"/>
                  </a:moveTo>
                  <a:cubicBezTo>
                    <a:pt x="13" y="34"/>
                    <a:pt x="12" y="44"/>
                    <a:pt x="0" y="45"/>
                  </a:cubicBezTo>
                  <a:cubicBezTo>
                    <a:pt x="0" y="45"/>
                    <a:pt x="29" y="65"/>
                    <a:pt x="78" y="36"/>
                  </a:cubicBezTo>
                  <a:cubicBezTo>
                    <a:pt x="118" y="13"/>
                    <a:pt x="138" y="3"/>
                    <a:pt x="144" y="0"/>
                  </a:cubicBezTo>
                  <a:cubicBezTo>
                    <a:pt x="132" y="5"/>
                    <a:pt x="81" y="29"/>
                    <a:pt x="64" y="28"/>
                  </a:cubicBezTo>
                  <a:cubicBezTo>
                    <a:pt x="62" y="26"/>
                    <a:pt x="61" y="24"/>
                    <a:pt x="58" y="23"/>
                  </a:cubicBezTo>
                  <a:cubicBezTo>
                    <a:pt x="53" y="21"/>
                    <a:pt x="48" y="21"/>
                    <a:pt x="45" y="25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3"/>
                    <a:pt x="40" y="23"/>
                    <a:pt x="37" y="23"/>
                  </a:cubicBezTo>
                  <a:cubicBezTo>
                    <a:pt x="36" y="21"/>
                    <a:pt x="34" y="19"/>
                    <a:pt x="32" y="18"/>
                  </a:cubicBezTo>
                  <a:cubicBezTo>
                    <a:pt x="26" y="15"/>
                    <a:pt x="17" y="19"/>
                    <a:pt x="14" y="27"/>
                  </a:cubicBezTo>
                  <a:cubicBezTo>
                    <a:pt x="13" y="29"/>
                    <a:pt x="13" y="32"/>
                    <a:pt x="1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2000" y="1717"/>
              <a:ext cx="217" cy="199"/>
            </a:xfrm>
            <a:custGeom>
              <a:avLst/>
              <a:gdLst>
                <a:gd name="T0" fmla="*/ 134 w 134"/>
                <a:gd name="T1" fmla="*/ 0 h 123"/>
                <a:gd name="T2" fmla="*/ 111 w 134"/>
                <a:gd name="T3" fmla="*/ 14 h 123"/>
                <a:gd name="T4" fmla="*/ 61 w 134"/>
                <a:gd name="T5" fmla="*/ 54 h 123"/>
                <a:gd name="T6" fmla="*/ 35 w 134"/>
                <a:gd name="T7" fmla="*/ 79 h 123"/>
                <a:gd name="T8" fmla="*/ 25 w 134"/>
                <a:gd name="T9" fmla="*/ 90 h 123"/>
                <a:gd name="T10" fmla="*/ 20 w 134"/>
                <a:gd name="T11" fmla="*/ 96 h 123"/>
                <a:gd name="T12" fmla="*/ 16 w 134"/>
                <a:gd name="T13" fmla="*/ 101 h 123"/>
                <a:gd name="T14" fmla="*/ 9 w 134"/>
                <a:gd name="T15" fmla="*/ 110 h 123"/>
                <a:gd name="T16" fmla="*/ 6 w 134"/>
                <a:gd name="T17" fmla="*/ 114 h 123"/>
                <a:gd name="T18" fmla="*/ 4 w 134"/>
                <a:gd name="T19" fmla="*/ 117 h 123"/>
                <a:gd name="T20" fmla="*/ 0 w 134"/>
                <a:gd name="T21" fmla="*/ 123 h 123"/>
                <a:gd name="T22" fmla="*/ 5 w 134"/>
                <a:gd name="T23" fmla="*/ 118 h 123"/>
                <a:gd name="T24" fmla="*/ 8 w 134"/>
                <a:gd name="T25" fmla="*/ 116 h 123"/>
                <a:gd name="T26" fmla="*/ 12 w 134"/>
                <a:gd name="T27" fmla="*/ 113 h 123"/>
                <a:gd name="T28" fmla="*/ 20 w 134"/>
                <a:gd name="T29" fmla="*/ 106 h 123"/>
                <a:gd name="T30" fmla="*/ 30 w 134"/>
                <a:gd name="T31" fmla="*/ 97 h 123"/>
                <a:gd name="T32" fmla="*/ 42 w 134"/>
                <a:gd name="T33" fmla="*/ 87 h 123"/>
                <a:gd name="T34" fmla="*/ 68 w 134"/>
                <a:gd name="T35" fmla="*/ 64 h 123"/>
                <a:gd name="T36" fmla="*/ 115 w 134"/>
                <a:gd name="T37" fmla="*/ 19 h 123"/>
                <a:gd name="T38" fmla="*/ 134 w 134"/>
                <a:gd name="T3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4" h="123">
                  <a:moveTo>
                    <a:pt x="134" y="0"/>
                  </a:moveTo>
                  <a:cubicBezTo>
                    <a:pt x="134" y="0"/>
                    <a:pt x="98" y="23"/>
                    <a:pt x="111" y="14"/>
                  </a:cubicBezTo>
                  <a:cubicBezTo>
                    <a:pt x="119" y="9"/>
                    <a:pt x="80" y="37"/>
                    <a:pt x="61" y="54"/>
                  </a:cubicBezTo>
                  <a:cubicBezTo>
                    <a:pt x="52" y="62"/>
                    <a:pt x="43" y="71"/>
                    <a:pt x="35" y="79"/>
                  </a:cubicBezTo>
                  <a:cubicBezTo>
                    <a:pt x="32" y="83"/>
                    <a:pt x="28" y="87"/>
                    <a:pt x="25" y="90"/>
                  </a:cubicBezTo>
                  <a:cubicBezTo>
                    <a:pt x="23" y="92"/>
                    <a:pt x="22" y="94"/>
                    <a:pt x="20" y="96"/>
                  </a:cubicBezTo>
                  <a:cubicBezTo>
                    <a:pt x="19" y="98"/>
                    <a:pt x="17" y="99"/>
                    <a:pt x="16" y="101"/>
                  </a:cubicBezTo>
                  <a:cubicBezTo>
                    <a:pt x="13" y="104"/>
                    <a:pt x="11" y="107"/>
                    <a:pt x="9" y="110"/>
                  </a:cubicBezTo>
                  <a:cubicBezTo>
                    <a:pt x="8" y="111"/>
                    <a:pt x="7" y="113"/>
                    <a:pt x="6" y="114"/>
                  </a:cubicBezTo>
                  <a:cubicBezTo>
                    <a:pt x="5" y="115"/>
                    <a:pt x="5" y="116"/>
                    <a:pt x="4" y="117"/>
                  </a:cubicBezTo>
                  <a:cubicBezTo>
                    <a:pt x="1" y="121"/>
                    <a:pt x="0" y="123"/>
                    <a:pt x="0" y="123"/>
                  </a:cubicBezTo>
                  <a:cubicBezTo>
                    <a:pt x="0" y="123"/>
                    <a:pt x="2" y="121"/>
                    <a:pt x="5" y="118"/>
                  </a:cubicBezTo>
                  <a:cubicBezTo>
                    <a:pt x="6" y="118"/>
                    <a:pt x="7" y="117"/>
                    <a:pt x="8" y="116"/>
                  </a:cubicBezTo>
                  <a:cubicBezTo>
                    <a:pt x="9" y="115"/>
                    <a:pt x="10" y="114"/>
                    <a:pt x="12" y="113"/>
                  </a:cubicBezTo>
                  <a:cubicBezTo>
                    <a:pt x="14" y="111"/>
                    <a:pt x="17" y="108"/>
                    <a:pt x="20" y="106"/>
                  </a:cubicBezTo>
                  <a:cubicBezTo>
                    <a:pt x="23" y="103"/>
                    <a:pt x="27" y="100"/>
                    <a:pt x="30" y="97"/>
                  </a:cubicBezTo>
                  <a:cubicBezTo>
                    <a:pt x="34" y="94"/>
                    <a:pt x="38" y="91"/>
                    <a:pt x="42" y="87"/>
                  </a:cubicBezTo>
                  <a:cubicBezTo>
                    <a:pt x="50" y="80"/>
                    <a:pt x="59" y="72"/>
                    <a:pt x="68" y="64"/>
                  </a:cubicBezTo>
                  <a:cubicBezTo>
                    <a:pt x="87" y="47"/>
                    <a:pt x="103" y="31"/>
                    <a:pt x="115" y="19"/>
                  </a:cubicBezTo>
                  <a:cubicBezTo>
                    <a:pt x="127" y="7"/>
                    <a:pt x="134" y="0"/>
                    <a:pt x="1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1550" y="1579"/>
              <a:ext cx="384" cy="181"/>
            </a:xfrm>
            <a:custGeom>
              <a:avLst/>
              <a:gdLst>
                <a:gd name="T0" fmla="*/ 96 w 237"/>
                <a:gd name="T1" fmla="*/ 71 h 112"/>
                <a:gd name="T2" fmla="*/ 84 w 237"/>
                <a:gd name="T3" fmla="*/ 77 h 112"/>
                <a:gd name="T4" fmla="*/ 74 w 237"/>
                <a:gd name="T5" fmla="*/ 82 h 112"/>
                <a:gd name="T6" fmla="*/ 53 w 237"/>
                <a:gd name="T7" fmla="*/ 92 h 112"/>
                <a:gd name="T8" fmla="*/ 36 w 237"/>
                <a:gd name="T9" fmla="*/ 100 h 112"/>
                <a:gd name="T10" fmla="*/ 28 w 237"/>
                <a:gd name="T11" fmla="*/ 103 h 112"/>
                <a:gd name="T12" fmla="*/ 21 w 237"/>
                <a:gd name="T13" fmla="*/ 106 h 112"/>
                <a:gd name="T14" fmla="*/ 10 w 237"/>
                <a:gd name="T15" fmla="*/ 109 h 112"/>
                <a:gd name="T16" fmla="*/ 2 w 237"/>
                <a:gd name="T17" fmla="*/ 111 h 112"/>
                <a:gd name="T18" fmla="*/ 0 w 237"/>
                <a:gd name="T19" fmla="*/ 112 h 112"/>
                <a:gd name="T20" fmla="*/ 2 w 237"/>
                <a:gd name="T21" fmla="*/ 112 h 112"/>
                <a:gd name="T22" fmla="*/ 10 w 237"/>
                <a:gd name="T23" fmla="*/ 112 h 112"/>
                <a:gd name="T24" fmla="*/ 22 w 237"/>
                <a:gd name="T25" fmla="*/ 111 h 112"/>
                <a:gd name="T26" fmla="*/ 30 w 237"/>
                <a:gd name="T27" fmla="*/ 110 h 112"/>
                <a:gd name="T28" fmla="*/ 38 w 237"/>
                <a:gd name="T29" fmla="*/ 108 h 112"/>
                <a:gd name="T30" fmla="*/ 57 w 237"/>
                <a:gd name="T31" fmla="*/ 103 h 112"/>
                <a:gd name="T32" fmla="*/ 67 w 237"/>
                <a:gd name="T33" fmla="*/ 100 h 112"/>
                <a:gd name="T34" fmla="*/ 78 w 237"/>
                <a:gd name="T35" fmla="*/ 96 h 112"/>
                <a:gd name="T36" fmla="*/ 90 w 237"/>
                <a:gd name="T37" fmla="*/ 91 h 112"/>
                <a:gd name="T38" fmla="*/ 101 w 237"/>
                <a:gd name="T39" fmla="*/ 86 h 112"/>
                <a:gd name="T40" fmla="*/ 113 w 237"/>
                <a:gd name="T41" fmla="*/ 81 h 112"/>
                <a:gd name="T42" fmla="*/ 126 w 237"/>
                <a:gd name="T43" fmla="*/ 75 h 112"/>
                <a:gd name="T44" fmla="*/ 149 w 237"/>
                <a:gd name="T45" fmla="*/ 62 h 112"/>
                <a:gd name="T46" fmla="*/ 160 w 237"/>
                <a:gd name="T47" fmla="*/ 56 h 112"/>
                <a:gd name="T48" fmla="*/ 171 w 237"/>
                <a:gd name="T49" fmla="*/ 49 h 112"/>
                <a:gd name="T50" fmla="*/ 181 w 237"/>
                <a:gd name="T51" fmla="*/ 43 h 112"/>
                <a:gd name="T52" fmla="*/ 190 w 237"/>
                <a:gd name="T53" fmla="*/ 37 h 112"/>
                <a:gd name="T54" fmla="*/ 198 w 237"/>
                <a:gd name="T55" fmla="*/ 31 h 112"/>
                <a:gd name="T56" fmla="*/ 200 w 237"/>
                <a:gd name="T57" fmla="*/ 30 h 112"/>
                <a:gd name="T58" fmla="*/ 202 w 237"/>
                <a:gd name="T59" fmla="*/ 28 h 112"/>
                <a:gd name="T60" fmla="*/ 206 w 237"/>
                <a:gd name="T61" fmla="*/ 25 h 112"/>
                <a:gd name="T62" fmla="*/ 219 w 237"/>
                <a:gd name="T63" fmla="*/ 15 h 112"/>
                <a:gd name="T64" fmla="*/ 229 w 237"/>
                <a:gd name="T65" fmla="*/ 7 h 112"/>
                <a:gd name="T66" fmla="*/ 237 w 237"/>
                <a:gd name="T67" fmla="*/ 0 h 112"/>
                <a:gd name="T68" fmla="*/ 228 w 237"/>
                <a:gd name="T69" fmla="*/ 5 h 112"/>
                <a:gd name="T70" fmla="*/ 217 w 237"/>
                <a:gd name="T71" fmla="*/ 11 h 112"/>
                <a:gd name="T72" fmla="*/ 202 w 237"/>
                <a:gd name="T73" fmla="*/ 18 h 112"/>
                <a:gd name="T74" fmla="*/ 198 w 237"/>
                <a:gd name="T75" fmla="*/ 20 h 112"/>
                <a:gd name="T76" fmla="*/ 196 w 237"/>
                <a:gd name="T77" fmla="*/ 21 h 112"/>
                <a:gd name="T78" fmla="*/ 194 w 237"/>
                <a:gd name="T79" fmla="*/ 22 h 112"/>
                <a:gd name="T80" fmla="*/ 185 w 237"/>
                <a:gd name="T81" fmla="*/ 27 h 112"/>
                <a:gd name="T82" fmla="*/ 175 w 237"/>
                <a:gd name="T83" fmla="*/ 32 h 112"/>
                <a:gd name="T84" fmla="*/ 165 w 237"/>
                <a:gd name="T85" fmla="*/ 37 h 112"/>
                <a:gd name="T86" fmla="*/ 154 w 237"/>
                <a:gd name="T87" fmla="*/ 42 h 112"/>
                <a:gd name="T88" fmla="*/ 143 w 237"/>
                <a:gd name="T89" fmla="*/ 48 h 112"/>
                <a:gd name="T90" fmla="*/ 119 w 237"/>
                <a:gd name="T91" fmla="*/ 59 h 112"/>
                <a:gd name="T92" fmla="*/ 107 w 237"/>
                <a:gd name="T93" fmla="*/ 65 h 112"/>
                <a:gd name="T94" fmla="*/ 96 w 237"/>
                <a:gd name="T95" fmla="*/ 7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112">
                  <a:moveTo>
                    <a:pt x="96" y="71"/>
                  </a:moveTo>
                  <a:cubicBezTo>
                    <a:pt x="92" y="73"/>
                    <a:pt x="88" y="75"/>
                    <a:pt x="84" y="77"/>
                  </a:cubicBezTo>
                  <a:cubicBezTo>
                    <a:pt x="81" y="79"/>
                    <a:pt x="77" y="81"/>
                    <a:pt x="74" y="82"/>
                  </a:cubicBezTo>
                  <a:cubicBezTo>
                    <a:pt x="66" y="86"/>
                    <a:pt x="60" y="89"/>
                    <a:pt x="53" y="92"/>
                  </a:cubicBezTo>
                  <a:cubicBezTo>
                    <a:pt x="47" y="95"/>
                    <a:pt x="41" y="98"/>
                    <a:pt x="36" y="100"/>
                  </a:cubicBezTo>
                  <a:cubicBezTo>
                    <a:pt x="33" y="101"/>
                    <a:pt x="31" y="102"/>
                    <a:pt x="28" y="103"/>
                  </a:cubicBezTo>
                  <a:cubicBezTo>
                    <a:pt x="26" y="104"/>
                    <a:pt x="23" y="105"/>
                    <a:pt x="21" y="106"/>
                  </a:cubicBezTo>
                  <a:cubicBezTo>
                    <a:pt x="17" y="107"/>
                    <a:pt x="13" y="108"/>
                    <a:pt x="10" y="109"/>
                  </a:cubicBezTo>
                  <a:cubicBezTo>
                    <a:pt x="7" y="110"/>
                    <a:pt x="4" y="111"/>
                    <a:pt x="2" y="111"/>
                  </a:cubicBezTo>
                  <a:cubicBezTo>
                    <a:pt x="1" y="112"/>
                    <a:pt x="0" y="112"/>
                    <a:pt x="0" y="112"/>
                  </a:cubicBezTo>
                  <a:cubicBezTo>
                    <a:pt x="0" y="112"/>
                    <a:pt x="1" y="112"/>
                    <a:pt x="2" y="112"/>
                  </a:cubicBezTo>
                  <a:cubicBezTo>
                    <a:pt x="4" y="112"/>
                    <a:pt x="7" y="112"/>
                    <a:pt x="10" y="112"/>
                  </a:cubicBezTo>
                  <a:cubicBezTo>
                    <a:pt x="13" y="112"/>
                    <a:pt x="17" y="112"/>
                    <a:pt x="22" y="111"/>
                  </a:cubicBezTo>
                  <a:cubicBezTo>
                    <a:pt x="25" y="111"/>
                    <a:pt x="27" y="110"/>
                    <a:pt x="30" y="110"/>
                  </a:cubicBezTo>
                  <a:cubicBezTo>
                    <a:pt x="32" y="109"/>
                    <a:pt x="35" y="109"/>
                    <a:pt x="38" y="108"/>
                  </a:cubicBezTo>
                  <a:cubicBezTo>
                    <a:pt x="44" y="107"/>
                    <a:pt x="50" y="105"/>
                    <a:pt x="57" y="103"/>
                  </a:cubicBezTo>
                  <a:cubicBezTo>
                    <a:pt x="60" y="102"/>
                    <a:pt x="64" y="101"/>
                    <a:pt x="67" y="100"/>
                  </a:cubicBezTo>
                  <a:cubicBezTo>
                    <a:pt x="71" y="98"/>
                    <a:pt x="75" y="97"/>
                    <a:pt x="78" y="96"/>
                  </a:cubicBezTo>
                  <a:cubicBezTo>
                    <a:pt x="82" y="94"/>
                    <a:pt x="86" y="93"/>
                    <a:pt x="90" y="91"/>
                  </a:cubicBezTo>
                  <a:cubicBezTo>
                    <a:pt x="93" y="90"/>
                    <a:pt x="97" y="88"/>
                    <a:pt x="101" y="86"/>
                  </a:cubicBezTo>
                  <a:cubicBezTo>
                    <a:pt x="105" y="84"/>
                    <a:pt x="109" y="83"/>
                    <a:pt x="113" y="81"/>
                  </a:cubicBezTo>
                  <a:cubicBezTo>
                    <a:pt x="117" y="79"/>
                    <a:pt x="121" y="77"/>
                    <a:pt x="126" y="75"/>
                  </a:cubicBezTo>
                  <a:cubicBezTo>
                    <a:pt x="134" y="71"/>
                    <a:pt x="142" y="67"/>
                    <a:pt x="149" y="62"/>
                  </a:cubicBezTo>
                  <a:cubicBezTo>
                    <a:pt x="153" y="60"/>
                    <a:pt x="157" y="58"/>
                    <a:pt x="160" y="56"/>
                  </a:cubicBezTo>
                  <a:cubicBezTo>
                    <a:pt x="164" y="54"/>
                    <a:pt x="167" y="52"/>
                    <a:pt x="171" y="49"/>
                  </a:cubicBezTo>
                  <a:cubicBezTo>
                    <a:pt x="174" y="47"/>
                    <a:pt x="178" y="45"/>
                    <a:pt x="181" y="43"/>
                  </a:cubicBezTo>
                  <a:cubicBezTo>
                    <a:pt x="184" y="41"/>
                    <a:pt x="187" y="39"/>
                    <a:pt x="190" y="37"/>
                  </a:cubicBezTo>
                  <a:cubicBezTo>
                    <a:pt x="193" y="35"/>
                    <a:pt x="196" y="33"/>
                    <a:pt x="198" y="31"/>
                  </a:cubicBezTo>
                  <a:cubicBezTo>
                    <a:pt x="199" y="30"/>
                    <a:pt x="200" y="30"/>
                    <a:pt x="200" y="30"/>
                  </a:cubicBezTo>
                  <a:cubicBezTo>
                    <a:pt x="201" y="29"/>
                    <a:pt x="202" y="29"/>
                    <a:pt x="202" y="28"/>
                  </a:cubicBezTo>
                  <a:cubicBezTo>
                    <a:pt x="204" y="27"/>
                    <a:pt x="205" y="26"/>
                    <a:pt x="206" y="25"/>
                  </a:cubicBezTo>
                  <a:cubicBezTo>
                    <a:pt x="211" y="22"/>
                    <a:pt x="215" y="18"/>
                    <a:pt x="219" y="15"/>
                  </a:cubicBezTo>
                  <a:cubicBezTo>
                    <a:pt x="223" y="12"/>
                    <a:pt x="226" y="9"/>
                    <a:pt x="229" y="7"/>
                  </a:cubicBezTo>
                  <a:cubicBezTo>
                    <a:pt x="234" y="3"/>
                    <a:pt x="237" y="0"/>
                    <a:pt x="237" y="0"/>
                  </a:cubicBezTo>
                  <a:cubicBezTo>
                    <a:pt x="237" y="0"/>
                    <a:pt x="234" y="2"/>
                    <a:pt x="228" y="5"/>
                  </a:cubicBezTo>
                  <a:cubicBezTo>
                    <a:pt x="225" y="6"/>
                    <a:pt x="221" y="8"/>
                    <a:pt x="217" y="11"/>
                  </a:cubicBezTo>
                  <a:cubicBezTo>
                    <a:pt x="212" y="13"/>
                    <a:pt x="208" y="15"/>
                    <a:pt x="202" y="18"/>
                  </a:cubicBezTo>
                  <a:cubicBezTo>
                    <a:pt x="201" y="19"/>
                    <a:pt x="200" y="19"/>
                    <a:pt x="198" y="20"/>
                  </a:cubicBezTo>
                  <a:cubicBezTo>
                    <a:pt x="198" y="20"/>
                    <a:pt x="197" y="21"/>
                    <a:pt x="196" y="21"/>
                  </a:cubicBezTo>
                  <a:cubicBezTo>
                    <a:pt x="195" y="21"/>
                    <a:pt x="195" y="22"/>
                    <a:pt x="194" y="22"/>
                  </a:cubicBezTo>
                  <a:cubicBezTo>
                    <a:pt x="191" y="24"/>
                    <a:pt x="188" y="25"/>
                    <a:pt x="185" y="27"/>
                  </a:cubicBezTo>
                  <a:cubicBezTo>
                    <a:pt x="182" y="28"/>
                    <a:pt x="179" y="30"/>
                    <a:pt x="175" y="32"/>
                  </a:cubicBezTo>
                  <a:cubicBezTo>
                    <a:pt x="172" y="33"/>
                    <a:pt x="168" y="35"/>
                    <a:pt x="165" y="37"/>
                  </a:cubicBezTo>
                  <a:cubicBezTo>
                    <a:pt x="161" y="38"/>
                    <a:pt x="158" y="40"/>
                    <a:pt x="154" y="42"/>
                  </a:cubicBezTo>
                  <a:cubicBezTo>
                    <a:pt x="150" y="44"/>
                    <a:pt x="147" y="46"/>
                    <a:pt x="143" y="48"/>
                  </a:cubicBezTo>
                  <a:cubicBezTo>
                    <a:pt x="135" y="52"/>
                    <a:pt x="127" y="55"/>
                    <a:pt x="119" y="59"/>
                  </a:cubicBezTo>
                  <a:cubicBezTo>
                    <a:pt x="115" y="61"/>
                    <a:pt x="111" y="63"/>
                    <a:pt x="107" y="65"/>
                  </a:cubicBezTo>
                  <a:cubicBezTo>
                    <a:pt x="103" y="67"/>
                    <a:pt x="99" y="69"/>
                    <a:pt x="96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41"/>
            <p:cNvSpPr>
              <a:spLocks noChangeArrowheads="1"/>
            </p:cNvSpPr>
            <p:nvPr/>
          </p:nvSpPr>
          <p:spPr bwMode="auto">
            <a:xfrm>
              <a:off x="446" y="464"/>
              <a:ext cx="63" cy="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42"/>
            <p:cNvSpPr>
              <a:spLocks noChangeArrowheads="1"/>
            </p:cNvSpPr>
            <p:nvPr/>
          </p:nvSpPr>
          <p:spPr bwMode="auto">
            <a:xfrm>
              <a:off x="616" y="566"/>
              <a:ext cx="26" cy="2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43"/>
            <p:cNvSpPr>
              <a:spLocks noChangeArrowheads="1"/>
            </p:cNvSpPr>
            <p:nvPr/>
          </p:nvSpPr>
          <p:spPr bwMode="auto">
            <a:xfrm>
              <a:off x="850" y="782"/>
              <a:ext cx="48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1313" y="890"/>
              <a:ext cx="81" cy="89"/>
            </a:xfrm>
            <a:custGeom>
              <a:avLst/>
              <a:gdLst>
                <a:gd name="T0" fmla="*/ 17 w 50"/>
                <a:gd name="T1" fmla="*/ 38 h 55"/>
                <a:gd name="T2" fmla="*/ 17 w 50"/>
                <a:gd name="T3" fmla="*/ 38 h 55"/>
                <a:gd name="T4" fmla="*/ 34 w 50"/>
                <a:gd name="T5" fmla="*/ 55 h 55"/>
                <a:gd name="T6" fmla="*/ 50 w 50"/>
                <a:gd name="T7" fmla="*/ 37 h 55"/>
                <a:gd name="T8" fmla="*/ 34 w 50"/>
                <a:gd name="T9" fmla="*/ 19 h 55"/>
                <a:gd name="T10" fmla="*/ 34 w 50"/>
                <a:gd name="T11" fmla="*/ 19 h 55"/>
                <a:gd name="T12" fmla="*/ 17 w 50"/>
                <a:gd name="T13" fmla="*/ 0 h 55"/>
                <a:gd name="T14" fmla="*/ 0 w 50"/>
                <a:gd name="T15" fmla="*/ 19 h 55"/>
                <a:gd name="T16" fmla="*/ 17 w 50"/>
                <a:gd name="T17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5"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8" y="48"/>
                    <a:pt x="25" y="55"/>
                    <a:pt x="34" y="55"/>
                  </a:cubicBezTo>
                  <a:cubicBezTo>
                    <a:pt x="43" y="55"/>
                    <a:pt x="50" y="47"/>
                    <a:pt x="50" y="37"/>
                  </a:cubicBezTo>
                  <a:cubicBezTo>
                    <a:pt x="50" y="27"/>
                    <a:pt x="43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9"/>
                    <a:pt x="27" y="0"/>
                    <a:pt x="17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8"/>
                    <a:pt x="17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57" y="-72"/>
              <a:ext cx="3003" cy="3340"/>
            </a:xfrm>
            <a:custGeom>
              <a:avLst/>
              <a:gdLst>
                <a:gd name="T0" fmla="*/ 1536 w 1853"/>
                <a:gd name="T1" fmla="*/ 1859 h 2061"/>
                <a:gd name="T2" fmla="*/ 1399 w 1853"/>
                <a:gd name="T3" fmla="*/ 1887 h 2061"/>
                <a:gd name="T4" fmla="*/ 1108 w 1853"/>
                <a:gd name="T5" fmla="*/ 1779 h 2061"/>
                <a:gd name="T6" fmla="*/ 990 w 1853"/>
                <a:gd name="T7" fmla="*/ 1541 h 2061"/>
                <a:gd name="T8" fmla="*/ 1082 w 1853"/>
                <a:gd name="T9" fmla="*/ 1108 h 2061"/>
                <a:gd name="T10" fmla="*/ 526 w 1853"/>
                <a:gd name="T11" fmla="*/ 1005 h 2061"/>
                <a:gd name="T12" fmla="*/ 423 w 1853"/>
                <a:gd name="T13" fmla="*/ 515 h 2061"/>
                <a:gd name="T14" fmla="*/ 30 w 1853"/>
                <a:gd name="T15" fmla="*/ 280 h 2061"/>
                <a:gd name="T16" fmla="*/ 222 w 1853"/>
                <a:gd name="T17" fmla="*/ 590 h 2061"/>
                <a:gd name="T18" fmla="*/ 234 w 1853"/>
                <a:gd name="T19" fmla="*/ 591 h 2061"/>
                <a:gd name="T20" fmla="*/ 250 w 1853"/>
                <a:gd name="T21" fmla="*/ 595 h 2061"/>
                <a:gd name="T22" fmla="*/ 261 w 1853"/>
                <a:gd name="T23" fmla="*/ 600 h 2061"/>
                <a:gd name="T24" fmla="*/ 274 w 1853"/>
                <a:gd name="T25" fmla="*/ 607 h 2061"/>
                <a:gd name="T26" fmla="*/ 284 w 1853"/>
                <a:gd name="T27" fmla="*/ 616 h 2061"/>
                <a:gd name="T28" fmla="*/ 307 w 1853"/>
                <a:gd name="T29" fmla="*/ 647 h 2061"/>
                <a:gd name="T30" fmla="*/ 317 w 1853"/>
                <a:gd name="T31" fmla="*/ 694 h 2061"/>
                <a:gd name="T32" fmla="*/ 448 w 1853"/>
                <a:gd name="T33" fmla="*/ 776 h 2061"/>
                <a:gd name="T34" fmla="*/ 430 w 1853"/>
                <a:gd name="T35" fmla="*/ 1103 h 2061"/>
                <a:gd name="T36" fmla="*/ 518 w 1853"/>
                <a:gd name="T37" fmla="*/ 1135 h 2061"/>
                <a:gd name="T38" fmla="*/ 459 w 1853"/>
                <a:gd name="T39" fmla="*/ 1257 h 2061"/>
                <a:gd name="T40" fmla="*/ 459 w 1853"/>
                <a:gd name="T41" fmla="*/ 1294 h 2061"/>
                <a:gd name="T42" fmla="*/ 500 w 1853"/>
                <a:gd name="T43" fmla="*/ 1338 h 2061"/>
                <a:gd name="T44" fmla="*/ 575 w 1853"/>
                <a:gd name="T45" fmla="*/ 1337 h 2061"/>
                <a:gd name="T46" fmla="*/ 557 w 1853"/>
                <a:gd name="T47" fmla="*/ 1424 h 2061"/>
                <a:gd name="T48" fmla="*/ 676 w 1853"/>
                <a:gd name="T49" fmla="*/ 1468 h 2061"/>
                <a:gd name="T50" fmla="*/ 678 w 1853"/>
                <a:gd name="T51" fmla="*/ 1473 h 2061"/>
                <a:gd name="T52" fmla="*/ 754 w 1853"/>
                <a:gd name="T53" fmla="*/ 1454 h 2061"/>
                <a:gd name="T54" fmla="*/ 862 w 1853"/>
                <a:gd name="T55" fmla="*/ 1488 h 2061"/>
                <a:gd name="T56" fmla="*/ 835 w 1853"/>
                <a:gd name="T57" fmla="*/ 1551 h 2061"/>
                <a:gd name="T58" fmla="*/ 812 w 1853"/>
                <a:gd name="T59" fmla="*/ 1628 h 2061"/>
                <a:gd name="T60" fmla="*/ 852 w 1853"/>
                <a:gd name="T61" fmla="*/ 1673 h 2061"/>
                <a:gd name="T62" fmla="*/ 938 w 1853"/>
                <a:gd name="T63" fmla="*/ 1762 h 2061"/>
                <a:gd name="T64" fmla="*/ 1006 w 1853"/>
                <a:gd name="T65" fmla="*/ 1838 h 2061"/>
                <a:gd name="T66" fmla="*/ 1056 w 1853"/>
                <a:gd name="T67" fmla="*/ 1857 h 2061"/>
                <a:gd name="T68" fmla="*/ 1041 w 1853"/>
                <a:gd name="T69" fmla="*/ 1863 h 2061"/>
                <a:gd name="T70" fmla="*/ 1223 w 1853"/>
                <a:gd name="T71" fmla="*/ 1911 h 2061"/>
                <a:gd name="T72" fmla="*/ 1305 w 1853"/>
                <a:gd name="T73" fmla="*/ 1916 h 2061"/>
                <a:gd name="T74" fmla="*/ 1362 w 1853"/>
                <a:gd name="T75" fmla="*/ 1964 h 2061"/>
                <a:gd name="T76" fmla="*/ 336 w 1853"/>
                <a:gd name="T77" fmla="*/ 563 h 2061"/>
                <a:gd name="T78" fmla="*/ 1028 w 1853"/>
                <a:gd name="T79" fmla="*/ 1667 h 2061"/>
                <a:gd name="T80" fmla="*/ 987 w 1853"/>
                <a:gd name="T81" fmla="*/ 1411 h 2061"/>
                <a:gd name="T82" fmla="*/ 1374 w 1853"/>
                <a:gd name="T83" fmla="*/ 917 h 2061"/>
                <a:gd name="T84" fmla="*/ 875 w 1853"/>
                <a:gd name="T85" fmla="*/ 1231 h 2061"/>
                <a:gd name="T86" fmla="*/ 853 w 1853"/>
                <a:gd name="T87" fmla="*/ 1254 h 2061"/>
                <a:gd name="T88" fmla="*/ 804 w 1853"/>
                <a:gd name="T89" fmla="*/ 1202 h 2061"/>
                <a:gd name="T90" fmla="*/ 787 w 1853"/>
                <a:gd name="T91" fmla="*/ 1235 h 2061"/>
                <a:gd name="T92" fmla="*/ 651 w 1853"/>
                <a:gd name="T93" fmla="*/ 1202 h 2061"/>
                <a:gd name="T94" fmla="*/ 473 w 1853"/>
                <a:gd name="T95" fmla="*/ 885 h 2061"/>
                <a:gd name="T96" fmla="*/ 530 w 1853"/>
                <a:gd name="T97" fmla="*/ 1033 h 2061"/>
                <a:gd name="T98" fmla="*/ 700 w 1853"/>
                <a:gd name="T99" fmla="*/ 1318 h 2061"/>
                <a:gd name="T100" fmla="*/ 644 w 1853"/>
                <a:gd name="T101" fmla="*/ 1256 h 2061"/>
                <a:gd name="T102" fmla="*/ 756 w 1853"/>
                <a:gd name="T103" fmla="*/ 1285 h 2061"/>
                <a:gd name="T104" fmla="*/ 771 w 1853"/>
                <a:gd name="T105" fmla="*/ 1342 h 2061"/>
                <a:gd name="T106" fmla="*/ 854 w 1853"/>
                <a:gd name="T107" fmla="*/ 1300 h 2061"/>
                <a:gd name="T108" fmla="*/ 1321 w 1853"/>
                <a:gd name="T109" fmla="*/ 1035 h 2061"/>
                <a:gd name="T110" fmla="*/ 951 w 1853"/>
                <a:gd name="T111" fmla="*/ 1384 h 2061"/>
                <a:gd name="T112" fmla="*/ 971 w 1853"/>
                <a:gd name="T113" fmla="*/ 1382 h 2061"/>
                <a:gd name="T114" fmla="*/ 942 w 1853"/>
                <a:gd name="T115" fmla="*/ 1443 h 2061"/>
                <a:gd name="T116" fmla="*/ 924 w 1853"/>
                <a:gd name="T117" fmla="*/ 1622 h 2061"/>
                <a:gd name="T118" fmla="*/ 951 w 1853"/>
                <a:gd name="T119" fmla="*/ 1581 h 2061"/>
                <a:gd name="T120" fmla="*/ 1044 w 1853"/>
                <a:gd name="T121" fmla="*/ 1780 h 2061"/>
                <a:gd name="T122" fmla="*/ 985 w 1853"/>
                <a:gd name="T123" fmla="*/ 1739 h 2061"/>
                <a:gd name="T124" fmla="*/ 1025 w 1853"/>
                <a:gd name="T125" fmla="*/ 1707 h 2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53" h="2061">
                  <a:moveTo>
                    <a:pt x="1673" y="1941"/>
                  </a:moveTo>
                  <a:cubicBezTo>
                    <a:pt x="1669" y="1926"/>
                    <a:pt x="1640" y="1915"/>
                    <a:pt x="1605" y="1915"/>
                  </a:cubicBezTo>
                  <a:cubicBezTo>
                    <a:pt x="1596" y="1915"/>
                    <a:pt x="1587" y="1915"/>
                    <a:pt x="1578" y="1917"/>
                  </a:cubicBezTo>
                  <a:cubicBezTo>
                    <a:pt x="1579" y="1916"/>
                    <a:pt x="1579" y="1916"/>
                    <a:pt x="1579" y="1916"/>
                  </a:cubicBezTo>
                  <a:cubicBezTo>
                    <a:pt x="1579" y="1908"/>
                    <a:pt x="1568" y="1902"/>
                    <a:pt x="1555" y="1901"/>
                  </a:cubicBezTo>
                  <a:cubicBezTo>
                    <a:pt x="1553" y="1891"/>
                    <a:pt x="1544" y="1884"/>
                    <a:pt x="1535" y="1884"/>
                  </a:cubicBezTo>
                  <a:cubicBezTo>
                    <a:pt x="1532" y="1884"/>
                    <a:pt x="1530" y="1884"/>
                    <a:pt x="1528" y="1885"/>
                  </a:cubicBezTo>
                  <a:cubicBezTo>
                    <a:pt x="1527" y="1880"/>
                    <a:pt x="1526" y="1875"/>
                    <a:pt x="1524" y="1871"/>
                  </a:cubicBezTo>
                  <a:cubicBezTo>
                    <a:pt x="1525" y="1870"/>
                    <a:pt x="1526" y="1869"/>
                    <a:pt x="1526" y="1868"/>
                  </a:cubicBezTo>
                  <a:cubicBezTo>
                    <a:pt x="1527" y="1868"/>
                    <a:pt x="1527" y="1868"/>
                    <a:pt x="1528" y="1868"/>
                  </a:cubicBezTo>
                  <a:cubicBezTo>
                    <a:pt x="1532" y="1868"/>
                    <a:pt x="1536" y="1864"/>
                    <a:pt x="1536" y="1859"/>
                  </a:cubicBezTo>
                  <a:cubicBezTo>
                    <a:pt x="1536" y="1853"/>
                    <a:pt x="1532" y="1849"/>
                    <a:pt x="1528" y="1849"/>
                  </a:cubicBezTo>
                  <a:cubicBezTo>
                    <a:pt x="1527" y="1849"/>
                    <a:pt x="1526" y="1849"/>
                    <a:pt x="1526" y="1850"/>
                  </a:cubicBezTo>
                  <a:cubicBezTo>
                    <a:pt x="1523" y="1845"/>
                    <a:pt x="1518" y="1842"/>
                    <a:pt x="1513" y="1842"/>
                  </a:cubicBezTo>
                  <a:cubicBezTo>
                    <a:pt x="1509" y="1842"/>
                    <a:pt x="1506" y="1844"/>
                    <a:pt x="1503" y="1847"/>
                  </a:cubicBezTo>
                  <a:cubicBezTo>
                    <a:pt x="1498" y="1844"/>
                    <a:pt x="1493" y="1843"/>
                    <a:pt x="1487" y="1843"/>
                  </a:cubicBezTo>
                  <a:cubicBezTo>
                    <a:pt x="1464" y="1843"/>
                    <a:pt x="1445" y="1865"/>
                    <a:pt x="1445" y="1894"/>
                  </a:cubicBezTo>
                  <a:cubicBezTo>
                    <a:pt x="1445" y="1894"/>
                    <a:pt x="1444" y="1894"/>
                    <a:pt x="1444" y="1894"/>
                  </a:cubicBezTo>
                  <a:cubicBezTo>
                    <a:pt x="1443" y="1893"/>
                    <a:pt x="1443" y="1892"/>
                    <a:pt x="1442" y="1891"/>
                  </a:cubicBezTo>
                  <a:cubicBezTo>
                    <a:pt x="1431" y="1876"/>
                    <a:pt x="1412" y="1878"/>
                    <a:pt x="1413" y="1900"/>
                  </a:cubicBezTo>
                  <a:cubicBezTo>
                    <a:pt x="1413" y="1899"/>
                    <a:pt x="1412" y="1899"/>
                    <a:pt x="1412" y="1899"/>
                  </a:cubicBezTo>
                  <a:cubicBezTo>
                    <a:pt x="1411" y="1892"/>
                    <a:pt x="1405" y="1887"/>
                    <a:pt x="1399" y="1887"/>
                  </a:cubicBezTo>
                  <a:cubicBezTo>
                    <a:pt x="1398" y="1887"/>
                    <a:pt x="1396" y="1888"/>
                    <a:pt x="1395" y="1888"/>
                  </a:cubicBezTo>
                  <a:cubicBezTo>
                    <a:pt x="1392" y="1882"/>
                    <a:pt x="1387" y="1879"/>
                    <a:pt x="1381" y="1879"/>
                  </a:cubicBezTo>
                  <a:cubicBezTo>
                    <a:pt x="1373" y="1879"/>
                    <a:pt x="1367" y="1884"/>
                    <a:pt x="1365" y="1891"/>
                  </a:cubicBezTo>
                  <a:cubicBezTo>
                    <a:pt x="1359" y="1884"/>
                    <a:pt x="1350" y="1879"/>
                    <a:pt x="1341" y="1880"/>
                  </a:cubicBezTo>
                  <a:cubicBezTo>
                    <a:pt x="1336" y="1881"/>
                    <a:pt x="1328" y="1884"/>
                    <a:pt x="1321" y="1889"/>
                  </a:cubicBezTo>
                  <a:cubicBezTo>
                    <a:pt x="1308" y="1870"/>
                    <a:pt x="1282" y="1857"/>
                    <a:pt x="1254" y="1857"/>
                  </a:cubicBezTo>
                  <a:cubicBezTo>
                    <a:pt x="1241" y="1857"/>
                    <a:pt x="1230" y="1859"/>
                    <a:pt x="1219" y="1863"/>
                  </a:cubicBezTo>
                  <a:cubicBezTo>
                    <a:pt x="1211" y="1830"/>
                    <a:pt x="1175" y="1805"/>
                    <a:pt x="1133" y="1805"/>
                  </a:cubicBezTo>
                  <a:cubicBezTo>
                    <a:pt x="1127" y="1805"/>
                    <a:pt x="1121" y="1806"/>
                    <a:pt x="1116" y="1806"/>
                  </a:cubicBezTo>
                  <a:cubicBezTo>
                    <a:pt x="1116" y="1805"/>
                    <a:pt x="1116" y="1803"/>
                    <a:pt x="1116" y="1801"/>
                  </a:cubicBezTo>
                  <a:cubicBezTo>
                    <a:pt x="1116" y="1792"/>
                    <a:pt x="1113" y="1785"/>
                    <a:pt x="1108" y="1779"/>
                  </a:cubicBezTo>
                  <a:cubicBezTo>
                    <a:pt x="1110" y="1776"/>
                    <a:pt x="1111" y="1772"/>
                    <a:pt x="1111" y="1767"/>
                  </a:cubicBezTo>
                  <a:cubicBezTo>
                    <a:pt x="1111" y="1754"/>
                    <a:pt x="1101" y="1742"/>
                    <a:pt x="1088" y="1742"/>
                  </a:cubicBezTo>
                  <a:cubicBezTo>
                    <a:pt x="1082" y="1742"/>
                    <a:pt x="1077" y="1745"/>
                    <a:pt x="1073" y="1749"/>
                  </a:cubicBezTo>
                  <a:cubicBezTo>
                    <a:pt x="1063" y="1739"/>
                    <a:pt x="1051" y="1733"/>
                    <a:pt x="1038" y="1731"/>
                  </a:cubicBezTo>
                  <a:cubicBezTo>
                    <a:pt x="1045" y="1719"/>
                    <a:pt x="1050" y="1705"/>
                    <a:pt x="1050" y="1690"/>
                  </a:cubicBezTo>
                  <a:cubicBezTo>
                    <a:pt x="1050" y="1681"/>
                    <a:pt x="1048" y="1674"/>
                    <a:pt x="1046" y="1666"/>
                  </a:cubicBezTo>
                  <a:cubicBezTo>
                    <a:pt x="1050" y="1661"/>
                    <a:pt x="1052" y="1655"/>
                    <a:pt x="1052" y="1648"/>
                  </a:cubicBezTo>
                  <a:cubicBezTo>
                    <a:pt x="1052" y="1633"/>
                    <a:pt x="1042" y="1621"/>
                    <a:pt x="1029" y="1620"/>
                  </a:cubicBezTo>
                  <a:cubicBezTo>
                    <a:pt x="1029" y="1619"/>
                    <a:pt x="1029" y="1619"/>
                    <a:pt x="1029" y="1619"/>
                  </a:cubicBezTo>
                  <a:cubicBezTo>
                    <a:pt x="1029" y="1592"/>
                    <a:pt x="1010" y="1570"/>
                    <a:pt x="986" y="1567"/>
                  </a:cubicBezTo>
                  <a:cubicBezTo>
                    <a:pt x="989" y="1559"/>
                    <a:pt x="990" y="1550"/>
                    <a:pt x="990" y="1541"/>
                  </a:cubicBezTo>
                  <a:cubicBezTo>
                    <a:pt x="1000" y="1537"/>
                    <a:pt x="1007" y="1527"/>
                    <a:pt x="1007" y="1515"/>
                  </a:cubicBezTo>
                  <a:cubicBezTo>
                    <a:pt x="1007" y="1499"/>
                    <a:pt x="995" y="1487"/>
                    <a:pt x="981" y="1487"/>
                  </a:cubicBezTo>
                  <a:cubicBezTo>
                    <a:pt x="980" y="1487"/>
                    <a:pt x="979" y="1487"/>
                    <a:pt x="978" y="1487"/>
                  </a:cubicBezTo>
                  <a:cubicBezTo>
                    <a:pt x="977" y="1485"/>
                    <a:pt x="975" y="1483"/>
                    <a:pt x="974" y="1480"/>
                  </a:cubicBezTo>
                  <a:cubicBezTo>
                    <a:pt x="974" y="1480"/>
                    <a:pt x="974" y="1480"/>
                    <a:pt x="974" y="1480"/>
                  </a:cubicBezTo>
                  <a:cubicBezTo>
                    <a:pt x="997" y="1480"/>
                    <a:pt x="1015" y="1460"/>
                    <a:pt x="1015" y="1435"/>
                  </a:cubicBezTo>
                  <a:cubicBezTo>
                    <a:pt x="1015" y="1422"/>
                    <a:pt x="1010" y="1409"/>
                    <a:pt x="1001" y="1401"/>
                  </a:cubicBezTo>
                  <a:cubicBezTo>
                    <a:pt x="1069" y="1315"/>
                    <a:pt x="1223" y="1166"/>
                    <a:pt x="1279" y="1110"/>
                  </a:cubicBezTo>
                  <a:cubicBezTo>
                    <a:pt x="1359" y="1028"/>
                    <a:pt x="1841" y="655"/>
                    <a:pt x="1853" y="638"/>
                  </a:cubicBezTo>
                  <a:cubicBezTo>
                    <a:pt x="1790" y="672"/>
                    <a:pt x="1765" y="545"/>
                    <a:pt x="1765" y="545"/>
                  </a:cubicBezTo>
                  <a:cubicBezTo>
                    <a:pt x="1765" y="545"/>
                    <a:pt x="1241" y="1011"/>
                    <a:pt x="1082" y="1108"/>
                  </a:cubicBezTo>
                  <a:cubicBezTo>
                    <a:pt x="965" y="1179"/>
                    <a:pt x="870" y="1186"/>
                    <a:pt x="828" y="1185"/>
                  </a:cubicBezTo>
                  <a:cubicBezTo>
                    <a:pt x="822" y="1154"/>
                    <a:pt x="786" y="1131"/>
                    <a:pt x="743" y="1131"/>
                  </a:cubicBezTo>
                  <a:cubicBezTo>
                    <a:pt x="734" y="1131"/>
                    <a:pt x="726" y="1132"/>
                    <a:pt x="718" y="1134"/>
                  </a:cubicBezTo>
                  <a:cubicBezTo>
                    <a:pt x="716" y="1120"/>
                    <a:pt x="705" y="1110"/>
                    <a:pt x="692" y="1110"/>
                  </a:cubicBezTo>
                  <a:cubicBezTo>
                    <a:pt x="678" y="1110"/>
                    <a:pt x="667" y="1122"/>
                    <a:pt x="665" y="1137"/>
                  </a:cubicBezTo>
                  <a:cubicBezTo>
                    <a:pt x="663" y="1137"/>
                    <a:pt x="661" y="1138"/>
                    <a:pt x="659" y="1139"/>
                  </a:cubicBezTo>
                  <a:cubicBezTo>
                    <a:pt x="648" y="1122"/>
                    <a:pt x="629" y="1110"/>
                    <a:pt x="607" y="1110"/>
                  </a:cubicBezTo>
                  <a:cubicBezTo>
                    <a:pt x="605" y="1110"/>
                    <a:pt x="602" y="1110"/>
                    <a:pt x="600" y="1111"/>
                  </a:cubicBezTo>
                  <a:cubicBezTo>
                    <a:pt x="605" y="1100"/>
                    <a:pt x="608" y="1088"/>
                    <a:pt x="608" y="1075"/>
                  </a:cubicBezTo>
                  <a:cubicBezTo>
                    <a:pt x="608" y="1035"/>
                    <a:pt x="579" y="1002"/>
                    <a:pt x="542" y="1002"/>
                  </a:cubicBezTo>
                  <a:cubicBezTo>
                    <a:pt x="536" y="1002"/>
                    <a:pt x="531" y="1003"/>
                    <a:pt x="526" y="1005"/>
                  </a:cubicBezTo>
                  <a:cubicBezTo>
                    <a:pt x="520" y="992"/>
                    <a:pt x="509" y="983"/>
                    <a:pt x="496" y="980"/>
                  </a:cubicBezTo>
                  <a:cubicBezTo>
                    <a:pt x="502" y="969"/>
                    <a:pt x="506" y="957"/>
                    <a:pt x="506" y="944"/>
                  </a:cubicBezTo>
                  <a:cubicBezTo>
                    <a:pt x="506" y="925"/>
                    <a:pt x="499" y="909"/>
                    <a:pt x="489" y="896"/>
                  </a:cubicBezTo>
                  <a:cubicBezTo>
                    <a:pt x="492" y="891"/>
                    <a:pt x="494" y="884"/>
                    <a:pt x="494" y="878"/>
                  </a:cubicBezTo>
                  <a:cubicBezTo>
                    <a:pt x="494" y="866"/>
                    <a:pt x="489" y="856"/>
                    <a:pt x="481" y="850"/>
                  </a:cubicBezTo>
                  <a:cubicBezTo>
                    <a:pt x="491" y="826"/>
                    <a:pt x="497" y="799"/>
                    <a:pt x="497" y="770"/>
                  </a:cubicBezTo>
                  <a:cubicBezTo>
                    <a:pt x="497" y="692"/>
                    <a:pt x="456" y="625"/>
                    <a:pt x="396" y="592"/>
                  </a:cubicBezTo>
                  <a:cubicBezTo>
                    <a:pt x="396" y="591"/>
                    <a:pt x="396" y="590"/>
                    <a:pt x="396" y="589"/>
                  </a:cubicBezTo>
                  <a:cubicBezTo>
                    <a:pt x="396" y="578"/>
                    <a:pt x="394" y="569"/>
                    <a:pt x="392" y="559"/>
                  </a:cubicBezTo>
                  <a:cubicBezTo>
                    <a:pt x="398" y="553"/>
                    <a:pt x="403" y="546"/>
                    <a:pt x="406" y="537"/>
                  </a:cubicBezTo>
                  <a:cubicBezTo>
                    <a:pt x="416" y="534"/>
                    <a:pt x="423" y="525"/>
                    <a:pt x="423" y="515"/>
                  </a:cubicBezTo>
                  <a:cubicBezTo>
                    <a:pt x="423" y="503"/>
                    <a:pt x="414" y="493"/>
                    <a:pt x="402" y="492"/>
                  </a:cubicBezTo>
                  <a:cubicBezTo>
                    <a:pt x="393" y="477"/>
                    <a:pt x="378" y="468"/>
                    <a:pt x="362" y="468"/>
                  </a:cubicBezTo>
                  <a:cubicBezTo>
                    <a:pt x="347" y="468"/>
                    <a:pt x="334" y="475"/>
                    <a:pt x="325" y="487"/>
                  </a:cubicBezTo>
                  <a:cubicBezTo>
                    <a:pt x="310" y="481"/>
                    <a:pt x="294" y="478"/>
                    <a:pt x="277" y="478"/>
                  </a:cubicBezTo>
                  <a:cubicBezTo>
                    <a:pt x="264" y="478"/>
                    <a:pt x="252" y="480"/>
                    <a:pt x="240" y="483"/>
                  </a:cubicBezTo>
                  <a:cubicBezTo>
                    <a:pt x="239" y="444"/>
                    <a:pt x="221" y="411"/>
                    <a:pt x="197" y="399"/>
                  </a:cubicBezTo>
                  <a:cubicBezTo>
                    <a:pt x="194" y="319"/>
                    <a:pt x="164" y="253"/>
                    <a:pt x="123" y="234"/>
                  </a:cubicBezTo>
                  <a:cubicBezTo>
                    <a:pt x="126" y="213"/>
                    <a:pt x="128" y="190"/>
                    <a:pt x="128" y="165"/>
                  </a:cubicBezTo>
                  <a:cubicBezTo>
                    <a:pt x="128" y="74"/>
                    <a:pt x="103" y="0"/>
                    <a:pt x="71" y="0"/>
                  </a:cubicBezTo>
                  <a:cubicBezTo>
                    <a:pt x="40" y="0"/>
                    <a:pt x="14" y="74"/>
                    <a:pt x="14" y="165"/>
                  </a:cubicBezTo>
                  <a:cubicBezTo>
                    <a:pt x="14" y="210"/>
                    <a:pt x="20" y="250"/>
                    <a:pt x="30" y="280"/>
                  </a:cubicBezTo>
                  <a:cubicBezTo>
                    <a:pt x="12" y="313"/>
                    <a:pt x="0" y="360"/>
                    <a:pt x="0" y="411"/>
                  </a:cubicBezTo>
                  <a:cubicBezTo>
                    <a:pt x="0" y="496"/>
                    <a:pt x="32" y="568"/>
                    <a:pt x="74" y="588"/>
                  </a:cubicBezTo>
                  <a:cubicBezTo>
                    <a:pt x="74" y="599"/>
                    <a:pt x="74" y="599"/>
                    <a:pt x="74" y="599"/>
                  </a:cubicBezTo>
                  <a:cubicBezTo>
                    <a:pt x="76" y="596"/>
                    <a:pt x="79" y="594"/>
                    <a:pt x="81" y="591"/>
                  </a:cubicBezTo>
                  <a:cubicBezTo>
                    <a:pt x="87" y="593"/>
                    <a:pt x="93" y="594"/>
                    <a:pt x="99" y="594"/>
                  </a:cubicBezTo>
                  <a:cubicBezTo>
                    <a:pt x="110" y="594"/>
                    <a:pt x="121" y="591"/>
                    <a:pt x="132" y="584"/>
                  </a:cubicBezTo>
                  <a:cubicBezTo>
                    <a:pt x="143" y="590"/>
                    <a:pt x="154" y="600"/>
                    <a:pt x="162" y="615"/>
                  </a:cubicBezTo>
                  <a:cubicBezTo>
                    <a:pt x="177" y="600"/>
                    <a:pt x="197" y="592"/>
                    <a:pt x="218" y="591"/>
                  </a:cubicBezTo>
                  <a:cubicBezTo>
                    <a:pt x="219" y="591"/>
                    <a:pt x="219" y="591"/>
                    <a:pt x="219" y="591"/>
                  </a:cubicBezTo>
                  <a:cubicBezTo>
                    <a:pt x="220" y="591"/>
                    <a:pt x="221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3" y="591"/>
                    <a:pt x="223" y="591"/>
                    <a:pt x="223" y="591"/>
                  </a:cubicBezTo>
                  <a:cubicBezTo>
                    <a:pt x="224" y="591"/>
                    <a:pt x="224" y="591"/>
                    <a:pt x="225" y="591"/>
                  </a:cubicBezTo>
                  <a:cubicBezTo>
                    <a:pt x="226" y="591"/>
                    <a:pt x="226" y="591"/>
                    <a:pt x="226" y="591"/>
                  </a:cubicBezTo>
                  <a:cubicBezTo>
                    <a:pt x="226" y="591"/>
                    <a:pt x="227" y="591"/>
                    <a:pt x="227" y="591"/>
                  </a:cubicBezTo>
                  <a:cubicBezTo>
                    <a:pt x="228" y="591"/>
                    <a:pt x="229" y="591"/>
                    <a:pt x="229" y="591"/>
                  </a:cubicBezTo>
                  <a:cubicBezTo>
                    <a:pt x="230" y="591"/>
                    <a:pt x="230" y="591"/>
                    <a:pt x="230" y="591"/>
                  </a:cubicBezTo>
                  <a:cubicBezTo>
                    <a:pt x="230" y="591"/>
                    <a:pt x="231" y="591"/>
                    <a:pt x="231" y="591"/>
                  </a:cubicBezTo>
                  <a:cubicBezTo>
                    <a:pt x="232" y="591"/>
                    <a:pt x="232" y="591"/>
                    <a:pt x="232" y="591"/>
                  </a:cubicBezTo>
                  <a:cubicBezTo>
                    <a:pt x="233" y="591"/>
                    <a:pt x="233" y="591"/>
                    <a:pt x="233" y="591"/>
                  </a:cubicBezTo>
                  <a:cubicBezTo>
                    <a:pt x="233" y="591"/>
                    <a:pt x="234" y="591"/>
                    <a:pt x="234" y="591"/>
                  </a:cubicBezTo>
                  <a:cubicBezTo>
                    <a:pt x="235" y="591"/>
                    <a:pt x="235" y="591"/>
                    <a:pt x="235" y="591"/>
                  </a:cubicBezTo>
                  <a:cubicBezTo>
                    <a:pt x="236" y="592"/>
                    <a:pt x="236" y="592"/>
                    <a:pt x="237" y="592"/>
                  </a:cubicBezTo>
                  <a:cubicBezTo>
                    <a:pt x="238" y="592"/>
                    <a:pt x="240" y="592"/>
                    <a:pt x="241" y="592"/>
                  </a:cubicBezTo>
                  <a:cubicBezTo>
                    <a:pt x="242" y="593"/>
                    <a:pt x="242" y="593"/>
                    <a:pt x="242" y="593"/>
                  </a:cubicBezTo>
                  <a:cubicBezTo>
                    <a:pt x="242" y="593"/>
                    <a:pt x="242" y="593"/>
                    <a:pt x="243" y="593"/>
                  </a:cubicBezTo>
                  <a:cubicBezTo>
                    <a:pt x="243" y="593"/>
                    <a:pt x="243" y="593"/>
                    <a:pt x="244" y="593"/>
                  </a:cubicBezTo>
                  <a:cubicBezTo>
                    <a:pt x="244" y="593"/>
                    <a:pt x="245" y="593"/>
                    <a:pt x="245" y="593"/>
                  </a:cubicBezTo>
                  <a:cubicBezTo>
                    <a:pt x="246" y="594"/>
                    <a:pt x="246" y="594"/>
                    <a:pt x="246" y="594"/>
                  </a:cubicBezTo>
                  <a:cubicBezTo>
                    <a:pt x="247" y="594"/>
                    <a:pt x="247" y="594"/>
                    <a:pt x="247" y="594"/>
                  </a:cubicBezTo>
                  <a:cubicBezTo>
                    <a:pt x="248" y="594"/>
                    <a:pt x="248" y="594"/>
                    <a:pt x="248" y="594"/>
                  </a:cubicBezTo>
                  <a:cubicBezTo>
                    <a:pt x="249" y="595"/>
                    <a:pt x="249" y="595"/>
                    <a:pt x="250" y="595"/>
                  </a:cubicBezTo>
                  <a:cubicBezTo>
                    <a:pt x="251" y="595"/>
                    <a:pt x="251" y="595"/>
                    <a:pt x="251" y="595"/>
                  </a:cubicBezTo>
                  <a:cubicBezTo>
                    <a:pt x="252" y="595"/>
                    <a:pt x="252" y="595"/>
                    <a:pt x="252" y="595"/>
                  </a:cubicBezTo>
                  <a:cubicBezTo>
                    <a:pt x="252" y="596"/>
                    <a:pt x="252" y="596"/>
                    <a:pt x="253" y="596"/>
                  </a:cubicBezTo>
                  <a:cubicBezTo>
                    <a:pt x="253" y="596"/>
                    <a:pt x="254" y="596"/>
                    <a:pt x="254" y="597"/>
                  </a:cubicBezTo>
                  <a:cubicBezTo>
                    <a:pt x="255" y="597"/>
                    <a:pt x="255" y="597"/>
                    <a:pt x="255" y="597"/>
                  </a:cubicBezTo>
                  <a:cubicBezTo>
                    <a:pt x="256" y="597"/>
                    <a:pt x="256" y="597"/>
                    <a:pt x="257" y="598"/>
                  </a:cubicBezTo>
                  <a:cubicBezTo>
                    <a:pt x="257" y="598"/>
                    <a:pt x="257" y="598"/>
                    <a:pt x="257" y="598"/>
                  </a:cubicBezTo>
                  <a:cubicBezTo>
                    <a:pt x="257" y="598"/>
                    <a:pt x="258" y="598"/>
                    <a:pt x="258" y="598"/>
                  </a:cubicBezTo>
                  <a:cubicBezTo>
                    <a:pt x="259" y="599"/>
                    <a:pt x="259" y="599"/>
                    <a:pt x="259" y="599"/>
                  </a:cubicBezTo>
                  <a:cubicBezTo>
                    <a:pt x="260" y="599"/>
                    <a:pt x="260" y="599"/>
                    <a:pt x="260" y="599"/>
                  </a:cubicBezTo>
                  <a:cubicBezTo>
                    <a:pt x="261" y="599"/>
                    <a:pt x="261" y="599"/>
                    <a:pt x="261" y="600"/>
                  </a:cubicBezTo>
                  <a:cubicBezTo>
                    <a:pt x="262" y="600"/>
                    <a:pt x="262" y="600"/>
                    <a:pt x="262" y="600"/>
                  </a:cubicBezTo>
                  <a:cubicBezTo>
                    <a:pt x="263" y="600"/>
                    <a:pt x="263" y="601"/>
                    <a:pt x="263" y="601"/>
                  </a:cubicBezTo>
                  <a:cubicBezTo>
                    <a:pt x="264" y="601"/>
                    <a:pt x="264" y="601"/>
                    <a:pt x="265" y="602"/>
                  </a:cubicBezTo>
                  <a:cubicBezTo>
                    <a:pt x="265" y="602"/>
                    <a:pt x="265" y="602"/>
                    <a:pt x="265" y="602"/>
                  </a:cubicBezTo>
                  <a:cubicBezTo>
                    <a:pt x="266" y="602"/>
                    <a:pt x="266" y="602"/>
                    <a:pt x="267" y="603"/>
                  </a:cubicBezTo>
                  <a:cubicBezTo>
                    <a:pt x="268" y="603"/>
                    <a:pt x="268" y="603"/>
                    <a:pt x="268" y="603"/>
                  </a:cubicBezTo>
                  <a:cubicBezTo>
                    <a:pt x="268" y="603"/>
                    <a:pt x="268" y="603"/>
                    <a:pt x="269" y="604"/>
                  </a:cubicBezTo>
                  <a:cubicBezTo>
                    <a:pt x="270" y="604"/>
                    <a:pt x="270" y="604"/>
                    <a:pt x="270" y="604"/>
                  </a:cubicBezTo>
                  <a:cubicBezTo>
                    <a:pt x="271" y="605"/>
                    <a:pt x="272" y="606"/>
                    <a:pt x="273" y="606"/>
                  </a:cubicBezTo>
                  <a:cubicBezTo>
                    <a:pt x="273" y="607"/>
                    <a:pt x="273" y="607"/>
                    <a:pt x="273" y="607"/>
                  </a:cubicBezTo>
                  <a:cubicBezTo>
                    <a:pt x="274" y="607"/>
                    <a:pt x="274" y="607"/>
                    <a:pt x="274" y="607"/>
                  </a:cubicBezTo>
                  <a:cubicBezTo>
                    <a:pt x="274" y="607"/>
                    <a:pt x="275" y="608"/>
                    <a:pt x="275" y="608"/>
                  </a:cubicBezTo>
                  <a:cubicBezTo>
                    <a:pt x="276" y="609"/>
                    <a:pt x="276" y="609"/>
                    <a:pt x="277" y="609"/>
                  </a:cubicBezTo>
                  <a:cubicBezTo>
                    <a:pt x="277" y="610"/>
                    <a:pt x="277" y="610"/>
                    <a:pt x="277" y="610"/>
                  </a:cubicBezTo>
                  <a:cubicBezTo>
                    <a:pt x="278" y="610"/>
                    <a:pt x="278" y="610"/>
                    <a:pt x="278" y="611"/>
                  </a:cubicBezTo>
                  <a:cubicBezTo>
                    <a:pt x="279" y="611"/>
                    <a:pt x="279" y="611"/>
                    <a:pt x="279" y="611"/>
                  </a:cubicBezTo>
                  <a:cubicBezTo>
                    <a:pt x="279" y="611"/>
                    <a:pt x="280" y="612"/>
                    <a:pt x="280" y="612"/>
                  </a:cubicBezTo>
                  <a:cubicBezTo>
                    <a:pt x="281" y="613"/>
                    <a:pt x="281" y="613"/>
                    <a:pt x="281" y="613"/>
                  </a:cubicBezTo>
                  <a:cubicBezTo>
                    <a:pt x="281" y="613"/>
                    <a:pt x="282" y="614"/>
                    <a:pt x="282" y="614"/>
                  </a:cubicBezTo>
                  <a:cubicBezTo>
                    <a:pt x="283" y="614"/>
                    <a:pt x="283" y="614"/>
                    <a:pt x="283" y="614"/>
                  </a:cubicBezTo>
                  <a:cubicBezTo>
                    <a:pt x="284" y="615"/>
                    <a:pt x="284" y="615"/>
                    <a:pt x="284" y="615"/>
                  </a:cubicBezTo>
                  <a:cubicBezTo>
                    <a:pt x="284" y="616"/>
                    <a:pt x="284" y="616"/>
                    <a:pt x="284" y="616"/>
                  </a:cubicBezTo>
                  <a:cubicBezTo>
                    <a:pt x="285" y="617"/>
                    <a:pt x="286" y="618"/>
                    <a:pt x="287" y="619"/>
                  </a:cubicBezTo>
                  <a:cubicBezTo>
                    <a:pt x="288" y="619"/>
                    <a:pt x="288" y="619"/>
                    <a:pt x="288" y="619"/>
                  </a:cubicBezTo>
                  <a:cubicBezTo>
                    <a:pt x="288" y="620"/>
                    <a:pt x="288" y="620"/>
                    <a:pt x="288" y="620"/>
                  </a:cubicBezTo>
                  <a:cubicBezTo>
                    <a:pt x="289" y="621"/>
                    <a:pt x="289" y="621"/>
                    <a:pt x="289" y="621"/>
                  </a:cubicBezTo>
                  <a:cubicBezTo>
                    <a:pt x="290" y="622"/>
                    <a:pt x="290" y="622"/>
                    <a:pt x="290" y="622"/>
                  </a:cubicBezTo>
                  <a:cubicBezTo>
                    <a:pt x="291" y="623"/>
                    <a:pt x="291" y="623"/>
                    <a:pt x="291" y="623"/>
                  </a:cubicBezTo>
                  <a:cubicBezTo>
                    <a:pt x="292" y="624"/>
                    <a:pt x="293" y="626"/>
                    <a:pt x="295" y="627"/>
                  </a:cubicBezTo>
                  <a:cubicBezTo>
                    <a:pt x="298" y="632"/>
                    <a:pt x="302" y="637"/>
                    <a:pt x="304" y="643"/>
                  </a:cubicBezTo>
                  <a:cubicBezTo>
                    <a:pt x="305" y="644"/>
                    <a:pt x="306" y="645"/>
                    <a:pt x="306" y="646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8" y="649"/>
                    <a:pt x="309" y="652"/>
                    <a:pt x="310" y="654"/>
                  </a:cubicBezTo>
                  <a:cubicBezTo>
                    <a:pt x="310" y="654"/>
                    <a:pt x="310" y="655"/>
                    <a:pt x="310" y="655"/>
                  </a:cubicBezTo>
                  <a:cubicBezTo>
                    <a:pt x="310" y="655"/>
                    <a:pt x="310" y="656"/>
                    <a:pt x="310" y="656"/>
                  </a:cubicBezTo>
                  <a:cubicBezTo>
                    <a:pt x="310" y="656"/>
                    <a:pt x="310" y="656"/>
                    <a:pt x="310" y="656"/>
                  </a:cubicBezTo>
                  <a:cubicBezTo>
                    <a:pt x="311" y="658"/>
                    <a:pt x="311" y="659"/>
                    <a:pt x="312" y="660"/>
                  </a:cubicBezTo>
                  <a:cubicBezTo>
                    <a:pt x="312" y="661"/>
                    <a:pt x="312" y="661"/>
                    <a:pt x="312" y="662"/>
                  </a:cubicBezTo>
                  <a:cubicBezTo>
                    <a:pt x="313" y="663"/>
                    <a:pt x="313" y="664"/>
                    <a:pt x="313" y="666"/>
                  </a:cubicBezTo>
                  <a:cubicBezTo>
                    <a:pt x="314" y="670"/>
                    <a:pt x="315" y="675"/>
                    <a:pt x="316" y="679"/>
                  </a:cubicBezTo>
                  <a:cubicBezTo>
                    <a:pt x="316" y="681"/>
                    <a:pt x="316" y="683"/>
                    <a:pt x="317" y="684"/>
                  </a:cubicBezTo>
                  <a:cubicBezTo>
                    <a:pt x="317" y="686"/>
                    <a:pt x="317" y="687"/>
                    <a:pt x="317" y="688"/>
                  </a:cubicBezTo>
                  <a:cubicBezTo>
                    <a:pt x="317" y="690"/>
                    <a:pt x="317" y="692"/>
                    <a:pt x="317" y="694"/>
                  </a:cubicBezTo>
                  <a:cubicBezTo>
                    <a:pt x="317" y="709"/>
                    <a:pt x="314" y="723"/>
                    <a:pt x="309" y="735"/>
                  </a:cubicBezTo>
                  <a:cubicBezTo>
                    <a:pt x="312" y="735"/>
                    <a:pt x="316" y="735"/>
                    <a:pt x="319" y="735"/>
                  </a:cubicBezTo>
                  <a:cubicBezTo>
                    <a:pt x="328" y="735"/>
                    <a:pt x="336" y="736"/>
                    <a:pt x="344" y="740"/>
                  </a:cubicBezTo>
                  <a:cubicBezTo>
                    <a:pt x="344" y="733"/>
                    <a:pt x="347" y="728"/>
                    <a:pt x="350" y="723"/>
                  </a:cubicBezTo>
                  <a:cubicBezTo>
                    <a:pt x="346" y="717"/>
                    <a:pt x="344" y="711"/>
                    <a:pt x="344" y="704"/>
                  </a:cubicBezTo>
                  <a:cubicBezTo>
                    <a:pt x="344" y="686"/>
                    <a:pt x="357" y="672"/>
                    <a:pt x="373" y="672"/>
                  </a:cubicBezTo>
                  <a:cubicBezTo>
                    <a:pt x="389" y="672"/>
                    <a:pt x="402" y="686"/>
                    <a:pt x="402" y="704"/>
                  </a:cubicBezTo>
                  <a:cubicBezTo>
                    <a:pt x="402" y="710"/>
                    <a:pt x="400" y="716"/>
                    <a:pt x="397" y="721"/>
                  </a:cubicBezTo>
                  <a:cubicBezTo>
                    <a:pt x="401" y="725"/>
                    <a:pt x="403" y="731"/>
                    <a:pt x="404" y="736"/>
                  </a:cubicBezTo>
                  <a:cubicBezTo>
                    <a:pt x="406" y="736"/>
                    <a:pt x="409" y="735"/>
                    <a:pt x="411" y="735"/>
                  </a:cubicBezTo>
                  <a:cubicBezTo>
                    <a:pt x="432" y="735"/>
                    <a:pt x="448" y="753"/>
                    <a:pt x="448" y="776"/>
                  </a:cubicBezTo>
                  <a:cubicBezTo>
                    <a:pt x="448" y="798"/>
                    <a:pt x="432" y="816"/>
                    <a:pt x="411" y="816"/>
                  </a:cubicBezTo>
                  <a:cubicBezTo>
                    <a:pt x="403" y="816"/>
                    <a:pt x="396" y="813"/>
                    <a:pt x="389" y="808"/>
                  </a:cubicBezTo>
                  <a:cubicBezTo>
                    <a:pt x="390" y="809"/>
                    <a:pt x="390" y="811"/>
                    <a:pt x="390" y="812"/>
                  </a:cubicBezTo>
                  <a:cubicBezTo>
                    <a:pt x="390" y="826"/>
                    <a:pt x="386" y="840"/>
                    <a:pt x="380" y="851"/>
                  </a:cubicBezTo>
                  <a:cubicBezTo>
                    <a:pt x="393" y="868"/>
                    <a:pt x="400" y="890"/>
                    <a:pt x="400" y="914"/>
                  </a:cubicBezTo>
                  <a:cubicBezTo>
                    <a:pt x="400" y="944"/>
                    <a:pt x="388" y="972"/>
                    <a:pt x="369" y="991"/>
                  </a:cubicBezTo>
                  <a:cubicBezTo>
                    <a:pt x="374" y="1000"/>
                    <a:pt x="377" y="1011"/>
                    <a:pt x="377" y="1022"/>
                  </a:cubicBezTo>
                  <a:cubicBezTo>
                    <a:pt x="377" y="1028"/>
                    <a:pt x="376" y="1034"/>
                    <a:pt x="375" y="1039"/>
                  </a:cubicBezTo>
                  <a:cubicBezTo>
                    <a:pt x="376" y="1045"/>
                    <a:pt x="377" y="1052"/>
                    <a:pt x="377" y="1058"/>
                  </a:cubicBezTo>
                  <a:cubicBezTo>
                    <a:pt x="379" y="1058"/>
                    <a:pt x="381" y="1058"/>
                    <a:pt x="383" y="1058"/>
                  </a:cubicBezTo>
                  <a:cubicBezTo>
                    <a:pt x="409" y="1058"/>
                    <a:pt x="430" y="1078"/>
                    <a:pt x="430" y="1103"/>
                  </a:cubicBezTo>
                  <a:cubicBezTo>
                    <a:pt x="430" y="1108"/>
                    <a:pt x="430" y="1112"/>
                    <a:pt x="429" y="1116"/>
                  </a:cubicBezTo>
                  <a:cubicBezTo>
                    <a:pt x="429" y="1116"/>
                    <a:pt x="429" y="1116"/>
                    <a:pt x="430" y="1117"/>
                  </a:cubicBezTo>
                  <a:cubicBezTo>
                    <a:pt x="431" y="1118"/>
                    <a:pt x="432" y="1120"/>
                    <a:pt x="433" y="1122"/>
                  </a:cubicBezTo>
                  <a:cubicBezTo>
                    <a:pt x="433" y="1123"/>
                    <a:pt x="434" y="1123"/>
                    <a:pt x="434" y="1124"/>
                  </a:cubicBezTo>
                  <a:cubicBezTo>
                    <a:pt x="435" y="1125"/>
                    <a:pt x="435" y="1126"/>
                    <a:pt x="436" y="1127"/>
                  </a:cubicBezTo>
                  <a:cubicBezTo>
                    <a:pt x="437" y="1129"/>
                    <a:pt x="438" y="1130"/>
                    <a:pt x="439" y="1132"/>
                  </a:cubicBezTo>
                  <a:cubicBezTo>
                    <a:pt x="440" y="1134"/>
                    <a:pt x="441" y="1136"/>
                    <a:pt x="442" y="1138"/>
                  </a:cubicBezTo>
                  <a:cubicBezTo>
                    <a:pt x="443" y="1140"/>
                    <a:pt x="444" y="1141"/>
                    <a:pt x="444" y="1143"/>
                  </a:cubicBezTo>
                  <a:cubicBezTo>
                    <a:pt x="453" y="1138"/>
                    <a:pt x="462" y="1135"/>
                    <a:pt x="473" y="1135"/>
                  </a:cubicBezTo>
                  <a:cubicBezTo>
                    <a:pt x="484" y="1135"/>
                    <a:pt x="494" y="1138"/>
                    <a:pt x="502" y="1144"/>
                  </a:cubicBezTo>
                  <a:cubicBezTo>
                    <a:pt x="506" y="1139"/>
                    <a:pt x="511" y="1135"/>
                    <a:pt x="518" y="1135"/>
                  </a:cubicBezTo>
                  <a:cubicBezTo>
                    <a:pt x="528" y="1135"/>
                    <a:pt x="537" y="1146"/>
                    <a:pt x="537" y="1159"/>
                  </a:cubicBezTo>
                  <a:cubicBezTo>
                    <a:pt x="537" y="1164"/>
                    <a:pt x="536" y="1168"/>
                    <a:pt x="534" y="1172"/>
                  </a:cubicBezTo>
                  <a:cubicBezTo>
                    <a:pt x="536" y="1175"/>
                    <a:pt x="537" y="1178"/>
                    <a:pt x="537" y="1181"/>
                  </a:cubicBezTo>
                  <a:cubicBezTo>
                    <a:pt x="537" y="1185"/>
                    <a:pt x="534" y="1189"/>
                    <a:pt x="531" y="1192"/>
                  </a:cubicBezTo>
                  <a:cubicBezTo>
                    <a:pt x="537" y="1194"/>
                    <a:pt x="541" y="1200"/>
                    <a:pt x="541" y="1207"/>
                  </a:cubicBezTo>
                  <a:cubicBezTo>
                    <a:pt x="541" y="1216"/>
                    <a:pt x="535" y="1223"/>
                    <a:pt x="527" y="1223"/>
                  </a:cubicBezTo>
                  <a:cubicBezTo>
                    <a:pt x="520" y="1223"/>
                    <a:pt x="515" y="1219"/>
                    <a:pt x="513" y="1212"/>
                  </a:cubicBezTo>
                  <a:cubicBezTo>
                    <a:pt x="509" y="1217"/>
                    <a:pt x="504" y="1221"/>
                    <a:pt x="498" y="1224"/>
                  </a:cubicBezTo>
                  <a:cubicBezTo>
                    <a:pt x="498" y="1225"/>
                    <a:pt x="498" y="1226"/>
                    <a:pt x="498" y="1227"/>
                  </a:cubicBezTo>
                  <a:cubicBezTo>
                    <a:pt x="498" y="1245"/>
                    <a:pt x="485" y="1259"/>
                    <a:pt x="469" y="1259"/>
                  </a:cubicBezTo>
                  <a:cubicBezTo>
                    <a:pt x="466" y="1259"/>
                    <a:pt x="462" y="1258"/>
                    <a:pt x="459" y="1257"/>
                  </a:cubicBezTo>
                  <a:cubicBezTo>
                    <a:pt x="459" y="1257"/>
                    <a:pt x="459" y="1257"/>
                    <a:pt x="459" y="1257"/>
                  </a:cubicBezTo>
                  <a:cubicBezTo>
                    <a:pt x="458" y="1259"/>
                    <a:pt x="458" y="1261"/>
                    <a:pt x="457" y="1263"/>
                  </a:cubicBezTo>
                  <a:cubicBezTo>
                    <a:pt x="457" y="1264"/>
                    <a:pt x="457" y="1265"/>
                    <a:pt x="456" y="1266"/>
                  </a:cubicBezTo>
                  <a:cubicBezTo>
                    <a:pt x="456" y="1267"/>
                    <a:pt x="456" y="1268"/>
                    <a:pt x="455" y="1269"/>
                  </a:cubicBezTo>
                  <a:cubicBezTo>
                    <a:pt x="455" y="1271"/>
                    <a:pt x="454" y="1273"/>
                    <a:pt x="453" y="1275"/>
                  </a:cubicBezTo>
                  <a:cubicBezTo>
                    <a:pt x="452" y="1277"/>
                    <a:pt x="452" y="1278"/>
                    <a:pt x="451" y="1280"/>
                  </a:cubicBezTo>
                  <a:cubicBezTo>
                    <a:pt x="451" y="1281"/>
                    <a:pt x="450" y="1282"/>
                    <a:pt x="450" y="1283"/>
                  </a:cubicBezTo>
                  <a:cubicBezTo>
                    <a:pt x="449" y="1283"/>
                    <a:pt x="449" y="1284"/>
                    <a:pt x="449" y="1285"/>
                  </a:cubicBezTo>
                  <a:cubicBezTo>
                    <a:pt x="450" y="1285"/>
                    <a:pt x="451" y="1286"/>
                    <a:pt x="452" y="1287"/>
                  </a:cubicBezTo>
                  <a:cubicBezTo>
                    <a:pt x="454" y="1288"/>
                    <a:pt x="456" y="1290"/>
                    <a:pt x="458" y="1292"/>
                  </a:cubicBezTo>
                  <a:cubicBezTo>
                    <a:pt x="458" y="1292"/>
                    <a:pt x="459" y="1293"/>
                    <a:pt x="459" y="1294"/>
                  </a:cubicBezTo>
                  <a:cubicBezTo>
                    <a:pt x="460" y="1294"/>
                    <a:pt x="460" y="1295"/>
                    <a:pt x="461" y="1295"/>
                  </a:cubicBezTo>
                  <a:cubicBezTo>
                    <a:pt x="461" y="1296"/>
                    <a:pt x="462" y="1296"/>
                    <a:pt x="462" y="1297"/>
                  </a:cubicBezTo>
                  <a:cubicBezTo>
                    <a:pt x="463" y="1298"/>
                    <a:pt x="463" y="1298"/>
                    <a:pt x="464" y="1299"/>
                  </a:cubicBezTo>
                  <a:cubicBezTo>
                    <a:pt x="467" y="1304"/>
                    <a:pt x="470" y="1309"/>
                    <a:pt x="471" y="1315"/>
                  </a:cubicBezTo>
                  <a:cubicBezTo>
                    <a:pt x="472" y="1317"/>
                    <a:pt x="472" y="1318"/>
                    <a:pt x="473" y="1320"/>
                  </a:cubicBezTo>
                  <a:cubicBezTo>
                    <a:pt x="474" y="1321"/>
                    <a:pt x="476" y="1321"/>
                    <a:pt x="478" y="1322"/>
                  </a:cubicBezTo>
                  <a:cubicBezTo>
                    <a:pt x="481" y="1324"/>
                    <a:pt x="484" y="1326"/>
                    <a:pt x="487" y="1328"/>
                  </a:cubicBezTo>
                  <a:cubicBezTo>
                    <a:pt x="490" y="1331"/>
                    <a:pt x="492" y="1334"/>
                    <a:pt x="494" y="1336"/>
                  </a:cubicBezTo>
                  <a:cubicBezTo>
                    <a:pt x="494" y="1337"/>
                    <a:pt x="495" y="1337"/>
                    <a:pt x="495" y="1337"/>
                  </a:cubicBezTo>
                  <a:cubicBezTo>
                    <a:pt x="496" y="1337"/>
                    <a:pt x="497" y="1337"/>
                    <a:pt x="497" y="1337"/>
                  </a:cubicBezTo>
                  <a:cubicBezTo>
                    <a:pt x="498" y="1338"/>
                    <a:pt x="499" y="1338"/>
                    <a:pt x="500" y="1338"/>
                  </a:cubicBezTo>
                  <a:cubicBezTo>
                    <a:pt x="501" y="1338"/>
                    <a:pt x="502" y="1338"/>
                    <a:pt x="503" y="1338"/>
                  </a:cubicBezTo>
                  <a:cubicBezTo>
                    <a:pt x="508" y="1339"/>
                    <a:pt x="513" y="1340"/>
                    <a:pt x="518" y="1340"/>
                  </a:cubicBezTo>
                  <a:cubicBezTo>
                    <a:pt x="524" y="1341"/>
                    <a:pt x="530" y="1341"/>
                    <a:pt x="536" y="1341"/>
                  </a:cubicBezTo>
                  <a:cubicBezTo>
                    <a:pt x="542" y="1340"/>
                    <a:pt x="548" y="1340"/>
                    <a:pt x="553" y="1339"/>
                  </a:cubicBezTo>
                  <a:cubicBezTo>
                    <a:pt x="559" y="1339"/>
                    <a:pt x="564" y="1338"/>
                    <a:pt x="569" y="1337"/>
                  </a:cubicBezTo>
                  <a:cubicBezTo>
                    <a:pt x="570" y="1337"/>
                    <a:pt x="571" y="1336"/>
                    <a:pt x="572" y="1336"/>
                  </a:cubicBezTo>
                  <a:cubicBezTo>
                    <a:pt x="573" y="1336"/>
                    <a:pt x="574" y="1336"/>
                    <a:pt x="575" y="1336"/>
                  </a:cubicBezTo>
                  <a:cubicBezTo>
                    <a:pt x="577" y="1335"/>
                    <a:pt x="578" y="1335"/>
                    <a:pt x="580" y="1334"/>
                  </a:cubicBezTo>
                  <a:cubicBezTo>
                    <a:pt x="582" y="1334"/>
                    <a:pt x="584" y="1333"/>
                    <a:pt x="584" y="1333"/>
                  </a:cubicBezTo>
                  <a:cubicBezTo>
                    <a:pt x="584" y="1333"/>
                    <a:pt x="582" y="1334"/>
                    <a:pt x="580" y="1335"/>
                  </a:cubicBezTo>
                  <a:cubicBezTo>
                    <a:pt x="579" y="1336"/>
                    <a:pt x="577" y="1336"/>
                    <a:pt x="575" y="1337"/>
                  </a:cubicBezTo>
                  <a:cubicBezTo>
                    <a:pt x="574" y="1338"/>
                    <a:pt x="574" y="1338"/>
                    <a:pt x="573" y="1338"/>
                  </a:cubicBezTo>
                  <a:cubicBezTo>
                    <a:pt x="572" y="1339"/>
                    <a:pt x="571" y="1339"/>
                    <a:pt x="569" y="1340"/>
                  </a:cubicBezTo>
                  <a:cubicBezTo>
                    <a:pt x="565" y="1341"/>
                    <a:pt x="560" y="1343"/>
                    <a:pt x="554" y="1345"/>
                  </a:cubicBezTo>
                  <a:cubicBezTo>
                    <a:pt x="550" y="1346"/>
                    <a:pt x="546" y="1347"/>
                    <a:pt x="542" y="1349"/>
                  </a:cubicBezTo>
                  <a:cubicBezTo>
                    <a:pt x="537" y="1351"/>
                    <a:pt x="532" y="1354"/>
                    <a:pt x="527" y="1357"/>
                  </a:cubicBezTo>
                  <a:cubicBezTo>
                    <a:pt x="520" y="1361"/>
                    <a:pt x="508" y="1367"/>
                    <a:pt x="498" y="1374"/>
                  </a:cubicBezTo>
                  <a:cubicBezTo>
                    <a:pt x="498" y="1374"/>
                    <a:pt x="498" y="1375"/>
                    <a:pt x="498" y="1375"/>
                  </a:cubicBezTo>
                  <a:cubicBezTo>
                    <a:pt x="498" y="1378"/>
                    <a:pt x="497" y="1382"/>
                    <a:pt x="496" y="1385"/>
                  </a:cubicBezTo>
                  <a:cubicBezTo>
                    <a:pt x="500" y="1388"/>
                    <a:pt x="504" y="1392"/>
                    <a:pt x="508" y="1396"/>
                  </a:cubicBezTo>
                  <a:cubicBezTo>
                    <a:pt x="513" y="1394"/>
                    <a:pt x="518" y="1393"/>
                    <a:pt x="523" y="1393"/>
                  </a:cubicBezTo>
                  <a:cubicBezTo>
                    <a:pt x="542" y="1393"/>
                    <a:pt x="557" y="1407"/>
                    <a:pt x="557" y="1424"/>
                  </a:cubicBezTo>
                  <a:cubicBezTo>
                    <a:pt x="557" y="1436"/>
                    <a:pt x="550" y="1446"/>
                    <a:pt x="540" y="1452"/>
                  </a:cubicBezTo>
                  <a:cubicBezTo>
                    <a:pt x="557" y="1458"/>
                    <a:pt x="569" y="1479"/>
                    <a:pt x="569" y="1502"/>
                  </a:cubicBezTo>
                  <a:cubicBezTo>
                    <a:pt x="569" y="1510"/>
                    <a:pt x="568" y="1517"/>
                    <a:pt x="566" y="1523"/>
                  </a:cubicBezTo>
                  <a:cubicBezTo>
                    <a:pt x="567" y="1523"/>
                    <a:pt x="569" y="1523"/>
                    <a:pt x="570" y="1523"/>
                  </a:cubicBezTo>
                  <a:cubicBezTo>
                    <a:pt x="575" y="1523"/>
                    <a:pt x="579" y="1524"/>
                    <a:pt x="583" y="1526"/>
                  </a:cubicBezTo>
                  <a:cubicBezTo>
                    <a:pt x="590" y="1523"/>
                    <a:pt x="597" y="1521"/>
                    <a:pt x="604" y="1521"/>
                  </a:cubicBezTo>
                  <a:cubicBezTo>
                    <a:pt x="607" y="1521"/>
                    <a:pt x="610" y="1521"/>
                    <a:pt x="613" y="1522"/>
                  </a:cubicBezTo>
                  <a:cubicBezTo>
                    <a:pt x="613" y="1517"/>
                    <a:pt x="614" y="1513"/>
                    <a:pt x="615" y="1509"/>
                  </a:cubicBezTo>
                  <a:cubicBezTo>
                    <a:pt x="600" y="1504"/>
                    <a:pt x="590" y="1489"/>
                    <a:pt x="590" y="1471"/>
                  </a:cubicBezTo>
                  <a:cubicBezTo>
                    <a:pt x="590" y="1461"/>
                    <a:pt x="596" y="1447"/>
                    <a:pt x="602" y="1440"/>
                  </a:cubicBezTo>
                  <a:cubicBezTo>
                    <a:pt x="627" y="1414"/>
                    <a:pt x="665" y="1440"/>
                    <a:pt x="676" y="1468"/>
                  </a:cubicBezTo>
                  <a:cubicBezTo>
                    <a:pt x="676" y="1469"/>
                    <a:pt x="676" y="1470"/>
                    <a:pt x="677" y="1472"/>
                  </a:cubicBezTo>
                  <a:cubicBezTo>
                    <a:pt x="677" y="1472"/>
                    <a:pt x="677" y="1472"/>
                    <a:pt x="677" y="1472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80" y="1472"/>
                    <a:pt x="680" y="1472"/>
                    <a:pt x="680" y="1472"/>
                  </a:cubicBezTo>
                  <a:cubicBezTo>
                    <a:pt x="681" y="1472"/>
                    <a:pt x="681" y="1472"/>
                    <a:pt x="681" y="1472"/>
                  </a:cubicBezTo>
                  <a:cubicBezTo>
                    <a:pt x="682" y="1472"/>
                    <a:pt x="683" y="1471"/>
                    <a:pt x="685" y="1471"/>
                  </a:cubicBezTo>
                  <a:cubicBezTo>
                    <a:pt x="691" y="1469"/>
                    <a:pt x="697" y="1467"/>
                    <a:pt x="704" y="1464"/>
                  </a:cubicBezTo>
                  <a:cubicBezTo>
                    <a:pt x="721" y="1456"/>
                    <a:pt x="736" y="1447"/>
                    <a:pt x="750" y="1437"/>
                  </a:cubicBezTo>
                  <a:cubicBezTo>
                    <a:pt x="764" y="1427"/>
                    <a:pt x="776" y="1418"/>
                    <a:pt x="786" y="1410"/>
                  </a:cubicBezTo>
                  <a:cubicBezTo>
                    <a:pt x="796" y="1402"/>
                    <a:pt x="819" y="1383"/>
                    <a:pt x="819" y="1383"/>
                  </a:cubicBezTo>
                  <a:cubicBezTo>
                    <a:pt x="819" y="1383"/>
                    <a:pt x="785" y="1418"/>
                    <a:pt x="754" y="1454"/>
                  </a:cubicBezTo>
                  <a:cubicBezTo>
                    <a:pt x="755" y="1454"/>
                    <a:pt x="756" y="1455"/>
                    <a:pt x="756" y="1455"/>
                  </a:cubicBezTo>
                  <a:cubicBezTo>
                    <a:pt x="762" y="1461"/>
                    <a:pt x="752" y="1484"/>
                    <a:pt x="734" y="1507"/>
                  </a:cubicBezTo>
                  <a:cubicBezTo>
                    <a:pt x="730" y="1511"/>
                    <a:pt x="726" y="1515"/>
                    <a:pt x="723" y="1519"/>
                  </a:cubicBezTo>
                  <a:cubicBezTo>
                    <a:pt x="728" y="1521"/>
                    <a:pt x="734" y="1524"/>
                    <a:pt x="739" y="1528"/>
                  </a:cubicBezTo>
                  <a:cubicBezTo>
                    <a:pt x="750" y="1537"/>
                    <a:pt x="759" y="1551"/>
                    <a:pt x="761" y="1567"/>
                  </a:cubicBezTo>
                  <a:cubicBezTo>
                    <a:pt x="761" y="1568"/>
                    <a:pt x="761" y="1569"/>
                    <a:pt x="761" y="1570"/>
                  </a:cubicBezTo>
                  <a:cubicBezTo>
                    <a:pt x="772" y="1575"/>
                    <a:pt x="780" y="1583"/>
                    <a:pt x="786" y="1594"/>
                  </a:cubicBezTo>
                  <a:cubicBezTo>
                    <a:pt x="790" y="1590"/>
                    <a:pt x="793" y="1587"/>
                    <a:pt x="795" y="1585"/>
                  </a:cubicBezTo>
                  <a:cubicBezTo>
                    <a:pt x="822" y="1555"/>
                    <a:pt x="843" y="1521"/>
                    <a:pt x="863" y="1485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4" y="1485"/>
                    <a:pt x="865" y="1482"/>
                    <a:pt x="867" y="1480"/>
                  </a:cubicBezTo>
                  <a:cubicBezTo>
                    <a:pt x="869" y="1476"/>
                    <a:pt x="871" y="1473"/>
                    <a:pt x="871" y="1473"/>
                  </a:cubicBezTo>
                  <a:cubicBezTo>
                    <a:pt x="871" y="1473"/>
                    <a:pt x="870" y="1476"/>
                    <a:pt x="867" y="1480"/>
                  </a:cubicBezTo>
                  <a:cubicBezTo>
                    <a:pt x="866" y="1483"/>
                    <a:pt x="864" y="1485"/>
                    <a:pt x="863" y="1489"/>
                  </a:cubicBezTo>
                  <a:cubicBezTo>
                    <a:pt x="861" y="1492"/>
                    <a:pt x="859" y="1495"/>
                    <a:pt x="858" y="1499"/>
                  </a:cubicBezTo>
                  <a:cubicBezTo>
                    <a:pt x="856" y="1503"/>
                    <a:pt x="854" y="1508"/>
                    <a:pt x="851" y="1512"/>
                  </a:cubicBezTo>
                  <a:cubicBezTo>
                    <a:pt x="850" y="1515"/>
                    <a:pt x="849" y="1517"/>
                    <a:pt x="848" y="1520"/>
                  </a:cubicBezTo>
                  <a:cubicBezTo>
                    <a:pt x="847" y="1522"/>
                    <a:pt x="846" y="1524"/>
                    <a:pt x="845" y="1527"/>
                  </a:cubicBezTo>
                  <a:cubicBezTo>
                    <a:pt x="844" y="1530"/>
                    <a:pt x="843" y="1532"/>
                    <a:pt x="842" y="1535"/>
                  </a:cubicBezTo>
                  <a:cubicBezTo>
                    <a:pt x="840" y="1537"/>
                    <a:pt x="839" y="1540"/>
                    <a:pt x="838" y="1543"/>
                  </a:cubicBezTo>
                  <a:cubicBezTo>
                    <a:pt x="837" y="1546"/>
                    <a:pt x="836" y="1548"/>
                    <a:pt x="835" y="1551"/>
                  </a:cubicBezTo>
                  <a:cubicBezTo>
                    <a:pt x="834" y="1554"/>
                    <a:pt x="833" y="1557"/>
                    <a:pt x="832" y="1559"/>
                  </a:cubicBezTo>
                  <a:cubicBezTo>
                    <a:pt x="831" y="1562"/>
                    <a:pt x="830" y="1565"/>
                    <a:pt x="829" y="1568"/>
                  </a:cubicBezTo>
                  <a:cubicBezTo>
                    <a:pt x="828" y="1571"/>
                    <a:pt x="827" y="1573"/>
                    <a:pt x="826" y="1576"/>
                  </a:cubicBezTo>
                  <a:cubicBezTo>
                    <a:pt x="825" y="1579"/>
                    <a:pt x="824" y="1582"/>
                    <a:pt x="824" y="1584"/>
                  </a:cubicBezTo>
                  <a:cubicBezTo>
                    <a:pt x="823" y="1587"/>
                    <a:pt x="822" y="1590"/>
                    <a:pt x="821" y="1593"/>
                  </a:cubicBezTo>
                  <a:cubicBezTo>
                    <a:pt x="820" y="1595"/>
                    <a:pt x="820" y="1598"/>
                    <a:pt x="819" y="1600"/>
                  </a:cubicBezTo>
                  <a:cubicBezTo>
                    <a:pt x="818" y="1603"/>
                    <a:pt x="817" y="1606"/>
                    <a:pt x="817" y="1608"/>
                  </a:cubicBezTo>
                  <a:cubicBezTo>
                    <a:pt x="816" y="1611"/>
                    <a:pt x="815" y="1613"/>
                    <a:pt x="815" y="1615"/>
                  </a:cubicBezTo>
                  <a:cubicBezTo>
                    <a:pt x="814" y="1617"/>
                    <a:pt x="814" y="1620"/>
                    <a:pt x="813" y="1622"/>
                  </a:cubicBezTo>
                  <a:cubicBezTo>
                    <a:pt x="813" y="1623"/>
                    <a:pt x="813" y="1624"/>
                    <a:pt x="813" y="1625"/>
                  </a:cubicBezTo>
                  <a:cubicBezTo>
                    <a:pt x="813" y="1626"/>
                    <a:pt x="812" y="1627"/>
                    <a:pt x="812" y="1628"/>
                  </a:cubicBezTo>
                  <a:cubicBezTo>
                    <a:pt x="812" y="1630"/>
                    <a:pt x="812" y="1632"/>
                    <a:pt x="811" y="1633"/>
                  </a:cubicBezTo>
                  <a:cubicBezTo>
                    <a:pt x="811" y="1635"/>
                    <a:pt x="811" y="1637"/>
                    <a:pt x="811" y="1638"/>
                  </a:cubicBezTo>
                  <a:cubicBezTo>
                    <a:pt x="811" y="1639"/>
                    <a:pt x="811" y="1640"/>
                    <a:pt x="811" y="1640"/>
                  </a:cubicBezTo>
                  <a:cubicBezTo>
                    <a:pt x="813" y="1641"/>
                    <a:pt x="816" y="1641"/>
                    <a:pt x="819" y="1642"/>
                  </a:cubicBezTo>
                  <a:cubicBezTo>
                    <a:pt x="822" y="1644"/>
                    <a:pt x="825" y="1645"/>
                    <a:pt x="829" y="1647"/>
                  </a:cubicBezTo>
                  <a:cubicBezTo>
                    <a:pt x="829" y="1647"/>
                    <a:pt x="830" y="1648"/>
                    <a:pt x="831" y="1648"/>
                  </a:cubicBezTo>
                  <a:cubicBezTo>
                    <a:pt x="832" y="1649"/>
                    <a:pt x="832" y="1650"/>
                    <a:pt x="833" y="1650"/>
                  </a:cubicBezTo>
                  <a:cubicBezTo>
                    <a:pt x="834" y="1651"/>
                    <a:pt x="835" y="1651"/>
                    <a:pt x="835" y="1652"/>
                  </a:cubicBezTo>
                  <a:cubicBezTo>
                    <a:pt x="836" y="1652"/>
                    <a:pt x="837" y="1653"/>
                    <a:pt x="838" y="1654"/>
                  </a:cubicBezTo>
                  <a:cubicBezTo>
                    <a:pt x="840" y="1656"/>
                    <a:pt x="843" y="1660"/>
                    <a:pt x="845" y="1663"/>
                  </a:cubicBezTo>
                  <a:cubicBezTo>
                    <a:pt x="848" y="1666"/>
                    <a:pt x="850" y="1669"/>
                    <a:pt x="852" y="1673"/>
                  </a:cubicBezTo>
                  <a:cubicBezTo>
                    <a:pt x="854" y="1677"/>
                    <a:pt x="855" y="1681"/>
                    <a:pt x="856" y="1685"/>
                  </a:cubicBezTo>
                  <a:cubicBezTo>
                    <a:pt x="858" y="1689"/>
                    <a:pt x="858" y="1693"/>
                    <a:pt x="859" y="1697"/>
                  </a:cubicBezTo>
                  <a:cubicBezTo>
                    <a:pt x="860" y="1703"/>
                    <a:pt x="860" y="1709"/>
                    <a:pt x="859" y="1715"/>
                  </a:cubicBezTo>
                  <a:cubicBezTo>
                    <a:pt x="863" y="1716"/>
                    <a:pt x="866" y="1717"/>
                    <a:pt x="870" y="1718"/>
                  </a:cubicBezTo>
                  <a:cubicBezTo>
                    <a:pt x="871" y="1719"/>
                    <a:pt x="873" y="1719"/>
                    <a:pt x="874" y="1720"/>
                  </a:cubicBezTo>
                  <a:cubicBezTo>
                    <a:pt x="880" y="1716"/>
                    <a:pt x="887" y="1714"/>
                    <a:pt x="895" y="1714"/>
                  </a:cubicBezTo>
                  <a:cubicBezTo>
                    <a:pt x="895" y="1714"/>
                    <a:pt x="896" y="1714"/>
                    <a:pt x="897" y="1714"/>
                  </a:cubicBezTo>
                  <a:cubicBezTo>
                    <a:pt x="899" y="1706"/>
                    <a:pt x="905" y="1701"/>
                    <a:pt x="912" y="1701"/>
                  </a:cubicBezTo>
                  <a:cubicBezTo>
                    <a:pt x="922" y="1701"/>
                    <a:pt x="930" y="1712"/>
                    <a:pt x="930" y="1725"/>
                  </a:cubicBezTo>
                  <a:cubicBezTo>
                    <a:pt x="930" y="1728"/>
                    <a:pt x="930" y="1730"/>
                    <a:pt x="929" y="1733"/>
                  </a:cubicBezTo>
                  <a:cubicBezTo>
                    <a:pt x="935" y="1741"/>
                    <a:pt x="938" y="1751"/>
                    <a:pt x="938" y="1762"/>
                  </a:cubicBezTo>
                  <a:cubicBezTo>
                    <a:pt x="938" y="1788"/>
                    <a:pt x="919" y="1809"/>
                    <a:pt x="895" y="1809"/>
                  </a:cubicBezTo>
                  <a:cubicBezTo>
                    <a:pt x="894" y="1809"/>
                    <a:pt x="894" y="1809"/>
                    <a:pt x="894" y="1809"/>
                  </a:cubicBezTo>
                  <a:cubicBezTo>
                    <a:pt x="896" y="1815"/>
                    <a:pt x="898" y="1821"/>
                    <a:pt x="899" y="1827"/>
                  </a:cubicBezTo>
                  <a:cubicBezTo>
                    <a:pt x="901" y="1827"/>
                    <a:pt x="902" y="1826"/>
                    <a:pt x="904" y="1826"/>
                  </a:cubicBezTo>
                  <a:cubicBezTo>
                    <a:pt x="923" y="1826"/>
                    <a:pt x="938" y="1844"/>
                    <a:pt x="938" y="1865"/>
                  </a:cubicBezTo>
                  <a:cubicBezTo>
                    <a:pt x="938" y="1867"/>
                    <a:pt x="938" y="1868"/>
                    <a:pt x="938" y="1869"/>
                  </a:cubicBezTo>
                  <a:cubicBezTo>
                    <a:pt x="942" y="1867"/>
                    <a:pt x="948" y="1866"/>
                    <a:pt x="953" y="1865"/>
                  </a:cubicBezTo>
                  <a:cubicBezTo>
                    <a:pt x="964" y="1852"/>
                    <a:pt x="979" y="1843"/>
                    <a:pt x="997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1000" y="1842"/>
                    <a:pt x="1003" y="1840"/>
                    <a:pt x="1006" y="1838"/>
                  </a:cubicBezTo>
                  <a:cubicBezTo>
                    <a:pt x="1008" y="1838"/>
                    <a:pt x="1010" y="1837"/>
                    <a:pt x="1011" y="1837"/>
                  </a:cubicBezTo>
                  <a:cubicBezTo>
                    <a:pt x="1013" y="1836"/>
                    <a:pt x="1015" y="1836"/>
                    <a:pt x="1017" y="1836"/>
                  </a:cubicBezTo>
                  <a:cubicBezTo>
                    <a:pt x="1021" y="1835"/>
                    <a:pt x="1025" y="1835"/>
                    <a:pt x="1029" y="1836"/>
                  </a:cubicBezTo>
                  <a:cubicBezTo>
                    <a:pt x="1029" y="1836"/>
                    <a:pt x="1029" y="1836"/>
                    <a:pt x="1029" y="1836"/>
                  </a:cubicBezTo>
                  <a:cubicBezTo>
                    <a:pt x="1036" y="1837"/>
                    <a:pt x="1043" y="1841"/>
                    <a:pt x="1048" y="1846"/>
                  </a:cubicBezTo>
                  <a:cubicBezTo>
                    <a:pt x="1049" y="1847"/>
                    <a:pt x="1050" y="1847"/>
                    <a:pt x="1050" y="1848"/>
                  </a:cubicBezTo>
                  <a:cubicBezTo>
                    <a:pt x="1051" y="1849"/>
                    <a:pt x="1051" y="1849"/>
                    <a:pt x="1051" y="1849"/>
                  </a:cubicBezTo>
                  <a:cubicBezTo>
                    <a:pt x="1052" y="1850"/>
                    <a:pt x="1052" y="1850"/>
                    <a:pt x="1052" y="1851"/>
                  </a:cubicBezTo>
                  <a:cubicBezTo>
                    <a:pt x="1053" y="1851"/>
                    <a:pt x="1053" y="1852"/>
                    <a:pt x="1054" y="1853"/>
                  </a:cubicBezTo>
                  <a:cubicBezTo>
                    <a:pt x="1054" y="1854"/>
                    <a:pt x="1055" y="1855"/>
                    <a:pt x="1055" y="1856"/>
                  </a:cubicBezTo>
                  <a:cubicBezTo>
                    <a:pt x="1055" y="1856"/>
                    <a:pt x="1056" y="1857"/>
                    <a:pt x="1056" y="1857"/>
                  </a:cubicBezTo>
                  <a:cubicBezTo>
                    <a:pt x="1056" y="1857"/>
                    <a:pt x="1056" y="1858"/>
                    <a:pt x="1056" y="1858"/>
                  </a:cubicBezTo>
                  <a:cubicBezTo>
                    <a:pt x="1057" y="1862"/>
                    <a:pt x="1058" y="1865"/>
                    <a:pt x="1058" y="1868"/>
                  </a:cubicBezTo>
                  <a:cubicBezTo>
                    <a:pt x="1059" y="1874"/>
                    <a:pt x="1058" y="1878"/>
                    <a:pt x="1057" y="1881"/>
                  </a:cubicBezTo>
                  <a:cubicBezTo>
                    <a:pt x="1056" y="1884"/>
                    <a:pt x="1055" y="1885"/>
                    <a:pt x="1055" y="1885"/>
                  </a:cubicBezTo>
                  <a:cubicBezTo>
                    <a:pt x="1055" y="1885"/>
                    <a:pt x="1055" y="1884"/>
                    <a:pt x="1054" y="1881"/>
                  </a:cubicBezTo>
                  <a:cubicBezTo>
                    <a:pt x="1053" y="1878"/>
                    <a:pt x="1051" y="1875"/>
                    <a:pt x="1049" y="1871"/>
                  </a:cubicBezTo>
                  <a:cubicBezTo>
                    <a:pt x="1047" y="1870"/>
                    <a:pt x="1046" y="1868"/>
                    <a:pt x="1044" y="1866"/>
                  </a:cubicBezTo>
                  <a:cubicBezTo>
                    <a:pt x="1044" y="1866"/>
                    <a:pt x="1044" y="1866"/>
                    <a:pt x="1044" y="1866"/>
                  </a:cubicBezTo>
                  <a:cubicBezTo>
                    <a:pt x="1043" y="1865"/>
                    <a:pt x="1043" y="1865"/>
                    <a:pt x="1043" y="1865"/>
                  </a:cubicBezTo>
                  <a:cubicBezTo>
                    <a:pt x="1043" y="1865"/>
                    <a:pt x="1042" y="1864"/>
                    <a:pt x="1042" y="1864"/>
                  </a:cubicBezTo>
                  <a:cubicBezTo>
                    <a:pt x="1042" y="1864"/>
                    <a:pt x="1041" y="1864"/>
                    <a:pt x="1041" y="1863"/>
                  </a:cubicBezTo>
                  <a:cubicBezTo>
                    <a:pt x="1040" y="1863"/>
                    <a:pt x="1040" y="1863"/>
                    <a:pt x="1040" y="1863"/>
                  </a:cubicBezTo>
                  <a:cubicBezTo>
                    <a:pt x="1039" y="1862"/>
                    <a:pt x="1039" y="1862"/>
                    <a:pt x="1039" y="1862"/>
                  </a:cubicBezTo>
                  <a:cubicBezTo>
                    <a:pt x="1038" y="1862"/>
                    <a:pt x="1037" y="1861"/>
                    <a:pt x="1036" y="1861"/>
                  </a:cubicBezTo>
                  <a:cubicBezTo>
                    <a:pt x="1036" y="1861"/>
                    <a:pt x="1036" y="1861"/>
                    <a:pt x="1036" y="1861"/>
                  </a:cubicBezTo>
                  <a:cubicBezTo>
                    <a:pt x="1048" y="1873"/>
                    <a:pt x="1056" y="1891"/>
                    <a:pt x="1056" y="1911"/>
                  </a:cubicBezTo>
                  <a:cubicBezTo>
                    <a:pt x="1056" y="1913"/>
                    <a:pt x="1056" y="1914"/>
                    <a:pt x="1056" y="1916"/>
                  </a:cubicBezTo>
                  <a:cubicBezTo>
                    <a:pt x="1059" y="1914"/>
                    <a:pt x="1064" y="1914"/>
                    <a:pt x="1068" y="1914"/>
                  </a:cubicBezTo>
                  <a:cubicBezTo>
                    <a:pt x="1069" y="1914"/>
                    <a:pt x="1071" y="1914"/>
                    <a:pt x="1072" y="1914"/>
                  </a:cubicBezTo>
                  <a:cubicBezTo>
                    <a:pt x="1083" y="1894"/>
                    <a:pt x="1108" y="1880"/>
                    <a:pt x="1137" y="1880"/>
                  </a:cubicBezTo>
                  <a:cubicBezTo>
                    <a:pt x="1167" y="1880"/>
                    <a:pt x="1193" y="1894"/>
                    <a:pt x="1203" y="1915"/>
                  </a:cubicBezTo>
                  <a:cubicBezTo>
                    <a:pt x="1209" y="1912"/>
                    <a:pt x="1216" y="1911"/>
                    <a:pt x="1223" y="1911"/>
                  </a:cubicBezTo>
                  <a:cubicBezTo>
                    <a:pt x="1229" y="1911"/>
                    <a:pt x="1235" y="1912"/>
                    <a:pt x="1240" y="1914"/>
                  </a:cubicBezTo>
                  <a:cubicBezTo>
                    <a:pt x="1247" y="1906"/>
                    <a:pt x="1259" y="1901"/>
                    <a:pt x="1272" y="1901"/>
                  </a:cubicBezTo>
                  <a:cubicBezTo>
                    <a:pt x="1272" y="1901"/>
                    <a:pt x="1273" y="1901"/>
                    <a:pt x="1274" y="1901"/>
                  </a:cubicBezTo>
                  <a:cubicBezTo>
                    <a:pt x="1275" y="1901"/>
                    <a:pt x="1276" y="1901"/>
                    <a:pt x="1278" y="1902"/>
                  </a:cubicBezTo>
                  <a:cubicBezTo>
                    <a:pt x="1278" y="1902"/>
                    <a:pt x="1279" y="1902"/>
                    <a:pt x="1280" y="1902"/>
                  </a:cubicBezTo>
                  <a:cubicBezTo>
                    <a:pt x="1284" y="1902"/>
                    <a:pt x="1288" y="1904"/>
                    <a:pt x="1291" y="1905"/>
                  </a:cubicBezTo>
                  <a:cubicBezTo>
                    <a:pt x="1292" y="1906"/>
                    <a:pt x="1292" y="1906"/>
                    <a:pt x="1293" y="1906"/>
                  </a:cubicBezTo>
                  <a:cubicBezTo>
                    <a:pt x="1294" y="1907"/>
                    <a:pt x="1294" y="1907"/>
                    <a:pt x="1295" y="1907"/>
                  </a:cubicBezTo>
                  <a:cubicBezTo>
                    <a:pt x="1297" y="1909"/>
                    <a:pt x="1299" y="1910"/>
                    <a:pt x="1301" y="1912"/>
                  </a:cubicBezTo>
                  <a:cubicBezTo>
                    <a:pt x="1302" y="1913"/>
                    <a:pt x="1302" y="1913"/>
                    <a:pt x="1303" y="1914"/>
                  </a:cubicBezTo>
                  <a:cubicBezTo>
                    <a:pt x="1304" y="1914"/>
                    <a:pt x="1304" y="1915"/>
                    <a:pt x="1305" y="1916"/>
                  </a:cubicBezTo>
                  <a:cubicBezTo>
                    <a:pt x="1306" y="1917"/>
                    <a:pt x="1306" y="1918"/>
                    <a:pt x="1307" y="1919"/>
                  </a:cubicBezTo>
                  <a:cubicBezTo>
                    <a:pt x="1308" y="1920"/>
                    <a:pt x="1308" y="1921"/>
                    <a:pt x="1309" y="1923"/>
                  </a:cubicBezTo>
                  <a:cubicBezTo>
                    <a:pt x="1310" y="1924"/>
                    <a:pt x="1310" y="1926"/>
                    <a:pt x="1311" y="1928"/>
                  </a:cubicBezTo>
                  <a:cubicBezTo>
                    <a:pt x="1311" y="1930"/>
                    <a:pt x="1311" y="1932"/>
                    <a:pt x="1311" y="1934"/>
                  </a:cubicBezTo>
                  <a:cubicBezTo>
                    <a:pt x="1311" y="1946"/>
                    <a:pt x="1309" y="1964"/>
                    <a:pt x="1304" y="1981"/>
                  </a:cubicBezTo>
                  <a:cubicBezTo>
                    <a:pt x="1307" y="1981"/>
                    <a:pt x="1309" y="1981"/>
                    <a:pt x="1312" y="1981"/>
                  </a:cubicBezTo>
                  <a:cubicBezTo>
                    <a:pt x="1316" y="1976"/>
                    <a:pt x="1324" y="1972"/>
                    <a:pt x="1335" y="1969"/>
                  </a:cubicBezTo>
                  <a:cubicBezTo>
                    <a:pt x="1330" y="1964"/>
                    <a:pt x="1326" y="1956"/>
                    <a:pt x="1326" y="1946"/>
                  </a:cubicBezTo>
                  <a:cubicBezTo>
                    <a:pt x="1326" y="1931"/>
                    <a:pt x="1335" y="1919"/>
                    <a:pt x="1347" y="1919"/>
                  </a:cubicBezTo>
                  <a:cubicBezTo>
                    <a:pt x="1358" y="1919"/>
                    <a:pt x="1367" y="1931"/>
                    <a:pt x="1367" y="1946"/>
                  </a:cubicBezTo>
                  <a:cubicBezTo>
                    <a:pt x="1367" y="1953"/>
                    <a:pt x="1365" y="1959"/>
                    <a:pt x="1362" y="1964"/>
                  </a:cubicBezTo>
                  <a:cubicBezTo>
                    <a:pt x="1369" y="1964"/>
                    <a:pt x="1375" y="1963"/>
                    <a:pt x="1382" y="1963"/>
                  </a:cubicBezTo>
                  <a:cubicBezTo>
                    <a:pt x="1423" y="1963"/>
                    <a:pt x="1456" y="1975"/>
                    <a:pt x="1456" y="1989"/>
                  </a:cubicBezTo>
                  <a:cubicBezTo>
                    <a:pt x="1456" y="1997"/>
                    <a:pt x="1448" y="2004"/>
                    <a:pt x="1434" y="2008"/>
                  </a:cubicBezTo>
                  <a:cubicBezTo>
                    <a:pt x="1433" y="2011"/>
                    <a:pt x="1430" y="2013"/>
                    <a:pt x="1426" y="2016"/>
                  </a:cubicBezTo>
                  <a:cubicBezTo>
                    <a:pt x="1462" y="2016"/>
                    <a:pt x="1462" y="2016"/>
                    <a:pt x="1462" y="2016"/>
                  </a:cubicBezTo>
                  <a:cubicBezTo>
                    <a:pt x="1483" y="2042"/>
                    <a:pt x="1555" y="2061"/>
                    <a:pt x="1641" y="2061"/>
                  </a:cubicBezTo>
                  <a:cubicBezTo>
                    <a:pt x="1742" y="2061"/>
                    <a:pt x="1824" y="2034"/>
                    <a:pt x="1824" y="2001"/>
                  </a:cubicBezTo>
                  <a:cubicBezTo>
                    <a:pt x="1824" y="1971"/>
                    <a:pt x="1759" y="1947"/>
                    <a:pt x="1673" y="1941"/>
                  </a:cubicBezTo>
                  <a:close/>
                  <a:moveTo>
                    <a:pt x="364" y="555"/>
                  </a:moveTo>
                  <a:cubicBezTo>
                    <a:pt x="361" y="555"/>
                    <a:pt x="357" y="555"/>
                    <a:pt x="354" y="553"/>
                  </a:cubicBezTo>
                  <a:cubicBezTo>
                    <a:pt x="350" y="559"/>
                    <a:pt x="343" y="563"/>
                    <a:pt x="336" y="563"/>
                  </a:cubicBezTo>
                  <a:cubicBezTo>
                    <a:pt x="323" y="563"/>
                    <a:pt x="313" y="552"/>
                    <a:pt x="313" y="538"/>
                  </a:cubicBezTo>
                  <a:cubicBezTo>
                    <a:pt x="313" y="524"/>
                    <a:pt x="323" y="513"/>
                    <a:pt x="336" y="513"/>
                  </a:cubicBezTo>
                  <a:cubicBezTo>
                    <a:pt x="336" y="513"/>
                    <a:pt x="336" y="513"/>
                    <a:pt x="336" y="513"/>
                  </a:cubicBezTo>
                  <a:cubicBezTo>
                    <a:pt x="340" y="500"/>
                    <a:pt x="351" y="490"/>
                    <a:pt x="364" y="490"/>
                  </a:cubicBezTo>
                  <a:cubicBezTo>
                    <a:pt x="376" y="490"/>
                    <a:pt x="386" y="497"/>
                    <a:pt x="391" y="507"/>
                  </a:cubicBezTo>
                  <a:cubicBezTo>
                    <a:pt x="396" y="510"/>
                    <a:pt x="400" y="515"/>
                    <a:pt x="400" y="522"/>
                  </a:cubicBezTo>
                  <a:cubicBezTo>
                    <a:pt x="400" y="529"/>
                    <a:pt x="397" y="535"/>
                    <a:pt x="391" y="537"/>
                  </a:cubicBezTo>
                  <a:cubicBezTo>
                    <a:pt x="386" y="548"/>
                    <a:pt x="376" y="555"/>
                    <a:pt x="364" y="555"/>
                  </a:cubicBezTo>
                  <a:close/>
                  <a:moveTo>
                    <a:pt x="1028" y="1632"/>
                  </a:moveTo>
                  <a:cubicBezTo>
                    <a:pt x="1034" y="1632"/>
                    <a:pt x="1039" y="1640"/>
                    <a:pt x="1039" y="1650"/>
                  </a:cubicBezTo>
                  <a:cubicBezTo>
                    <a:pt x="1039" y="1659"/>
                    <a:pt x="1034" y="1667"/>
                    <a:pt x="1028" y="1667"/>
                  </a:cubicBezTo>
                  <a:cubicBezTo>
                    <a:pt x="1026" y="1667"/>
                    <a:pt x="1025" y="1667"/>
                    <a:pt x="1023" y="1666"/>
                  </a:cubicBezTo>
                  <a:cubicBezTo>
                    <a:pt x="1024" y="1662"/>
                    <a:pt x="1025" y="1658"/>
                    <a:pt x="1025" y="1654"/>
                  </a:cubicBezTo>
                  <a:cubicBezTo>
                    <a:pt x="1025" y="1647"/>
                    <a:pt x="1023" y="1641"/>
                    <a:pt x="1020" y="1636"/>
                  </a:cubicBezTo>
                  <a:cubicBezTo>
                    <a:pt x="1022" y="1634"/>
                    <a:pt x="1025" y="1632"/>
                    <a:pt x="1028" y="1632"/>
                  </a:cubicBezTo>
                  <a:close/>
                  <a:moveTo>
                    <a:pt x="1002" y="1432"/>
                  </a:moveTo>
                  <a:cubicBezTo>
                    <a:pt x="1002" y="1444"/>
                    <a:pt x="995" y="1454"/>
                    <a:pt x="987" y="1454"/>
                  </a:cubicBezTo>
                  <a:cubicBezTo>
                    <a:pt x="983" y="1454"/>
                    <a:pt x="979" y="1452"/>
                    <a:pt x="976" y="1448"/>
                  </a:cubicBezTo>
                  <a:cubicBezTo>
                    <a:pt x="975" y="1450"/>
                    <a:pt x="973" y="1451"/>
                    <a:pt x="971" y="1451"/>
                  </a:cubicBezTo>
                  <a:cubicBezTo>
                    <a:pt x="967" y="1451"/>
                    <a:pt x="964" y="1447"/>
                    <a:pt x="964" y="1442"/>
                  </a:cubicBezTo>
                  <a:cubicBezTo>
                    <a:pt x="964" y="1437"/>
                    <a:pt x="967" y="1432"/>
                    <a:pt x="971" y="1432"/>
                  </a:cubicBezTo>
                  <a:cubicBezTo>
                    <a:pt x="971" y="1421"/>
                    <a:pt x="978" y="1411"/>
                    <a:pt x="987" y="1411"/>
                  </a:cubicBezTo>
                  <a:cubicBezTo>
                    <a:pt x="995" y="1411"/>
                    <a:pt x="1002" y="1421"/>
                    <a:pt x="1002" y="1432"/>
                  </a:cubicBezTo>
                  <a:close/>
                  <a:moveTo>
                    <a:pt x="935" y="1222"/>
                  </a:moveTo>
                  <a:cubicBezTo>
                    <a:pt x="932" y="1218"/>
                    <a:pt x="927" y="1217"/>
                    <a:pt x="919" y="1218"/>
                  </a:cubicBezTo>
                  <a:cubicBezTo>
                    <a:pt x="923" y="1212"/>
                    <a:pt x="926" y="1206"/>
                    <a:pt x="926" y="1202"/>
                  </a:cubicBezTo>
                  <a:cubicBezTo>
                    <a:pt x="944" y="1194"/>
                    <a:pt x="961" y="1184"/>
                    <a:pt x="978" y="1174"/>
                  </a:cubicBezTo>
                  <a:cubicBezTo>
                    <a:pt x="987" y="1170"/>
                    <a:pt x="996" y="1165"/>
                    <a:pt x="1004" y="1160"/>
                  </a:cubicBezTo>
                  <a:cubicBezTo>
                    <a:pt x="1001" y="1164"/>
                    <a:pt x="993" y="1170"/>
                    <a:pt x="995" y="1176"/>
                  </a:cubicBezTo>
                  <a:cubicBezTo>
                    <a:pt x="997" y="1181"/>
                    <a:pt x="1003" y="1181"/>
                    <a:pt x="1007" y="1181"/>
                  </a:cubicBezTo>
                  <a:cubicBezTo>
                    <a:pt x="1016" y="1180"/>
                    <a:pt x="1025" y="1172"/>
                    <a:pt x="1032" y="1167"/>
                  </a:cubicBezTo>
                  <a:cubicBezTo>
                    <a:pt x="1086" y="1132"/>
                    <a:pt x="1139" y="1094"/>
                    <a:pt x="1191" y="1055"/>
                  </a:cubicBezTo>
                  <a:cubicBezTo>
                    <a:pt x="1252" y="1010"/>
                    <a:pt x="1313" y="964"/>
                    <a:pt x="1374" y="917"/>
                  </a:cubicBezTo>
                  <a:cubicBezTo>
                    <a:pt x="1416" y="886"/>
                    <a:pt x="1457" y="853"/>
                    <a:pt x="1498" y="822"/>
                  </a:cubicBezTo>
                  <a:cubicBezTo>
                    <a:pt x="1507" y="815"/>
                    <a:pt x="1515" y="809"/>
                    <a:pt x="1523" y="803"/>
                  </a:cubicBezTo>
                  <a:cubicBezTo>
                    <a:pt x="1523" y="803"/>
                    <a:pt x="1522" y="804"/>
                    <a:pt x="1521" y="804"/>
                  </a:cubicBezTo>
                  <a:cubicBezTo>
                    <a:pt x="1507" y="817"/>
                    <a:pt x="1491" y="829"/>
                    <a:pt x="1476" y="841"/>
                  </a:cubicBezTo>
                  <a:cubicBezTo>
                    <a:pt x="1447" y="864"/>
                    <a:pt x="1035" y="1221"/>
                    <a:pt x="919" y="1296"/>
                  </a:cubicBezTo>
                  <a:cubicBezTo>
                    <a:pt x="927" y="1285"/>
                    <a:pt x="931" y="1275"/>
                    <a:pt x="927" y="1269"/>
                  </a:cubicBezTo>
                  <a:cubicBezTo>
                    <a:pt x="924" y="1264"/>
                    <a:pt x="918" y="1263"/>
                    <a:pt x="910" y="1264"/>
                  </a:cubicBezTo>
                  <a:cubicBezTo>
                    <a:pt x="916" y="1259"/>
                    <a:pt x="921" y="1253"/>
                    <a:pt x="925" y="1248"/>
                  </a:cubicBezTo>
                  <a:cubicBezTo>
                    <a:pt x="927" y="1246"/>
                    <a:pt x="929" y="1244"/>
                    <a:pt x="929" y="1242"/>
                  </a:cubicBezTo>
                  <a:cubicBezTo>
                    <a:pt x="935" y="1233"/>
                    <a:pt x="937" y="1226"/>
                    <a:pt x="935" y="1222"/>
                  </a:cubicBezTo>
                  <a:close/>
                  <a:moveTo>
                    <a:pt x="875" y="1231"/>
                  </a:moveTo>
                  <a:cubicBezTo>
                    <a:pt x="876" y="1232"/>
                    <a:pt x="876" y="1234"/>
                    <a:pt x="875" y="1237"/>
                  </a:cubicBezTo>
                  <a:cubicBezTo>
                    <a:pt x="877" y="1236"/>
                    <a:pt x="880" y="1234"/>
                    <a:pt x="882" y="1234"/>
                  </a:cubicBezTo>
                  <a:cubicBezTo>
                    <a:pt x="890" y="1230"/>
                    <a:pt x="898" y="1230"/>
                    <a:pt x="900" y="1234"/>
                  </a:cubicBezTo>
                  <a:cubicBezTo>
                    <a:pt x="901" y="1235"/>
                    <a:pt x="901" y="1237"/>
                    <a:pt x="901" y="1238"/>
                  </a:cubicBezTo>
                  <a:cubicBezTo>
                    <a:pt x="901" y="1244"/>
                    <a:pt x="894" y="1254"/>
                    <a:pt x="884" y="1262"/>
                  </a:cubicBezTo>
                  <a:cubicBezTo>
                    <a:pt x="881" y="1268"/>
                    <a:pt x="875" y="1275"/>
                    <a:pt x="867" y="1281"/>
                  </a:cubicBezTo>
                  <a:cubicBezTo>
                    <a:pt x="854" y="1291"/>
                    <a:pt x="840" y="1293"/>
                    <a:pt x="837" y="1287"/>
                  </a:cubicBezTo>
                  <a:cubicBezTo>
                    <a:pt x="835" y="1285"/>
                    <a:pt x="836" y="1281"/>
                    <a:pt x="837" y="1277"/>
                  </a:cubicBezTo>
                  <a:cubicBezTo>
                    <a:pt x="840" y="1272"/>
                    <a:pt x="846" y="1265"/>
                    <a:pt x="853" y="1260"/>
                  </a:cubicBezTo>
                  <a:cubicBezTo>
                    <a:pt x="854" y="1257"/>
                    <a:pt x="855" y="1255"/>
                    <a:pt x="857" y="1253"/>
                  </a:cubicBezTo>
                  <a:cubicBezTo>
                    <a:pt x="856" y="1254"/>
                    <a:pt x="854" y="1254"/>
                    <a:pt x="853" y="1254"/>
                  </a:cubicBezTo>
                  <a:cubicBezTo>
                    <a:pt x="849" y="1255"/>
                    <a:pt x="846" y="1255"/>
                    <a:pt x="845" y="1253"/>
                  </a:cubicBezTo>
                  <a:cubicBezTo>
                    <a:pt x="842" y="1249"/>
                    <a:pt x="847" y="1241"/>
                    <a:pt x="856" y="1234"/>
                  </a:cubicBezTo>
                  <a:cubicBezTo>
                    <a:pt x="864" y="1228"/>
                    <a:pt x="873" y="1227"/>
                    <a:pt x="875" y="1231"/>
                  </a:cubicBezTo>
                  <a:close/>
                  <a:moveTo>
                    <a:pt x="601" y="1141"/>
                  </a:moveTo>
                  <a:cubicBezTo>
                    <a:pt x="615" y="1141"/>
                    <a:pt x="627" y="1150"/>
                    <a:pt x="631" y="1164"/>
                  </a:cubicBezTo>
                  <a:cubicBezTo>
                    <a:pt x="637" y="1160"/>
                    <a:pt x="644" y="1158"/>
                    <a:pt x="651" y="1158"/>
                  </a:cubicBezTo>
                  <a:cubicBezTo>
                    <a:pt x="658" y="1158"/>
                    <a:pt x="664" y="1160"/>
                    <a:pt x="669" y="1162"/>
                  </a:cubicBezTo>
                  <a:cubicBezTo>
                    <a:pt x="673" y="1153"/>
                    <a:pt x="681" y="1147"/>
                    <a:pt x="690" y="1147"/>
                  </a:cubicBezTo>
                  <a:cubicBezTo>
                    <a:pt x="702" y="1147"/>
                    <a:pt x="712" y="1157"/>
                    <a:pt x="714" y="1171"/>
                  </a:cubicBezTo>
                  <a:cubicBezTo>
                    <a:pt x="723" y="1166"/>
                    <a:pt x="735" y="1163"/>
                    <a:pt x="748" y="1163"/>
                  </a:cubicBezTo>
                  <a:cubicBezTo>
                    <a:pt x="779" y="1163"/>
                    <a:pt x="804" y="1180"/>
                    <a:pt x="804" y="1202"/>
                  </a:cubicBezTo>
                  <a:cubicBezTo>
                    <a:pt x="804" y="1205"/>
                    <a:pt x="803" y="1208"/>
                    <a:pt x="802" y="1211"/>
                  </a:cubicBezTo>
                  <a:cubicBezTo>
                    <a:pt x="803" y="1211"/>
                    <a:pt x="804" y="1211"/>
                    <a:pt x="805" y="1211"/>
                  </a:cubicBezTo>
                  <a:cubicBezTo>
                    <a:pt x="809" y="1210"/>
                    <a:pt x="812" y="1210"/>
                    <a:pt x="816" y="1210"/>
                  </a:cubicBezTo>
                  <a:cubicBezTo>
                    <a:pt x="823" y="1208"/>
                    <a:pt x="829" y="1207"/>
                    <a:pt x="835" y="1207"/>
                  </a:cubicBezTo>
                  <a:cubicBezTo>
                    <a:pt x="846" y="1204"/>
                    <a:pt x="854" y="1203"/>
                    <a:pt x="854" y="1203"/>
                  </a:cubicBezTo>
                  <a:cubicBezTo>
                    <a:pt x="854" y="1203"/>
                    <a:pt x="847" y="1207"/>
                    <a:pt x="837" y="1212"/>
                  </a:cubicBezTo>
                  <a:cubicBezTo>
                    <a:pt x="831" y="1215"/>
                    <a:pt x="825" y="1218"/>
                    <a:pt x="819" y="1221"/>
                  </a:cubicBezTo>
                  <a:cubicBezTo>
                    <a:pt x="815" y="1222"/>
                    <a:pt x="812" y="1224"/>
                    <a:pt x="808" y="1225"/>
                  </a:cubicBezTo>
                  <a:cubicBezTo>
                    <a:pt x="806" y="1226"/>
                    <a:pt x="805" y="1227"/>
                    <a:pt x="803" y="1228"/>
                  </a:cubicBezTo>
                  <a:cubicBezTo>
                    <a:pt x="801" y="1229"/>
                    <a:pt x="799" y="1229"/>
                    <a:pt x="798" y="1230"/>
                  </a:cubicBezTo>
                  <a:cubicBezTo>
                    <a:pt x="794" y="1232"/>
                    <a:pt x="790" y="1233"/>
                    <a:pt x="787" y="1235"/>
                  </a:cubicBezTo>
                  <a:cubicBezTo>
                    <a:pt x="785" y="1235"/>
                    <a:pt x="783" y="1236"/>
                    <a:pt x="781" y="1237"/>
                  </a:cubicBezTo>
                  <a:cubicBezTo>
                    <a:pt x="780" y="1237"/>
                    <a:pt x="779" y="1238"/>
                    <a:pt x="778" y="1238"/>
                  </a:cubicBezTo>
                  <a:cubicBezTo>
                    <a:pt x="777" y="1238"/>
                    <a:pt x="776" y="1239"/>
                    <a:pt x="775" y="1239"/>
                  </a:cubicBezTo>
                  <a:cubicBezTo>
                    <a:pt x="771" y="1240"/>
                    <a:pt x="767" y="1240"/>
                    <a:pt x="764" y="1241"/>
                  </a:cubicBezTo>
                  <a:cubicBezTo>
                    <a:pt x="763" y="1241"/>
                    <a:pt x="762" y="1241"/>
                    <a:pt x="761" y="1241"/>
                  </a:cubicBezTo>
                  <a:cubicBezTo>
                    <a:pt x="756" y="1242"/>
                    <a:pt x="752" y="1242"/>
                    <a:pt x="748" y="1242"/>
                  </a:cubicBezTo>
                  <a:cubicBezTo>
                    <a:pt x="717" y="1242"/>
                    <a:pt x="691" y="1224"/>
                    <a:pt x="691" y="1202"/>
                  </a:cubicBezTo>
                  <a:cubicBezTo>
                    <a:pt x="691" y="1202"/>
                    <a:pt x="691" y="1202"/>
                    <a:pt x="691" y="1202"/>
                  </a:cubicBezTo>
                  <a:cubicBezTo>
                    <a:pt x="691" y="1202"/>
                    <a:pt x="690" y="1202"/>
                    <a:pt x="690" y="1202"/>
                  </a:cubicBezTo>
                  <a:cubicBezTo>
                    <a:pt x="684" y="1202"/>
                    <a:pt x="678" y="1200"/>
                    <a:pt x="674" y="1196"/>
                  </a:cubicBezTo>
                  <a:cubicBezTo>
                    <a:pt x="668" y="1200"/>
                    <a:pt x="660" y="1202"/>
                    <a:pt x="651" y="1202"/>
                  </a:cubicBezTo>
                  <a:cubicBezTo>
                    <a:pt x="641" y="1202"/>
                    <a:pt x="631" y="1199"/>
                    <a:pt x="626" y="1193"/>
                  </a:cubicBezTo>
                  <a:cubicBezTo>
                    <a:pt x="620" y="1200"/>
                    <a:pt x="611" y="1205"/>
                    <a:pt x="601" y="1205"/>
                  </a:cubicBezTo>
                  <a:cubicBezTo>
                    <a:pt x="583" y="1205"/>
                    <a:pt x="569" y="1190"/>
                    <a:pt x="569" y="1173"/>
                  </a:cubicBezTo>
                  <a:cubicBezTo>
                    <a:pt x="569" y="1155"/>
                    <a:pt x="583" y="1141"/>
                    <a:pt x="601" y="1141"/>
                  </a:cubicBezTo>
                  <a:close/>
                  <a:moveTo>
                    <a:pt x="449" y="1003"/>
                  </a:moveTo>
                  <a:cubicBezTo>
                    <a:pt x="414" y="999"/>
                    <a:pt x="410" y="927"/>
                    <a:pt x="432" y="905"/>
                  </a:cubicBezTo>
                  <a:cubicBezTo>
                    <a:pt x="418" y="890"/>
                    <a:pt x="419" y="856"/>
                    <a:pt x="443" y="855"/>
                  </a:cubicBezTo>
                  <a:cubicBezTo>
                    <a:pt x="451" y="855"/>
                    <a:pt x="457" y="859"/>
                    <a:pt x="461" y="866"/>
                  </a:cubicBezTo>
                  <a:cubicBezTo>
                    <a:pt x="462" y="866"/>
                    <a:pt x="463" y="867"/>
                    <a:pt x="464" y="868"/>
                  </a:cubicBezTo>
                  <a:cubicBezTo>
                    <a:pt x="466" y="870"/>
                    <a:pt x="468" y="873"/>
                    <a:pt x="469" y="876"/>
                  </a:cubicBezTo>
                  <a:cubicBezTo>
                    <a:pt x="471" y="879"/>
                    <a:pt x="472" y="882"/>
                    <a:pt x="473" y="885"/>
                  </a:cubicBezTo>
                  <a:cubicBezTo>
                    <a:pt x="474" y="889"/>
                    <a:pt x="474" y="892"/>
                    <a:pt x="474" y="896"/>
                  </a:cubicBezTo>
                  <a:cubicBezTo>
                    <a:pt x="475" y="903"/>
                    <a:pt x="473" y="909"/>
                    <a:pt x="471" y="915"/>
                  </a:cubicBezTo>
                  <a:cubicBezTo>
                    <a:pt x="471" y="917"/>
                    <a:pt x="470" y="918"/>
                    <a:pt x="470" y="919"/>
                  </a:cubicBezTo>
                  <a:cubicBezTo>
                    <a:pt x="471" y="922"/>
                    <a:pt x="472" y="925"/>
                    <a:pt x="475" y="928"/>
                  </a:cubicBezTo>
                  <a:cubicBezTo>
                    <a:pt x="483" y="936"/>
                    <a:pt x="489" y="943"/>
                    <a:pt x="489" y="956"/>
                  </a:cubicBezTo>
                  <a:cubicBezTo>
                    <a:pt x="489" y="978"/>
                    <a:pt x="471" y="1005"/>
                    <a:pt x="449" y="1003"/>
                  </a:cubicBezTo>
                  <a:close/>
                  <a:moveTo>
                    <a:pt x="512" y="1088"/>
                  </a:moveTo>
                  <a:cubicBezTo>
                    <a:pt x="510" y="1088"/>
                    <a:pt x="507" y="1089"/>
                    <a:pt x="505" y="1089"/>
                  </a:cubicBezTo>
                  <a:cubicBezTo>
                    <a:pt x="487" y="1089"/>
                    <a:pt x="473" y="1073"/>
                    <a:pt x="473" y="1054"/>
                  </a:cubicBezTo>
                  <a:cubicBezTo>
                    <a:pt x="473" y="1034"/>
                    <a:pt x="487" y="1019"/>
                    <a:pt x="505" y="1019"/>
                  </a:cubicBezTo>
                  <a:cubicBezTo>
                    <a:pt x="515" y="1019"/>
                    <a:pt x="525" y="1024"/>
                    <a:pt x="530" y="1033"/>
                  </a:cubicBezTo>
                  <a:cubicBezTo>
                    <a:pt x="536" y="1030"/>
                    <a:pt x="542" y="1028"/>
                    <a:pt x="548" y="1028"/>
                  </a:cubicBezTo>
                  <a:cubicBezTo>
                    <a:pt x="570" y="1028"/>
                    <a:pt x="588" y="1048"/>
                    <a:pt x="588" y="1073"/>
                  </a:cubicBezTo>
                  <a:cubicBezTo>
                    <a:pt x="588" y="1087"/>
                    <a:pt x="582" y="1100"/>
                    <a:pt x="573" y="1108"/>
                  </a:cubicBezTo>
                  <a:cubicBezTo>
                    <a:pt x="566" y="1115"/>
                    <a:pt x="557" y="1120"/>
                    <a:pt x="547" y="1120"/>
                  </a:cubicBezTo>
                  <a:cubicBezTo>
                    <a:pt x="529" y="1120"/>
                    <a:pt x="514" y="1106"/>
                    <a:pt x="512" y="1088"/>
                  </a:cubicBezTo>
                  <a:close/>
                  <a:moveTo>
                    <a:pt x="582" y="1403"/>
                  </a:moveTo>
                  <a:cubicBezTo>
                    <a:pt x="575" y="1403"/>
                    <a:pt x="569" y="1397"/>
                    <a:pt x="569" y="1391"/>
                  </a:cubicBezTo>
                  <a:cubicBezTo>
                    <a:pt x="569" y="1384"/>
                    <a:pt x="575" y="1379"/>
                    <a:pt x="582" y="1379"/>
                  </a:cubicBezTo>
                  <a:cubicBezTo>
                    <a:pt x="588" y="1379"/>
                    <a:pt x="594" y="1384"/>
                    <a:pt x="594" y="1391"/>
                  </a:cubicBezTo>
                  <a:cubicBezTo>
                    <a:pt x="594" y="1397"/>
                    <a:pt x="588" y="1403"/>
                    <a:pt x="582" y="1403"/>
                  </a:cubicBezTo>
                  <a:close/>
                  <a:moveTo>
                    <a:pt x="700" y="1318"/>
                  </a:moveTo>
                  <a:cubicBezTo>
                    <a:pt x="697" y="1320"/>
                    <a:pt x="694" y="1321"/>
                    <a:pt x="692" y="1323"/>
                  </a:cubicBezTo>
                  <a:cubicBezTo>
                    <a:pt x="685" y="1328"/>
                    <a:pt x="674" y="1332"/>
                    <a:pt x="662" y="1332"/>
                  </a:cubicBezTo>
                  <a:cubicBezTo>
                    <a:pt x="642" y="1332"/>
                    <a:pt x="625" y="1321"/>
                    <a:pt x="625" y="1308"/>
                  </a:cubicBezTo>
                  <a:cubicBezTo>
                    <a:pt x="625" y="1307"/>
                    <a:pt x="625" y="1306"/>
                    <a:pt x="625" y="1306"/>
                  </a:cubicBezTo>
                  <a:cubicBezTo>
                    <a:pt x="619" y="1307"/>
                    <a:pt x="612" y="1307"/>
                    <a:pt x="605" y="1307"/>
                  </a:cubicBezTo>
                  <a:cubicBezTo>
                    <a:pt x="570" y="1307"/>
                    <a:pt x="543" y="1295"/>
                    <a:pt x="543" y="1279"/>
                  </a:cubicBezTo>
                  <a:cubicBezTo>
                    <a:pt x="543" y="1264"/>
                    <a:pt x="570" y="1251"/>
                    <a:pt x="605" y="1251"/>
                  </a:cubicBezTo>
                  <a:cubicBezTo>
                    <a:pt x="615" y="1251"/>
                    <a:pt x="625" y="1253"/>
                    <a:pt x="634" y="1255"/>
                  </a:cubicBezTo>
                  <a:cubicBezTo>
                    <a:pt x="637" y="1255"/>
                    <a:pt x="641" y="1255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6" y="1256"/>
                    <a:pt x="646" y="1256"/>
                    <a:pt x="646" y="1256"/>
                  </a:cubicBezTo>
                  <a:cubicBezTo>
                    <a:pt x="647" y="1257"/>
                    <a:pt x="647" y="1257"/>
                    <a:pt x="647" y="1257"/>
                  </a:cubicBezTo>
                  <a:cubicBezTo>
                    <a:pt x="648" y="1257"/>
                    <a:pt x="648" y="1257"/>
                    <a:pt x="648" y="1257"/>
                  </a:cubicBezTo>
                  <a:cubicBezTo>
                    <a:pt x="649" y="1258"/>
                    <a:pt x="651" y="1258"/>
                    <a:pt x="652" y="1259"/>
                  </a:cubicBezTo>
                  <a:cubicBezTo>
                    <a:pt x="655" y="1260"/>
                    <a:pt x="658" y="1262"/>
                    <a:pt x="660" y="1264"/>
                  </a:cubicBezTo>
                  <a:cubicBezTo>
                    <a:pt x="662" y="1265"/>
                    <a:pt x="663" y="1267"/>
                    <a:pt x="664" y="1268"/>
                  </a:cubicBezTo>
                  <a:cubicBezTo>
                    <a:pt x="669" y="1269"/>
                    <a:pt x="673" y="1269"/>
                    <a:pt x="678" y="1270"/>
                  </a:cubicBezTo>
                  <a:cubicBezTo>
                    <a:pt x="684" y="1271"/>
                    <a:pt x="689" y="1273"/>
                    <a:pt x="694" y="1276"/>
                  </a:cubicBezTo>
                  <a:cubicBezTo>
                    <a:pt x="697" y="1277"/>
                    <a:pt x="700" y="1278"/>
                    <a:pt x="703" y="1279"/>
                  </a:cubicBezTo>
                  <a:cubicBezTo>
                    <a:pt x="708" y="1281"/>
                    <a:pt x="712" y="1285"/>
                    <a:pt x="716" y="1288"/>
                  </a:cubicBezTo>
                  <a:cubicBezTo>
                    <a:pt x="729" y="1289"/>
                    <a:pt x="745" y="1287"/>
                    <a:pt x="756" y="1285"/>
                  </a:cubicBezTo>
                  <a:cubicBezTo>
                    <a:pt x="768" y="1283"/>
                    <a:pt x="779" y="1279"/>
                    <a:pt x="791" y="1277"/>
                  </a:cubicBezTo>
                  <a:cubicBezTo>
                    <a:pt x="759" y="1287"/>
                    <a:pt x="729" y="1302"/>
                    <a:pt x="700" y="1318"/>
                  </a:cubicBezTo>
                  <a:close/>
                  <a:moveTo>
                    <a:pt x="850" y="1332"/>
                  </a:moveTo>
                  <a:cubicBezTo>
                    <a:pt x="849" y="1332"/>
                    <a:pt x="847" y="1333"/>
                    <a:pt x="846" y="1334"/>
                  </a:cubicBezTo>
                  <a:cubicBezTo>
                    <a:pt x="845" y="1335"/>
                    <a:pt x="844" y="1335"/>
                    <a:pt x="844" y="1336"/>
                  </a:cubicBezTo>
                  <a:cubicBezTo>
                    <a:pt x="843" y="1337"/>
                    <a:pt x="842" y="1337"/>
                    <a:pt x="841" y="1338"/>
                  </a:cubicBezTo>
                  <a:cubicBezTo>
                    <a:pt x="834" y="1343"/>
                    <a:pt x="773" y="1389"/>
                    <a:pt x="744" y="1388"/>
                  </a:cubicBezTo>
                  <a:cubicBezTo>
                    <a:pt x="715" y="1387"/>
                    <a:pt x="712" y="1371"/>
                    <a:pt x="712" y="1364"/>
                  </a:cubicBezTo>
                  <a:cubicBezTo>
                    <a:pt x="711" y="1352"/>
                    <a:pt x="722" y="1342"/>
                    <a:pt x="735" y="1342"/>
                  </a:cubicBezTo>
                  <a:cubicBezTo>
                    <a:pt x="742" y="1341"/>
                    <a:pt x="748" y="1344"/>
                    <a:pt x="753" y="1348"/>
                  </a:cubicBezTo>
                  <a:cubicBezTo>
                    <a:pt x="758" y="1344"/>
                    <a:pt x="764" y="1342"/>
                    <a:pt x="771" y="1342"/>
                  </a:cubicBezTo>
                  <a:cubicBezTo>
                    <a:pt x="780" y="1342"/>
                    <a:pt x="788" y="1345"/>
                    <a:pt x="794" y="1350"/>
                  </a:cubicBezTo>
                  <a:cubicBezTo>
                    <a:pt x="799" y="1349"/>
                    <a:pt x="804" y="1347"/>
                    <a:pt x="809" y="1345"/>
                  </a:cubicBezTo>
                  <a:cubicBezTo>
                    <a:pt x="820" y="1342"/>
                    <a:pt x="831" y="1338"/>
                    <a:pt x="839" y="1335"/>
                  </a:cubicBezTo>
                  <a:cubicBezTo>
                    <a:pt x="840" y="1334"/>
                    <a:pt x="841" y="1334"/>
                    <a:pt x="842" y="1334"/>
                  </a:cubicBezTo>
                  <a:cubicBezTo>
                    <a:pt x="843" y="1333"/>
                    <a:pt x="844" y="1333"/>
                    <a:pt x="845" y="1333"/>
                  </a:cubicBezTo>
                  <a:cubicBezTo>
                    <a:pt x="846" y="1332"/>
                    <a:pt x="848" y="1331"/>
                    <a:pt x="849" y="1331"/>
                  </a:cubicBezTo>
                  <a:cubicBezTo>
                    <a:pt x="851" y="1330"/>
                    <a:pt x="853" y="1329"/>
                    <a:pt x="853" y="1329"/>
                  </a:cubicBezTo>
                  <a:cubicBezTo>
                    <a:pt x="853" y="1329"/>
                    <a:pt x="852" y="1330"/>
                    <a:pt x="850" y="1332"/>
                  </a:cubicBezTo>
                  <a:close/>
                  <a:moveTo>
                    <a:pt x="849" y="1303"/>
                  </a:moveTo>
                  <a:cubicBezTo>
                    <a:pt x="850" y="1302"/>
                    <a:pt x="851" y="1302"/>
                    <a:pt x="852" y="1301"/>
                  </a:cubicBezTo>
                  <a:cubicBezTo>
                    <a:pt x="853" y="1301"/>
                    <a:pt x="854" y="1301"/>
                    <a:pt x="854" y="1300"/>
                  </a:cubicBezTo>
                  <a:cubicBezTo>
                    <a:pt x="853" y="1301"/>
                    <a:pt x="851" y="1302"/>
                    <a:pt x="849" y="1303"/>
                  </a:cubicBezTo>
                  <a:close/>
                  <a:moveTo>
                    <a:pt x="861" y="1394"/>
                  </a:moveTo>
                  <a:cubicBezTo>
                    <a:pt x="862" y="1380"/>
                    <a:pt x="870" y="1367"/>
                    <a:pt x="880" y="1360"/>
                  </a:cubicBezTo>
                  <a:cubicBezTo>
                    <a:pt x="886" y="1367"/>
                    <a:pt x="908" y="1360"/>
                    <a:pt x="931" y="1343"/>
                  </a:cubicBezTo>
                  <a:cubicBezTo>
                    <a:pt x="955" y="1326"/>
                    <a:pt x="970" y="1306"/>
                    <a:pt x="965" y="1298"/>
                  </a:cubicBezTo>
                  <a:cubicBezTo>
                    <a:pt x="965" y="1297"/>
                    <a:pt x="964" y="1297"/>
                    <a:pt x="963" y="1296"/>
                  </a:cubicBezTo>
                  <a:cubicBezTo>
                    <a:pt x="1110" y="1179"/>
                    <a:pt x="1419" y="927"/>
                    <a:pt x="1441" y="908"/>
                  </a:cubicBezTo>
                  <a:cubicBezTo>
                    <a:pt x="1500" y="860"/>
                    <a:pt x="1537" y="831"/>
                    <a:pt x="1537" y="831"/>
                  </a:cubicBezTo>
                  <a:cubicBezTo>
                    <a:pt x="1537" y="831"/>
                    <a:pt x="1503" y="864"/>
                    <a:pt x="1448" y="917"/>
                  </a:cubicBezTo>
                  <a:cubicBezTo>
                    <a:pt x="1420" y="943"/>
                    <a:pt x="1387" y="975"/>
                    <a:pt x="1350" y="1009"/>
                  </a:cubicBezTo>
                  <a:cubicBezTo>
                    <a:pt x="1341" y="1018"/>
                    <a:pt x="1331" y="1026"/>
                    <a:pt x="1321" y="1035"/>
                  </a:cubicBezTo>
                  <a:cubicBezTo>
                    <a:pt x="1312" y="1044"/>
                    <a:pt x="1302" y="1054"/>
                    <a:pt x="1292" y="1063"/>
                  </a:cubicBezTo>
                  <a:cubicBezTo>
                    <a:pt x="1271" y="1081"/>
                    <a:pt x="1250" y="1101"/>
                    <a:pt x="1229" y="1120"/>
                  </a:cubicBezTo>
                  <a:cubicBezTo>
                    <a:pt x="1207" y="1140"/>
                    <a:pt x="1186" y="1158"/>
                    <a:pt x="1165" y="1177"/>
                  </a:cubicBezTo>
                  <a:cubicBezTo>
                    <a:pt x="1145" y="1195"/>
                    <a:pt x="1125" y="1212"/>
                    <a:pt x="1106" y="1229"/>
                  </a:cubicBezTo>
                  <a:cubicBezTo>
                    <a:pt x="1068" y="1262"/>
                    <a:pt x="1034" y="1292"/>
                    <a:pt x="1005" y="1317"/>
                  </a:cubicBezTo>
                  <a:cubicBezTo>
                    <a:pt x="998" y="1323"/>
                    <a:pt x="991" y="1329"/>
                    <a:pt x="984" y="1335"/>
                  </a:cubicBezTo>
                  <a:cubicBezTo>
                    <a:pt x="978" y="1340"/>
                    <a:pt x="972" y="1345"/>
                    <a:pt x="966" y="1350"/>
                  </a:cubicBezTo>
                  <a:cubicBezTo>
                    <a:pt x="964" y="1352"/>
                    <a:pt x="962" y="1353"/>
                    <a:pt x="960" y="1355"/>
                  </a:cubicBezTo>
                  <a:cubicBezTo>
                    <a:pt x="957" y="1358"/>
                    <a:pt x="955" y="1361"/>
                    <a:pt x="953" y="1365"/>
                  </a:cubicBezTo>
                  <a:cubicBezTo>
                    <a:pt x="951" y="1369"/>
                    <a:pt x="950" y="1374"/>
                    <a:pt x="949" y="1378"/>
                  </a:cubicBezTo>
                  <a:cubicBezTo>
                    <a:pt x="950" y="1380"/>
                    <a:pt x="951" y="1382"/>
                    <a:pt x="951" y="1384"/>
                  </a:cubicBezTo>
                  <a:cubicBezTo>
                    <a:pt x="951" y="1384"/>
                    <a:pt x="951" y="1384"/>
                    <a:pt x="951" y="1384"/>
                  </a:cubicBezTo>
                  <a:cubicBezTo>
                    <a:pt x="953" y="1383"/>
                    <a:pt x="955" y="1381"/>
                    <a:pt x="957" y="1379"/>
                  </a:cubicBezTo>
                  <a:cubicBezTo>
                    <a:pt x="957" y="1379"/>
                    <a:pt x="958" y="1378"/>
                    <a:pt x="958" y="1378"/>
                  </a:cubicBezTo>
                  <a:cubicBezTo>
                    <a:pt x="959" y="1377"/>
                    <a:pt x="959" y="1377"/>
                    <a:pt x="960" y="1376"/>
                  </a:cubicBezTo>
                  <a:cubicBezTo>
                    <a:pt x="961" y="1375"/>
                    <a:pt x="962" y="1374"/>
                    <a:pt x="963" y="1373"/>
                  </a:cubicBezTo>
                  <a:cubicBezTo>
                    <a:pt x="968" y="1369"/>
                    <a:pt x="973" y="1365"/>
                    <a:pt x="978" y="1361"/>
                  </a:cubicBezTo>
                  <a:cubicBezTo>
                    <a:pt x="988" y="1353"/>
                    <a:pt x="998" y="1346"/>
                    <a:pt x="1005" y="1340"/>
                  </a:cubicBezTo>
                  <a:cubicBezTo>
                    <a:pt x="1013" y="1335"/>
                    <a:pt x="1018" y="1331"/>
                    <a:pt x="1018" y="1331"/>
                  </a:cubicBezTo>
                  <a:cubicBezTo>
                    <a:pt x="1018" y="1331"/>
                    <a:pt x="1014" y="1336"/>
                    <a:pt x="1007" y="1343"/>
                  </a:cubicBezTo>
                  <a:cubicBezTo>
                    <a:pt x="1000" y="1349"/>
                    <a:pt x="992" y="1359"/>
                    <a:pt x="983" y="1368"/>
                  </a:cubicBezTo>
                  <a:cubicBezTo>
                    <a:pt x="979" y="1373"/>
                    <a:pt x="975" y="1378"/>
                    <a:pt x="971" y="1382"/>
                  </a:cubicBezTo>
                  <a:cubicBezTo>
                    <a:pt x="970" y="1383"/>
                    <a:pt x="969" y="1385"/>
                    <a:pt x="969" y="1386"/>
                  </a:cubicBezTo>
                  <a:cubicBezTo>
                    <a:pt x="968" y="1386"/>
                    <a:pt x="968" y="1387"/>
                    <a:pt x="967" y="1387"/>
                  </a:cubicBezTo>
                  <a:cubicBezTo>
                    <a:pt x="967" y="1388"/>
                    <a:pt x="966" y="1388"/>
                    <a:pt x="966" y="1389"/>
                  </a:cubicBezTo>
                  <a:cubicBezTo>
                    <a:pt x="964" y="1391"/>
                    <a:pt x="963" y="1393"/>
                    <a:pt x="962" y="1395"/>
                  </a:cubicBezTo>
                  <a:cubicBezTo>
                    <a:pt x="961" y="1396"/>
                    <a:pt x="960" y="1397"/>
                    <a:pt x="960" y="1398"/>
                  </a:cubicBezTo>
                  <a:cubicBezTo>
                    <a:pt x="959" y="1399"/>
                    <a:pt x="958" y="1400"/>
                    <a:pt x="958" y="1400"/>
                  </a:cubicBezTo>
                  <a:cubicBezTo>
                    <a:pt x="957" y="1402"/>
                    <a:pt x="956" y="1403"/>
                    <a:pt x="955" y="1404"/>
                  </a:cubicBezTo>
                  <a:cubicBezTo>
                    <a:pt x="955" y="1405"/>
                    <a:pt x="954" y="1406"/>
                    <a:pt x="954" y="1407"/>
                  </a:cubicBezTo>
                  <a:cubicBezTo>
                    <a:pt x="954" y="1411"/>
                    <a:pt x="953" y="1415"/>
                    <a:pt x="952" y="1419"/>
                  </a:cubicBezTo>
                  <a:cubicBezTo>
                    <a:pt x="951" y="1425"/>
                    <a:pt x="949" y="1429"/>
                    <a:pt x="948" y="1434"/>
                  </a:cubicBezTo>
                  <a:cubicBezTo>
                    <a:pt x="946" y="1437"/>
                    <a:pt x="944" y="1440"/>
                    <a:pt x="942" y="1443"/>
                  </a:cubicBezTo>
                  <a:cubicBezTo>
                    <a:pt x="942" y="1444"/>
                    <a:pt x="942" y="1444"/>
                    <a:pt x="942" y="1444"/>
                  </a:cubicBezTo>
                  <a:cubicBezTo>
                    <a:pt x="942" y="1460"/>
                    <a:pt x="931" y="1473"/>
                    <a:pt x="917" y="1473"/>
                  </a:cubicBezTo>
                  <a:cubicBezTo>
                    <a:pt x="916" y="1473"/>
                    <a:pt x="915" y="1473"/>
                    <a:pt x="914" y="1473"/>
                  </a:cubicBezTo>
                  <a:cubicBezTo>
                    <a:pt x="923" y="1467"/>
                    <a:pt x="930" y="1456"/>
                    <a:pt x="930" y="1442"/>
                  </a:cubicBezTo>
                  <a:cubicBezTo>
                    <a:pt x="930" y="1423"/>
                    <a:pt x="918" y="1408"/>
                    <a:pt x="902" y="1408"/>
                  </a:cubicBezTo>
                  <a:cubicBezTo>
                    <a:pt x="897" y="1408"/>
                    <a:pt x="892" y="1410"/>
                    <a:pt x="888" y="1413"/>
                  </a:cubicBezTo>
                  <a:cubicBezTo>
                    <a:pt x="883" y="1401"/>
                    <a:pt x="873" y="1394"/>
                    <a:pt x="861" y="1394"/>
                  </a:cubicBezTo>
                  <a:close/>
                  <a:moveTo>
                    <a:pt x="950" y="1680"/>
                  </a:moveTo>
                  <a:cubicBezTo>
                    <a:pt x="949" y="1680"/>
                    <a:pt x="948" y="1680"/>
                    <a:pt x="947" y="1680"/>
                  </a:cubicBezTo>
                  <a:cubicBezTo>
                    <a:pt x="941" y="1661"/>
                    <a:pt x="928" y="1647"/>
                    <a:pt x="912" y="1645"/>
                  </a:cubicBezTo>
                  <a:cubicBezTo>
                    <a:pt x="914" y="1636"/>
                    <a:pt x="919" y="1628"/>
                    <a:pt x="924" y="1622"/>
                  </a:cubicBezTo>
                  <a:cubicBezTo>
                    <a:pt x="924" y="1621"/>
                    <a:pt x="924" y="1619"/>
                    <a:pt x="924" y="1618"/>
                  </a:cubicBezTo>
                  <a:cubicBezTo>
                    <a:pt x="924" y="1618"/>
                    <a:pt x="924" y="1618"/>
                    <a:pt x="924" y="1618"/>
                  </a:cubicBezTo>
                  <a:cubicBezTo>
                    <a:pt x="923" y="1618"/>
                    <a:pt x="922" y="1618"/>
                    <a:pt x="921" y="1618"/>
                  </a:cubicBezTo>
                  <a:cubicBezTo>
                    <a:pt x="904" y="1618"/>
                    <a:pt x="891" y="1601"/>
                    <a:pt x="891" y="1581"/>
                  </a:cubicBezTo>
                  <a:cubicBezTo>
                    <a:pt x="891" y="1564"/>
                    <a:pt x="899" y="1550"/>
                    <a:pt x="911" y="1545"/>
                  </a:cubicBezTo>
                  <a:cubicBezTo>
                    <a:pt x="910" y="1542"/>
                    <a:pt x="910" y="1538"/>
                    <a:pt x="910" y="1535"/>
                  </a:cubicBezTo>
                  <a:cubicBezTo>
                    <a:pt x="910" y="1518"/>
                    <a:pt x="922" y="1504"/>
                    <a:pt x="938" y="1504"/>
                  </a:cubicBezTo>
                  <a:cubicBezTo>
                    <a:pt x="953" y="1504"/>
                    <a:pt x="965" y="1518"/>
                    <a:pt x="965" y="1535"/>
                  </a:cubicBezTo>
                  <a:cubicBezTo>
                    <a:pt x="965" y="1548"/>
                    <a:pt x="958" y="1559"/>
                    <a:pt x="947" y="1563"/>
                  </a:cubicBezTo>
                  <a:cubicBezTo>
                    <a:pt x="950" y="1568"/>
                    <a:pt x="951" y="1574"/>
                    <a:pt x="951" y="1581"/>
                  </a:cubicBezTo>
                  <a:cubicBezTo>
                    <a:pt x="951" y="1581"/>
                    <a:pt x="951" y="1581"/>
                    <a:pt x="951" y="1581"/>
                  </a:cubicBezTo>
                  <a:cubicBezTo>
                    <a:pt x="954" y="1580"/>
                    <a:pt x="957" y="1579"/>
                    <a:pt x="961" y="1579"/>
                  </a:cubicBezTo>
                  <a:cubicBezTo>
                    <a:pt x="981" y="1579"/>
                    <a:pt x="998" y="1597"/>
                    <a:pt x="998" y="1618"/>
                  </a:cubicBezTo>
                  <a:cubicBezTo>
                    <a:pt x="998" y="1619"/>
                    <a:pt x="998" y="1620"/>
                    <a:pt x="997" y="1621"/>
                  </a:cubicBezTo>
                  <a:cubicBezTo>
                    <a:pt x="995" y="1620"/>
                    <a:pt x="991" y="1619"/>
                    <a:pt x="988" y="1619"/>
                  </a:cubicBezTo>
                  <a:cubicBezTo>
                    <a:pt x="976" y="1619"/>
                    <a:pt x="967" y="1630"/>
                    <a:pt x="967" y="1643"/>
                  </a:cubicBezTo>
                  <a:cubicBezTo>
                    <a:pt x="967" y="1656"/>
                    <a:pt x="976" y="1667"/>
                    <a:pt x="988" y="1667"/>
                  </a:cubicBezTo>
                  <a:cubicBezTo>
                    <a:pt x="988" y="1667"/>
                    <a:pt x="989" y="1667"/>
                    <a:pt x="989" y="1667"/>
                  </a:cubicBezTo>
                  <a:cubicBezTo>
                    <a:pt x="988" y="1681"/>
                    <a:pt x="983" y="1693"/>
                    <a:pt x="976" y="1701"/>
                  </a:cubicBezTo>
                  <a:cubicBezTo>
                    <a:pt x="973" y="1689"/>
                    <a:pt x="962" y="1680"/>
                    <a:pt x="950" y="1680"/>
                  </a:cubicBezTo>
                  <a:close/>
                  <a:moveTo>
                    <a:pt x="1044" y="1778"/>
                  </a:moveTo>
                  <a:cubicBezTo>
                    <a:pt x="1044" y="1779"/>
                    <a:pt x="1044" y="1779"/>
                    <a:pt x="1044" y="1780"/>
                  </a:cubicBezTo>
                  <a:cubicBezTo>
                    <a:pt x="1044" y="1784"/>
                    <a:pt x="1043" y="1787"/>
                    <a:pt x="1042" y="1788"/>
                  </a:cubicBezTo>
                  <a:cubicBezTo>
                    <a:pt x="1042" y="1789"/>
                    <a:pt x="1042" y="1790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36" y="1803"/>
                    <a:pt x="1024" y="1811"/>
                    <a:pt x="1011" y="1811"/>
                  </a:cubicBezTo>
                  <a:cubicBezTo>
                    <a:pt x="1010" y="1811"/>
                    <a:pt x="1009" y="1811"/>
                    <a:pt x="1008" y="1811"/>
                  </a:cubicBezTo>
                  <a:cubicBezTo>
                    <a:pt x="1012" y="1806"/>
                    <a:pt x="1015" y="1800"/>
                    <a:pt x="1015" y="1793"/>
                  </a:cubicBezTo>
                  <a:cubicBezTo>
                    <a:pt x="1015" y="1777"/>
                    <a:pt x="1001" y="1764"/>
                    <a:pt x="985" y="1764"/>
                  </a:cubicBezTo>
                  <a:cubicBezTo>
                    <a:pt x="984" y="1764"/>
                    <a:pt x="982" y="1764"/>
                    <a:pt x="981" y="1764"/>
                  </a:cubicBezTo>
                  <a:cubicBezTo>
                    <a:pt x="983" y="1760"/>
                    <a:pt x="986" y="1756"/>
                    <a:pt x="989" y="1753"/>
                  </a:cubicBezTo>
                  <a:cubicBezTo>
                    <a:pt x="987" y="1749"/>
                    <a:pt x="985" y="1744"/>
                    <a:pt x="985" y="1739"/>
                  </a:cubicBezTo>
                  <a:cubicBezTo>
                    <a:pt x="985" y="1727"/>
                    <a:pt x="994" y="1717"/>
                    <a:pt x="1005" y="1717"/>
                  </a:cubicBezTo>
                  <a:cubicBezTo>
                    <a:pt x="1010" y="1717"/>
                    <a:pt x="1014" y="1719"/>
                    <a:pt x="1017" y="1722"/>
                  </a:cubicBezTo>
                  <a:cubicBezTo>
                    <a:pt x="1018" y="1718"/>
                    <a:pt x="1018" y="1713"/>
                    <a:pt x="1017" y="1710"/>
                  </a:cubicBezTo>
                  <a:cubicBezTo>
                    <a:pt x="1017" y="1704"/>
                    <a:pt x="1016" y="1700"/>
                    <a:pt x="1016" y="1697"/>
                  </a:cubicBezTo>
                  <a:cubicBezTo>
                    <a:pt x="1016" y="1696"/>
                    <a:pt x="1015" y="1696"/>
                    <a:pt x="1015" y="1695"/>
                  </a:cubicBezTo>
                  <a:cubicBezTo>
                    <a:pt x="1015" y="1694"/>
                    <a:pt x="1015" y="1694"/>
                    <a:pt x="1015" y="1694"/>
                  </a:cubicBezTo>
                  <a:cubicBezTo>
                    <a:pt x="1015" y="1693"/>
                    <a:pt x="1015" y="1692"/>
                    <a:pt x="1015" y="1692"/>
                  </a:cubicBezTo>
                  <a:cubicBezTo>
                    <a:pt x="1015" y="1692"/>
                    <a:pt x="1015" y="1693"/>
                    <a:pt x="1016" y="1693"/>
                  </a:cubicBezTo>
                  <a:cubicBezTo>
                    <a:pt x="1016" y="1693"/>
                    <a:pt x="1016" y="1694"/>
                    <a:pt x="1017" y="1694"/>
                  </a:cubicBezTo>
                  <a:cubicBezTo>
                    <a:pt x="1017" y="1695"/>
                    <a:pt x="1017" y="1695"/>
                    <a:pt x="1018" y="1696"/>
                  </a:cubicBezTo>
                  <a:cubicBezTo>
                    <a:pt x="1020" y="1698"/>
                    <a:pt x="1022" y="1702"/>
                    <a:pt x="1025" y="1707"/>
                  </a:cubicBezTo>
                  <a:cubicBezTo>
                    <a:pt x="1027" y="1713"/>
                    <a:pt x="1029" y="1720"/>
                    <a:pt x="1029" y="1728"/>
                  </a:cubicBezTo>
                  <a:cubicBezTo>
                    <a:pt x="1030" y="1734"/>
                    <a:pt x="1029" y="1741"/>
                    <a:pt x="1027" y="1748"/>
                  </a:cubicBezTo>
                  <a:cubicBezTo>
                    <a:pt x="1029" y="1750"/>
                    <a:pt x="1031" y="1751"/>
                    <a:pt x="1033" y="1753"/>
                  </a:cubicBezTo>
                  <a:cubicBezTo>
                    <a:pt x="1034" y="1754"/>
                    <a:pt x="1035" y="1755"/>
                    <a:pt x="1036" y="1756"/>
                  </a:cubicBezTo>
                  <a:cubicBezTo>
                    <a:pt x="1041" y="1762"/>
                    <a:pt x="1044" y="1770"/>
                    <a:pt x="1044" y="17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2593" y="2913"/>
              <a:ext cx="29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1501" y="2365"/>
              <a:ext cx="173" cy="319"/>
            </a:xfrm>
            <a:custGeom>
              <a:avLst/>
              <a:gdLst>
                <a:gd name="T0" fmla="*/ 56 w 107"/>
                <a:gd name="T1" fmla="*/ 176 h 197"/>
                <a:gd name="T2" fmla="*/ 59 w 107"/>
                <a:gd name="T3" fmla="*/ 176 h 197"/>
                <a:gd name="T4" fmla="*/ 85 w 107"/>
                <a:gd name="T5" fmla="*/ 197 h 197"/>
                <a:gd name="T6" fmla="*/ 98 w 107"/>
                <a:gd name="T7" fmla="*/ 163 h 197"/>
                <a:gd name="T8" fmla="*/ 97 w 107"/>
                <a:gd name="T9" fmla="*/ 163 h 197"/>
                <a:gd name="T10" fmla="*/ 76 w 107"/>
                <a:gd name="T11" fmla="*/ 139 h 197"/>
                <a:gd name="T12" fmla="*/ 97 w 107"/>
                <a:gd name="T13" fmla="*/ 115 h 197"/>
                <a:gd name="T14" fmla="*/ 106 w 107"/>
                <a:gd name="T15" fmla="*/ 117 h 197"/>
                <a:gd name="T16" fmla="*/ 107 w 107"/>
                <a:gd name="T17" fmla="*/ 114 h 197"/>
                <a:gd name="T18" fmla="*/ 70 w 107"/>
                <a:gd name="T19" fmla="*/ 75 h 197"/>
                <a:gd name="T20" fmla="*/ 60 w 107"/>
                <a:gd name="T21" fmla="*/ 77 h 197"/>
                <a:gd name="T22" fmla="*/ 60 w 107"/>
                <a:gd name="T23" fmla="*/ 77 h 197"/>
                <a:gd name="T24" fmla="*/ 56 w 107"/>
                <a:gd name="T25" fmla="*/ 59 h 197"/>
                <a:gd name="T26" fmla="*/ 74 w 107"/>
                <a:gd name="T27" fmla="*/ 31 h 197"/>
                <a:gd name="T28" fmla="*/ 47 w 107"/>
                <a:gd name="T29" fmla="*/ 0 h 197"/>
                <a:gd name="T30" fmla="*/ 19 w 107"/>
                <a:gd name="T31" fmla="*/ 31 h 197"/>
                <a:gd name="T32" fmla="*/ 20 w 107"/>
                <a:gd name="T33" fmla="*/ 41 h 197"/>
                <a:gd name="T34" fmla="*/ 0 w 107"/>
                <a:gd name="T35" fmla="*/ 77 h 197"/>
                <a:gd name="T36" fmla="*/ 30 w 107"/>
                <a:gd name="T37" fmla="*/ 114 h 197"/>
                <a:gd name="T38" fmla="*/ 33 w 107"/>
                <a:gd name="T39" fmla="*/ 114 h 197"/>
                <a:gd name="T40" fmla="*/ 33 w 107"/>
                <a:gd name="T41" fmla="*/ 114 h 197"/>
                <a:gd name="T42" fmla="*/ 33 w 107"/>
                <a:gd name="T43" fmla="*/ 118 h 197"/>
                <a:gd name="T44" fmla="*/ 21 w 107"/>
                <a:gd name="T45" fmla="*/ 141 h 197"/>
                <a:gd name="T46" fmla="*/ 56 w 107"/>
                <a:gd name="T47" fmla="*/ 17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7" h="197">
                  <a:moveTo>
                    <a:pt x="56" y="176"/>
                  </a:moveTo>
                  <a:cubicBezTo>
                    <a:pt x="57" y="176"/>
                    <a:pt x="58" y="176"/>
                    <a:pt x="59" y="176"/>
                  </a:cubicBezTo>
                  <a:cubicBezTo>
                    <a:pt x="71" y="176"/>
                    <a:pt x="82" y="185"/>
                    <a:pt x="85" y="197"/>
                  </a:cubicBezTo>
                  <a:cubicBezTo>
                    <a:pt x="92" y="189"/>
                    <a:pt x="97" y="177"/>
                    <a:pt x="98" y="163"/>
                  </a:cubicBezTo>
                  <a:cubicBezTo>
                    <a:pt x="98" y="163"/>
                    <a:pt x="97" y="163"/>
                    <a:pt x="97" y="163"/>
                  </a:cubicBezTo>
                  <a:cubicBezTo>
                    <a:pt x="85" y="163"/>
                    <a:pt x="76" y="152"/>
                    <a:pt x="76" y="139"/>
                  </a:cubicBezTo>
                  <a:cubicBezTo>
                    <a:pt x="76" y="126"/>
                    <a:pt x="85" y="115"/>
                    <a:pt x="97" y="115"/>
                  </a:cubicBezTo>
                  <a:cubicBezTo>
                    <a:pt x="100" y="115"/>
                    <a:pt x="104" y="116"/>
                    <a:pt x="106" y="117"/>
                  </a:cubicBezTo>
                  <a:cubicBezTo>
                    <a:pt x="107" y="116"/>
                    <a:pt x="107" y="115"/>
                    <a:pt x="107" y="114"/>
                  </a:cubicBezTo>
                  <a:cubicBezTo>
                    <a:pt x="107" y="93"/>
                    <a:pt x="90" y="75"/>
                    <a:pt x="70" y="75"/>
                  </a:cubicBezTo>
                  <a:cubicBezTo>
                    <a:pt x="66" y="75"/>
                    <a:pt x="63" y="76"/>
                    <a:pt x="60" y="77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0" y="70"/>
                    <a:pt x="59" y="64"/>
                    <a:pt x="56" y="59"/>
                  </a:cubicBezTo>
                  <a:cubicBezTo>
                    <a:pt x="67" y="55"/>
                    <a:pt x="74" y="44"/>
                    <a:pt x="74" y="31"/>
                  </a:cubicBezTo>
                  <a:cubicBezTo>
                    <a:pt x="74" y="14"/>
                    <a:pt x="62" y="0"/>
                    <a:pt x="47" y="0"/>
                  </a:cubicBezTo>
                  <a:cubicBezTo>
                    <a:pt x="31" y="0"/>
                    <a:pt x="19" y="14"/>
                    <a:pt x="19" y="31"/>
                  </a:cubicBezTo>
                  <a:cubicBezTo>
                    <a:pt x="19" y="34"/>
                    <a:pt x="19" y="38"/>
                    <a:pt x="20" y="41"/>
                  </a:cubicBezTo>
                  <a:cubicBezTo>
                    <a:pt x="8" y="46"/>
                    <a:pt x="0" y="60"/>
                    <a:pt x="0" y="77"/>
                  </a:cubicBezTo>
                  <a:cubicBezTo>
                    <a:pt x="0" y="97"/>
                    <a:pt x="13" y="114"/>
                    <a:pt x="30" y="114"/>
                  </a:cubicBezTo>
                  <a:cubicBezTo>
                    <a:pt x="31" y="114"/>
                    <a:pt x="32" y="114"/>
                    <a:pt x="33" y="114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33" y="115"/>
                    <a:pt x="33" y="117"/>
                    <a:pt x="33" y="118"/>
                  </a:cubicBezTo>
                  <a:cubicBezTo>
                    <a:pt x="28" y="124"/>
                    <a:pt x="23" y="132"/>
                    <a:pt x="21" y="141"/>
                  </a:cubicBezTo>
                  <a:cubicBezTo>
                    <a:pt x="37" y="143"/>
                    <a:pt x="50" y="157"/>
                    <a:pt x="56" y="17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710" y="2572"/>
              <a:ext cx="31" cy="57"/>
            </a:xfrm>
            <a:custGeom>
              <a:avLst/>
              <a:gdLst>
                <a:gd name="T0" fmla="*/ 8 w 19"/>
                <a:gd name="T1" fmla="*/ 35 h 35"/>
                <a:gd name="T2" fmla="*/ 19 w 19"/>
                <a:gd name="T3" fmla="*/ 18 h 35"/>
                <a:gd name="T4" fmla="*/ 8 w 19"/>
                <a:gd name="T5" fmla="*/ 0 h 35"/>
                <a:gd name="T6" fmla="*/ 0 w 19"/>
                <a:gd name="T7" fmla="*/ 4 h 35"/>
                <a:gd name="T8" fmla="*/ 5 w 19"/>
                <a:gd name="T9" fmla="*/ 22 h 35"/>
                <a:gd name="T10" fmla="*/ 3 w 19"/>
                <a:gd name="T11" fmla="*/ 34 h 35"/>
                <a:gd name="T12" fmla="*/ 8 w 19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5">
                  <a:moveTo>
                    <a:pt x="8" y="35"/>
                  </a:moveTo>
                  <a:cubicBezTo>
                    <a:pt x="14" y="35"/>
                    <a:pt x="19" y="27"/>
                    <a:pt x="19" y="18"/>
                  </a:cubicBezTo>
                  <a:cubicBezTo>
                    <a:pt x="19" y="8"/>
                    <a:pt x="14" y="0"/>
                    <a:pt x="8" y="0"/>
                  </a:cubicBezTo>
                  <a:cubicBezTo>
                    <a:pt x="5" y="0"/>
                    <a:pt x="2" y="2"/>
                    <a:pt x="0" y="4"/>
                  </a:cubicBezTo>
                  <a:cubicBezTo>
                    <a:pt x="3" y="9"/>
                    <a:pt x="5" y="15"/>
                    <a:pt x="5" y="22"/>
                  </a:cubicBezTo>
                  <a:cubicBezTo>
                    <a:pt x="5" y="26"/>
                    <a:pt x="4" y="30"/>
                    <a:pt x="3" y="34"/>
                  </a:cubicBezTo>
                  <a:cubicBezTo>
                    <a:pt x="5" y="35"/>
                    <a:pt x="6" y="35"/>
                    <a:pt x="8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565" y="722"/>
              <a:ext cx="140" cy="118"/>
            </a:xfrm>
            <a:custGeom>
              <a:avLst/>
              <a:gdLst>
                <a:gd name="T0" fmla="*/ 23 w 87"/>
                <a:gd name="T1" fmla="*/ 73 h 73"/>
                <a:gd name="T2" fmla="*/ 41 w 87"/>
                <a:gd name="T3" fmla="*/ 63 h 73"/>
                <a:gd name="T4" fmla="*/ 51 w 87"/>
                <a:gd name="T5" fmla="*/ 65 h 73"/>
                <a:gd name="T6" fmla="*/ 78 w 87"/>
                <a:gd name="T7" fmla="*/ 47 h 73"/>
                <a:gd name="T8" fmla="*/ 87 w 87"/>
                <a:gd name="T9" fmla="*/ 32 h 73"/>
                <a:gd name="T10" fmla="*/ 78 w 87"/>
                <a:gd name="T11" fmla="*/ 17 h 73"/>
                <a:gd name="T12" fmla="*/ 51 w 87"/>
                <a:gd name="T13" fmla="*/ 0 h 73"/>
                <a:gd name="T14" fmla="*/ 23 w 87"/>
                <a:gd name="T15" fmla="*/ 23 h 73"/>
                <a:gd name="T16" fmla="*/ 23 w 87"/>
                <a:gd name="T17" fmla="*/ 23 h 73"/>
                <a:gd name="T18" fmla="*/ 0 w 87"/>
                <a:gd name="T19" fmla="*/ 48 h 73"/>
                <a:gd name="T20" fmla="*/ 23 w 87"/>
                <a:gd name="T2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73">
                  <a:moveTo>
                    <a:pt x="23" y="73"/>
                  </a:moveTo>
                  <a:cubicBezTo>
                    <a:pt x="30" y="73"/>
                    <a:pt x="37" y="69"/>
                    <a:pt x="41" y="63"/>
                  </a:cubicBezTo>
                  <a:cubicBezTo>
                    <a:pt x="44" y="65"/>
                    <a:pt x="48" y="65"/>
                    <a:pt x="51" y="65"/>
                  </a:cubicBezTo>
                  <a:cubicBezTo>
                    <a:pt x="63" y="65"/>
                    <a:pt x="73" y="58"/>
                    <a:pt x="78" y="47"/>
                  </a:cubicBezTo>
                  <a:cubicBezTo>
                    <a:pt x="84" y="45"/>
                    <a:pt x="87" y="39"/>
                    <a:pt x="87" y="32"/>
                  </a:cubicBezTo>
                  <a:cubicBezTo>
                    <a:pt x="87" y="25"/>
                    <a:pt x="83" y="20"/>
                    <a:pt x="78" y="17"/>
                  </a:cubicBezTo>
                  <a:cubicBezTo>
                    <a:pt x="73" y="7"/>
                    <a:pt x="63" y="0"/>
                    <a:pt x="51" y="0"/>
                  </a:cubicBezTo>
                  <a:cubicBezTo>
                    <a:pt x="38" y="0"/>
                    <a:pt x="27" y="10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10" y="23"/>
                    <a:pt x="0" y="34"/>
                    <a:pt x="0" y="48"/>
                  </a:cubicBezTo>
                  <a:cubicBezTo>
                    <a:pt x="0" y="62"/>
                    <a:pt x="10" y="73"/>
                    <a:pt x="23" y="73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1209" y="2081"/>
              <a:ext cx="231" cy="98"/>
            </a:xfrm>
            <a:custGeom>
              <a:avLst/>
              <a:gdLst>
                <a:gd name="T0" fmla="*/ 33 w 142"/>
                <a:gd name="T1" fmla="*/ 59 h 60"/>
                <a:gd name="T2" fmla="*/ 130 w 142"/>
                <a:gd name="T3" fmla="*/ 9 h 60"/>
                <a:gd name="T4" fmla="*/ 133 w 142"/>
                <a:gd name="T5" fmla="*/ 7 h 60"/>
                <a:gd name="T6" fmla="*/ 135 w 142"/>
                <a:gd name="T7" fmla="*/ 5 h 60"/>
                <a:gd name="T8" fmla="*/ 139 w 142"/>
                <a:gd name="T9" fmla="*/ 3 h 60"/>
                <a:gd name="T10" fmla="*/ 142 w 142"/>
                <a:gd name="T11" fmla="*/ 0 h 60"/>
                <a:gd name="T12" fmla="*/ 138 w 142"/>
                <a:gd name="T13" fmla="*/ 2 h 60"/>
                <a:gd name="T14" fmla="*/ 134 w 142"/>
                <a:gd name="T15" fmla="*/ 4 h 60"/>
                <a:gd name="T16" fmla="*/ 131 w 142"/>
                <a:gd name="T17" fmla="*/ 5 h 60"/>
                <a:gd name="T18" fmla="*/ 128 w 142"/>
                <a:gd name="T19" fmla="*/ 6 h 60"/>
                <a:gd name="T20" fmla="*/ 98 w 142"/>
                <a:gd name="T21" fmla="*/ 16 h 60"/>
                <a:gd name="T22" fmla="*/ 83 w 142"/>
                <a:gd name="T23" fmla="*/ 21 h 60"/>
                <a:gd name="T24" fmla="*/ 60 w 142"/>
                <a:gd name="T25" fmla="*/ 13 h 60"/>
                <a:gd name="T26" fmla="*/ 42 w 142"/>
                <a:gd name="T27" fmla="*/ 19 h 60"/>
                <a:gd name="T28" fmla="*/ 24 w 142"/>
                <a:gd name="T29" fmla="*/ 13 h 60"/>
                <a:gd name="T30" fmla="*/ 1 w 142"/>
                <a:gd name="T31" fmla="*/ 35 h 60"/>
                <a:gd name="T32" fmla="*/ 33 w 142"/>
                <a:gd name="T33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60">
                  <a:moveTo>
                    <a:pt x="33" y="59"/>
                  </a:moveTo>
                  <a:cubicBezTo>
                    <a:pt x="62" y="60"/>
                    <a:pt x="123" y="14"/>
                    <a:pt x="130" y="9"/>
                  </a:cubicBezTo>
                  <a:cubicBezTo>
                    <a:pt x="131" y="8"/>
                    <a:pt x="132" y="8"/>
                    <a:pt x="133" y="7"/>
                  </a:cubicBezTo>
                  <a:cubicBezTo>
                    <a:pt x="133" y="6"/>
                    <a:pt x="134" y="6"/>
                    <a:pt x="135" y="5"/>
                  </a:cubicBezTo>
                  <a:cubicBezTo>
                    <a:pt x="136" y="4"/>
                    <a:pt x="138" y="3"/>
                    <a:pt x="139" y="3"/>
                  </a:cubicBezTo>
                  <a:cubicBezTo>
                    <a:pt x="141" y="1"/>
                    <a:pt x="142" y="0"/>
                    <a:pt x="142" y="0"/>
                  </a:cubicBezTo>
                  <a:cubicBezTo>
                    <a:pt x="142" y="0"/>
                    <a:pt x="140" y="1"/>
                    <a:pt x="138" y="2"/>
                  </a:cubicBezTo>
                  <a:cubicBezTo>
                    <a:pt x="137" y="2"/>
                    <a:pt x="135" y="3"/>
                    <a:pt x="134" y="4"/>
                  </a:cubicBezTo>
                  <a:cubicBezTo>
                    <a:pt x="133" y="4"/>
                    <a:pt x="132" y="4"/>
                    <a:pt x="131" y="5"/>
                  </a:cubicBezTo>
                  <a:cubicBezTo>
                    <a:pt x="130" y="5"/>
                    <a:pt x="129" y="5"/>
                    <a:pt x="128" y="6"/>
                  </a:cubicBezTo>
                  <a:cubicBezTo>
                    <a:pt x="120" y="9"/>
                    <a:pt x="109" y="13"/>
                    <a:pt x="98" y="16"/>
                  </a:cubicBezTo>
                  <a:cubicBezTo>
                    <a:pt x="93" y="18"/>
                    <a:pt x="88" y="20"/>
                    <a:pt x="83" y="21"/>
                  </a:cubicBezTo>
                  <a:cubicBezTo>
                    <a:pt x="77" y="16"/>
                    <a:pt x="69" y="13"/>
                    <a:pt x="60" y="13"/>
                  </a:cubicBezTo>
                  <a:cubicBezTo>
                    <a:pt x="53" y="13"/>
                    <a:pt x="47" y="15"/>
                    <a:pt x="42" y="19"/>
                  </a:cubicBezTo>
                  <a:cubicBezTo>
                    <a:pt x="37" y="15"/>
                    <a:pt x="31" y="12"/>
                    <a:pt x="24" y="13"/>
                  </a:cubicBezTo>
                  <a:cubicBezTo>
                    <a:pt x="11" y="13"/>
                    <a:pt x="0" y="23"/>
                    <a:pt x="1" y="35"/>
                  </a:cubicBezTo>
                  <a:cubicBezTo>
                    <a:pt x="1" y="42"/>
                    <a:pt x="4" y="58"/>
                    <a:pt x="33" y="5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979" y="1777"/>
              <a:ext cx="462" cy="163"/>
            </a:xfrm>
            <a:custGeom>
              <a:avLst/>
              <a:gdLst>
                <a:gd name="T0" fmla="*/ 0 w 285"/>
                <a:gd name="T1" fmla="*/ 32 h 101"/>
                <a:gd name="T2" fmla="*/ 32 w 285"/>
                <a:gd name="T3" fmla="*/ 64 h 101"/>
                <a:gd name="T4" fmla="*/ 57 w 285"/>
                <a:gd name="T5" fmla="*/ 52 h 101"/>
                <a:gd name="T6" fmla="*/ 82 w 285"/>
                <a:gd name="T7" fmla="*/ 61 h 101"/>
                <a:gd name="T8" fmla="*/ 105 w 285"/>
                <a:gd name="T9" fmla="*/ 55 h 101"/>
                <a:gd name="T10" fmla="*/ 121 w 285"/>
                <a:gd name="T11" fmla="*/ 61 h 101"/>
                <a:gd name="T12" fmla="*/ 122 w 285"/>
                <a:gd name="T13" fmla="*/ 61 h 101"/>
                <a:gd name="T14" fmla="*/ 122 w 285"/>
                <a:gd name="T15" fmla="*/ 61 h 101"/>
                <a:gd name="T16" fmla="*/ 179 w 285"/>
                <a:gd name="T17" fmla="*/ 101 h 101"/>
                <a:gd name="T18" fmla="*/ 192 w 285"/>
                <a:gd name="T19" fmla="*/ 100 h 101"/>
                <a:gd name="T20" fmla="*/ 195 w 285"/>
                <a:gd name="T21" fmla="*/ 100 h 101"/>
                <a:gd name="T22" fmla="*/ 206 w 285"/>
                <a:gd name="T23" fmla="*/ 98 h 101"/>
                <a:gd name="T24" fmla="*/ 209 w 285"/>
                <a:gd name="T25" fmla="*/ 97 h 101"/>
                <a:gd name="T26" fmla="*/ 212 w 285"/>
                <a:gd name="T27" fmla="*/ 96 h 101"/>
                <a:gd name="T28" fmla="*/ 218 w 285"/>
                <a:gd name="T29" fmla="*/ 94 h 101"/>
                <a:gd name="T30" fmla="*/ 229 w 285"/>
                <a:gd name="T31" fmla="*/ 89 h 101"/>
                <a:gd name="T32" fmla="*/ 234 w 285"/>
                <a:gd name="T33" fmla="*/ 87 h 101"/>
                <a:gd name="T34" fmla="*/ 239 w 285"/>
                <a:gd name="T35" fmla="*/ 84 h 101"/>
                <a:gd name="T36" fmla="*/ 250 w 285"/>
                <a:gd name="T37" fmla="*/ 80 h 101"/>
                <a:gd name="T38" fmla="*/ 268 w 285"/>
                <a:gd name="T39" fmla="*/ 71 h 101"/>
                <a:gd name="T40" fmla="*/ 285 w 285"/>
                <a:gd name="T41" fmla="*/ 62 h 101"/>
                <a:gd name="T42" fmla="*/ 266 w 285"/>
                <a:gd name="T43" fmla="*/ 66 h 101"/>
                <a:gd name="T44" fmla="*/ 247 w 285"/>
                <a:gd name="T45" fmla="*/ 69 h 101"/>
                <a:gd name="T46" fmla="*/ 236 w 285"/>
                <a:gd name="T47" fmla="*/ 70 h 101"/>
                <a:gd name="T48" fmla="*/ 233 w 285"/>
                <a:gd name="T49" fmla="*/ 70 h 101"/>
                <a:gd name="T50" fmla="*/ 235 w 285"/>
                <a:gd name="T51" fmla="*/ 61 h 101"/>
                <a:gd name="T52" fmla="*/ 179 w 285"/>
                <a:gd name="T53" fmla="*/ 22 h 101"/>
                <a:gd name="T54" fmla="*/ 145 w 285"/>
                <a:gd name="T55" fmla="*/ 30 h 101"/>
                <a:gd name="T56" fmla="*/ 121 w 285"/>
                <a:gd name="T57" fmla="*/ 6 h 101"/>
                <a:gd name="T58" fmla="*/ 100 w 285"/>
                <a:gd name="T59" fmla="*/ 21 h 101"/>
                <a:gd name="T60" fmla="*/ 82 w 285"/>
                <a:gd name="T61" fmla="*/ 17 h 101"/>
                <a:gd name="T62" fmla="*/ 62 w 285"/>
                <a:gd name="T63" fmla="*/ 23 h 101"/>
                <a:gd name="T64" fmla="*/ 32 w 285"/>
                <a:gd name="T65" fmla="*/ 0 h 101"/>
                <a:gd name="T66" fmla="*/ 0 w 285"/>
                <a:gd name="T67" fmla="*/ 3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5" h="101">
                  <a:moveTo>
                    <a:pt x="0" y="32"/>
                  </a:moveTo>
                  <a:cubicBezTo>
                    <a:pt x="0" y="49"/>
                    <a:pt x="14" y="64"/>
                    <a:pt x="32" y="64"/>
                  </a:cubicBezTo>
                  <a:cubicBezTo>
                    <a:pt x="42" y="64"/>
                    <a:pt x="51" y="59"/>
                    <a:pt x="57" y="52"/>
                  </a:cubicBezTo>
                  <a:cubicBezTo>
                    <a:pt x="62" y="58"/>
                    <a:pt x="72" y="61"/>
                    <a:pt x="82" y="61"/>
                  </a:cubicBezTo>
                  <a:cubicBezTo>
                    <a:pt x="91" y="61"/>
                    <a:pt x="99" y="59"/>
                    <a:pt x="105" y="55"/>
                  </a:cubicBezTo>
                  <a:cubicBezTo>
                    <a:pt x="109" y="59"/>
                    <a:pt x="115" y="61"/>
                    <a:pt x="121" y="61"/>
                  </a:cubicBezTo>
                  <a:cubicBezTo>
                    <a:pt x="121" y="61"/>
                    <a:pt x="122" y="61"/>
                    <a:pt x="122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2" y="83"/>
                    <a:pt x="148" y="101"/>
                    <a:pt x="179" y="101"/>
                  </a:cubicBezTo>
                  <a:cubicBezTo>
                    <a:pt x="183" y="101"/>
                    <a:pt x="187" y="101"/>
                    <a:pt x="192" y="100"/>
                  </a:cubicBezTo>
                  <a:cubicBezTo>
                    <a:pt x="193" y="100"/>
                    <a:pt x="194" y="100"/>
                    <a:pt x="195" y="100"/>
                  </a:cubicBezTo>
                  <a:cubicBezTo>
                    <a:pt x="198" y="99"/>
                    <a:pt x="202" y="99"/>
                    <a:pt x="206" y="98"/>
                  </a:cubicBezTo>
                  <a:cubicBezTo>
                    <a:pt x="207" y="98"/>
                    <a:pt x="208" y="97"/>
                    <a:pt x="209" y="97"/>
                  </a:cubicBezTo>
                  <a:cubicBezTo>
                    <a:pt x="210" y="97"/>
                    <a:pt x="211" y="96"/>
                    <a:pt x="212" y="96"/>
                  </a:cubicBezTo>
                  <a:cubicBezTo>
                    <a:pt x="214" y="95"/>
                    <a:pt x="216" y="94"/>
                    <a:pt x="218" y="94"/>
                  </a:cubicBezTo>
                  <a:cubicBezTo>
                    <a:pt x="221" y="92"/>
                    <a:pt x="225" y="91"/>
                    <a:pt x="229" y="89"/>
                  </a:cubicBezTo>
                  <a:cubicBezTo>
                    <a:pt x="230" y="88"/>
                    <a:pt x="232" y="88"/>
                    <a:pt x="234" y="87"/>
                  </a:cubicBezTo>
                  <a:cubicBezTo>
                    <a:pt x="236" y="86"/>
                    <a:pt x="237" y="85"/>
                    <a:pt x="239" y="84"/>
                  </a:cubicBezTo>
                  <a:cubicBezTo>
                    <a:pt x="243" y="83"/>
                    <a:pt x="246" y="81"/>
                    <a:pt x="250" y="80"/>
                  </a:cubicBezTo>
                  <a:cubicBezTo>
                    <a:pt x="256" y="77"/>
                    <a:pt x="262" y="74"/>
                    <a:pt x="268" y="71"/>
                  </a:cubicBezTo>
                  <a:cubicBezTo>
                    <a:pt x="278" y="66"/>
                    <a:pt x="285" y="62"/>
                    <a:pt x="285" y="62"/>
                  </a:cubicBezTo>
                  <a:cubicBezTo>
                    <a:pt x="285" y="62"/>
                    <a:pt x="277" y="63"/>
                    <a:pt x="266" y="66"/>
                  </a:cubicBezTo>
                  <a:cubicBezTo>
                    <a:pt x="260" y="66"/>
                    <a:pt x="254" y="67"/>
                    <a:pt x="247" y="69"/>
                  </a:cubicBezTo>
                  <a:cubicBezTo>
                    <a:pt x="243" y="69"/>
                    <a:pt x="240" y="69"/>
                    <a:pt x="236" y="70"/>
                  </a:cubicBezTo>
                  <a:cubicBezTo>
                    <a:pt x="235" y="70"/>
                    <a:pt x="234" y="70"/>
                    <a:pt x="233" y="70"/>
                  </a:cubicBezTo>
                  <a:cubicBezTo>
                    <a:pt x="234" y="67"/>
                    <a:pt x="235" y="64"/>
                    <a:pt x="235" y="61"/>
                  </a:cubicBezTo>
                  <a:cubicBezTo>
                    <a:pt x="235" y="39"/>
                    <a:pt x="210" y="22"/>
                    <a:pt x="179" y="22"/>
                  </a:cubicBezTo>
                  <a:cubicBezTo>
                    <a:pt x="166" y="22"/>
                    <a:pt x="154" y="25"/>
                    <a:pt x="145" y="30"/>
                  </a:cubicBezTo>
                  <a:cubicBezTo>
                    <a:pt x="143" y="16"/>
                    <a:pt x="133" y="6"/>
                    <a:pt x="121" y="6"/>
                  </a:cubicBezTo>
                  <a:cubicBezTo>
                    <a:pt x="112" y="6"/>
                    <a:pt x="104" y="12"/>
                    <a:pt x="100" y="21"/>
                  </a:cubicBezTo>
                  <a:cubicBezTo>
                    <a:pt x="95" y="19"/>
                    <a:pt x="89" y="17"/>
                    <a:pt x="82" y="17"/>
                  </a:cubicBezTo>
                  <a:cubicBezTo>
                    <a:pt x="75" y="17"/>
                    <a:pt x="68" y="19"/>
                    <a:pt x="62" y="23"/>
                  </a:cubicBezTo>
                  <a:cubicBezTo>
                    <a:pt x="58" y="9"/>
                    <a:pt x="46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722" y="1313"/>
              <a:ext cx="128" cy="243"/>
            </a:xfrm>
            <a:custGeom>
              <a:avLst/>
              <a:gdLst>
                <a:gd name="T0" fmla="*/ 22 w 79"/>
                <a:gd name="T1" fmla="*/ 50 h 150"/>
                <a:gd name="T2" fmla="*/ 39 w 79"/>
                <a:gd name="T3" fmla="*/ 148 h 150"/>
                <a:gd name="T4" fmla="*/ 79 w 79"/>
                <a:gd name="T5" fmla="*/ 101 h 150"/>
                <a:gd name="T6" fmla="*/ 65 w 79"/>
                <a:gd name="T7" fmla="*/ 73 h 150"/>
                <a:gd name="T8" fmla="*/ 60 w 79"/>
                <a:gd name="T9" fmla="*/ 64 h 150"/>
                <a:gd name="T10" fmla="*/ 61 w 79"/>
                <a:gd name="T11" fmla="*/ 60 h 150"/>
                <a:gd name="T12" fmla="*/ 64 w 79"/>
                <a:gd name="T13" fmla="*/ 41 h 150"/>
                <a:gd name="T14" fmla="*/ 63 w 79"/>
                <a:gd name="T15" fmla="*/ 30 h 150"/>
                <a:gd name="T16" fmla="*/ 59 w 79"/>
                <a:gd name="T17" fmla="*/ 21 h 150"/>
                <a:gd name="T18" fmla="*/ 54 w 79"/>
                <a:gd name="T19" fmla="*/ 13 h 150"/>
                <a:gd name="T20" fmla="*/ 51 w 79"/>
                <a:gd name="T21" fmla="*/ 11 h 150"/>
                <a:gd name="T22" fmla="*/ 33 w 79"/>
                <a:gd name="T23" fmla="*/ 0 h 150"/>
                <a:gd name="T24" fmla="*/ 22 w 79"/>
                <a:gd name="T25" fmla="*/ 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50">
                  <a:moveTo>
                    <a:pt x="22" y="50"/>
                  </a:moveTo>
                  <a:cubicBezTo>
                    <a:pt x="0" y="72"/>
                    <a:pt x="4" y="144"/>
                    <a:pt x="39" y="148"/>
                  </a:cubicBezTo>
                  <a:cubicBezTo>
                    <a:pt x="61" y="150"/>
                    <a:pt x="79" y="123"/>
                    <a:pt x="79" y="101"/>
                  </a:cubicBezTo>
                  <a:cubicBezTo>
                    <a:pt x="79" y="88"/>
                    <a:pt x="73" y="81"/>
                    <a:pt x="65" y="73"/>
                  </a:cubicBezTo>
                  <a:cubicBezTo>
                    <a:pt x="62" y="70"/>
                    <a:pt x="61" y="67"/>
                    <a:pt x="60" y="64"/>
                  </a:cubicBezTo>
                  <a:cubicBezTo>
                    <a:pt x="60" y="63"/>
                    <a:pt x="61" y="62"/>
                    <a:pt x="61" y="60"/>
                  </a:cubicBezTo>
                  <a:cubicBezTo>
                    <a:pt x="63" y="54"/>
                    <a:pt x="65" y="48"/>
                    <a:pt x="64" y="41"/>
                  </a:cubicBezTo>
                  <a:cubicBezTo>
                    <a:pt x="64" y="37"/>
                    <a:pt x="64" y="34"/>
                    <a:pt x="63" y="30"/>
                  </a:cubicBezTo>
                  <a:cubicBezTo>
                    <a:pt x="62" y="27"/>
                    <a:pt x="61" y="24"/>
                    <a:pt x="59" y="21"/>
                  </a:cubicBezTo>
                  <a:cubicBezTo>
                    <a:pt x="58" y="18"/>
                    <a:pt x="56" y="15"/>
                    <a:pt x="54" y="13"/>
                  </a:cubicBezTo>
                  <a:cubicBezTo>
                    <a:pt x="53" y="12"/>
                    <a:pt x="52" y="11"/>
                    <a:pt x="51" y="11"/>
                  </a:cubicBezTo>
                  <a:cubicBezTo>
                    <a:pt x="47" y="4"/>
                    <a:pt x="41" y="0"/>
                    <a:pt x="33" y="0"/>
                  </a:cubicBezTo>
                  <a:cubicBezTo>
                    <a:pt x="9" y="1"/>
                    <a:pt x="8" y="35"/>
                    <a:pt x="22" y="5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1452" y="1274"/>
              <a:ext cx="1096" cy="1041"/>
            </a:xfrm>
            <a:custGeom>
              <a:avLst/>
              <a:gdLst>
                <a:gd name="T0" fmla="*/ 304 w 676"/>
                <a:gd name="T1" fmla="*/ 346 h 642"/>
                <a:gd name="T2" fmla="*/ 368 w 676"/>
                <a:gd name="T3" fmla="*/ 289 h 642"/>
                <a:gd name="T4" fmla="*/ 431 w 676"/>
                <a:gd name="T5" fmla="*/ 232 h 642"/>
                <a:gd name="T6" fmla="*/ 460 w 676"/>
                <a:gd name="T7" fmla="*/ 204 h 642"/>
                <a:gd name="T8" fmla="*/ 489 w 676"/>
                <a:gd name="T9" fmla="*/ 178 h 642"/>
                <a:gd name="T10" fmla="*/ 587 w 676"/>
                <a:gd name="T11" fmla="*/ 86 h 642"/>
                <a:gd name="T12" fmla="*/ 676 w 676"/>
                <a:gd name="T13" fmla="*/ 0 h 642"/>
                <a:gd name="T14" fmla="*/ 580 w 676"/>
                <a:gd name="T15" fmla="*/ 77 h 642"/>
                <a:gd name="T16" fmla="*/ 102 w 676"/>
                <a:gd name="T17" fmla="*/ 465 h 642"/>
                <a:gd name="T18" fmla="*/ 104 w 676"/>
                <a:gd name="T19" fmla="*/ 467 h 642"/>
                <a:gd name="T20" fmla="*/ 70 w 676"/>
                <a:gd name="T21" fmla="*/ 512 h 642"/>
                <a:gd name="T22" fmla="*/ 19 w 676"/>
                <a:gd name="T23" fmla="*/ 529 h 642"/>
                <a:gd name="T24" fmla="*/ 0 w 676"/>
                <a:gd name="T25" fmla="*/ 563 h 642"/>
                <a:gd name="T26" fmla="*/ 27 w 676"/>
                <a:gd name="T27" fmla="*/ 582 h 642"/>
                <a:gd name="T28" fmla="*/ 41 w 676"/>
                <a:gd name="T29" fmla="*/ 577 h 642"/>
                <a:gd name="T30" fmla="*/ 69 w 676"/>
                <a:gd name="T31" fmla="*/ 611 h 642"/>
                <a:gd name="T32" fmla="*/ 53 w 676"/>
                <a:gd name="T33" fmla="*/ 642 h 642"/>
                <a:gd name="T34" fmla="*/ 56 w 676"/>
                <a:gd name="T35" fmla="*/ 642 h 642"/>
                <a:gd name="T36" fmla="*/ 81 w 676"/>
                <a:gd name="T37" fmla="*/ 613 h 642"/>
                <a:gd name="T38" fmla="*/ 81 w 676"/>
                <a:gd name="T39" fmla="*/ 612 h 642"/>
                <a:gd name="T40" fmla="*/ 87 w 676"/>
                <a:gd name="T41" fmla="*/ 603 h 642"/>
                <a:gd name="T42" fmla="*/ 91 w 676"/>
                <a:gd name="T43" fmla="*/ 588 h 642"/>
                <a:gd name="T44" fmla="*/ 93 w 676"/>
                <a:gd name="T45" fmla="*/ 576 h 642"/>
                <a:gd name="T46" fmla="*/ 94 w 676"/>
                <a:gd name="T47" fmla="*/ 573 h 642"/>
                <a:gd name="T48" fmla="*/ 97 w 676"/>
                <a:gd name="T49" fmla="*/ 569 h 642"/>
                <a:gd name="T50" fmla="*/ 99 w 676"/>
                <a:gd name="T51" fmla="*/ 567 h 642"/>
                <a:gd name="T52" fmla="*/ 101 w 676"/>
                <a:gd name="T53" fmla="*/ 564 h 642"/>
                <a:gd name="T54" fmla="*/ 105 w 676"/>
                <a:gd name="T55" fmla="*/ 558 h 642"/>
                <a:gd name="T56" fmla="*/ 106 w 676"/>
                <a:gd name="T57" fmla="*/ 556 h 642"/>
                <a:gd name="T58" fmla="*/ 108 w 676"/>
                <a:gd name="T59" fmla="*/ 555 h 642"/>
                <a:gd name="T60" fmla="*/ 110 w 676"/>
                <a:gd name="T61" fmla="*/ 551 h 642"/>
                <a:gd name="T62" fmla="*/ 122 w 676"/>
                <a:gd name="T63" fmla="*/ 537 h 642"/>
                <a:gd name="T64" fmla="*/ 146 w 676"/>
                <a:gd name="T65" fmla="*/ 512 h 642"/>
                <a:gd name="T66" fmla="*/ 157 w 676"/>
                <a:gd name="T67" fmla="*/ 500 h 642"/>
                <a:gd name="T68" fmla="*/ 144 w 676"/>
                <a:gd name="T69" fmla="*/ 509 h 642"/>
                <a:gd name="T70" fmla="*/ 117 w 676"/>
                <a:gd name="T71" fmla="*/ 530 h 642"/>
                <a:gd name="T72" fmla="*/ 102 w 676"/>
                <a:gd name="T73" fmla="*/ 542 h 642"/>
                <a:gd name="T74" fmla="*/ 99 w 676"/>
                <a:gd name="T75" fmla="*/ 545 h 642"/>
                <a:gd name="T76" fmla="*/ 97 w 676"/>
                <a:gd name="T77" fmla="*/ 547 h 642"/>
                <a:gd name="T78" fmla="*/ 96 w 676"/>
                <a:gd name="T79" fmla="*/ 548 h 642"/>
                <a:gd name="T80" fmla="*/ 90 w 676"/>
                <a:gd name="T81" fmla="*/ 553 h 642"/>
                <a:gd name="T82" fmla="*/ 90 w 676"/>
                <a:gd name="T83" fmla="*/ 553 h 642"/>
                <a:gd name="T84" fmla="*/ 88 w 676"/>
                <a:gd name="T85" fmla="*/ 547 h 642"/>
                <a:gd name="T86" fmla="*/ 92 w 676"/>
                <a:gd name="T87" fmla="*/ 534 h 642"/>
                <a:gd name="T88" fmla="*/ 99 w 676"/>
                <a:gd name="T89" fmla="*/ 524 h 642"/>
                <a:gd name="T90" fmla="*/ 105 w 676"/>
                <a:gd name="T91" fmla="*/ 519 h 642"/>
                <a:gd name="T92" fmla="*/ 123 w 676"/>
                <a:gd name="T93" fmla="*/ 504 h 642"/>
                <a:gd name="T94" fmla="*/ 144 w 676"/>
                <a:gd name="T95" fmla="*/ 486 h 642"/>
                <a:gd name="T96" fmla="*/ 245 w 676"/>
                <a:gd name="T97" fmla="*/ 398 h 642"/>
                <a:gd name="T98" fmla="*/ 304 w 676"/>
                <a:gd name="T99" fmla="*/ 3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6" h="642">
                  <a:moveTo>
                    <a:pt x="304" y="346"/>
                  </a:moveTo>
                  <a:cubicBezTo>
                    <a:pt x="325" y="327"/>
                    <a:pt x="346" y="309"/>
                    <a:pt x="368" y="289"/>
                  </a:cubicBezTo>
                  <a:cubicBezTo>
                    <a:pt x="389" y="270"/>
                    <a:pt x="410" y="250"/>
                    <a:pt x="431" y="232"/>
                  </a:cubicBezTo>
                  <a:cubicBezTo>
                    <a:pt x="441" y="223"/>
                    <a:pt x="451" y="213"/>
                    <a:pt x="460" y="204"/>
                  </a:cubicBezTo>
                  <a:cubicBezTo>
                    <a:pt x="470" y="195"/>
                    <a:pt x="480" y="187"/>
                    <a:pt x="489" y="178"/>
                  </a:cubicBezTo>
                  <a:cubicBezTo>
                    <a:pt x="526" y="144"/>
                    <a:pt x="559" y="112"/>
                    <a:pt x="587" y="86"/>
                  </a:cubicBezTo>
                  <a:cubicBezTo>
                    <a:pt x="642" y="33"/>
                    <a:pt x="676" y="0"/>
                    <a:pt x="676" y="0"/>
                  </a:cubicBezTo>
                  <a:cubicBezTo>
                    <a:pt x="676" y="0"/>
                    <a:pt x="639" y="29"/>
                    <a:pt x="580" y="77"/>
                  </a:cubicBezTo>
                  <a:cubicBezTo>
                    <a:pt x="558" y="96"/>
                    <a:pt x="249" y="348"/>
                    <a:pt x="102" y="465"/>
                  </a:cubicBezTo>
                  <a:cubicBezTo>
                    <a:pt x="103" y="466"/>
                    <a:pt x="104" y="466"/>
                    <a:pt x="104" y="467"/>
                  </a:cubicBezTo>
                  <a:cubicBezTo>
                    <a:pt x="109" y="475"/>
                    <a:pt x="94" y="495"/>
                    <a:pt x="70" y="512"/>
                  </a:cubicBezTo>
                  <a:cubicBezTo>
                    <a:pt x="47" y="529"/>
                    <a:pt x="25" y="536"/>
                    <a:pt x="19" y="529"/>
                  </a:cubicBezTo>
                  <a:cubicBezTo>
                    <a:pt x="9" y="536"/>
                    <a:pt x="1" y="549"/>
                    <a:pt x="0" y="563"/>
                  </a:cubicBezTo>
                  <a:cubicBezTo>
                    <a:pt x="12" y="563"/>
                    <a:pt x="22" y="570"/>
                    <a:pt x="27" y="582"/>
                  </a:cubicBezTo>
                  <a:cubicBezTo>
                    <a:pt x="31" y="579"/>
                    <a:pt x="36" y="577"/>
                    <a:pt x="41" y="577"/>
                  </a:cubicBezTo>
                  <a:cubicBezTo>
                    <a:pt x="57" y="577"/>
                    <a:pt x="69" y="592"/>
                    <a:pt x="69" y="611"/>
                  </a:cubicBezTo>
                  <a:cubicBezTo>
                    <a:pt x="69" y="625"/>
                    <a:pt x="62" y="636"/>
                    <a:pt x="53" y="642"/>
                  </a:cubicBezTo>
                  <a:cubicBezTo>
                    <a:pt x="54" y="642"/>
                    <a:pt x="55" y="642"/>
                    <a:pt x="56" y="642"/>
                  </a:cubicBezTo>
                  <a:cubicBezTo>
                    <a:pt x="70" y="642"/>
                    <a:pt x="81" y="629"/>
                    <a:pt x="81" y="613"/>
                  </a:cubicBezTo>
                  <a:cubicBezTo>
                    <a:pt x="81" y="612"/>
                    <a:pt x="81" y="612"/>
                    <a:pt x="81" y="612"/>
                  </a:cubicBezTo>
                  <a:cubicBezTo>
                    <a:pt x="83" y="609"/>
                    <a:pt x="85" y="606"/>
                    <a:pt x="87" y="603"/>
                  </a:cubicBezTo>
                  <a:cubicBezTo>
                    <a:pt x="88" y="598"/>
                    <a:pt x="90" y="594"/>
                    <a:pt x="91" y="588"/>
                  </a:cubicBezTo>
                  <a:cubicBezTo>
                    <a:pt x="92" y="584"/>
                    <a:pt x="93" y="580"/>
                    <a:pt x="93" y="576"/>
                  </a:cubicBezTo>
                  <a:cubicBezTo>
                    <a:pt x="93" y="575"/>
                    <a:pt x="94" y="574"/>
                    <a:pt x="94" y="573"/>
                  </a:cubicBezTo>
                  <a:cubicBezTo>
                    <a:pt x="95" y="572"/>
                    <a:pt x="96" y="571"/>
                    <a:pt x="97" y="569"/>
                  </a:cubicBezTo>
                  <a:cubicBezTo>
                    <a:pt x="97" y="569"/>
                    <a:pt x="98" y="568"/>
                    <a:pt x="99" y="567"/>
                  </a:cubicBezTo>
                  <a:cubicBezTo>
                    <a:pt x="99" y="566"/>
                    <a:pt x="100" y="565"/>
                    <a:pt x="101" y="564"/>
                  </a:cubicBezTo>
                  <a:cubicBezTo>
                    <a:pt x="102" y="562"/>
                    <a:pt x="103" y="560"/>
                    <a:pt x="105" y="558"/>
                  </a:cubicBezTo>
                  <a:cubicBezTo>
                    <a:pt x="105" y="557"/>
                    <a:pt x="106" y="557"/>
                    <a:pt x="106" y="556"/>
                  </a:cubicBezTo>
                  <a:cubicBezTo>
                    <a:pt x="107" y="556"/>
                    <a:pt x="107" y="555"/>
                    <a:pt x="108" y="555"/>
                  </a:cubicBezTo>
                  <a:cubicBezTo>
                    <a:pt x="108" y="554"/>
                    <a:pt x="109" y="552"/>
                    <a:pt x="110" y="551"/>
                  </a:cubicBezTo>
                  <a:cubicBezTo>
                    <a:pt x="114" y="547"/>
                    <a:pt x="118" y="542"/>
                    <a:pt x="122" y="537"/>
                  </a:cubicBezTo>
                  <a:cubicBezTo>
                    <a:pt x="131" y="528"/>
                    <a:pt x="139" y="518"/>
                    <a:pt x="146" y="512"/>
                  </a:cubicBezTo>
                  <a:cubicBezTo>
                    <a:pt x="153" y="505"/>
                    <a:pt x="157" y="500"/>
                    <a:pt x="157" y="500"/>
                  </a:cubicBezTo>
                  <a:cubicBezTo>
                    <a:pt x="157" y="500"/>
                    <a:pt x="152" y="504"/>
                    <a:pt x="144" y="509"/>
                  </a:cubicBezTo>
                  <a:cubicBezTo>
                    <a:pt x="137" y="515"/>
                    <a:pt x="127" y="522"/>
                    <a:pt x="117" y="530"/>
                  </a:cubicBezTo>
                  <a:cubicBezTo>
                    <a:pt x="112" y="534"/>
                    <a:pt x="107" y="538"/>
                    <a:pt x="102" y="542"/>
                  </a:cubicBezTo>
                  <a:cubicBezTo>
                    <a:pt x="101" y="543"/>
                    <a:pt x="100" y="544"/>
                    <a:pt x="99" y="545"/>
                  </a:cubicBezTo>
                  <a:cubicBezTo>
                    <a:pt x="98" y="546"/>
                    <a:pt x="98" y="546"/>
                    <a:pt x="97" y="547"/>
                  </a:cubicBezTo>
                  <a:cubicBezTo>
                    <a:pt x="97" y="547"/>
                    <a:pt x="96" y="548"/>
                    <a:pt x="96" y="548"/>
                  </a:cubicBezTo>
                  <a:cubicBezTo>
                    <a:pt x="94" y="550"/>
                    <a:pt x="92" y="552"/>
                    <a:pt x="90" y="553"/>
                  </a:cubicBezTo>
                  <a:cubicBezTo>
                    <a:pt x="90" y="553"/>
                    <a:pt x="90" y="553"/>
                    <a:pt x="90" y="553"/>
                  </a:cubicBezTo>
                  <a:cubicBezTo>
                    <a:pt x="90" y="551"/>
                    <a:pt x="89" y="549"/>
                    <a:pt x="88" y="547"/>
                  </a:cubicBezTo>
                  <a:cubicBezTo>
                    <a:pt x="89" y="543"/>
                    <a:pt x="90" y="538"/>
                    <a:pt x="92" y="534"/>
                  </a:cubicBezTo>
                  <a:cubicBezTo>
                    <a:pt x="94" y="530"/>
                    <a:pt x="96" y="527"/>
                    <a:pt x="99" y="524"/>
                  </a:cubicBezTo>
                  <a:cubicBezTo>
                    <a:pt x="101" y="522"/>
                    <a:pt x="103" y="521"/>
                    <a:pt x="105" y="519"/>
                  </a:cubicBezTo>
                  <a:cubicBezTo>
                    <a:pt x="111" y="514"/>
                    <a:pt x="117" y="509"/>
                    <a:pt x="123" y="504"/>
                  </a:cubicBezTo>
                  <a:cubicBezTo>
                    <a:pt x="130" y="498"/>
                    <a:pt x="137" y="492"/>
                    <a:pt x="144" y="486"/>
                  </a:cubicBezTo>
                  <a:cubicBezTo>
                    <a:pt x="173" y="461"/>
                    <a:pt x="207" y="431"/>
                    <a:pt x="245" y="398"/>
                  </a:cubicBezTo>
                  <a:cubicBezTo>
                    <a:pt x="264" y="381"/>
                    <a:pt x="284" y="364"/>
                    <a:pt x="304" y="34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1532" y="1229"/>
              <a:ext cx="993" cy="799"/>
            </a:xfrm>
            <a:custGeom>
              <a:avLst/>
              <a:gdLst>
                <a:gd name="T0" fmla="*/ 15 w 613"/>
                <a:gd name="T1" fmla="*/ 445 h 493"/>
                <a:gd name="T2" fmla="*/ 0 w 613"/>
                <a:gd name="T3" fmla="*/ 461 h 493"/>
                <a:gd name="T4" fmla="*/ 17 w 613"/>
                <a:gd name="T5" fmla="*/ 466 h 493"/>
                <a:gd name="T6" fmla="*/ 9 w 613"/>
                <a:gd name="T7" fmla="*/ 493 h 493"/>
                <a:gd name="T8" fmla="*/ 566 w 613"/>
                <a:gd name="T9" fmla="*/ 38 h 493"/>
                <a:gd name="T10" fmla="*/ 611 w 613"/>
                <a:gd name="T11" fmla="*/ 1 h 493"/>
                <a:gd name="T12" fmla="*/ 613 w 613"/>
                <a:gd name="T13" fmla="*/ 0 h 493"/>
                <a:gd name="T14" fmla="*/ 588 w 613"/>
                <a:gd name="T15" fmla="*/ 19 h 493"/>
                <a:gd name="T16" fmla="*/ 464 w 613"/>
                <a:gd name="T17" fmla="*/ 114 h 493"/>
                <a:gd name="T18" fmla="*/ 281 w 613"/>
                <a:gd name="T19" fmla="*/ 252 h 493"/>
                <a:gd name="T20" fmla="*/ 122 w 613"/>
                <a:gd name="T21" fmla="*/ 364 h 493"/>
                <a:gd name="T22" fmla="*/ 97 w 613"/>
                <a:gd name="T23" fmla="*/ 378 h 493"/>
                <a:gd name="T24" fmla="*/ 85 w 613"/>
                <a:gd name="T25" fmla="*/ 373 h 493"/>
                <a:gd name="T26" fmla="*/ 94 w 613"/>
                <a:gd name="T27" fmla="*/ 357 h 493"/>
                <a:gd name="T28" fmla="*/ 68 w 613"/>
                <a:gd name="T29" fmla="*/ 371 h 493"/>
                <a:gd name="T30" fmla="*/ 16 w 613"/>
                <a:gd name="T31" fmla="*/ 399 h 493"/>
                <a:gd name="T32" fmla="*/ 9 w 613"/>
                <a:gd name="T33" fmla="*/ 415 h 493"/>
                <a:gd name="T34" fmla="*/ 25 w 613"/>
                <a:gd name="T35" fmla="*/ 419 h 493"/>
                <a:gd name="T36" fmla="*/ 19 w 613"/>
                <a:gd name="T37" fmla="*/ 439 h 493"/>
                <a:gd name="T38" fmla="*/ 15 w 613"/>
                <a:gd name="T39" fmla="*/ 445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3" h="493">
                  <a:moveTo>
                    <a:pt x="15" y="445"/>
                  </a:moveTo>
                  <a:cubicBezTo>
                    <a:pt x="11" y="450"/>
                    <a:pt x="6" y="456"/>
                    <a:pt x="0" y="461"/>
                  </a:cubicBezTo>
                  <a:cubicBezTo>
                    <a:pt x="8" y="460"/>
                    <a:pt x="14" y="461"/>
                    <a:pt x="17" y="466"/>
                  </a:cubicBezTo>
                  <a:cubicBezTo>
                    <a:pt x="21" y="472"/>
                    <a:pt x="17" y="482"/>
                    <a:pt x="9" y="493"/>
                  </a:cubicBezTo>
                  <a:cubicBezTo>
                    <a:pt x="125" y="418"/>
                    <a:pt x="537" y="61"/>
                    <a:pt x="566" y="38"/>
                  </a:cubicBezTo>
                  <a:cubicBezTo>
                    <a:pt x="581" y="26"/>
                    <a:pt x="597" y="14"/>
                    <a:pt x="611" y="1"/>
                  </a:cubicBezTo>
                  <a:cubicBezTo>
                    <a:pt x="612" y="1"/>
                    <a:pt x="613" y="0"/>
                    <a:pt x="613" y="0"/>
                  </a:cubicBezTo>
                  <a:cubicBezTo>
                    <a:pt x="605" y="6"/>
                    <a:pt x="597" y="12"/>
                    <a:pt x="588" y="19"/>
                  </a:cubicBezTo>
                  <a:cubicBezTo>
                    <a:pt x="547" y="50"/>
                    <a:pt x="506" y="83"/>
                    <a:pt x="464" y="114"/>
                  </a:cubicBezTo>
                  <a:cubicBezTo>
                    <a:pt x="403" y="161"/>
                    <a:pt x="342" y="207"/>
                    <a:pt x="281" y="252"/>
                  </a:cubicBezTo>
                  <a:cubicBezTo>
                    <a:pt x="229" y="291"/>
                    <a:pt x="176" y="329"/>
                    <a:pt x="122" y="364"/>
                  </a:cubicBezTo>
                  <a:cubicBezTo>
                    <a:pt x="115" y="369"/>
                    <a:pt x="106" y="377"/>
                    <a:pt x="97" y="378"/>
                  </a:cubicBezTo>
                  <a:cubicBezTo>
                    <a:pt x="93" y="378"/>
                    <a:pt x="87" y="378"/>
                    <a:pt x="85" y="373"/>
                  </a:cubicBezTo>
                  <a:cubicBezTo>
                    <a:pt x="83" y="367"/>
                    <a:pt x="91" y="361"/>
                    <a:pt x="94" y="357"/>
                  </a:cubicBezTo>
                  <a:cubicBezTo>
                    <a:pt x="86" y="362"/>
                    <a:pt x="77" y="367"/>
                    <a:pt x="68" y="371"/>
                  </a:cubicBezTo>
                  <a:cubicBezTo>
                    <a:pt x="51" y="381"/>
                    <a:pt x="34" y="391"/>
                    <a:pt x="16" y="399"/>
                  </a:cubicBezTo>
                  <a:cubicBezTo>
                    <a:pt x="16" y="403"/>
                    <a:pt x="13" y="409"/>
                    <a:pt x="9" y="415"/>
                  </a:cubicBezTo>
                  <a:cubicBezTo>
                    <a:pt x="17" y="414"/>
                    <a:pt x="22" y="415"/>
                    <a:pt x="25" y="419"/>
                  </a:cubicBezTo>
                  <a:cubicBezTo>
                    <a:pt x="27" y="423"/>
                    <a:pt x="25" y="430"/>
                    <a:pt x="19" y="439"/>
                  </a:cubicBezTo>
                  <a:cubicBezTo>
                    <a:pt x="19" y="441"/>
                    <a:pt x="17" y="443"/>
                    <a:pt x="15" y="44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1433" y="2034"/>
              <a:ext cx="8" cy="5"/>
            </a:xfrm>
            <a:custGeom>
              <a:avLst/>
              <a:gdLst>
                <a:gd name="T0" fmla="*/ 3 w 5"/>
                <a:gd name="T1" fmla="*/ 1 h 3"/>
                <a:gd name="T2" fmla="*/ 0 w 5"/>
                <a:gd name="T3" fmla="*/ 3 h 3"/>
                <a:gd name="T4" fmla="*/ 5 w 5"/>
                <a:gd name="T5" fmla="*/ 0 h 3"/>
                <a:gd name="T6" fmla="*/ 3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3" y="1"/>
                  </a:moveTo>
                  <a:cubicBezTo>
                    <a:pt x="2" y="2"/>
                    <a:pt x="1" y="2"/>
                    <a:pt x="0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5" y="1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937" y="1955"/>
              <a:ext cx="402" cy="131"/>
            </a:xfrm>
            <a:custGeom>
              <a:avLst/>
              <a:gdLst>
                <a:gd name="T0" fmla="*/ 119 w 248"/>
                <a:gd name="T1" fmla="*/ 81 h 81"/>
                <a:gd name="T2" fmla="*/ 149 w 248"/>
                <a:gd name="T3" fmla="*/ 72 h 81"/>
                <a:gd name="T4" fmla="*/ 157 w 248"/>
                <a:gd name="T5" fmla="*/ 67 h 81"/>
                <a:gd name="T6" fmla="*/ 248 w 248"/>
                <a:gd name="T7" fmla="*/ 26 h 81"/>
                <a:gd name="T8" fmla="*/ 213 w 248"/>
                <a:gd name="T9" fmla="*/ 34 h 81"/>
                <a:gd name="T10" fmla="*/ 173 w 248"/>
                <a:gd name="T11" fmla="*/ 37 h 81"/>
                <a:gd name="T12" fmla="*/ 160 w 248"/>
                <a:gd name="T13" fmla="*/ 28 h 81"/>
                <a:gd name="T14" fmla="*/ 151 w 248"/>
                <a:gd name="T15" fmla="*/ 25 h 81"/>
                <a:gd name="T16" fmla="*/ 135 w 248"/>
                <a:gd name="T17" fmla="*/ 19 h 81"/>
                <a:gd name="T18" fmla="*/ 121 w 248"/>
                <a:gd name="T19" fmla="*/ 17 h 81"/>
                <a:gd name="T20" fmla="*/ 117 w 248"/>
                <a:gd name="T21" fmla="*/ 13 h 81"/>
                <a:gd name="T22" fmla="*/ 109 w 248"/>
                <a:gd name="T23" fmla="*/ 8 h 81"/>
                <a:gd name="T24" fmla="*/ 105 w 248"/>
                <a:gd name="T25" fmla="*/ 6 h 81"/>
                <a:gd name="T26" fmla="*/ 104 w 248"/>
                <a:gd name="T27" fmla="*/ 6 h 81"/>
                <a:gd name="T28" fmla="*/ 103 w 248"/>
                <a:gd name="T29" fmla="*/ 5 h 81"/>
                <a:gd name="T30" fmla="*/ 101 w 248"/>
                <a:gd name="T31" fmla="*/ 5 h 81"/>
                <a:gd name="T32" fmla="*/ 101 w 248"/>
                <a:gd name="T33" fmla="*/ 5 h 81"/>
                <a:gd name="T34" fmla="*/ 101 w 248"/>
                <a:gd name="T35" fmla="*/ 5 h 81"/>
                <a:gd name="T36" fmla="*/ 91 w 248"/>
                <a:gd name="T37" fmla="*/ 4 h 81"/>
                <a:gd name="T38" fmla="*/ 62 w 248"/>
                <a:gd name="T39" fmla="*/ 0 h 81"/>
                <a:gd name="T40" fmla="*/ 0 w 248"/>
                <a:gd name="T41" fmla="*/ 28 h 81"/>
                <a:gd name="T42" fmla="*/ 62 w 248"/>
                <a:gd name="T43" fmla="*/ 56 h 81"/>
                <a:gd name="T44" fmla="*/ 82 w 248"/>
                <a:gd name="T45" fmla="*/ 55 h 81"/>
                <a:gd name="T46" fmla="*/ 82 w 248"/>
                <a:gd name="T47" fmla="*/ 57 h 81"/>
                <a:gd name="T48" fmla="*/ 119 w 248"/>
                <a:gd name="T4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8" h="81">
                  <a:moveTo>
                    <a:pt x="119" y="81"/>
                  </a:moveTo>
                  <a:cubicBezTo>
                    <a:pt x="131" y="81"/>
                    <a:pt x="142" y="77"/>
                    <a:pt x="149" y="72"/>
                  </a:cubicBezTo>
                  <a:cubicBezTo>
                    <a:pt x="151" y="70"/>
                    <a:pt x="154" y="69"/>
                    <a:pt x="157" y="67"/>
                  </a:cubicBezTo>
                  <a:cubicBezTo>
                    <a:pt x="186" y="51"/>
                    <a:pt x="216" y="36"/>
                    <a:pt x="248" y="26"/>
                  </a:cubicBezTo>
                  <a:cubicBezTo>
                    <a:pt x="236" y="28"/>
                    <a:pt x="225" y="32"/>
                    <a:pt x="213" y="34"/>
                  </a:cubicBezTo>
                  <a:cubicBezTo>
                    <a:pt x="202" y="36"/>
                    <a:pt x="186" y="38"/>
                    <a:pt x="173" y="37"/>
                  </a:cubicBezTo>
                  <a:cubicBezTo>
                    <a:pt x="169" y="34"/>
                    <a:pt x="165" y="30"/>
                    <a:pt x="160" y="28"/>
                  </a:cubicBezTo>
                  <a:cubicBezTo>
                    <a:pt x="157" y="27"/>
                    <a:pt x="154" y="26"/>
                    <a:pt x="151" y="25"/>
                  </a:cubicBezTo>
                  <a:cubicBezTo>
                    <a:pt x="146" y="22"/>
                    <a:pt x="141" y="20"/>
                    <a:pt x="135" y="19"/>
                  </a:cubicBezTo>
                  <a:cubicBezTo>
                    <a:pt x="130" y="18"/>
                    <a:pt x="126" y="18"/>
                    <a:pt x="121" y="17"/>
                  </a:cubicBezTo>
                  <a:cubicBezTo>
                    <a:pt x="120" y="16"/>
                    <a:pt x="119" y="14"/>
                    <a:pt x="117" y="13"/>
                  </a:cubicBezTo>
                  <a:cubicBezTo>
                    <a:pt x="115" y="11"/>
                    <a:pt x="112" y="9"/>
                    <a:pt x="109" y="8"/>
                  </a:cubicBezTo>
                  <a:cubicBezTo>
                    <a:pt x="108" y="7"/>
                    <a:pt x="106" y="7"/>
                    <a:pt x="105" y="6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4"/>
                    <a:pt x="94" y="4"/>
                    <a:pt x="91" y="4"/>
                  </a:cubicBezTo>
                  <a:cubicBezTo>
                    <a:pt x="82" y="2"/>
                    <a:pt x="72" y="0"/>
                    <a:pt x="62" y="0"/>
                  </a:cubicBezTo>
                  <a:cubicBezTo>
                    <a:pt x="27" y="0"/>
                    <a:pt x="0" y="13"/>
                    <a:pt x="0" y="28"/>
                  </a:cubicBezTo>
                  <a:cubicBezTo>
                    <a:pt x="0" y="44"/>
                    <a:pt x="27" y="56"/>
                    <a:pt x="62" y="56"/>
                  </a:cubicBezTo>
                  <a:cubicBezTo>
                    <a:pt x="69" y="56"/>
                    <a:pt x="76" y="56"/>
                    <a:pt x="82" y="55"/>
                  </a:cubicBezTo>
                  <a:cubicBezTo>
                    <a:pt x="82" y="55"/>
                    <a:pt x="82" y="56"/>
                    <a:pt x="82" y="57"/>
                  </a:cubicBezTo>
                  <a:cubicBezTo>
                    <a:pt x="82" y="70"/>
                    <a:pt x="99" y="81"/>
                    <a:pt x="119" y="8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57"/>
            <p:cNvSpPr>
              <a:spLocks noChangeArrowheads="1"/>
            </p:cNvSpPr>
            <p:nvPr/>
          </p:nvSpPr>
          <p:spPr bwMode="auto">
            <a:xfrm>
              <a:off x="979" y="2162"/>
              <a:ext cx="41" cy="39"/>
            </a:xfrm>
            <a:prstGeom prst="ellipse">
              <a:avLst/>
            </a:pr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824" y="1579"/>
              <a:ext cx="186" cy="164"/>
            </a:xfrm>
            <a:custGeom>
              <a:avLst/>
              <a:gdLst>
                <a:gd name="T0" fmla="*/ 0 w 115"/>
                <a:gd name="T1" fmla="*/ 35 h 101"/>
                <a:gd name="T2" fmla="*/ 32 w 115"/>
                <a:gd name="T3" fmla="*/ 70 h 101"/>
                <a:gd name="T4" fmla="*/ 39 w 115"/>
                <a:gd name="T5" fmla="*/ 69 h 101"/>
                <a:gd name="T6" fmla="*/ 74 w 115"/>
                <a:gd name="T7" fmla="*/ 101 h 101"/>
                <a:gd name="T8" fmla="*/ 100 w 115"/>
                <a:gd name="T9" fmla="*/ 89 h 101"/>
                <a:gd name="T10" fmla="*/ 115 w 115"/>
                <a:gd name="T11" fmla="*/ 54 h 101"/>
                <a:gd name="T12" fmla="*/ 75 w 115"/>
                <a:gd name="T13" fmla="*/ 9 h 101"/>
                <a:gd name="T14" fmla="*/ 57 w 115"/>
                <a:gd name="T15" fmla="*/ 14 h 101"/>
                <a:gd name="T16" fmla="*/ 32 w 115"/>
                <a:gd name="T17" fmla="*/ 0 h 101"/>
                <a:gd name="T18" fmla="*/ 0 w 115"/>
                <a:gd name="T19" fmla="*/ 3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101">
                  <a:moveTo>
                    <a:pt x="0" y="35"/>
                  </a:moveTo>
                  <a:cubicBezTo>
                    <a:pt x="0" y="54"/>
                    <a:pt x="14" y="70"/>
                    <a:pt x="32" y="70"/>
                  </a:cubicBezTo>
                  <a:cubicBezTo>
                    <a:pt x="34" y="70"/>
                    <a:pt x="37" y="69"/>
                    <a:pt x="39" y="69"/>
                  </a:cubicBezTo>
                  <a:cubicBezTo>
                    <a:pt x="41" y="87"/>
                    <a:pt x="56" y="101"/>
                    <a:pt x="74" y="101"/>
                  </a:cubicBezTo>
                  <a:cubicBezTo>
                    <a:pt x="84" y="101"/>
                    <a:pt x="93" y="96"/>
                    <a:pt x="100" y="89"/>
                  </a:cubicBezTo>
                  <a:cubicBezTo>
                    <a:pt x="109" y="81"/>
                    <a:pt x="115" y="68"/>
                    <a:pt x="115" y="54"/>
                  </a:cubicBezTo>
                  <a:cubicBezTo>
                    <a:pt x="115" y="29"/>
                    <a:pt x="97" y="9"/>
                    <a:pt x="75" y="9"/>
                  </a:cubicBezTo>
                  <a:cubicBezTo>
                    <a:pt x="69" y="9"/>
                    <a:pt x="63" y="11"/>
                    <a:pt x="57" y="14"/>
                  </a:cubicBezTo>
                  <a:cubicBezTo>
                    <a:pt x="52" y="5"/>
                    <a:pt x="42" y="0"/>
                    <a:pt x="32" y="0"/>
                  </a:cubicBezTo>
                  <a:cubicBezTo>
                    <a:pt x="14" y="0"/>
                    <a:pt x="0" y="15"/>
                    <a:pt x="0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1410" y="1916"/>
              <a:ext cx="107" cy="107"/>
            </a:xfrm>
            <a:custGeom>
              <a:avLst/>
              <a:gdLst>
                <a:gd name="T0" fmla="*/ 10 w 66"/>
                <a:gd name="T1" fmla="*/ 26 h 66"/>
                <a:gd name="T2" fmla="*/ 18 w 66"/>
                <a:gd name="T3" fmla="*/ 27 h 66"/>
                <a:gd name="T4" fmla="*/ 22 w 66"/>
                <a:gd name="T5" fmla="*/ 26 h 66"/>
                <a:gd name="T6" fmla="*/ 18 w 66"/>
                <a:gd name="T7" fmla="*/ 33 h 66"/>
                <a:gd name="T8" fmla="*/ 2 w 66"/>
                <a:gd name="T9" fmla="*/ 50 h 66"/>
                <a:gd name="T10" fmla="*/ 2 w 66"/>
                <a:gd name="T11" fmla="*/ 60 h 66"/>
                <a:gd name="T12" fmla="*/ 32 w 66"/>
                <a:gd name="T13" fmla="*/ 54 h 66"/>
                <a:gd name="T14" fmla="*/ 49 w 66"/>
                <a:gd name="T15" fmla="*/ 35 h 66"/>
                <a:gd name="T16" fmla="*/ 66 w 66"/>
                <a:gd name="T17" fmla="*/ 11 h 66"/>
                <a:gd name="T18" fmla="*/ 65 w 66"/>
                <a:gd name="T19" fmla="*/ 7 h 66"/>
                <a:gd name="T20" fmla="*/ 47 w 66"/>
                <a:gd name="T21" fmla="*/ 7 h 66"/>
                <a:gd name="T22" fmla="*/ 40 w 66"/>
                <a:gd name="T23" fmla="*/ 10 h 66"/>
                <a:gd name="T24" fmla="*/ 40 w 66"/>
                <a:gd name="T25" fmla="*/ 4 h 66"/>
                <a:gd name="T26" fmla="*/ 21 w 66"/>
                <a:gd name="T27" fmla="*/ 7 h 66"/>
                <a:gd name="T28" fmla="*/ 10 w 66"/>
                <a:gd name="T29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66">
                  <a:moveTo>
                    <a:pt x="10" y="26"/>
                  </a:moveTo>
                  <a:cubicBezTo>
                    <a:pt x="11" y="28"/>
                    <a:pt x="14" y="28"/>
                    <a:pt x="18" y="27"/>
                  </a:cubicBezTo>
                  <a:cubicBezTo>
                    <a:pt x="19" y="27"/>
                    <a:pt x="21" y="27"/>
                    <a:pt x="22" y="26"/>
                  </a:cubicBezTo>
                  <a:cubicBezTo>
                    <a:pt x="20" y="28"/>
                    <a:pt x="19" y="30"/>
                    <a:pt x="18" y="33"/>
                  </a:cubicBezTo>
                  <a:cubicBezTo>
                    <a:pt x="11" y="38"/>
                    <a:pt x="5" y="45"/>
                    <a:pt x="2" y="50"/>
                  </a:cubicBezTo>
                  <a:cubicBezTo>
                    <a:pt x="1" y="54"/>
                    <a:pt x="0" y="58"/>
                    <a:pt x="2" y="60"/>
                  </a:cubicBezTo>
                  <a:cubicBezTo>
                    <a:pt x="5" y="66"/>
                    <a:pt x="19" y="64"/>
                    <a:pt x="32" y="54"/>
                  </a:cubicBezTo>
                  <a:cubicBezTo>
                    <a:pt x="40" y="48"/>
                    <a:pt x="46" y="41"/>
                    <a:pt x="49" y="35"/>
                  </a:cubicBezTo>
                  <a:cubicBezTo>
                    <a:pt x="59" y="27"/>
                    <a:pt x="66" y="17"/>
                    <a:pt x="66" y="11"/>
                  </a:cubicBezTo>
                  <a:cubicBezTo>
                    <a:pt x="66" y="10"/>
                    <a:pt x="66" y="8"/>
                    <a:pt x="65" y="7"/>
                  </a:cubicBezTo>
                  <a:cubicBezTo>
                    <a:pt x="63" y="3"/>
                    <a:pt x="55" y="3"/>
                    <a:pt x="47" y="7"/>
                  </a:cubicBezTo>
                  <a:cubicBezTo>
                    <a:pt x="45" y="7"/>
                    <a:pt x="42" y="9"/>
                    <a:pt x="40" y="10"/>
                  </a:cubicBezTo>
                  <a:cubicBezTo>
                    <a:pt x="41" y="7"/>
                    <a:pt x="41" y="5"/>
                    <a:pt x="40" y="4"/>
                  </a:cubicBezTo>
                  <a:cubicBezTo>
                    <a:pt x="38" y="0"/>
                    <a:pt x="29" y="1"/>
                    <a:pt x="21" y="7"/>
                  </a:cubicBezTo>
                  <a:cubicBezTo>
                    <a:pt x="12" y="14"/>
                    <a:pt x="7" y="22"/>
                    <a:pt x="10" y="2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1619" y="2214"/>
              <a:ext cx="62" cy="70"/>
            </a:xfrm>
            <a:custGeom>
              <a:avLst/>
              <a:gdLst>
                <a:gd name="T0" fmla="*/ 7 w 38"/>
                <a:gd name="T1" fmla="*/ 40 h 43"/>
                <a:gd name="T2" fmla="*/ 12 w 38"/>
                <a:gd name="T3" fmla="*/ 37 h 43"/>
                <a:gd name="T4" fmla="*/ 23 w 38"/>
                <a:gd name="T5" fmla="*/ 43 h 43"/>
                <a:gd name="T6" fmla="*/ 38 w 38"/>
                <a:gd name="T7" fmla="*/ 21 h 43"/>
                <a:gd name="T8" fmla="*/ 23 w 38"/>
                <a:gd name="T9" fmla="*/ 0 h 43"/>
                <a:gd name="T10" fmla="*/ 7 w 38"/>
                <a:gd name="T11" fmla="*/ 21 h 43"/>
                <a:gd name="T12" fmla="*/ 0 w 38"/>
                <a:gd name="T13" fmla="*/ 31 h 43"/>
                <a:gd name="T14" fmla="*/ 7 w 38"/>
                <a:gd name="T1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3">
                  <a:moveTo>
                    <a:pt x="7" y="40"/>
                  </a:moveTo>
                  <a:cubicBezTo>
                    <a:pt x="9" y="40"/>
                    <a:pt x="11" y="39"/>
                    <a:pt x="12" y="37"/>
                  </a:cubicBezTo>
                  <a:cubicBezTo>
                    <a:pt x="15" y="41"/>
                    <a:pt x="19" y="43"/>
                    <a:pt x="23" y="43"/>
                  </a:cubicBezTo>
                  <a:cubicBezTo>
                    <a:pt x="31" y="43"/>
                    <a:pt x="38" y="33"/>
                    <a:pt x="38" y="21"/>
                  </a:cubicBezTo>
                  <a:cubicBezTo>
                    <a:pt x="38" y="10"/>
                    <a:pt x="31" y="0"/>
                    <a:pt x="23" y="0"/>
                  </a:cubicBezTo>
                  <a:cubicBezTo>
                    <a:pt x="14" y="0"/>
                    <a:pt x="7" y="10"/>
                    <a:pt x="7" y="21"/>
                  </a:cubicBezTo>
                  <a:cubicBezTo>
                    <a:pt x="3" y="21"/>
                    <a:pt x="0" y="26"/>
                    <a:pt x="0" y="31"/>
                  </a:cubicBezTo>
                  <a:cubicBezTo>
                    <a:pt x="0" y="36"/>
                    <a:pt x="3" y="40"/>
                    <a:pt x="7" y="4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1647" y="2670"/>
              <a:ext cx="102" cy="192"/>
            </a:xfrm>
            <a:custGeom>
              <a:avLst/>
              <a:gdLst>
                <a:gd name="T0" fmla="*/ 30 w 63"/>
                <a:gd name="T1" fmla="*/ 119 h 119"/>
                <a:gd name="T2" fmla="*/ 60 w 63"/>
                <a:gd name="T3" fmla="*/ 99 h 119"/>
                <a:gd name="T4" fmla="*/ 60 w 63"/>
                <a:gd name="T5" fmla="*/ 99 h 119"/>
                <a:gd name="T6" fmla="*/ 60 w 63"/>
                <a:gd name="T7" fmla="*/ 99 h 119"/>
                <a:gd name="T8" fmla="*/ 61 w 63"/>
                <a:gd name="T9" fmla="*/ 96 h 119"/>
                <a:gd name="T10" fmla="*/ 63 w 63"/>
                <a:gd name="T11" fmla="*/ 88 h 119"/>
                <a:gd name="T12" fmla="*/ 63 w 63"/>
                <a:gd name="T13" fmla="*/ 86 h 119"/>
                <a:gd name="T14" fmla="*/ 63 w 63"/>
                <a:gd name="T15" fmla="*/ 86 h 119"/>
                <a:gd name="T16" fmla="*/ 55 w 63"/>
                <a:gd name="T17" fmla="*/ 64 h 119"/>
                <a:gd name="T18" fmla="*/ 52 w 63"/>
                <a:gd name="T19" fmla="*/ 61 h 119"/>
                <a:gd name="T20" fmla="*/ 46 w 63"/>
                <a:gd name="T21" fmla="*/ 56 h 119"/>
                <a:gd name="T22" fmla="*/ 48 w 63"/>
                <a:gd name="T23" fmla="*/ 36 h 119"/>
                <a:gd name="T24" fmla="*/ 44 w 63"/>
                <a:gd name="T25" fmla="*/ 15 h 119"/>
                <a:gd name="T26" fmla="*/ 37 w 63"/>
                <a:gd name="T27" fmla="*/ 4 h 119"/>
                <a:gd name="T28" fmla="*/ 36 w 63"/>
                <a:gd name="T29" fmla="*/ 2 h 119"/>
                <a:gd name="T30" fmla="*/ 35 w 63"/>
                <a:gd name="T31" fmla="*/ 1 h 119"/>
                <a:gd name="T32" fmla="*/ 34 w 63"/>
                <a:gd name="T33" fmla="*/ 0 h 119"/>
                <a:gd name="T34" fmla="*/ 34 w 63"/>
                <a:gd name="T35" fmla="*/ 2 h 119"/>
                <a:gd name="T36" fmla="*/ 34 w 63"/>
                <a:gd name="T37" fmla="*/ 3 h 119"/>
                <a:gd name="T38" fmla="*/ 35 w 63"/>
                <a:gd name="T39" fmla="*/ 5 h 119"/>
                <a:gd name="T40" fmla="*/ 36 w 63"/>
                <a:gd name="T41" fmla="*/ 18 h 119"/>
                <a:gd name="T42" fmla="*/ 36 w 63"/>
                <a:gd name="T43" fmla="*/ 30 h 119"/>
                <a:gd name="T44" fmla="*/ 24 w 63"/>
                <a:gd name="T45" fmla="*/ 25 h 119"/>
                <a:gd name="T46" fmla="*/ 4 w 63"/>
                <a:gd name="T47" fmla="*/ 47 h 119"/>
                <a:gd name="T48" fmla="*/ 8 w 63"/>
                <a:gd name="T49" fmla="*/ 61 h 119"/>
                <a:gd name="T50" fmla="*/ 0 w 63"/>
                <a:gd name="T51" fmla="*/ 72 h 119"/>
                <a:gd name="T52" fmla="*/ 4 w 63"/>
                <a:gd name="T53" fmla="*/ 72 h 119"/>
                <a:gd name="T54" fmla="*/ 34 w 63"/>
                <a:gd name="T55" fmla="*/ 101 h 119"/>
                <a:gd name="T56" fmla="*/ 27 w 63"/>
                <a:gd name="T57" fmla="*/ 119 h 119"/>
                <a:gd name="T58" fmla="*/ 30 w 63"/>
                <a:gd name="T59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119">
                  <a:moveTo>
                    <a:pt x="30" y="119"/>
                  </a:moveTo>
                  <a:cubicBezTo>
                    <a:pt x="43" y="119"/>
                    <a:pt x="55" y="111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8"/>
                    <a:pt x="61" y="97"/>
                    <a:pt x="61" y="96"/>
                  </a:cubicBezTo>
                  <a:cubicBezTo>
                    <a:pt x="62" y="95"/>
                    <a:pt x="63" y="92"/>
                    <a:pt x="63" y="88"/>
                  </a:cubicBezTo>
                  <a:cubicBezTo>
                    <a:pt x="63" y="87"/>
                    <a:pt x="63" y="87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78"/>
                    <a:pt x="60" y="70"/>
                    <a:pt x="55" y="64"/>
                  </a:cubicBezTo>
                  <a:cubicBezTo>
                    <a:pt x="54" y="63"/>
                    <a:pt x="53" y="62"/>
                    <a:pt x="52" y="61"/>
                  </a:cubicBezTo>
                  <a:cubicBezTo>
                    <a:pt x="50" y="59"/>
                    <a:pt x="48" y="58"/>
                    <a:pt x="46" y="56"/>
                  </a:cubicBezTo>
                  <a:cubicBezTo>
                    <a:pt x="48" y="49"/>
                    <a:pt x="49" y="42"/>
                    <a:pt x="48" y="36"/>
                  </a:cubicBezTo>
                  <a:cubicBezTo>
                    <a:pt x="48" y="28"/>
                    <a:pt x="46" y="21"/>
                    <a:pt x="44" y="15"/>
                  </a:cubicBezTo>
                  <a:cubicBezTo>
                    <a:pt x="41" y="10"/>
                    <a:pt x="39" y="6"/>
                    <a:pt x="37" y="4"/>
                  </a:cubicBezTo>
                  <a:cubicBezTo>
                    <a:pt x="36" y="3"/>
                    <a:pt x="36" y="3"/>
                    <a:pt x="36" y="2"/>
                  </a:cubicBezTo>
                  <a:cubicBezTo>
                    <a:pt x="35" y="2"/>
                    <a:pt x="35" y="1"/>
                    <a:pt x="35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1"/>
                    <a:pt x="34" y="2"/>
                  </a:cubicBezTo>
                  <a:cubicBezTo>
                    <a:pt x="34" y="2"/>
                    <a:pt x="34" y="2"/>
                    <a:pt x="34" y="3"/>
                  </a:cubicBezTo>
                  <a:cubicBezTo>
                    <a:pt x="34" y="4"/>
                    <a:pt x="35" y="4"/>
                    <a:pt x="35" y="5"/>
                  </a:cubicBezTo>
                  <a:cubicBezTo>
                    <a:pt x="35" y="8"/>
                    <a:pt x="36" y="12"/>
                    <a:pt x="36" y="18"/>
                  </a:cubicBezTo>
                  <a:cubicBezTo>
                    <a:pt x="37" y="21"/>
                    <a:pt x="37" y="26"/>
                    <a:pt x="36" y="30"/>
                  </a:cubicBezTo>
                  <a:cubicBezTo>
                    <a:pt x="33" y="27"/>
                    <a:pt x="29" y="25"/>
                    <a:pt x="24" y="25"/>
                  </a:cubicBezTo>
                  <a:cubicBezTo>
                    <a:pt x="13" y="25"/>
                    <a:pt x="4" y="35"/>
                    <a:pt x="4" y="47"/>
                  </a:cubicBezTo>
                  <a:cubicBezTo>
                    <a:pt x="4" y="52"/>
                    <a:pt x="6" y="57"/>
                    <a:pt x="8" y="61"/>
                  </a:cubicBezTo>
                  <a:cubicBezTo>
                    <a:pt x="5" y="64"/>
                    <a:pt x="2" y="68"/>
                    <a:pt x="0" y="72"/>
                  </a:cubicBezTo>
                  <a:cubicBezTo>
                    <a:pt x="1" y="72"/>
                    <a:pt x="3" y="72"/>
                    <a:pt x="4" y="72"/>
                  </a:cubicBezTo>
                  <a:cubicBezTo>
                    <a:pt x="20" y="72"/>
                    <a:pt x="34" y="85"/>
                    <a:pt x="34" y="101"/>
                  </a:cubicBezTo>
                  <a:cubicBezTo>
                    <a:pt x="34" y="108"/>
                    <a:pt x="31" y="114"/>
                    <a:pt x="27" y="119"/>
                  </a:cubicBezTo>
                  <a:cubicBezTo>
                    <a:pt x="28" y="119"/>
                    <a:pt x="29" y="119"/>
                    <a:pt x="30" y="11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2"/>
            <p:cNvSpPr>
              <a:spLocks noEditPoints="1"/>
            </p:cNvSpPr>
            <p:nvPr/>
          </p:nvSpPr>
          <p:spPr bwMode="auto">
            <a:xfrm>
              <a:off x="-72" y="-19"/>
              <a:ext cx="2955" cy="3287"/>
            </a:xfrm>
            <a:custGeom>
              <a:avLst/>
              <a:gdLst>
                <a:gd name="T0" fmla="*/ 1694 w 1824"/>
                <a:gd name="T1" fmla="*/ 1919 h 2028"/>
                <a:gd name="T2" fmla="*/ 1462 w 1824"/>
                <a:gd name="T3" fmla="*/ 1930 h 2028"/>
                <a:gd name="T4" fmla="*/ 1392 w 1824"/>
                <a:gd name="T5" fmla="*/ 1948 h 2028"/>
                <a:gd name="T6" fmla="*/ 1385 w 1824"/>
                <a:gd name="T7" fmla="*/ 1883 h 2028"/>
                <a:gd name="T8" fmla="*/ 1360 w 1824"/>
                <a:gd name="T9" fmla="*/ 1869 h 2028"/>
                <a:gd name="T10" fmla="*/ 1283 w 1824"/>
                <a:gd name="T11" fmla="*/ 1882 h 2028"/>
                <a:gd name="T12" fmla="*/ 1116 w 1824"/>
                <a:gd name="T13" fmla="*/ 1828 h 2028"/>
                <a:gd name="T14" fmla="*/ 1123 w 1824"/>
                <a:gd name="T15" fmla="*/ 1832 h 2028"/>
                <a:gd name="T16" fmla="*/ 1137 w 1824"/>
                <a:gd name="T17" fmla="*/ 1848 h 2028"/>
                <a:gd name="T18" fmla="*/ 1132 w 1824"/>
                <a:gd name="T19" fmla="*/ 1818 h 2028"/>
                <a:gd name="T20" fmla="*/ 1097 w 1824"/>
                <a:gd name="T21" fmla="*/ 1803 h 2028"/>
                <a:gd name="T22" fmla="*/ 1033 w 1824"/>
                <a:gd name="T23" fmla="*/ 1832 h 2028"/>
                <a:gd name="T24" fmla="*/ 975 w 1824"/>
                <a:gd name="T25" fmla="*/ 1776 h 2028"/>
                <a:gd name="T26" fmla="*/ 975 w 1824"/>
                <a:gd name="T27" fmla="*/ 1681 h 2028"/>
                <a:gd name="T28" fmla="*/ 932 w 1824"/>
                <a:gd name="T29" fmla="*/ 1640 h 2028"/>
                <a:gd name="T30" fmla="*/ 909 w 1824"/>
                <a:gd name="T31" fmla="*/ 1614 h 2028"/>
                <a:gd name="T32" fmla="*/ 893 w 1824"/>
                <a:gd name="T33" fmla="*/ 1592 h 2028"/>
                <a:gd name="T34" fmla="*/ 904 w 1824"/>
                <a:gd name="T35" fmla="*/ 1551 h 2028"/>
                <a:gd name="T36" fmla="*/ 922 w 1824"/>
                <a:gd name="T37" fmla="*/ 1502 h 2028"/>
                <a:gd name="T38" fmla="*/ 947 w 1824"/>
                <a:gd name="T39" fmla="*/ 1447 h 2028"/>
                <a:gd name="T40" fmla="*/ 875 w 1824"/>
                <a:gd name="T41" fmla="*/ 1552 h 2028"/>
                <a:gd name="T42" fmla="*/ 814 w 1824"/>
                <a:gd name="T43" fmla="*/ 1474 h 2028"/>
                <a:gd name="T44" fmla="*/ 784 w 1824"/>
                <a:gd name="T45" fmla="*/ 1431 h 2028"/>
                <a:gd name="T46" fmla="*/ 759 w 1824"/>
                <a:gd name="T47" fmla="*/ 1440 h 2028"/>
                <a:gd name="T48" fmla="*/ 757 w 1824"/>
                <a:gd name="T49" fmla="*/ 1440 h 2028"/>
                <a:gd name="T50" fmla="*/ 756 w 1824"/>
                <a:gd name="T51" fmla="*/ 1435 h 2028"/>
                <a:gd name="T52" fmla="*/ 663 w 1824"/>
                <a:gd name="T53" fmla="*/ 1493 h 2028"/>
                <a:gd name="T54" fmla="*/ 603 w 1824"/>
                <a:gd name="T55" fmla="*/ 1360 h 2028"/>
                <a:gd name="T56" fmla="*/ 622 w 1824"/>
                <a:gd name="T57" fmla="*/ 1316 h 2028"/>
                <a:gd name="T58" fmla="*/ 664 w 1824"/>
                <a:gd name="T59" fmla="*/ 1300 h 2028"/>
                <a:gd name="T60" fmla="*/ 616 w 1824"/>
                <a:gd name="T61" fmla="*/ 1308 h 2028"/>
                <a:gd name="T62" fmla="*/ 574 w 1824"/>
                <a:gd name="T63" fmla="*/ 1303 h 2028"/>
                <a:gd name="T64" fmla="*/ 542 w 1824"/>
                <a:gd name="T65" fmla="*/ 1264 h 2028"/>
                <a:gd name="T66" fmla="*/ 530 w 1824"/>
                <a:gd name="T67" fmla="*/ 1250 h 2028"/>
                <a:gd name="T68" fmla="*/ 539 w 1824"/>
                <a:gd name="T69" fmla="*/ 1224 h 2028"/>
                <a:gd name="T70" fmla="*/ 607 w 1824"/>
                <a:gd name="T71" fmla="*/ 1190 h 2028"/>
                <a:gd name="T72" fmla="*/ 598 w 1824"/>
                <a:gd name="T73" fmla="*/ 1102 h 2028"/>
                <a:gd name="T74" fmla="*/ 516 w 1824"/>
                <a:gd name="T75" fmla="*/ 1094 h 2028"/>
                <a:gd name="T76" fmla="*/ 463 w 1824"/>
                <a:gd name="T77" fmla="*/ 1025 h 2028"/>
                <a:gd name="T78" fmla="*/ 460 w 1824"/>
                <a:gd name="T79" fmla="*/ 818 h 2028"/>
                <a:gd name="T80" fmla="*/ 484 w 1824"/>
                <a:gd name="T81" fmla="*/ 703 h 2028"/>
                <a:gd name="T82" fmla="*/ 424 w 1824"/>
                <a:gd name="T83" fmla="*/ 707 h 2028"/>
                <a:gd name="T84" fmla="*/ 396 w 1824"/>
                <a:gd name="T85" fmla="*/ 646 h 2028"/>
                <a:gd name="T86" fmla="*/ 390 w 1824"/>
                <a:gd name="T87" fmla="*/ 622 h 2028"/>
                <a:gd name="T88" fmla="*/ 375 w 1824"/>
                <a:gd name="T89" fmla="*/ 594 h 2028"/>
                <a:gd name="T90" fmla="*/ 367 w 1824"/>
                <a:gd name="T91" fmla="*/ 586 h 2028"/>
                <a:gd name="T92" fmla="*/ 360 w 1824"/>
                <a:gd name="T93" fmla="*/ 579 h 2028"/>
                <a:gd name="T94" fmla="*/ 354 w 1824"/>
                <a:gd name="T95" fmla="*/ 574 h 2028"/>
                <a:gd name="T96" fmla="*/ 347 w 1824"/>
                <a:gd name="T97" fmla="*/ 570 h 2028"/>
                <a:gd name="T98" fmla="*/ 340 w 1824"/>
                <a:gd name="T99" fmla="*/ 566 h 2028"/>
                <a:gd name="T100" fmla="*/ 334 w 1824"/>
                <a:gd name="T101" fmla="*/ 564 h 2028"/>
                <a:gd name="T102" fmla="*/ 327 w 1824"/>
                <a:gd name="T103" fmla="*/ 561 h 2028"/>
                <a:gd name="T104" fmla="*/ 321 w 1824"/>
                <a:gd name="T105" fmla="*/ 559 h 2028"/>
                <a:gd name="T106" fmla="*/ 311 w 1824"/>
                <a:gd name="T107" fmla="*/ 558 h 2028"/>
                <a:gd name="T108" fmla="*/ 303 w 1824"/>
                <a:gd name="T109" fmla="*/ 558 h 2028"/>
                <a:gd name="T110" fmla="*/ 233 w 1824"/>
                <a:gd name="T111" fmla="*/ 491 h 2028"/>
                <a:gd name="T112" fmla="*/ 160 w 1824"/>
                <a:gd name="T113" fmla="*/ 270 h 2028"/>
                <a:gd name="T114" fmla="*/ 76 w 1824"/>
                <a:gd name="T115" fmla="*/ 0 h 2028"/>
                <a:gd name="T116" fmla="*/ 1824 w 1824"/>
                <a:gd name="T117" fmla="*/ 1972 h 2028"/>
                <a:gd name="T118" fmla="*/ 501 w 1824"/>
                <a:gd name="T119" fmla="*/ 1098 h 2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24" h="2028">
                  <a:moveTo>
                    <a:pt x="1824" y="1972"/>
                  </a:moveTo>
                  <a:cubicBezTo>
                    <a:pt x="1795" y="1972"/>
                    <a:pt x="1795" y="1972"/>
                    <a:pt x="1795" y="1972"/>
                  </a:cubicBezTo>
                  <a:cubicBezTo>
                    <a:pt x="1795" y="1972"/>
                    <a:pt x="1795" y="1971"/>
                    <a:pt x="1795" y="1970"/>
                  </a:cubicBezTo>
                  <a:cubicBezTo>
                    <a:pt x="1795" y="1961"/>
                    <a:pt x="1775" y="1954"/>
                    <a:pt x="1750" y="1954"/>
                  </a:cubicBezTo>
                  <a:cubicBezTo>
                    <a:pt x="1748" y="1954"/>
                    <a:pt x="1747" y="1954"/>
                    <a:pt x="1745" y="1954"/>
                  </a:cubicBezTo>
                  <a:cubicBezTo>
                    <a:pt x="1742" y="1934"/>
                    <a:pt x="1720" y="1919"/>
                    <a:pt x="1694" y="1919"/>
                  </a:cubicBezTo>
                  <a:cubicBezTo>
                    <a:pt x="1674" y="1919"/>
                    <a:pt x="1657" y="1928"/>
                    <a:pt x="1648" y="1941"/>
                  </a:cubicBezTo>
                  <a:cubicBezTo>
                    <a:pt x="1644" y="1940"/>
                    <a:pt x="1640" y="1940"/>
                    <a:pt x="1636" y="1940"/>
                  </a:cubicBezTo>
                  <a:cubicBezTo>
                    <a:pt x="1634" y="1940"/>
                    <a:pt x="1631" y="1940"/>
                    <a:pt x="1629" y="1940"/>
                  </a:cubicBezTo>
                  <a:cubicBezTo>
                    <a:pt x="1615" y="1922"/>
                    <a:pt x="1586" y="1910"/>
                    <a:pt x="1553" y="1910"/>
                  </a:cubicBezTo>
                  <a:cubicBezTo>
                    <a:pt x="1525" y="1910"/>
                    <a:pt x="1501" y="1918"/>
                    <a:pt x="1485" y="1931"/>
                  </a:cubicBezTo>
                  <a:cubicBezTo>
                    <a:pt x="1478" y="1931"/>
                    <a:pt x="1470" y="1930"/>
                    <a:pt x="1462" y="1930"/>
                  </a:cubicBezTo>
                  <a:cubicBezTo>
                    <a:pt x="1455" y="1930"/>
                    <a:pt x="1449" y="1931"/>
                    <a:pt x="1442" y="1931"/>
                  </a:cubicBezTo>
                  <a:cubicBezTo>
                    <a:pt x="1445" y="1926"/>
                    <a:pt x="1447" y="1920"/>
                    <a:pt x="1447" y="1913"/>
                  </a:cubicBezTo>
                  <a:cubicBezTo>
                    <a:pt x="1447" y="1898"/>
                    <a:pt x="1438" y="1886"/>
                    <a:pt x="1427" y="1886"/>
                  </a:cubicBezTo>
                  <a:cubicBezTo>
                    <a:pt x="1415" y="1886"/>
                    <a:pt x="1406" y="1898"/>
                    <a:pt x="1406" y="1913"/>
                  </a:cubicBezTo>
                  <a:cubicBezTo>
                    <a:pt x="1406" y="1923"/>
                    <a:pt x="1410" y="1931"/>
                    <a:pt x="1415" y="1936"/>
                  </a:cubicBezTo>
                  <a:cubicBezTo>
                    <a:pt x="1404" y="1939"/>
                    <a:pt x="1396" y="1943"/>
                    <a:pt x="1392" y="1948"/>
                  </a:cubicBezTo>
                  <a:cubicBezTo>
                    <a:pt x="1389" y="1948"/>
                    <a:pt x="1387" y="1948"/>
                    <a:pt x="1384" y="1948"/>
                  </a:cubicBezTo>
                  <a:cubicBezTo>
                    <a:pt x="1389" y="1931"/>
                    <a:pt x="1391" y="1913"/>
                    <a:pt x="1391" y="1901"/>
                  </a:cubicBezTo>
                  <a:cubicBezTo>
                    <a:pt x="1391" y="1899"/>
                    <a:pt x="1391" y="1897"/>
                    <a:pt x="1391" y="1895"/>
                  </a:cubicBezTo>
                  <a:cubicBezTo>
                    <a:pt x="1390" y="1893"/>
                    <a:pt x="1390" y="1891"/>
                    <a:pt x="1389" y="1890"/>
                  </a:cubicBezTo>
                  <a:cubicBezTo>
                    <a:pt x="1388" y="1888"/>
                    <a:pt x="1388" y="1887"/>
                    <a:pt x="1387" y="1886"/>
                  </a:cubicBezTo>
                  <a:cubicBezTo>
                    <a:pt x="1386" y="1885"/>
                    <a:pt x="1386" y="1884"/>
                    <a:pt x="1385" y="1883"/>
                  </a:cubicBezTo>
                  <a:cubicBezTo>
                    <a:pt x="1384" y="1882"/>
                    <a:pt x="1384" y="1881"/>
                    <a:pt x="1383" y="1881"/>
                  </a:cubicBezTo>
                  <a:cubicBezTo>
                    <a:pt x="1382" y="1880"/>
                    <a:pt x="1382" y="1880"/>
                    <a:pt x="1381" y="1879"/>
                  </a:cubicBezTo>
                  <a:cubicBezTo>
                    <a:pt x="1379" y="1877"/>
                    <a:pt x="1377" y="1876"/>
                    <a:pt x="1375" y="1874"/>
                  </a:cubicBezTo>
                  <a:cubicBezTo>
                    <a:pt x="1374" y="1874"/>
                    <a:pt x="1374" y="1874"/>
                    <a:pt x="1373" y="1873"/>
                  </a:cubicBezTo>
                  <a:cubicBezTo>
                    <a:pt x="1372" y="1873"/>
                    <a:pt x="1372" y="1873"/>
                    <a:pt x="1371" y="1872"/>
                  </a:cubicBezTo>
                  <a:cubicBezTo>
                    <a:pt x="1368" y="1871"/>
                    <a:pt x="1364" y="1869"/>
                    <a:pt x="1360" y="1869"/>
                  </a:cubicBezTo>
                  <a:cubicBezTo>
                    <a:pt x="1359" y="1869"/>
                    <a:pt x="1358" y="1869"/>
                    <a:pt x="1358" y="1869"/>
                  </a:cubicBezTo>
                  <a:cubicBezTo>
                    <a:pt x="1356" y="1868"/>
                    <a:pt x="1355" y="1868"/>
                    <a:pt x="1354" y="1868"/>
                  </a:cubicBezTo>
                  <a:cubicBezTo>
                    <a:pt x="1353" y="1868"/>
                    <a:pt x="1352" y="1868"/>
                    <a:pt x="1352" y="1868"/>
                  </a:cubicBezTo>
                  <a:cubicBezTo>
                    <a:pt x="1339" y="1868"/>
                    <a:pt x="1327" y="1873"/>
                    <a:pt x="1320" y="1881"/>
                  </a:cubicBezTo>
                  <a:cubicBezTo>
                    <a:pt x="1315" y="1879"/>
                    <a:pt x="1309" y="1878"/>
                    <a:pt x="1303" y="1878"/>
                  </a:cubicBezTo>
                  <a:cubicBezTo>
                    <a:pt x="1296" y="1878"/>
                    <a:pt x="1289" y="1879"/>
                    <a:pt x="1283" y="1882"/>
                  </a:cubicBezTo>
                  <a:cubicBezTo>
                    <a:pt x="1273" y="1861"/>
                    <a:pt x="1247" y="1847"/>
                    <a:pt x="1217" y="1847"/>
                  </a:cubicBezTo>
                  <a:cubicBezTo>
                    <a:pt x="1188" y="1847"/>
                    <a:pt x="1163" y="1861"/>
                    <a:pt x="1152" y="1881"/>
                  </a:cubicBezTo>
                  <a:cubicBezTo>
                    <a:pt x="1151" y="1881"/>
                    <a:pt x="1149" y="1881"/>
                    <a:pt x="1148" y="1881"/>
                  </a:cubicBezTo>
                  <a:cubicBezTo>
                    <a:pt x="1144" y="1881"/>
                    <a:pt x="1139" y="1881"/>
                    <a:pt x="1136" y="1883"/>
                  </a:cubicBezTo>
                  <a:cubicBezTo>
                    <a:pt x="1136" y="1881"/>
                    <a:pt x="1136" y="1880"/>
                    <a:pt x="1136" y="1878"/>
                  </a:cubicBezTo>
                  <a:cubicBezTo>
                    <a:pt x="1136" y="1858"/>
                    <a:pt x="1128" y="1840"/>
                    <a:pt x="1116" y="1828"/>
                  </a:cubicBezTo>
                  <a:cubicBezTo>
                    <a:pt x="1116" y="1828"/>
                    <a:pt x="1116" y="1828"/>
                    <a:pt x="1116" y="1828"/>
                  </a:cubicBezTo>
                  <a:cubicBezTo>
                    <a:pt x="1117" y="1828"/>
                    <a:pt x="1118" y="1829"/>
                    <a:pt x="1119" y="1829"/>
                  </a:cubicBezTo>
                  <a:cubicBezTo>
                    <a:pt x="1120" y="1830"/>
                    <a:pt x="1120" y="1830"/>
                    <a:pt x="1120" y="1830"/>
                  </a:cubicBezTo>
                  <a:cubicBezTo>
                    <a:pt x="1121" y="1830"/>
                    <a:pt x="1121" y="1830"/>
                    <a:pt x="1121" y="1830"/>
                  </a:cubicBezTo>
                  <a:cubicBezTo>
                    <a:pt x="1121" y="1831"/>
                    <a:pt x="1122" y="1831"/>
                    <a:pt x="1122" y="1831"/>
                  </a:cubicBezTo>
                  <a:cubicBezTo>
                    <a:pt x="1122" y="1831"/>
                    <a:pt x="1123" y="1832"/>
                    <a:pt x="1123" y="1832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6" y="1835"/>
                    <a:pt x="1127" y="1837"/>
                    <a:pt x="1129" y="1838"/>
                  </a:cubicBezTo>
                  <a:cubicBezTo>
                    <a:pt x="1131" y="1842"/>
                    <a:pt x="1133" y="1845"/>
                    <a:pt x="1134" y="1848"/>
                  </a:cubicBezTo>
                  <a:cubicBezTo>
                    <a:pt x="1135" y="1851"/>
                    <a:pt x="1135" y="1852"/>
                    <a:pt x="1135" y="1852"/>
                  </a:cubicBezTo>
                  <a:cubicBezTo>
                    <a:pt x="1135" y="1852"/>
                    <a:pt x="1136" y="1851"/>
                    <a:pt x="1137" y="1848"/>
                  </a:cubicBezTo>
                  <a:cubicBezTo>
                    <a:pt x="1138" y="1845"/>
                    <a:pt x="1139" y="1841"/>
                    <a:pt x="1138" y="1835"/>
                  </a:cubicBezTo>
                  <a:cubicBezTo>
                    <a:pt x="1138" y="1832"/>
                    <a:pt x="1137" y="1829"/>
                    <a:pt x="1136" y="1825"/>
                  </a:cubicBezTo>
                  <a:cubicBezTo>
                    <a:pt x="1136" y="1825"/>
                    <a:pt x="1136" y="1824"/>
                    <a:pt x="1136" y="1824"/>
                  </a:cubicBezTo>
                  <a:cubicBezTo>
                    <a:pt x="1136" y="1824"/>
                    <a:pt x="1135" y="1823"/>
                    <a:pt x="1135" y="1823"/>
                  </a:cubicBezTo>
                  <a:cubicBezTo>
                    <a:pt x="1135" y="1822"/>
                    <a:pt x="1134" y="1821"/>
                    <a:pt x="1134" y="1820"/>
                  </a:cubicBezTo>
                  <a:cubicBezTo>
                    <a:pt x="1133" y="1819"/>
                    <a:pt x="1133" y="1818"/>
                    <a:pt x="1132" y="1818"/>
                  </a:cubicBezTo>
                  <a:cubicBezTo>
                    <a:pt x="1132" y="1817"/>
                    <a:pt x="1132" y="1817"/>
                    <a:pt x="1131" y="1816"/>
                  </a:cubicBezTo>
                  <a:cubicBezTo>
                    <a:pt x="1131" y="1816"/>
                    <a:pt x="1131" y="1816"/>
                    <a:pt x="1130" y="1815"/>
                  </a:cubicBezTo>
                  <a:cubicBezTo>
                    <a:pt x="1130" y="1814"/>
                    <a:pt x="1129" y="1814"/>
                    <a:pt x="1128" y="1813"/>
                  </a:cubicBezTo>
                  <a:cubicBezTo>
                    <a:pt x="1123" y="1808"/>
                    <a:pt x="1116" y="1804"/>
                    <a:pt x="1109" y="1803"/>
                  </a:cubicBezTo>
                  <a:cubicBezTo>
                    <a:pt x="1109" y="1803"/>
                    <a:pt x="1109" y="1803"/>
                    <a:pt x="1109" y="1803"/>
                  </a:cubicBezTo>
                  <a:cubicBezTo>
                    <a:pt x="1105" y="1802"/>
                    <a:pt x="1101" y="1802"/>
                    <a:pt x="1097" y="1803"/>
                  </a:cubicBezTo>
                  <a:cubicBezTo>
                    <a:pt x="1095" y="1803"/>
                    <a:pt x="1093" y="1803"/>
                    <a:pt x="1091" y="1804"/>
                  </a:cubicBezTo>
                  <a:cubicBezTo>
                    <a:pt x="1090" y="1804"/>
                    <a:pt x="1088" y="1805"/>
                    <a:pt x="1086" y="1805"/>
                  </a:cubicBezTo>
                  <a:cubicBezTo>
                    <a:pt x="1083" y="1807"/>
                    <a:pt x="1080" y="1809"/>
                    <a:pt x="1078" y="1810"/>
                  </a:cubicBezTo>
                  <a:cubicBezTo>
                    <a:pt x="1078" y="1810"/>
                    <a:pt x="1078" y="1810"/>
                    <a:pt x="1078" y="1810"/>
                  </a:cubicBezTo>
                  <a:cubicBezTo>
                    <a:pt x="1077" y="1810"/>
                    <a:pt x="1077" y="1810"/>
                    <a:pt x="1077" y="1810"/>
                  </a:cubicBezTo>
                  <a:cubicBezTo>
                    <a:pt x="1059" y="1810"/>
                    <a:pt x="1044" y="1819"/>
                    <a:pt x="1033" y="1832"/>
                  </a:cubicBezTo>
                  <a:cubicBezTo>
                    <a:pt x="1028" y="1833"/>
                    <a:pt x="1022" y="1834"/>
                    <a:pt x="1018" y="1836"/>
                  </a:cubicBezTo>
                  <a:cubicBezTo>
                    <a:pt x="1018" y="1835"/>
                    <a:pt x="1018" y="1834"/>
                    <a:pt x="1018" y="1832"/>
                  </a:cubicBezTo>
                  <a:cubicBezTo>
                    <a:pt x="1018" y="1811"/>
                    <a:pt x="1003" y="1793"/>
                    <a:pt x="984" y="1793"/>
                  </a:cubicBezTo>
                  <a:cubicBezTo>
                    <a:pt x="982" y="1793"/>
                    <a:pt x="981" y="1794"/>
                    <a:pt x="979" y="1794"/>
                  </a:cubicBezTo>
                  <a:cubicBezTo>
                    <a:pt x="978" y="1788"/>
                    <a:pt x="976" y="1782"/>
                    <a:pt x="974" y="1776"/>
                  </a:cubicBezTo>
                  <a:cubicBezTo>
                    <a:pt x="975" y="1776"/>
                    <a:pt x="975" y="1776"/>
                    <a:pt x="975" y="1776"/>
                  </a:cubicBezTo>
                  <a:cubicBezTo>
                    <a:pt x="999" y="1776"/>
                    <a:pt x="1018" y="1755"/>
                    <a:pt x="1018" y="1729"/>
                  </a:cubicBezTo>
                  <a:cubicBezTo>
                    <a:pt x="1018" y="1718"/>
                    <a:pt x="1015" y="1708"/>
                    <a:pt x="1009" y="1700"/>
                  </a:cubicBezTo>
                  <a:cubicBezTo>
                    <a:pt x="1010" y="1697"/>
                    <a:pt x="1010" y="1695"/>
                    <a:pt x="1010" y="1692"/>
                  </a:cubicBezTo>
                  <a:cubicBezTo>
                    <a:pt x="1010" y="1679"/>
                    <a:pt x="1002" y="1668"/>
                    <a:pt x="992" y="1668"/>
                  </a:cubicBezTo>
                  <a:cubicBezTo>
                    <a:pt x="985" y="1668"/>
                    <a:pt x="979" y="1673"/>
                    <a:pt x="977" y="1681"/>
                  </a:cubicBezTo>
                  <a:cubicBezTo>
                    <a:pt x="976" y="1681"/>
                    <a:pt x="975" y="1681"/>
                    <a:pt x="975" y="1681"/>
                  </a:cubicBezTo>
                  <a:cubicBezTo>
                    <a:pt x="967" y="1681"/>
                    <a:pt x="960" y="1683"/>
                    <a:pt x="954" y="1687"/>
                  </a:cubicBezTo>
                  <a:cubicBezTo>
                    <a:pt x="953" y="1686"/>
                    <a:pt x="951" y="1686"/>
                    <a:pt x="950" y="1685"/>
                  </a:cubicBezTo>
                  <a:cubicBezTo>
                    <a:pt x="946" y="1684"/>
                    <a:pt x="943" y="1683"/>
                    <a:pt x="939" y="1682"/>
                  </a:cubicBezTo>
                  <a:cubicBezTo>
                    <a:pt x="940" y="1676"/>
                    <a:pt x="940" y="1670"/>
                    <a:pt x="939" y="1664"/>
                  </a:cubicBezTo>
                  <a:cubicBezTo>
                    <a:pt x="938" y="1660"/>
                    <a:pt x="938" y="1656"/>
                    <a:pt x="936" y="1652"/>
                  </a:cubicBezTo>
                  <a:cubicBezTo>
                    <a:pt x="935" y="1648"/>
                    <a:pt x="934" y="1644"/>
                    <a:pt x="932" y="1640"/>
                  </a:cubicBezTo>
                  <a:cubicBezTo>
                    <a:pt x="930" y="1636"/>
                    <a:pt x="928" y="1633"/>
                    <a:pt x="925" y="1630"/>
                  </a:cubicBezTo>
                  <a:cubicBezTo>
                    <a:pt x="923" y="1627"/>
                    <a:pt x="920" y="1623"/>
                    <a:pt x="918" y="1621"/>
                  </a:cubicBezTo>
                  <a:cubicBezTo>
                    <a:pt x="917" y="1620"/>
                    <a:pt x="916" y="1619"/>
                    <a:pt x="915" y="1619"/>
                  </a:cubicBezTo>
                  <a:cubicBezTo>
                    <a:pt x="915" y="1618"/>
                    <a:pt x="914" y="1618"/>
                    <a:pt x="913" y="1617"/>
                  </a:cubicBezTo>
                  <a:cubicBezTo>
                    <a:pt x="912" y="1617"/>
                    <a:pt x="912" y="1616"/>
                    <a:pt x="911" y="1615"/>
                  </a:cubicBezTo>
                  <a:cubicBezTo>
                    <a:pt x="910" y="1615"/>
                    <a:pt x="909" y="1614"/>
                    <a:pt x="909" y="1614"/>
                  </a:cubicBezTo>
                  <a:cubicBezTo>
                    <a:pt x="905" y="1612"/>
                    <a:pt x="902" y="1611"/>
                    <a:pt x="899" y="1609"/>
                  </a:cubicBezTo>
                  <a:cubicBezTo>
                    <a:pt x="896" y="1608"/>
                    <a:pt x="893" y="1608"/>
                    <a:pt x="891" y="1607"/>
                  </a:cubicBezTo>
                  <a:cubicBezTo>
                    <a:pt x="891" y="1607"/>
                    <a:pt x="891" y="1606"/>
                    <a:pt x="891" y="1605"/>
                  </a:cubicBezTo>
                  <a:cubicBezTo>
                    <a:pt x="891" y="1604"/>
                    <a:pt x="891" y="1602"/>
                    <a:pt x="891" y="1600"/>
                  </a:cubicBezTo>
                  <a:cubicBezTo>
                    <a:pt x="892" y="1599"/>
                    <a:pt x="892" y="1597"/>
                    <a:pt x="892" y="1595"/>
                  </a:cubicBezTo>
                  <a:cubicBezTo>
                    <a:pt x="892" y="1594"/>
                    <a:pt x="893" y="1593"/>
                    <a:pt x="893" y="1592"/>
                  </a:cubicBezTo>
                  <a:cubicBezTo>
                    <a:pt x="893" y="1591"/>
                    <a:pt x="893" y="1590"/>
                    <a:pt x="893" y="1589"/>
                  </a:cubicBezTo>
                  <a:cubicBezTo>
                    <a:pt x="894" y="1587"/>
                    <a:pt x="894" y="1584"/>
                    <a:pt x="895" y="1582"/>
                  </a:cubicBezTo>
                  <a:cubicBezTo>
                    <a:pt x="895" y="1580"/>
                    <a:pt x="896" y="1578"/>
                    <a:pt x="897" y="1575"/>
                  </a:cubicBezTo>
                  <a:cubicBezTo>
                    <a:pt x="897" y="1573"/>
                    <a:pt x="898" y="1570"/>
                    <a:pt x="899" y="1567"/>
                  </a:cubicBezTo>
                  <a:cubicBezTo>
                    <a:pt x="900" y="1565"/>
                    <a:pt x="900" y="1562"/>
                    <a:pt x="901" y="1560"/>
                  </a:cubicBezTo>
                  <a:cubicBezTo>
                    <a:pt x="902" y="1557"/>
                    <a:pt x="903" y="1554"/>
                    <a:pt x="904" y="1551"/>
                  </a:cubicBezTo>
                  <a:cubicBezTo>
                    <a:pt x="904" y="1549"/>
                    <a:pt x="905" y="1546"/>
                    <a:pt x="906" y="1543"/>
                  </a:cubicBezTo>
                  <a:cubicBezTo>
                    <a:pt x="907" y="1540"/>
                    <a:pt x="908" y="1538"/>
                    <a:pt x="909" y="1535"/>
                  </a:cubicBezTo>
                  <a:cubicBezTo>
                    <a:pt x="910" y="1532"/>
                    <a:pt x="911" y="1529"/>
                    <a:pt x="912" y="1526"/>
                  </a:cubicBezTo>
                  <a:cubicBezTo>
                    <a:pt x="913" y="1524"/>
                    <a:pt x="914" y="1521"/>
                    <a:pt x="915" y="1518"/>
                  </a:cubicBezTo>
                  <a:cubicBezTo>
                    <a:pt x="916" y="1515"/>
                    <a:pt x="917" y="1513"/>
                    <a:pt x="918" y="1510"/>
                  </a:cubicBezTo>
                  <a:cubicBezTo>
                    <a:pt x="919" y="1507"/>
                    <a:pt x="920" y="1504"/>
                    <a:pt x="922" y="1502"/>
                  </a:cubicBezTo>
                  <a:cubicBezTo>
                    <a:pt x="923" y="1499"/>
                    <a:pt x="924" y="1497"/>
                    <a:pt x="925" y="1494"/>
                  </a:cubicBezTo>
                  <a:cubicBezTo>
                    <a:pt x="926" y="1491"/>
                    <a:pt x="927" y="1489"/>
                    <a:pt x="928" y="1487"/>
                  </a:cubicBezTo>
                  <a:cubicBezTo>
                    <a:pt x="929" y="1484"/>
                    <a:pt x="930" y="1482"/>
                    <a:pt x="931" y="1479"/>
                  </a:cubicBezTo>
                  <a:cubicBezTo>
                    <a:pt x="934" y="1475"/>
                    <a:pt x="936" y="1470"/>
                    <a:pt x="938" y="1466"/>
                  </a:cubicBezTo>
                  <a:cubicBezTo>
                    <a:pt x="939" y="1462"/>
                    <a:pt x="941" y="1459"/>
                    <a:pt x="943" y="1456"/>
                  </a:cubicBezTo>
                  <a:cubicBezTo>
                    <a:pt x="944" y="1452"/>
                    <a:pt x="946" y="1450"/>
                    <a:pt x="947" y="1447"/>
                  </a:cubicBezTo>
                  <a:cubicBezTo>
                    <a:pt x="950" y="1443"/>
                    <a:pt x="951" y="1440"/>
                    <a:pt x="951" y="1440"/>
                  </a:cubicBezTo>
                  <a:cubicBezTo>
                    <a:pt x="951" y="1440"/>
                    <a:pt x="949" y="1443"/>
                    <a:pt x="947" y="1447"/>
                  </a:cubicBezTo>
                  <a:cubicBezTo>
                    <a:pt x="945" y="1449"/>
                    <a:pt x="944" y="1452"/>
                    <a:pt x="942" y="1455"/>
                  </a:cubicBezTo>
                  <a:cubicBezTo>
                    <a:pt x="942" y="1455"/>
                    <a:pt x="942" y="1455"/>
                    <a:pt x="942" y="1455"/>
                  </a:cubicBezTo>
                  <a:cubicBezTo>
                    <a:pt x="943" y="1452"/>
                    <a:pt x="943" y="1452"/>
                    <a:pt x="943" y="1452"/>
                  </a:cubicBezTo>
                  <a:cubicBezTo>
                    <a:pt x="923" y="1488"/>
                    <a:pt x="902" y="1522"/>
                    <a:pt x="875" y="1552"/>
                  </a:cubicBezTo>
                  <a:cubicBezTo>
                    <a:pt x="873" y="1554"/>
                    <a:pt x="870" y="1557"/>
                    <a:pt x="866" y="1561"/>
                  </a:cubicBezTo>
                  <a:cubicBezTo>
                    <a:pt x="860" y="1550"/>
                    <a:pt x="852" y="1542"/>
                    <a:pt x="841" y="1537"/>
                  </a:cubicBezTo>
                  <a:cubicBezTo>
                    <a:pt x="841" y="1536"/>
                    <a:pt x="841" y="1535"/>
                    <a:pt x="841" y="1534"/>
                  </a:cubicBezTo>
                  <a:cubicBezTo>
                    <a:pt x="839" y="1518"/>
                    <a:pt x="830" y="1504"/>
                    <a:pt x="819" y="1495"/>
                  </a:cubicBezTo>
                  <a:cubicBezTo>
                    <a:pt x="814" y="1491"/>
                    <a:pt x="808" y="1488"/>
                    <a:pt x="803" y="1486"/>
                  </a:cubicBezTo>
                  <a:cubicBezTo>
                    <a:pt x="806" y="1482"/>
                    <a:pt x="810" y="1478"/>
                    <a:pt x="814" y="1474"/>
                  </a:cubicBezTo>
                  <a:cubicBezTo>
                    <a:pt x="832" y="1451"/>
                    <a:pt x="842" y="1428"/>
                    <a:pt x="836" y="1422"/>
                  </a:cubicBezTo>
                  <a:cubicBezTo>
                    <a:pt x="836" y="1422"/>
                    <a:pt x="835" y="1421"/>
                    <a:pt x="834" y="1421"/>
                  </a:cubicBezTo>
                  <a:cubicBezTo>
                    <a:pt x="865" y="1385"/>
                    <a:pt x="899" y="1350"/>
                    <a:pt x="899" y="1350"/>
                  </a:cubicBezTo>
                  <a:cubicBezTo>
                    <a:pt x="899" y="1350"/>
                    <a:pt x="876" y="1369"/>
                    <a:pt x="866" y="1377"/>
                  </a:cubicBezTo>
                  <a:cubicBezTo>
                    <a:pt x="856" y="1385"/>
                    <a:pt x="844" y="1394"/>
                    <a:pt x="830" y="1404"/>
                  </a:cubicBezTo>
                  <a:cubicBezTo>
                    <a:pt x="816" y="1414"/>
                    <a:pt x="801" y="1423"/>
                    <a:pt x="784" y="1431"/>
                  </a:cubicBezTo>
                  <a:cubicBezTo>
                    <a:pt x="777" y="1434"/>
                    <a:pt x="771" y="1436"/>
                    <a:pt x="765" y="1438"/>
                  </a:cubicBezTo>
                  <a:cubicBezTo>
                    <a:pt x="763" y="1438"/>
                    <a:pt x="762" y="1439"/>
                    <a:pt x="761" y="1439"/>
                  </a:cubicBezTo>
                  <a:cubicBezTo>
                    <a:pt x="760" y="1439"/>
                    <a:pt x="760" y="1439"/>
                    <a:pt x="760" y="1439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6" y="1437"/>
                    <a:pt x="756" y="1436"/>
                    <a:pt x="756" y="1435"/>
                  </a:cubicBezTo>
                  <a:cubicBezTo>
                    <a:pt x="745" y="1407"/>
                    <a:pt x="707" y="1381"/>
                    <a:pt x="682" y="1407"/>
                  </a:cubicBezTo>
                  <a:cubicBezTo>
                    <a:pt x="676" y="1414"/>
                    <a:pt x="670" y="1428"/>
                    <a:pt x="670" y="1438"/>
                  </a:cubicBezTo>
                  <a:cubicBezTo>
                    <a:pt x="670" y="1456"/>
                    <a:pt x="680" y="1471"/>
                    <a:pt x="695" y="1476"/>
                  </a:cubicBezTo>
                  <a:cubicBezTo>
                    <a:pt x="694" y="1480"/>
                    <a:pt x="693" y="1484"/>
                    <a:pt x="693" y="1489"/>
                  </a:cubicBezTo>
                  <a:cubicBezTo>
                    <a:pt x="690" y="1488"/>
                    <a:pt x="687" y="1488"/>
                    <a:pt x="684" y="1488"/>
                  </a:cubicBezTo>
                  <a:cubicBezTo>
                    <a:pt x="677" y="1488"/>
                    <a:pt x="670" y="1490"/>
                    <a:pt x="663" y="1493"/>
                  </a:cubicBezTo>
                  <a:cubicBezTo>
                    <a:pt x="659" y="1491"/>
                    <a:pt x="655" y="1490"/>
                    <a:pt x="650" y="1490"/>
                  </a:cubicBezTo>
                  <a:cubicBezTo>
                    <a:pt x="649" y="1490"/>
                    <a:pt x="647" y="1490"/>
                    <a:pt x="646" y="1490"/>
                  </a:cubicBezTo>
                  <a:cubicBezTo>
                    <a:pt x="648" y="1484"/>
                    <a:pt x="649" y="1477"/>
                    <a:pt x="649" y="1469"/>
                  </a:cubicBezTo>
                  <a:cubicBezTo>
                    <a:pt x="649" y="1446"/>
                    <a:pt x="637" y="1425"/>
                    <a:pt x="620" y="1419"/>
                  </a:cubicBezTo>
                  <a:cubicBezTo>
                    <a:pt x="630" y="1413"/>
                    <a:pt x="637" y="1403"/>
                    <a:pt x="637" y="1391"/>
                  </a:cubicBezTo>
                  <a:cubicBezTo>
                    <a:pt x="637" y="1374"/>
                    <a:pt x="622" y="1360"/>
                    <a:pt x="603" y="1360"/>
                  </a:cubicBezTo>
                  <a:cubicBezTo>
                    <a:pt x="598" y="1360"/>
                    <a:pt x="593" y="1361"/>
                    <a:pt x="588" y="1363"/>
                  </a:cubicBezTo>
                  <a:cubicBezTo>
                    <a:pt x="584" y="1359"/>
                    <a:pt x="580" y="1355"/>
                    <a:pt x="576" y="1352"/>
                  </a:cubicBezTo>
                  <a:cubicBezTo>
                    <a:pt x="577" y="1349"/>
                    <a:pt x="578" y="1345"/>
                    <a:pt x="578" y="1342"/>
                  </a:cubicBezTo>
                  <a:cubicBezTo>
                    <a:pt x="578" y="1342"/>
                    <a:pt x="578" y="1341"/>
                    <a:pt x="578" y="1341"/>
                  </a:cubicBezTo>
                  <a:cubicBezTo>
                    <a:pt x="588" y="1334"/>
                    <a:pt x="600" y="1328"/>
                    <a:pt x="607" y="1324"/>
                  </a:cubicBezTo>
                  <a:cubicBezTo>
                    <a:pt x="612" y="1321"/>
                    <a:pt x="617" y="1318"/>
                    <a:pt x="622" y="1316"/>
                  </a:cubicBezTo>
                  <a:cubicBezTo>
                    <a:pt x="626" y="1314"/>
                    <a:pt x="630" y="1313"/>
                    <a:pt x="634" y="1312"/>
                  </a:cubicBezTo>
                  <a:cubicBezTo>
                    <a:pt x="640" y="1310"/>
                    <a:pt x="645" y="1308"/>
                    <a:pt x="649" y="1307"/>
                  </a:cubicBezTo>
                  <a:cubicBezTo>
                    <a:pt x="651" y="1306"/>
                    <a:pt x="652" y="1306"/>
                    <a:pt x="653" y="1305"/>
                  </a:cubicBezTo>
                  <a:cubicBezTo>
                    <a:pt x="654" y="1305"/>
                    <a:pt x="654" y="1305"/>
                    <a:pt x="655" y="1304"/>
                  </a:cubicBezTo>
                  <a:cubicBezTo>
                    <a:pt x="657" y="1303"/>
                    <a:pt x="659" y="1303"/>
                    <a:pt x="660" y="1302"/>
                  </a:cubicBezTo>
                  <a:cubicBezTo>
                    <a:pt x="662" y="1301"/>
                    <a:pt x="664" y="1300"/>
                    <a:pt x="664" y="1300"/>
                  </a:cubicBezTo>
                  <a:cubicBezTo>
                    <a:pt x="664" y="1300"/>
                    <a:pt x="662" y="1301"/>
                    <a:pt x="660" y="1301"/>
                  </a:cubicBezTo>
                  <a:cubicBezTo>
                    <a:pt x="658" y="1302"/>
                    <a:pt x="657" y="1302"/>
                    <a:pt x="655" y="1303"/>
                  </a:cubicBezTo>
                  <a:cubicBezTo>
                    <a:pt x="654" y="1303"/>
                    <a:pt x="653" y="1303"/>
                    <a:pt x="652" y="1303"/>
                  </a:cubicBezTo>
                  <a:cubicBezTo>
                    <a:pt x="651" y="1303"/>
                    <a:pt x="650" y="1304"/>
                    <a:pt x="649" y="1304"/>
                  </a:cubicBezTo>
                  <a:cubicBezTo>
                    <a:pt x="644" y="1305"/>
                    <a:pt x="639" y="1306"/>
                    <a:pt x="633" y="1306"/>
                  </a:cubicBezTo>
                  <a:cubicBezTo>
                    <a:pt x="628" y="1307"/>
                    <a:pt x="622" y="1307"/>
                    <a:pt x="616" y="1308"/>
                  </a:cubicBezTo>
                  <a:cubicBezTo>
                    <a:pt x="610" y="1308"/>
                    <a:pt x="604" y="1308"/>
                    <a:pt x="598" y="1307"/>
                  </a:cubicBezTo>
                  <a:cubicBezTo>
                    <a:pt x="593" y="1307"/>
                    <a:pt x="588" y="1306"/>
                    <a:pt x="583" y="1305"/>
                  </a:cubicBezTo>
                  <a:cubicBezTo>
                    <a:pt x="582" y="1305"/>
                    <a:pt x="581" y="1305"/>
                    <a:pt x="580" y="1305"/>
                  </a:cubicBezTo>
                  <a:cubicBezTo>
                    <a:pt x="579" y="1305"/>
                    <a:pt x="578" y="1305"/>
                    <a:pt x="577" y="1304"/>
                  </a:cubicBezTo>
                  <a:cubicBezTo>
                    <a:pt x="577" y="1304"/>
                    <a:pt x="576" y="1304"/>
                    <a:pt x="575" y="1304"/>
                  </a:cubicBezTo>
                  <a:cubicBezTo>
                    <a:pt x="575" y="1304"/>
                    <a:pt x="574" y="1304"/>
                    <a:pt x="574" y="1303"/>
                  </a:cubicBezTo>
                  <a:cubicBezTo>
                    <a:pt x="572" y="1301"/>
                    <a:pt x="570" y="1298"/>
                    <a:pt x="567" y="1295"/>
                  </a:cubicBezTo>
                  <a:cubicBezTo>
                    <a:pt x="564" y="1293"/>
                    <a:pt x="561" y="1291"/>
                    <a:pt x="558" y="1289"/>
                  </a:cubicBezTo>
                  <a:cubicBezTo>
                    <a:pt x="556" y="1288"/>
                    <a:pt x="554" y="1288"/>
                    <a:pt x="553" y="1287"/>
                  </a:cubicBezTo>
                  <a:cubicBezTo>
                    <a:pt x="552" y="1285"/>
                    <a:pt x="552" y="1284"/>
                    <a:pt x="551" y="1282"/>
                  </a:cubicBezTo>
                  <a:cubicBezTo>
                    <a:pt x="550" y="1276"/>
                    <a:pt x="547" y="1271"/>
                    <a:pt x="544" y="1266"/>
                  </a:cubicBezTo>
                  <a:cubicBezTo>
                    <a:pt x="543" y="1265"/>
                    <a:pt x="543" y="1265"/>
                    <a:pt x="542" y="1264"/>
                  </a:cubicBezTo>
                  <a:cubicBezTo>
                    <a:pt x="542" y="1263"/>
                    <a:pt x="541" y="1263"/>
                    <a:pt x="541" y="1262"/>
                  </a:cubicBezTo>
                  <a:cubicBezTo>
                    <a:pt x="540" y="1262"/>
                    <a:pt x="540" y="1261"/>
                    <a:pt x="539" y="1261"/>
                  </a:cubicBezTo>
                  <a:cubicBezTo>
                    <a:pt x="539" y="1260"/>
                    <a:pt x="538" y="1259"/>
                    <a:pt x="538" y="1259"/>
                  </a:cubicBezTo>
                  <a:cubicBezTo>
                    <a:pt x="536" y="1257"/>
                    <a:pt x="534" y="1255"/>
                    <a:pt x="532" y="1254"/>
                  </a:cubicBezTo>
                  <a:cubicBezTo>
                    <a:pt x="531" y="1253"/>
                    <a:pt x="530" y="1252"/>
                    <a:pt x="529" y="1252"/>
                  </a:cubicBezTo>
                  <a:cubicBezTo>
                    <a:pt x="529" y="1251"/>
                    <a:pt x="529" y="1250"/>
                    <a:pt x="530" y="1250"/>
                  </a:cubicBezTo>
                  <a:cubicBezTo>
                    <a:pt x="530" y="1249"/>
                    <a:pt x="531" y="1248"/>
                    <a:pt x="531" y="1247"/>
                  </a:cubicBezTo>
                  <a:cubicBezTo>
                    <a:pt x="532" y="1245"/>
                    <a:pt x="532" y="1244"/>
                    <a:pt x="533" y="1242"/>
                  </a:cubicBezTo>
                  <a:cubicBezTo>
                    <a:pt x="534" y="1240"/>
                    <a:pt x="535" y="1238"/>
                    <a:pt x="535" y="1236"/>
                  </a:cubicBezTo>
                  <a:cubicBezTo>
                    <a:pt x="536" y="1235"/>
                    <a:pt x="536" y="1234"/>
                    <a:pt x="536" y="1233"/>
                  </a:cubicBezTo>
                  <a:cubicBezTo>
                    <a:pt x="537" y="1232"/>
                    <a:pt x="537" y="1231"/>
                    <a:pt x="537" y="1230"/>
                  </a:cubicBezTo>
                  <a:cubicBezTo>
                    <a:pt x="538" y="1228"/>
                    <a:pt x="538" y="1226"/>
                    <a:pt x="539" y="1224"/>
                  </a:cubicBezTo>
                  <a:cubicBezTo>
                    <a:pt x="539" y="1224"/>
                    <a:pt x="539" y="1224"/>
                    <a:pt x="539" y="1224"/>
                  </a:cubicBezTo>
                  <a:cubicBezTo>
                    <a:pt x="542" y="1225"/>
                    <a:pt x="546" y="1226"/>
                    <a:pt x="549" y="1226"/>
                  </a:cubicBezTo>
                  <a:cubicBezTo>
                    <a:pt x="565" y="1226"/>
                    <a:pt x="578" y="1212"/>
                    <a:pt x="578" y="1194"/>
                  </a:cubicBezTo>
                  <a:cubicBezTo>
                    <a:pt x="578" y="1193"/>
                    <a:pt x="578" y="1192"/>
                    <a:pt x="578" y="1191"/>
                  </a:cubicBezTo>
                  <a:cubicBezTo>
                    <a:pt x="584" y="1188"/>
                    <a:pt x="589" y="1184"/>
                    <a:pt x="593" y="1179"/>
                  </a:cubicBezTo>
                  <a:cubicBezTo>
                    <a:pt x="595" y="1186"/>
                    <a:pt x="600" y="1190"/>
                    <a:pt x="607" y="1190"/>
                  </a:cubicBezTo>
                  <a:cubicBezTo>
                    <a:pt x="615" y="1190"/>
                    <a:pt x="621" y="1183"/>
                    <a:pt x="621" y="1174"/>
                  </a:cubicBezTo>
                  <a:cubicBezTo>
                    <a:pt x="621" y="1167"/>
                    <a:pt x="617" y="1161"/>
                    <a:pt x="611" y="1159"/>
                  </a:cubicBezTo>
                  <a:cubicBezTo>
                    <a:pt x="614" y="1156"/>
                    <a:pt x="617" y="1152"/>
                    <a:pt x="617" y="1148"/>
                  </a:cubicBezTo>
                  <a:cubicBezTo>
                    <a:pt x="617" y="1145"/>
                    <a:pt x="616" y="1142"/>
                    <a:pt x="614" y="1139"/>
                  </a:cubicBezTo>
                  <a:cubicBezTo>
                    <a:pt x="616" y="1135"/>
                    <a:pt x="617" y="1131"/>
                    <a:pt x="617" y="1126"/>
                  </a:cubicBezTo>
                  <a:cubicBezTo>
                    <a:pt x="617" y="1113"/>
                    <a:pt x="608" y="1102"/>
                    <a:pt x="598" y="1102"/>
                  </a:cubicBezTo>
                  <a:cubicBezTo>
                    <a:pt x="591" y="1102"/>
                    <a:pt x="586" y="1106"/>
                    <a:pt x="582" y="1111"/>
                  </a:cubicBezTo>
                  <a:cubicBezTo>
                    <a:pt x="574" y="1105"/>
                    <a:pt x="564" y="1102"/>
                    <a:pt x="553" y="1102"/>
                  </a:cubicBezTo>
                  <a:cubicBezTo>
                    <a:pt x="542" y="1102"/>
                    <a:pt x="533" y="1105"/>
                    <a:pt x="524" y="1110"/>
                  </a:cubicBezTo>
                  <a:cubicBezTo>
                    <a:pt x="524" y="1108"/>
                    <a:pt x="523" y="1107"/>
                    <a:pt x="522" y="1105"/>
                  </a:cubicBezTo>
                  <a:cubicBezTo>
                    <a:pt x="521" y="1103"/>
                    <a:pt x="520" y="1101"/>
                    <a:pt x="519" y="1099"/>
                  </a:cubicBezTo>
                  <a:cubicBezTo>
                    <a:pt x="518" y="1097"/>
                    <a:pt x="517" y="1096"/>
                    <a:pt x="516" y="1094"/>
                  </a:cubicBezTo>
                  <a:cubicBezTo>
                    <a:pt x="515" y="1093"/>
                    <a:pt x="515" y="1092"/>
                    <a:pt x="514" y="1091"/>
                  </a:cubicBezTo>
                  <a:cubicBezTo>
                    <a:pt x="514" y="1090"/>
                    <a:pt x="513" y="1090"/>
                    <a:pt x="513" y="1089"/>
                  </a:cubicBezTo>
                  <a:cubicBezTo>
                    <a:pt x="512" y="1087"/>
                    <a:pt x="511" y="1085"/>
                    <a:pt x="510" y="1084"/>
                  </a:cubicBezTo>
                  <a:cubicBezTo>
                    <a:pt x="509" y="1083"/>
                    <a:pt x="509" y="1083"/>
                    <a:pt x="509" y="1083"/>
                  </a:cubicBezTo>
                  <a:cubicBezTo>
                    <a:pt x="510" y="1079"/>
                    <a:pt x="510" y="1075"/>
                    <a:pt x="510" y="1070"/>
                  </a:cubicBezTo>
                  <a:cubicBezTo>
                    <a:pt x="510" y="1045"/>
                    <a:pt x="489" y="1025"/>
                    <a:pt x="463" y="1025"/>
                  </a:cubicBezTo>
                  <a:cubicBezTo>
                    <a:pt x="461" y="1025"/>
                    <a:pt x="459" y="1025"/>
                    <a:pt x="457" y="1025"/>
                  </a:cubicBezTo>
                  <a:cubicBezTo>
                    <a:pt x="457" y="1019"/>
                    <a:pt x="456" y="1012"/>
                    <a:pt x="455" y="1006"/>
                  </a:cubicBezTo>
                  <a:cubicBezTo>
                    <a:pt x="456" y="1001"/>
                    <a:pt x="457" y="995"/>
                    <a:pt x="457" y="989"/>
                  </a:cubicBezTo>
                  <a:cubicBezTo>
                    <a:pt x="457" y="978"/>
                    <a:pt x="454" y="967"/>
                    <a:pt x="449" y="958"/>
                  </a:cubicBezTo>
                  <a:cubicBezTo>
                    <a:pt x="468" y="939"/>
                    <a:pt x="480" y="911"/>
                    <a:pt x="480" y="881"/>
                  </a:cubicBezTo>
                  <a:cubicBezTo>
                    <a:pt x="480" y="857"/>
                    <a:pt x="473" y="835"/>
                    <a:pt x="460" y="818"/>
                  </a:cubicBezTo>
                  <a:cubicBezTo>
                    <a:pt x="466" y="807"/>
                    <a:pt x="470" y="793"/>
                    <a:pt x="470" y="779"/>
                  </a:cubicBezTo>
                  <a:cubicBezTo>
                    <a:pt x="470" y="778"/>
                    <a:pt x="470" y="776"/>
                    <a:pt x="469" y="775"/>
                  </a:cubicBezTo>
                  <a:cubicBezTo>
                    <a:pt x="476" y="780"/>
                    <a:pt x="483" y="783"/>
                    <a:pt x="491" y="783"/>
                  </a:cubicBezTo>
                  <a:cubicBezTo>
                    <a:pt x="512" y="783"/>
                    <a:pt x="528" y="765"/>
                    <a:pt x="528" y="743"/>
                  </a:cubicBezTo>
                  <a:cubicBezTo>
                    <a:pt x="528" y="720"/>
                    <a:pt x="512" y="702"/>
                    <a:pt x="491" y="702"/>
                  </a:cubicBezTo>
                  <a:cubicBezTo>
                    <a:pt x="489" y="702"/>
                    <a:pt x="486" y="703"/>
                    <a:pt x="484" y="703"/>
                  </a:cubicBezTo>
                  <a:cubicBezTo>
                    <a:pt x="483" y="698"/>
                    <a:pt x="481" y="692"/>
                    <a:pt x="477" y="688"/>
                  </a:cubicBezTo>
                  <a:cubicBezTo>
                    <a:pt x="480" y="683"/>
                    <a:pt x="482" y="677"/>
                    <a:pt x="482" y="671"/>
                  </a:cubicBezTo>
                  <a:cubicBezTo>
                    <a:pt x="482" y="653"/>
                    <a:pt x="469" y="639"/>
                    <a:pt x="453" y="639"/>
                  </a:cubicBezTo>
                  <a:cubicBezTo>
                    <a:pt x="437" y="639"/>
                    <a:pt x="424" y="653"/>
                    <a:pt x="424" y="671"/>
                  </a:cubicBezTo>
                  <a:cubicBezTo>
                    <a:pt x="424" y="678"/>
                    <a:pt x="426" y="684"/>
                    <a:pt x="430" y="690"/>
                  </a:cubicBezTo>
                  <a:cubicBezTo>
                    <a:pt x="427" y="695"/>
                    <a:pt x="424" y="700"/>
                    <a:pt x="424" y="707"/>
                  </a:cubicBezTo>
                  <a:cubicBezTo>
                    <a:pt x="416" y="703"/>
                    <a:pt x="408" y="702"/>
                    <a:pt x="399" y="702"/>
                  </a:cubicBezTo>
                  <a:cubicBezTo>
                    <a:pt x="396" y="702"/>
                    <a:pt x="392" y="702"/>
                    <a:pt x="389" y="702"/>
                  </a:cubicBezTo>
                  <a:cubicBezTo>
                    <a:pt x="394" y="690"/>
                    <a:pt x="397" y="676"/>
                    <a:pt x="397" y="661"/>
                  </a:cubicBezTo>
                  <a:cubicBezTo>
                    <a:pt x="397" y="659"/>
                    <a:pt x="397" y="657"/>
                    <a:pt x="397" y="655"/>
                  </a:cubicBezTo>
                  <a:cubicBezTo>
                    <a:pt x="397" y="654"/>
                    <a:pt x="397" y="653"/>
                    <a:pt x="397" y="651"/>
                  </a:cubicBezTo>
                  <a:cubicBezTo>
                    <a:pt x="396" y="650"/>
                    <a:pt x="396" y="648"/>
                    <a:pt x="396" y="646"/>
                  </a:cubicBezTo>
                  <a:cubicBezTo>
                    <a:pt x="395" y="642"/>
                    <a:pt x="394" y="637"/>
                    <a:pt x="393" y="633"/>
                  </a:cubicBezTo>
                  <a:cubicBezTo>
                    <a:pt x="393" y="631"/>
                    <a:pt x="393" y="630"/>
                    <a:pt x="392" y="629"/>
                  </a:cubicBezTo>
                  <a:cubicBezTo>
                    <a:pt x="392" y="628"/>
                    <a:pt x="392" y="628"/>
                    <a:pt x="392" y="627"/>
                  </a:cubicBezTo>
                  <a:cubicBezTo>
                    <a:pt x="391" y="626"/>
                    <a:pt x="391" y="625"/>
                    <a:pt x="390" y="623"/>
                  </a:cubicBezTo>
                  <a:cubicBezTo>
                    <a:pt x="390" y="623"/>
                    <a:pt x="390" y="623"/>
                    <a:pt x="390" y="623"/>
                  </a:cubicBezTo>
                  <a:cubicBezTo>
                    <a:pt x="390" y="623"/>
                    <a:pt x="390" y="622"/>
                    <a:pt x="390" y="622"/>
                  </a:cubicBezTo>
                  <a:cubicBezTo>
                    <a:pt x="390" y="622"/>
                    <a:pt x="390" y="621"/>
                    <a:pt x="390" y="621"/>
                  </a:cubicBezTo>
                  <a:cubicBezTo>
                    <a:pt x="389" y="619"/>
                    <a:pt x="388" y="616"/>
                    <a:pt x="387" y="614"/>
                  </a:cubicBezTo>
                  <a:cubicBezTo>
                    <a:pt x="387" y="614"/>
                    <a:pt x="387" y="614"/>
                    <a:pt x="387" y="614"/>
                  </a:cubicBezTo>
                  <a:cubicBezTo>
                    <a:pt x="386" y="613"/>
                    <a:pt x="386" y="613"/>
                    <a:pt x="386" y="613"/>
                  </a:cubicBezTo>
                  <a:cubicBezTo>
                    <a:pt x="386" y="612"/>
                    <a:pt x="385" y="611"/>
                    <a:pt x="384" y="610"/>
                  </a:cubicBezTo>
                  <a:cubicBezTo>
                    <a:pt x="382" y="604"/>
                    <a:pt x="378" y="599"/>
                    <a:pt x="375" y="594"/>
                  </a:cubicBezTo>
                  <a:cubicBezTo>
                    <a:pt x="373" y="593"/>
                    <a:pt x="372" y="591"/>
                    <a:pt x="371" y="590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69" y="588"/>
                    <a:pt x="369" y="588"/>
                    <a:pt x="369" y="588"/>
                  </a:cubicBezTo>
                  <a:cubicBezTo>
                    <a:pt x="368" y="587"/>
                    <a:pt x="368" y="587"/>
                    <a:pt x="368" y="587"/>
                  </a:cubicBezTo>
                  <a:cubicBezTo>
                    <a:pt x="368" y="586"/>
                    <a:pt x="368" y="586"/>
                    <a:pt x="368" y="586"/>
                  </a:cubicBezTo>
                  <a:cubicBezTo>
                    <a:pt x="367" y="586"/>
                    <a:pt x="367" y="586"/>
                    <a:pt x="367" y="586"/>
                  </a:cubicBezTo>
                  <a:cubicBezTo>
                    <a:pt x="366" y="585"/>
                    <a:pt x="365" y="584"/>
                    <a:pt x="364" y="583"/>
                  </a:cubicBezTo>
                  <a:cubicBezTo>
                    <a:pt x="364" y="582"/>
                    <a:pt x="364" y="582"/>
                    <a:pt x="364" y="582"/>
                  </a:cubicBezTo>
                  <a:cubicBezTo>
                    <a:pt x="363" y="581"/>
                    <a:pt x="363" y="581"/>
                    <a:pt x="363" y="581"/>
                  </a:cubicBezTo>
                  <a:cubicBezTo>
                    <a:pt x="362" y="581"/>
                    <a:pt x="362" y="581"/>
                    <a:pt x="362" y="581"/>
                  </a:cubicBezTo>
                  <a:cubicBezTo>
                    <a:pt x="362" y="581"/>
                    <a:pt x="361" y="580"/>
                    <a:pt x="361" y="580"/>
                  </a:cubicBezTo>
                  <a:cubicBezTo>
                    <a:pt x="360" y="579"/>
                    <a:pt x="360" y="579"/>
                    <a:pt x="360" y="579"/>
                  </a:cubicBezTo>
                  <a:cubicBezTo>
                    <a:pt x="360" y="579"/>
                    <a:pt x="359" y="578"/>
                    <a:pt x="359" y="578"/>
                  </a:cubicBezTo>
                  <a:cubicBezTo>
                    <a:pt x="358" y="578"/>
                    <a:pt x="358" y="578"/>
                    <a:pt x="358" y="578"/>
                  </a:cubicBezTo>
                  <a:cubicBezTo>
                    <a:pt x="358" y="577"/>
                    <a:pt x="358" y="577"/>
                    <a:pt x="357" y="577"/>
                  </a:cubicBezTo>
                  <a:cubicBezTo>
                    <a:pt x="357" y="576"/>
                    <a:pt x="357" y="576"/>
                    <a:pt x="357" y="576"/>
                  </a:cubicBezTo>
                  <a:cubicBezTo>
                    <a:pt x="356" y="576"/>
                    <a:pt x="356" y="576"/>
                    <a:pt x="355" y="575"/>
                  </a:cubicBezTo>
                  <a:cubicBezTo>
                    <a:pt x="355" y="575"/>
                    <a:pt x="354" y="574"/>
                    <a:pt x="354" y="574"/>
                  </a:cubicBezTo>
                  <a:cubicBezTo>
                    <a:pt x="353" y="574"/>
                    <a:pt x="353" y="574"/>
                    <a:pt x="353" y="574"/>
                  </a:cubicBezTo>
                  <a:cubicBezTo>
                    <a:pt x="353" y="573"/>
                    <a:pt x="353" y="573"/>
                    <a:pt x="353" y="573"/>
                  </a:cubicBezTo>
                  <a:cubicBezTo>
                    <a:pt x="352" y="573"/>
                    <a:pt x="351" y="572"/>
                    <a:pt x="350" y="571"/>
                  </a:cubicBezTo>
                  <a:cubicBezTo>
                    <a:pt x="349" y="571"/>
                    <a:pt x="349" y="571"/>
                    <a:pt x="349" y="571"/>
                  </a:cubicBezTo>
                  <a:cubicBezTo>
                    <a:pt x="348" y="570"/>
                    <a:pt x="348" y="570"/>
                    <a:pt x="348" y="570"/>
                  </a:cubicBezTo>
                  <a:cubicBezTo>
                    <a:pt x="347" y="570"/>
                    <a:pt x="347" y="570"/>
                    <a:pt x="347" y="570"/>
                  </a:cubicBezTo>
                  <a:cubicBezTo>
                    <a:pt x="346" y="569"/>
                    <a:pt x="346" y="569"/>
                    <a:pt x="345" y="569"/>
                  </a:cubicBezTo>
                  <a:cubicBezTo>
                    <a:pt x="345" y="569"/>
                    <a:pt x="345" y="569"/>
                    <a:pt x="345" y="569"/>
                  </a:cubicBezTo>
                  <a:cubicBezTo>
                    <a:pt x="344" y="568"/>
                    <a:pt x="344" y="568"/>
                    <a:pt x="343" y="568"/>
                  </a:cubicBezTo>
                  <a:cubicBezTo>
                    <a:pt x="343" y="568"/>
                    <a:pt x="343" y="567"/>
                    <a:pt x="342" y="567"/>
                  </a:cubicBezTo>
                  <a:cubicBezTo>
                    <a:pt x="341" y="567"/>
                    <a:pt x="341" y="567"/>
                    <a:pt x="341" y="567"/>
                  </a:cubicBezTo>
                  <a:cubicBezTo>
                    <a:pt x="341" y="566"/>
                    <a:pt x="341" y="566"/>
                    <a:pt x="340" y="566"/>
                  </a:cubicBezTo>
                  <a:cubicBezTo>
                    <a:pt x="339" y="566"/>
                    <a:pt x="339" y="566"/>
                    <a:pt x="339" y="566"/>
                  </a:cubicBezTo>
                  <a:cubicBezTo>
                    <a:pt x="338" y="565"/>
                    <a:pt x="338" y="565"/>
                    <a:pt x="338" y="565"/>
                  </a:cubicBezTo>
                  <a:cubicBezTo>
                    <a:pt x="338" y="565"/>
                    <a:pt x="337" y="565"/>
                    <a:pt x="337" y="565"/>
                  </a:cubicBezTo>
                  <a:cubicBezTo>
                    <a:pt x="337" y="565"/>
                    <a:pt x="337" y="565"/>
                    <a:pt x="337" y="565"/>
                  </a:cubicBezTo>
                  <a:cubicBezTo>
                    <a:pt x="336" y="564"/>
                    <a:pt x="336" y="564"/>
                    <a:pt x="335" y="564"/>
                  </a:cubicBezTo>
                  <a:cubicBezTo>
                    <a:pt x="334" y="564"/>
                    <a:pt x="334" y="564"/>
                    <a:pt x="334" y="564"/>
                  </a:cubicBezTo>
                  <a:cubicBezTo>
                    <a:pt x="334" y="563"/>
                    <a:pt x="333" y="563"/>
                    <a:pt x="333" y="563"/>
                  </a:cubicBezTo>
                  <a:cubicBezTo>
                    <a:pt x="332" y="563"/>
                    <a:pt x="332" y="563"/>
                    <a:pt x="332" y="562"/>
                  </a:cubicBezTo>
                  <a:cubicBezTo>
                    <a:pt x="331" y="562"/>
                    <a:pt x="331" y="562"/>
                    <a:pt x="331" y="562"/>
                  </a:cubicBezTo>
                  <a:cubicBezTo>
                    <a:pt x="330" y="562"/>
                    <a:pt x="330" y="562"/>
                    <a:pt x="330" y="562"/>
                  </a:cubicBezTo>
                  <a:cubicBezTo>
                    <a:pt x="329" y="562"/>
                    <a:pt x="329" y="562"/>
                    <a:pt x="328" y="561"/>
                  </a:cubicBezTo>
                  <a:cubicBezTo>
                    <a:pt x="327" y="561"/>
                    <a:pt x="327" y="561"/>
                    <a:pt x="327" y="561"/>
                  </a:cubicBezTo>
                  <a:cubicBezTo>
                    <a:pt x="327" y="561"/>
                    <a:pt x="327" y="561"/>
                    <a:pt x="326" y="561"/>
                  </a:cubicBezTo>
                  <a:cubicBezTo>
                    <a:pt x="325" y="560"/>
                    <a:pt x="325" y="560"/>
                    <a:pt x="325" y="560"/>
                  </a:cubicBezTo>
                  <a:cubicBezTo>
                    <a:pt x="325" y="560"/>
                    <a:pt x="324" y="560"/>
                    <a:pt x="324" y="560"/>
                  </a:cubicBezTo>
                  <a:cubicBezTo>
                    <a:pt x="323" y="560"/>
                    <a:pt x="323" y="560"/>
                    <a:pt x="323" y="560"/>
                  </a:cubicBezTo>
                  <a:cubicBezTo>
                    <a:pt x="322" y="560"/>
                    <a:pt x="322" y="560"/>
                    <a:pt x="322" y="560"/>
                  </a:cubicBezTo>
                  <a:cubicBezTo>
                    <a:pt x="321" y="559"/>
                    <a:pt x="321" y="559"/>
                    <a:pt x="321" y="559"/>
                  </a:cubicBezTo>
                  <a:cubicBezTo>
                    <a:pt x="320" y="559"/>
                    <a:pt x="318" y="559"/>
                    <a:pt x="317" y="559"/>
                  </a:cubicBezTo>
                  <a:cubicBezTo>
                    <a:pt x="316" y="559"/>
                    <a:pt x="316" y="559"/>
                    <a:pt x="315" y="558"/>
                  </a:cubicBezTo>
                  <a:cubicBezTo>
                    <a:pt x="314" y="558"/>
                    <a:pt x="314" y="558"/>
                    <a:pt x="314" y="558"/>
                  </a:cubicBezTo>
                  <a:cubicBezTo>
                    <a:pt x="314" y="558"/>
                    <a:pt x="313" y="558"/>
                    <a:pt x="313" y="558"/>
                  </a:cubicBezTo>
                  <a:cubicBezTo>
                    <a:pt x="312" y="558"/>
                    <a:pt x="312" y="558"/>
                    <a:pt x="312" y="558"/>
                  </a:cubicBezTo>
                  <a:cubicBezTo>
                    <a:pt x="311" y="558"/>
                    <a:pt x="311" y="558"/>
                    <a:pt x="311" y="558"/>
                  </a:cubicBezTo>
                  <a:cubicBezTo>
                    <a:pt x="311" y="558"/>
                    <a:pt x="310" y="558"/>
                    <a:pt x="310" y="558"/>
                  </a:cubicBezTo>
                  <a:cubicBezTo>
                    <a:pt x="309" y="558"/>
                    <a:pt x="309" y="558"/>
                    <a:pt x="309" y="558"/>
                  </a:cubicBezTo>
                  <a:cubicBezTo>
                    <a:pt x="309" y="558"/>
                    <a:pt x="308" y="558"/>
                    <a:pt x="307" y="558"/>
                  </a:cubicBezTo>
                  <a:cubicBezTo>
                    <a:pt x="307" y="558"/>
                    <a:pt x="306" y="558"/>
                    <a:pt x="306" y="558"/>
                  </a:cubicBezTo>
                  <a:cubicBezTo>
                    <a:pt x="305" y="558"/>
                    <a:pt x="305" y="558"/>
                    <a:pt x="305" y="558"/>
                  </a:cubicBezTo>
                  <a:cubicBezTo>
                    <a:pt x="304" y="558"/>
                    <a:pt x="304" y="558"/>
                    <a:pt x="303" y="558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1" y="557"/>
                    <a:pt x="300" y="558"/>
                    <a:pt x="299" y="558"/>
                  </a:cubicBezTo>
                  <a:cubicBezTo>
                    <a:pt x="298" y="558"/>
                    <a:pt x="298" y="558"/>
                    <a:pt x="298" y="558"/>
                  </a:cubicBezTo>
                  <a:cubicBezTo>
                    <a:pt x="291" y="558"/>
                    <a:pt x="285" y="559"/>
                    <a:pt x="278" y="561"/>
                  </a:cubicBezTo>
                  <a:cubicBezTo>
                    <a:pt x="272" y="531"/>
                    <a:pt x="255" y="506"/>
                    <a:pt x="233" y="491"/>
                  </a:cubicBezTo>
                  <a:cubicBezTo>
                    <a:pt x="239" y="483"/>
                    <a:pt x="242" y="475"/>
                    <a:pt x="242" y="466"/>
                  </a:cubicBezTo>
                  <a:cubicBezTo>
                    <a:pt x="242" y="441"/>
                    <a:pt x="218" y="420"/>
                    <a:pt x="188" y="420"/>
                  </a:cubicBezTo>
                  <a:cubicBezTo>
                    <a:pt x="187" y="420"/>
                    <a:pt x="186" y="420"/>
                    <a:pt x="184" y="420"/>
                  </a:cubicBezTo>
                  <a:cubicBezTo>
                    <a:pt x="184" y="420"/>
                    <a:pt x="184" y="420"/>
                    <a:pt x="184" y="420"/>
                  </a:cubicBezTo>
                  <a:cubicBezTo>
                    <a:pt x="184" y="367"/>
                    <a:pt x="174" y="319"/>
                    <a:pt x="157" y="288"/>
                  </a:cubicBezTo>
                  <a:cubicBezTo>
                    <a:pt x="159" y="282"/>
                    <a:pt x="160" y="276"/>
                    <a:pt x="160" y="270"/>
                  </a:cubicBezTo>
                  <a:cubicBezTo>
                    <a:pt x="160" y="246"/>
                    <a:pt x="147" y="225"/>
                    <a:pt x="128" y="218"/>
                  </a:cubicBezTo>
                  <a:cubicBezTo>
                    <a:pt x="133" y="197"/>
                    <a:pt x="135" y="174"/>
                    <a:pt x="135" y="149"/>
                  </a:cubicBezTo>
                  <a:cubicBezTo>
                    <a:pt x="135" y="101"/>
                    <a:pt x="126" y="58"/>
                    <a:pt x="112" y="30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86" y="1"/>
                    <a:pt x="81" y="0"/>
                    <a:pt x="76" y="0"/>
                  </a:cubicBezTo>
                  <a:cubicBezTo>
                    <a:pt x="71" y="0"/>
                    <a:pt x="66" y="1"/>
                    <a:pt x="6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28"/>
                    <a:pt x="0" y="2028"/>
                    <a:pt x="0" y="2028"/>
                  </a:cubicBezTo>
                  <a:cubicBezTo>
                    <a:pt x="112" y="2028"/>
                    <a:pt x="112" y="2028"/>
                    <a:pt x="112" y="2028"/>
                  </a:cubicBezTo>
                  <a:cubicBezTo>
                    <a:pt x="1824" y="2028"/>
                    <a:pt x="1824" y="2028"/>
                    <a:pt x="1824" y="2028"/>
                  </a:cubicBezTo>
                  <a:lnTo>
                    <a:pt x="1824" y="1972"/>
                  </a:lnTo>
                  <a:close/>
                  <a:moveTo>
                    <a:pt x="501" y="1098"/>
                  </a:moveTo>
                  <a:cubicBezTo>
                    <a:pt x="501" y="1099"/>
                    <a:pt x="501" y="1099"/>
                    <a:pt x="501" y="1099"/>
                  </a:cubicBezTo>
                  <a:cubicBezTo>
                    <a:pt x="502" y="1100"/>
                    <a:pt x="502" y="1101"/>
                    <a:pt x="502" y="1102"/>
                  </a:cubicBezTo>
                  <a:cubicBezTo>
                    <a:pt x="503" y="1103"/>
                    <a:pt x="503" y="1104"/>
                    <a:pt x="504" y="1105"/>
                  </a:cubicBezTo>
                  <a:cubicBezTo>
                    <a:pt x="502" y="1103"/>
                    <a:pt x="501" y="1102"/>
                    <a:pt x="500" y="1100"/>
                  </a:cubicBezTo>
                  <a:cubicBezTo>
                    <a:pt x="500" y="1099"/>
                    <a:pt x="500" y="1099"/>
                    <a:pt x="501" y="1098"/>
                  </a:cubicBezTo>
                  <a:close/>
                  <a:moveTo>
                    <a:pt x="112" y="1959"/>
                  </a:moveTo>
                  <a:cubicBezTo>
                    <a:pt x="115" y="1962"/>
                    <a:pt x="118" y="1966"/>
                    <a:pt x="121" y="1970"/>
                  </a:cubicBezTo>
                  <a:cubicBezTo>
                    <a:pt x="122" y="1970"/>
                    <a:pt x="123" y="1971"/>
                    <a:pt x="124" y="1972"/>
                  </a:cubicBezTo>
                  <a:cubicBezTo>
                    <a:pt x="112" y="1972"/>
                    <a:pt x="112" y="1972"/>
                    <a:pt x="112" y="1972"/>
                  </a:cubicBezTo>
                  <a:lnTo>
                    <a:pt x="112" y="1959"/>
                  </a:ln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2222" y="503"/>
              <a:ext cx="737" cy="578"/>
            </a:xfrm>
            <a:custGeom>
              <a:avLst/>
              <a:gdLst>
                <a:gd name="T0" fmla="*/ 7 w 737"/>
                <a:gd name="T1" fmla="*/ 578 h 578"/>
                <a:gd name="T2" fmla="*/ 0 w 737"/>
                <a:gd name="T3" fmla="*/ 570 h 578"/>
                <a:gd name="T4" fmla="*/ 731 w 737"/>
                <a:gd name="T5" fmla="*/ 0 h 578"/>
                <a:gd name="T6" fmla="*/ 737 w 737"/>
                <a:gd name="T7" fmla="*/ 8 h 578"/>
                <a:gd name="T8" fmla="*/ 7 w 737"/>
                <a:gd name="T9" fmla="*/ 57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7" h="578">
                  <a:moveTo>
                    <a:pt x="7" y="578"/>
                  </a:moveTo>
                  <a:lnTo>
                    <a:pt x="0" y="570"/>
                  </a:lnTo>
                  <a:lnTo>
                    <a:pt x="731" y="0"/>
                  </a:lnTo>
                  <a:lnTo>
                    <a:pt x="737" y="8"/>
                  </a:lnTo>
                  <a:lnTo>
                    <a:pt x="7" y="5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2063" y="1109"/>
              <a:ext cx="119" cy="96"/>
            </a:xfrm>
            <a:custGeom>
              <a:avLst/>
              <a:gdLst>
                <a:gd name="T0" fmla="*/ 7 w 119"/>
                <a:gd name="T1" fmla="*/ 96 h 96"/>
                <a:gd name="T2" fmla="*/ 0 w 119"/>
                <a:gd name="T3" fmla="*/ 89 h 96"/>
                <a:gd name="T4" fmla="*/ 112 w 119"/>
                <a:gd name="T5" fmla="*/ 0 h 96"/>
                <a:gd name="T6" fmla="*/ 119 w 119"/>
                <a:gd name="T7" fmla="*/ 8 h 96"/>
                <a:gd name="T8" fmla="*/ 7 w 119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96">
                  <a:moveTo>
                    <a:pt x="7" y="96"/>
                  </a:moveTo>
                  <a:lnTo>
                    <a:pt x="0" y="89"/>
                  </a:lnTo>
                  <a:lnTo>
                    <a:pt x="112" y="0"/>
                  </a:lnTo>
                  <a:lnTo>
                    <a:pt x="119" y="8"/>
                  </a:lnTo>
                  <a:lnTo>
                    <a:pt x="7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1990" y="1226"/>
              <a:ext cx="44" cy="35"/>
            </a:xfrm>
            <a:custGeom>
              <a:avLst/>
              <a:gdLst>
                <a:gd name="T0" fmla="*/ 7 w 44"/>
                <a:gd name="T1" fmla="*/ 35 h 35"/>
                <a:gd name="T2" fmla="*/ 0 w 44"/>
                <a:gd name="T3" fmla="*/ 29 h 35"/>
                <a:gd name="T4" fmla="*/ 38 w 44"/>
                <a:gd name="T5" fmla="*/ 0 h 35"/>
                <a:gd name="T6" fmla="*/ 44 w 44"/>
                <a:gd name="T7" fmla="*/ 6 h 35"/>
                <a:gd name="T8" fmla="*/ 7 w 4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5">
                  <a:moveTo>
                    <a:pt x="7" y="35"/>
                  </a:moveTo>
                  <a:lnTo>
                    <a:pt x="0" y="29"/>
                  </a:lnTo>
                  <a:lnTo>
                    <a:pt x="38" y="0"/>
                  </a:lnTo>
                  <a:lnTo>
                    <a:pt x="44" y="6"/>
                  </a:lnTo>
                  <a:lnTo>
                    <a:pt x="7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2917" y="503"/>
              <a:ext cx="42" cy="42"/>
            </a:xfrm>
            <a:custGeom>
              <a:avLst/>
              <a:gdLst>
                <a:gd name="T0" fmla="*/ 42 w 42"/>
                <a:gd name="T1" fmla="*/ 42 h 42"/>
                <a:gd name="T2" fmla="*/ 33 w 42"/>
                <a:gd name="T3" fmla="*/ 42 h 42"/>
                <a:gd name="T4" fmla="*/ 33 w 42"/>
                <a:gd name="T5" fmla="*/ 10 h 42"/>
                <a:gd name="T6" fmla="*/ 0 w 42"/>
                <a:gd name="T7" fmla="*/ 10 h 42"/>
                <a:gd name="T8" fmla="*/ 0 w 42"/>
                <a:gd name="T9" fmla="*/ 0 h 42"/>
                <a:gd name="T10" fmla="*/ 42 w 42"/>
                <a:gd name="T11" fmla="*/ 0 h 42"/>
                <a:gd name="T12" fmla="*/ 42 w 42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42"/>
                  </a:moveTo>
                  <a:lnTo>
                    <a:pt x="33" y="42"/>
                  </a:lnTo>
                  <a:lnTo>
                    <a:pt x="33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2397" y="1393"/>
              <a:ext cx="438" cy="379"/>
            </a:xfrm>
            <a:custGeom>
              <a:avLst/>
              <a:gdLst>
                <a:gd name="T0" fmla="*/ 5 w 438"/>
                <a:gd name="T1" fmla="*/ 379 h 379"/>
                <a:gd name="T2" fmla="*/ 0 w 438"/>
                <a:gd name="T3" fmla="*/ 372 h 379"/>
                <a:gd name="T4" fmla="*/ 431 w 438"/>
                <a:gd name="T5" fmla="*/ 0 h 379"/>
                <a:gd name="T6" fmla="*/ 438 w 438"/>
                <a:gd name="T7" fmla="*/ 6 h 379"/>
                <a:gd name="T8" fmla="*/ 5 w 438"/>
                <a:gd name="T9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" h="379">
                  <a:moveTo>
                    <a:pt x="5" y="379"/>
                  </a:moveTo>
                  <a:lnTo>
                    <a:pt x="0" y="372"/>
                  </a:lnTo>
                  <a:lnTo>
                    <a:pt x="431" y="0"/>
                  </a:lnTo>
                  <a:lnTo>
                    <a:pt x="438" y="6"/>
                  </a:lnTo>
                  <a:lnTo>
                    <a:pt x="5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2255" y="1801"/>
              <a:ext cx="107" cy="94"/>
            </a:xfrm>
            <a:custGeom>
              <a:avLst/>
              <a:gdLst>
                <a:gd name="T0" fmla="*/ 6 w 107"/>
                <a:gd name="T1" fmla="*/ 94 h 94"/>
                <a:gd name="T2" fmla="*/ 0 w 107"/>
                <a:gd name="T3" fmla="*/ 87 h 94"/>
                <a:gd name="T4" fmla="*/ 100 w 107"/>
                <a:gd name="T5" fmla="*/ 0 h 94"/>
                <a:gd name="T6" fmla="*/ 107 w 107"/>
                <a:gd name="T7" fmla="*/ 6 h 94"/>
                <a:gd name="T8" fmla="*/ 6 w 107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4">
                  <a:moveTo>
                    <a:pt x="6" y="94"/>
                  </a:moveTo>
                  <a:lnTo>
                    <a:pt x="0" y="87"/>
                  </a:lnTo>
                  <a:lnTo>
                    <a:pt x="100" y="0"/>
                  </a:lnTo>
                  <a:lnTo>
                    <a:pt x="107" y="6"/>
                  </a:lnTo>
                  <a:lnTo>
                    <a:pt x="6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2190" y="1916"/>
              <a:ext cx="39" cy="36"/>
            </a:xfrm>
            <a:custGeom>
              <a:avLst/>
              <a:gdLst>
                <a:gd name="T0" fmla="*/ 6 w 39"/>
                <a:gd name="T1" fmla="*/ 36 h 36"/>
                <a:gd name="T2" fmla="*/ 0 w 39"/>
                <a:gd name="T3" fmla="*/ 29 h 36"/>
                <a:gd name="T4" fmla="*/ 34 w 39"/>
                <a:gd name="T5" fmla="*/ 0 h 36"/>
                <a:gd name="T6" fmla="*/ 39 w 39"/>
                <a:gd name="T7" fmla="*/ 7 h 36"/>
                <a:gd name="T8" fmla="*/ 6 w 39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6">
                  <a:moveTo>
                    <a:pt x="6" y="36"/>
                  </a:moveTo>
                  <a:lnTo>
                    <a:pt x="0" y="29"/>
                  </a:lnTo>
                  <a:lnTo>
                    <a:pt x="34" y="0"/>
                  </a:lnTo>
                  <a:lnTo>
                    <a:pt x="39" y="7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2796" y="1391"/>
              <a:ext cx="42" cy="40"/>
            </a:xfrm>
            <a:custGeom>
              <a:avLst/>
              <a:gdLst>
                <a:gd name="T0" fmla="*/ 32 w 42"/>
                <a:gd name="T1" fmla="*/ 40 h 40"/>
                <a:gd name="T2" fmla="*/ 31 w 42"/>
                <a:gd name="T3" fmla="*/ 10 h 40"/>
                <a:gd name="T4" fmla="*/ 0 w 42"/>
                <a:gd name="T5" fmla="*/ 11 h 40"/>
                <a:gd name="T6" fmla="*/ 0 w 42"/>
                <a:gd name="T7" fmla="*/ 2 h 40"/>
                <a:gd name="T8" fmla="*/ 39 w 42"/>
                <a:gd name="T9" fmla="*/ 0 h 40"/>
                <a:gd name="T10" fmla="*/ 42 w 42"/>
                <a:gd name="T11" fmla="*/ 40 h 40"/>
                <a:gd name="T12" fmla="*/ 32 w 4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0">
                  <a:moveTo>
                    <a:pt x="32" y="40"/>
                  </a:moveTo>
                  <a:lnTo>
                    <a:pt x="31" y="10"/>
                  </a:lnTo>
                  <a:lnTo>
                    <a:pt x="0" y="11"/>
                  </a:lnTo>
                  <a:lnTo>
                    <a:pt x="0" y="2"/>
                  </a:lnTo>
                  <a:lnTo>
                    <a:pt x="39" y="0"/>
                  </a:lnTo>
                  <a:lnTo>
                    <a:pt x="42" y="40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1111" y="308"/>
              <a:ext cx="455" cy="247"/>
            </a:xfrm>
            <a:custGeom>
              <a:avLst/>
              <a:gdLst>
                <a:gd name="T0" fmla="*/ 141 w 281"/>
                <a:gd name="T1" fmla="*/ 0 h 152"/>
                <a:gd name="T2" fmla="*/ 113 w 281"/>
                <a:gd name="T3" fmla="*/ 0 h 152"/>
                <a:gd name="T4" fmla="*/ 67 w 281"/>
                <a:gd name="T5" fmla="*/ 46 h 152"/>
                <a:gd name="T6" fmla="*/ 69 w 281"/>
                <a:gd name="T7" fmla="*/ 60 h 152"/>
                <a:gd name="T8" fmla="*/ 46 w 281"/>
                <a:gd name="T9" fmla="*/ 60 h 152"/>
                <a:gd name="T10" fmla="*/ 0 w 281"/>
                <a:gd name="T11" fmla="*/ 106 h 152"/>
                <a:gd name="T12" fmla="*/ 46 w 281"/>
                <a:gd name="T13" fmla="*/ 152 h 152"/>
                <a:gd name="T14" fmla="*/ 235 w 281"/>
                <a:gd name="T15" fmla="*/ 152 h 152"/>
                <a:gd name="T16" fmla="*/ 281 w 281"/>
                <a:gd name="T17" fmla="*/ 106 h 152"/>
                <a:gd name="T18" fmla="*/ 235 w 281"/>
                <a:gd name="T19" fmla="*/ 60 h 152"/>
                <a:gd name="T20" fmla="*/ 185 w 281"/>
                <a:gd name="T21" fmla="*/ 60 h 152"/>
                <a:gd name="T22" fmla="*/ 187 w 281"/>
                <a:gd name="T23" fmla="*/ 46 h 152"/>
                <a:gd name="T24" fmla="*/ 141 w 281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1" h="152">
                  <a:moveTo>
                    <a:pt x="141" y="0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88" y="0"/>
                    <a:pt x="67" y="20"/>
                    <a:pt x="67" y="46"/>
                  </a:cubicBezTo>
                  <a:cubicBezTo>
                    <a:pt x="67" y="51"/>
                    <a:pt x="68" y="55"/>
                    <a:pt x="69" y="6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21" y="60"/>
                    <a:pt x="0" y="80"/>
                    <a:pt x="0" y="106"/>
                  </a:cubicBezTo>
                  <a:cubicBezTo>
                    <a:pt x="0" y="131"/>
                    <a:pt x="21" y="152"/>
                    <a:pt x="46" y="152"/>
                  </a:cubicBezTo>
                  <a:cubicBezTo>
                    <a:pt x="235" y="152"/>
                    <a:pt x="235" y="152"/>
                    <a:pt x="235" y="152"/>
                  </a:cubicBezTo>
                  <a:cubicBezTo>
                    <a:pt x="261" y="152"/>
                    <a:pt x="281" y="131"/>
                    <a:pt x="281" y="106"/>
                  </a:cubicBezTo>
                  <a:cubicBezTo>
                    <a:pt x="281" y="80"/>
                    <a:pt x="261" y="60"/>
                    <a:pt x="235" y="60"/>
                  </a:cubicBezTo>
                  <a:cubicBezTo>
                    <a:pt x="185" y="60"/>
                    <a:pt x="185" y="60"/>
                    <a:pt x="185" y="60"/>
                  </a:cubicBezTo>
                  <a:cubicBezTo>
                    <a:pt x="186" y="55"/>
                    <a:pt x="187" y="51"/>
                    <a:pt x="187" y="46"/>
                  </a:cubicBezTo>
                  <a:cubicBezTo>
                    <a:pt x="187" y="20"/>
                    <a:pt x="166" y="0"/>
                    <a:pt x="14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4071" y="2456"/>
              <a:ext cx="335" cy="155"/>
            </a:xfrm>
            <a:custGeom>
              <a:avLst/>
              <a:gdLst>
                <a:gd name="T0" fmla="*/ 173 w 207"/>
                <a:gd name="T1" fmla="*/ 28 h 96"/>
                <a:gd name="T2" fmla="*/ 129 w 207"/>
                <a:gd name="T3" fmla="*/ 28 h 96"/>
                <a:gd name="T4" fmla="*/ 96 w 207"/>
                <a:gd name="T5" fmla="*/ 0 h 96"/>
                <a:gd name="T6" fmla="*/ 83 w 207"/>
                <a:gd name="T7" fmla="*/ 0 h 96"/>
                <a:gd name="T8" fmla="*/ 50 w 207"/>
                <a:gd name="T9" fmla="*/ 28 h 96"/>
                <a:gd name="T10" fmla="*/ 34 w 207"/>
                <a:gd name="T11" fmla="*/ 28 h 96"/>
                <a:gd name="T12" fmla="*/ 0 w 207"/>
                <a:gd name="T13" fmla="*/ 62 h 96"/>
                <a:gd name="T14" fmla="*/ 34 w 207"/>
                <a:gd name="T15" fmla="*/ 96 h 96"/>
                <a:gd name="T16" fmla="*/ 173 w 207"/>
                <a:gd name="T17" fmla="*/ 96 h 96"/>
                <a:gd name="T18" fmla="*/ 207 w 207"/>
                <a:gd name="T19" fmla="*/ 62 h 96"/>
                <a:gd name="T20" fmla="*/ 173 w 207"/>
                <a:gd name="T21" fmla="*/ 2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96">
                  <a:moveTo>
                    <a:pt x="173" y="28"/>
                  </a:moveTo>
                  <a:cubicBezTo>
                    <a:pt x="129" y="28"/>
                    <a:pt x="129" y="28"/>
                    <a:pt x="129" y="28"/>
                  </a:cubicBezTo>
                  <a:cubicBezTo>
                    <a:pt x="126" y="12"/>
                    <a:pt x="112" y="0"/>
                    <a:pt x="9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67" y="0"/>
                    <a:pt x="53" y="12"/>
                    <a:pt x="50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15" y="28"/>
                    <a:pt x="0" y="43"/>
                    <a:pt x="0" y="62"/>
                  </a:cubicBezTo>
                  <a:cubicBezTo>
                    <a:pt x="0" y="81"/>
                    <a:pt x="15" y="96"/>
                    <a:pt x="34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92" y="96"/>
                    <a:pt x="207" y="81"/>
                    <a:pt x="207" y="62"/>
                  </a:cubicBezTo>
                  <a:cubicBezTo>
                    <a:pt x="207" y="43"/>
                    <a:pt x="192" y="28"/>
                    <a:pt x="173" y="28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2567" y="307"/>
              <a:ext cx="110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3813" y="1699"/>
              <a:ext cx="111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3126" y="2720"/>
              <a:ext cx="151" cy="81"/>
            </a:xfrm>
            <a:custGeom>
              <a:avLst/>
              <a:gdLst>
                <a:gd name="T0" fmla="*/ 68 w 93"/>
                <a:gd name="T1" fmla="*/ 50 h 50"/>
                <a:gd name="T2" fmla="*/ 26 w 93"/>
                <a:gd name="T3" fmla="*/ 50 h 50"/>
                <a:gd name="T4" fmla="*/ 0 w 93"/>
                <a:gd name="T5" fmla="*/ 25 h 50"/>
                <a:gd name="T6" fmla="*/ 26 w 93"/>
                <a:gd name="T7" fmla="*/ 0 h 50"/>
                <a:gd name="T8" fmla="*/ 68 w 93"/>
                <a:gd name="T9" fmla="*/ 0 h 50"/>
                <a:gd name="T10" fmla="*/ 93 w 93"/>
                <a:gd name="T11" fmla="*/ 25 h 50"/>
                <a:gd name="T12" fmla="*/ 68 w 93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50">
                  <a:moveTo>
                    <a:pt x="68" y="50"/>
                  </a:moveTo>
                  <a:cubicBezTo>
                    <a:pt x="26" y="50"/>
                    <a:pt x="26" y="50"/>
                    <a:pt x="26" y="50"/>
                  </a:cubicBezTo>
                  <a:cubicBezTo>
                    <a:pt x="12" y="50"/>
                    <a:pt x="0" y="39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82" y="0"/>
                    <a:pt x="93" y="11"/>
                    <a:pt x="93" y="25"/>
                  </a:cubicBezTo>
                  <a:cubicBezTo>
                    <a:pt x="93" y="39"/>
                    <a:pt x="82" y="50"/>
                    <a:pt x="6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2290" y="872"/>
              <a:ext cx="517" cy="453"/>
            </a:xfrm>
            <a:custGeom>
              <a:avLst/>
              <a:gdLst>
                <a:gd name="T0" fmla="*/ 309 w 319"/>
                <a:gd name="T1" fmla="*/ 0 h 279"/>
                <a:gd name="T2" fmla="*/ 319 w 319"/>
                <a:gd name="T3" fmla="*/ 11 h 279"/>
                <a:gd name="T4" fmla="*/ 306 w 319"/>
                <a:gd name="T5" fmla="*/ 23 h 279"/>
                <a:gd name="T6" fmla="*/ 299 w 319"/>
                <a:gd name="T7" fmla="*/ 29 h 279"/>
                <a:gd name="T8" fmla="*/ 295 w 319"/>
                <a:gd name="T9" fmla="*/ 33 h 279"/>
                <a:gd name="T10" fmla="*/ 290 w 319"/>
                <a:gd name="T11" fmla="*/ 37 h 279"/>
                <a:gd name="T12" fmla="*/ 270 w 319"/>
                <a:gd name="T13" fmla="*/ 54 h 279"/>
                <a:gd name="T14" fmla="*/ 259 w 319"/>
                <a:gd name="T15" fmla="*/ 64 h 279"/>
                <a:gd name="T16" fmla="*/ 246 w 319"/>
                <a:gd name="T17" fmla="*/ 75 h 279"/>
                <a:gd name="T18" fmla="*/ 219 w 319"/>
                <a:gd name="T19" fmla="*/ 97 h 279"/>
                <a:gd name="T20" fmla="*/ 161 w 319"/>
                <a:gd name="T21" fmla="*/ 147 h 279"/>
                <a:gd name="T22" fmla="*/ 102 w 319"/>
                <a:gd name="T23" fmla="*/ 195 h 279"/>
                <a:gd name="T24" fmla="*/ 51 w 319"/>
                <a:gd name="T25" fmla="*/ 238 h 279"/>
                <a:gd name="T26" fmla="*/ 30 w 319"/>
                <a:gd name="T27" fmla="*/ 255 h 279"/>
                <a:gd name="T28" fmla="*/ 14 w 319"/>
                <a:gd name="T29" fmla="*/ 267 h 279"/>
                <a:gd name="T30" fmla="*/ 0 w 319"/>
                <a:gd name="T31" fmla="*/ 279 h 279"/>
                <a:gd name="T32" fmla="*/ 14 w 319"/>
                <a:gd name="T33" fmla="*/ 267 h 279"/>
                <a:gd name="T34" fmla="*/ 29 w 319"/>
                <a:gd name="T35" fmla="*/ 253 h 279"/>
                <a:gd name="T36" fmla="*/ 49 w 319"/>
                <a:gd name="T37" fmla="*/ 236 h 279"/>
                <a:gd name="T38" fmla="*/ 99 w 319"/>
                <a:gd name="T39" fmla="*/ 192 h 279"/>
                <a:gd name="T40" fmla="*/ 156 w 319"/>
                <a:gd name="T41" fmla="*/ 141 h 279"/>
                <a:gd name="T42" fmla="*/ 212 w 319"/>
                <a:gd name="T43" fmla="*/ 90 h 279"/>
                <a:gd name="T44" fmla="*/ 238 w 319"/>
                <a:gd name="T45" fmla="*/ 66 h 279"/>
                <a:gd name="T46" fmla="*/ 250 w 319"/>
                <a:gd name="T47" fmla="*/ 55 h 279"/>
                <a:gd name="T48" fmla="*/ 262 w 319"/>
                <a:gd name="T49" fmla="*/ 45 h 279"/>
                <a:gd name="T50" fmla="*/ 281 w 319"/>
                <a:gd name="T51" fmla="*/ 27 h 279"/>
                <a:gd name="T52" fmla="*/ 285 w 319"/>
                <a:gd name="T53" fmla="*/ 23 h 279"/>
                <a:gd name="T54" fmla="*/ 289 w 319"/>
                <a:gd name="T55" fmla="*/ 19 h 279"/>
                <a:gd name="T56" fmla="*/ 296 w 319"/>
                <a:gd name="T57" fmla="*/ 13 h 279"/>
                <a:gd name="T58" fmla="*/ 309 w 319"/>
                <a:gd name="T59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9" h="279">
                  <a:moveTo>
                    <a:pt x="309" y="0"/>
                  </a:moveTo>
                  <a:cubicBezTo>
                    <a:pt x="319" y="11"/>
                    <a:pt x="319" y="11"/>
                    <a:pt x="319" y="11"/>
                  </a:cubicBezTo>
                  <a:cubicBezTo>
                    <a:pt x="319" y="11"/>
                    <a:pt x="314" y="16"/>
                    <a:pt x="306" y="23"/>
                  </a:cubicBezTo>
                  <a:cubicBezTo>
                    <a:pt x="304" y="25"/>
                    <a:pt x="301" y="27"/>
                    <a:pt x="299" y="29"/>
                  </a:cubicBezTo>
                  <a:cubicBezTo>
                    <a:pt x="297" y="31"/>
                    <a:pt x="296" y="32"/>
                    <a:pt x="295" y="33"/>
                  </a:cubicBezTo>
                  <a:cubicBezTo>
                    <a:pt x="293" y="34"/>
                    <a:pt x="292" y="36"/>
                    <a:pt x="290" y="37"/>
                  </a:cubicBezTo>
                  <a:cubicBezTo>
                    <a:pt x="284" y="42"/>
                    <a:pt x="277" y="48"/>
                    <a:pt x="270" y="54"/>
                  </a:cubicBezTo>
                  <a:cubicBezTo>
                    <a:pt x="266" y="57"/>
                    <a:pt x="262" y="61"/>
                    <a:pt x="259" y="64"/>
                  </a:cubicBezTo>
                  <a:cubicBezTo>
                    <a:pt x="254" y="68"/>
                    <a:pt x="250" y="71"/>
                    <a:pt x="246" y="75"/>
                  </a:cubicBezTo>
                  <a:cubicBezTo>
                    <a:pt x="238" y="82"/>
                    <a:pt x="229" y="90"/>
                    <a:pt x="219" y="97"/>
                  </a:cubicBezTo>
                  <a:cubicBezTo>
                    <a:pt x="201" y="113"/>
                    <a:pt x="181" y="130"/>
                    <a:pt x="161" y="147"/>
                  </a:cubicBezTo>
                  <a:cubicBezTo>
                    <a:pt x="141" y="163"/>
                    <a:pt x="121" y="180"/>
                    <a:pt x="102" y="195"/>
                  </a:cubicBezTo>
                  <a:cubicBezTo>
                    <a:pt x="83" y="211"/>
                    <a:pt x="66" y="225"/>
                    <a:pt x="51" y="238"/>
                  </a:cubicBezTo>
                  <a:cubicBezTo>
                    <a:pt x="43" y="244"/>
                    <a:pt x="36" y="249"/>
                    <a:pt x="30" y="255"/>
                  </a:cubicBezTo>
                  <a:cubicBezTo>
                    <a:pt x="24" y="260"/>
                    <a:pt x="18" y="264"/>
                    <a:pt x="14" y="267"/>
                  </a:cubicBezTo>
                  <a:cubicBezTo>
                    <a:pt x="5" y="274"/>
                    <a:pt x="0" y="279"/>
                    <a:pt x="0" y="279"/>
                  </a:cubicBezTo>
                  <a:cubicBezTo>
                    <a:pt x="0" y="279"/>
                    <a:pt x="5" y="274"/>
                    <a:pt x="14" y="267"/>
                  </a:cubicBezTo>
                  <a:cubicBezTo>
                    <a:pt x="18" y="263"/>
                    <a:pt x="23" y="259"/>
                    <a:pt x="29" y="253"/>
                  </a:cubicBezTo>
                  <a:cubicBezTo>
                    <a:pt x="35" y="248"/>
                    <a:pt x="42" y="242"/>
                    <a:pt x="49" y="236"/>
                  </a:cubicBezTo>
                  <a:cubicBezTo>
                    <a:pt x="64" y="223"/>
                    <a:pt x="81" y="208"/>
                    <a:pt x="99" y="192"/>
                  </a:cubicBezTo>
                  <a:cubicBezTo>
                    <a:pt x="117" y="175"/>
                    <a:pt x="136" y="158"/>
                    <a:pt x="156" y="141"/>
                  </a:cubicBezTo>
                  <a:cubicBezTo>
                    <a:pt x="175" y="123"/>
                    <a:pt x="194" y="106"/>
                    <a:pt x="212" y="90"/>
                  </a:cubicBezTo>
                  <a:cubicBezTo>
                    <a:pt x="221" y="81"/>
                    <a:pt x="230" y="73"/>
                    <a:pt x="238" y="66"/>
                  </a:cubicBezTo>
                  <a:cubicBezTo>
                    <a:pt x="243" y="62"/>
                    <a:pt x="247" y="59"/>
                    <a:pt x="250" y="55"/>
                  </a:cubicBezTo>
                  <a:cubicBezTo>
                    <a:pt x="254" y="51"/>
                    <a:pt x="258" y="48"/>
                    <a:pt x="262" y="45"/>
                  </a:cubicBezTo>
                  <a:cubicBezTo>
                    <a:pt x="269" y="38"/>
                    <a:pt x="275" y="32"/>
                    <a:pt x="281" y="27"/>
                  </a:cubicBezTo>
                  <a:cubicBezTo>
                    <a:pt x="283" y="25"/>
                    <a:pt x="284" y="24"/>
                    <a:pt x="285" y="23"/>
                  </a:cubicBezTo>
                  <a:cubicBezTo>
                    <a:pt x="287" y="21"/>
                    <a:pt x="288" y="20"/>
                    <a:pt x="289" y="19"/>
                  </a:cubicBezTo>
                  <a:cubicBezTo>
                    <a:pt x="292" y="17"/>
                    <a:pt x="294" y="15"/>
                    <a:pt x="296" y="13"/>
                  </a:cubicBezTo>
                  <a:cubicBezTo>
                    <a:pt x="304" y="5"/>
                    <a:pt x="309" y="0"/>
                    <a:pt x="3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2271" y="1073"/>
              <a:ext cx="662" cy="556"/>
            </a:xfrm>
            <a:custGeom>
              <a:avLst/>
              <a:gdLst>
                <a:gd name="T0" fmla="*/ 399 w 409"/>
                <a:gd name="T1" fmla="*/ 0 h 343"/>
                <a:gd name="T2" fmla="*/ 409 w 409"/>
                <a:gd name="T3" fmla="*/ 11 h 343"/>
                <a:gd name="T4" fmla="*/ 405 w 409"/>
                <a:gd name="T5" fmla="*/ 15 h 343"/>
                <a:gd name="T6" fmla="*/ 392 w 409"/>
                <a:gd name="T7" fmla="*/ 26 h 343"/>
                <a:gd name="T8" fmla="*/ 372 w 409"/>
                <a:gd name="T9" fmla="*/ 43 h 343"/>
                <a:gd name="T10" fmla="*/ 360 w 409"/>
                <a:gd name="T11" fmla="*/ 53 h 343"/>
                <a:gd name="T12" fmla="*/ 346 w 409"/>
                <a:gd name="T13" fmla="*/ 65 h 343"/>
                <a:gd name="T14" fmla="*/ 206 w 409"/>
                <a:gd name="T15" fmla="*/ 179 h 343"/>
                <a:gd name="T16" fmla="*/ 65 w 409"/>
                <a:gd name="T17" fmla="*/ 292 h 343"/>
                <a:gd name="T18" fmla="*/ 18 w 409"/>
                <a:gd name="T19" fmla="*/ 329 h 343"/>
                <a:gd name="T20" fmla="*/ 0 w 409"/>
                <a:gd name="T21" fmla="*/ 343 h 343"/>
                <a:gd name="T22" fmla="*/ 18 w 409"/>
                <a:gd name="T23" fmla="*/ 328 h 343"/>
                <a:gd name="T24" fmla="*/ 63 w 409"/>
                <a:gd name="T25" fmla="*/ 290 h 343"/>
                <a:gd name="T26" fmla="*/ 201 w 409"/>
                <a:gd name="T27" fmla="*/ 173 h 343"/>
                <a:gd name="T28" fmla="*/ 338 w 409"/>
                <a:gd name="T29" fmla="*/ 55 h 343"/>
                <a:gd name="T30" fmla="*/ 351 w 409"/>
                <a:gd name="T31" fmla="*/ 43 h 343"/>
                <a:gd name="T32" fmla="*/ 363 w 409"/>
                <a:gd name="T33" fmla="*/ 33 h 343"/>
                <a:gd name="T34" fmla="*/ 383 w 409"/>
                <a:gd name="T35" fmla="*/ 15 h 343"/>
                <a:gd name="T36" fmla="*/ 395 w 409"/>
                <a:gd name="T37" fmla="*/ 4 h 343"/>
                <a:gd name="T38" fmla="*/ 399 w 409"/>
                <a:gd name="T3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" h="343">
                  <a:moveTo>
                    <a:pt x="399" y="0"/>
                  </a:moveTo>
                  <a:cubicBezTo>
                    <a:pt x="409" y="11"/>
                    <a:pt x="409" y="11"/>
                    <a:pt x="409" y="11"/>
                  </a:cubicBezTo>
                  <a:cubicBezTo>
                    <a:pt x="409" y="11"/>
                    <a:pt x="408" y="12"/>
                    <a:pt x="405" y="15"/>
                  </a:cubicBezTo>
                  <a:cubicBezTo>
                    <a:pt x="402" y="18"/>
                    <a:pt x="398" y="22"/>
                    <a:pt x="392" y="26"/>
                  </a:cubicBezTo>
                  <a:cubicBezTo>
                    <a:pt x="387" y="31"/>
                    <a:pt x="380" y="37"/>
                    <a:pt x="372" y="43"/>
                  </a:cubicBezTo>
                  <a:cubicBezTo>
                    <a:pt x="368" y="46"/>
                    <a:pt x="364" y="50"/>
                    <a:pt x="360" y="53"/>
                  </a:cubicBezTo>
                  <a:cubicBezTo>
                    <a:pt x="356" y="57"/>
                    <a:pt x="351" y="61"/>
                    <a:pt x="346" y="65"/>
                  </a:cubicBezTo>
                  <a:cubicBezTo>
                    <a:pt x="308" y="96"/>
                    <a:pt x="257" y="137"/>
                    <a:pt x="206" y="179"/>
                  </a:cubicBezTo>
                  <a:cubicBezTo>
                    <a:pt x="155" y="220"/>
                    <a:pt x="103" y="261"/>
                    <a:pt x="65" y="292"/>
                  </a:cubicBezTo>
                  <a:cubicBezTo>
                    <a:pt x="45" y="307"/>
                    <a:pt x="29" y="320"/>
                    <a:pt x="18" y="329"/>
                  </a:cubicBezTo>
                  <a:cubicBezTo>
                    <a:pt x="7" y="338"/>
                    <a:pt x="0" y="343"/>
                    <a:pt x="0" y="343"/>
                  </a:cubicBezTo>
                  <a:cubicBezTo>
                    <a:pt x="0" y="343"/>
                    <a:pt x="7" y="337"/>
                    <a:pt x="18" y="328"/>
                  </a:cubicBezTo>
                  <a:cubicBezTo>
                    <a:pt x="29" y="319"/>
                    <a:pt x="44" y="306"/>
                    <a:pt x="63" y="290"/>
                  </a:cubicBezTo>
                  <a:cubicBezTo>
                    <a:pt x="101" y="258"/>
                    <a:pt x="151" y="215"/>
                    <a:pt x="201" y="173"/>
                  </a:cubicBezTo>
                  <a:cubicBezTo>
                    <a:pt x="251" y="130"/>
                    <a:pt x="301" y="87"/>
                    <a:pt x="338" y="55"/>
                  </a:cubicBezTo>
                  <a:cubicBezTo>
                    <a:pt x="343" y="51"/>
                    <a:pt x="347" y="47"/>
                    <a:pt x="351" y="43"/>
                  </a:cubicBezTo>
                  <a:cubicBezTo>
                    <a:pt x="356" y="39"/>
                    <a:pt x="360" y="36"/>
                    <a:pt x="363" y="33"/>
                  </a:cubicBezTo>
                  <a:cubicBezTo>
                    <a:pt x="371" y="26"/>
                    <a:pt x="377" y="20"/>
                    <a:pt x="383" y="15"/>
                  </a:cubicBezTo>
                  <a:cubicBezTo>
                    <a:pt x="388" y="11"/>
                    <a:pt x="392" y="7"/>
                    <a:pt x="395" y="4"/>
                  </a:cubicBezTo>
                  <a:cubicBezTo>
                    <a:pt x="397" y="2"/>
                    <a:pt x="399" y="0"/>
                    <a:pt x="3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3309" y="944"/>
              <a:ext cx="86" cy="37"/>
            </a:xfrm>
            <a:custGeom>
              <a:avLst/>
              <a:gdLst>
                <a:gd name="T0" fmla="*/ 6 w 53"/>
                <a:gd name="T1" fmla="*/ 0 h 23"/>
                <a:gd name="T2" fmla="*/ 0 w 53"/>
                <a:gd name="T3" fmla="*/ 16 h 23"/>
                <a:gd name="T4" fmla="*/ 53 w 53"/>
                <a:gd name="T5" fmla="*/ 14 h 23"/>
                <a:gd name="T6" fmla="*/ 50 w 53"/>
                <a:gd name="T7" fmla="*/ 4 h 23"/>
                <a:gd name="T8" fmla="*/ 6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6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23" y="23"/>
                    <a:pt x="53" y="14"/>
                  </a:cubicBezTo>
                  <a:cubicBezTo>
                    <a:pt x="52" y="11"/>
                    <a:pt x="51" y="7"/>
                    <a:pt x="50" y="4"/>
                  </a:cubicBezTo>
                  <a:cubicBezTo>
                    <a:pt x="26" y="7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2783" y="945"/>
              <a:ext cx="468" cy="388"/>
            </a:xfrm>
            <a:custGeom>
              <a:avLst/>
              <a:gdLst>
                <a:gd name="T0" fmla="*/ 280 w 289"/>
                <a:gd name="T1" fmla="*/ 55 h 239"/>
                <a:gd name="T2" fmla="*/ 288 w 289"/>
                <a:gd name="T3" fmla="*/ 24 h 239"/>
                <a:gd name="T4" fmla="*/ 286 w 289"/>
                <a:gd name="T5" fmla="*/ 17 h 239"/>
                <a:gd name="T6" fmla="*/ 283 w 289"/>
                <a:gd name="T7" fmla="*/ 11 h 239"/>
                <a:gd name="T8" fmla="*/ 272 w 289"/>
                <a:gd name="T9" fmla="*/ 2 h 239"/>
                <a:gd name="T10" fmla="*/ 259 w 289"/>
                <a:gd name="T11" fmla="*/ 0 h 239"/>
                <a:gd name="T12" fmla="*/ 253 w 289"/>
                <a:gd name="T13" fmla="*/ 0 h 239"/>
                <a:gd name="T14" fmla="*/ 247 w 289"/>
                <a:gd name="T15" fmla="*/ 2 h 239"/>
                <a:gd name="T16" fmla="*/ 226 w 289"/>
                <a:gd name="T17" fmla="*/ 17 h 239"/>
                <a:gd name="T18" fmla="*/ 225 w 289"/>
                <a:gd name="T19" fmla="*/ 18 h 239"/>
                <a:gd name="T20" fmla="*/ 225 w 289"/>
                <a:gd name="T21" fmla="*/ 18 h 239"/>
                <a:gd name="T22" fmla="*/ 208 w 289"/>
                <a:gd name="T23" fmla="*/ 42 h 239"/>
                <a:gd name="T24" fmla="*/ 185 w 289"/>
                <a:gd name="T25" fmla="*/ 69 h 239"/>
                <a:gd name="T26" fmla="*/ 127 w 289"/>
                <a:gd name="T27" fmla="*/ 124 h 239"/>
                <a:gd name="T28" fmla="*/ 95 w 289"/>
                <a:gd name="T29" fmla="*/ 149 h 239"/>
                <a:gd name="T30" fmla="*/ 87 w 289"/>
                <a:gd name="T31" fmla="*/ 154 h 239"/>
                <a:gd name="T32" fmla="*/ 84 w 289"/>
                <a:gd name="T33" fmla="*/ 157 h 239"/>
                <a:gd name="T34" fmla="*/ 80 w 289"/>
                <a:gd name="T35" fmla="*/ 159 h 239"/>
                <a:gd name="T36" fmla="*/ 72 w 289"/>
                <a:gd name="T37" fmla="*/ 164 h 239"/>
                <a:gd name="T38" fmla="*/ 65 w 289"/>
                <a:gd name="T39" fmla="*/ 169 h 239"/>
                <a:gd name="T40" fmla="*/ 17 w 289"/>
                <a:gd name="T41" fmla="*/ 195 h 239"/>
                <a:gd name="T42" fmla="*/ 17 w 289"/>
                <a:gd name="T43" fmla="*/ 195 h 239"/>
                <a:gd name="T44" fmla="*/ 9 w 289"/>
                <a:gd name="T45" fmla="*/ 201 h 239"/>
                <a:gd name="T46" fmla="*/ 7 w 289"/>
                <a:gd name="T47" fmla="*/ 202 h 239"/>
                <a:gd name="T48" fmla="*/ 6 w 289"/>
                <a:gd name="T49" fmla="*/ 204 h 239"/>
                <a:gd name="T50" fmla="*/ 4 w 289"/>
                <a:gd name="T51" fmla="*/ 208 h 239"/>
                <a:gd name="T52" fmla="*/ 2 w 289"/>
                <a:gd name="T53" fmla="*/ 226 h 239"/>
                <a:gd name="T54" fmla="*/ 15 w 289"/>
                <a:gd name="T55" fmla="*/ 238 h 239"/>
                <a:gd name="T56" fmla="*/ 20 w 289"/>
                <a:gd name="T57" fmla="*/ 239 h 239"/>
                <a:gd name="T58" fmla="*/ 22 w 289"/>
                <a:gd name="T59" fmla="*/ 239 h 239"/>
                <a:gd name="T60" fmla="*/ 25 w 289"/>
                <a:gd name="T61" fmla="*/ 239 h 239"/>
                <a:gd name="T62" fmla="*/ 35 w 289"/>
                <a:gd name="T63" fmla="*/ 237 h 239"/>
                <a:gd name="T64" fmla="*/ 35 w 289"/>
                <a:gd name="T65" fmla="*/ 237 h 239"/>
                <a:gd name="T66" fmla="*/ 90 w 289"/>
                <a:gd name="T67" fmla="*/ 212 h 239"/>
                <a:gd name="T68" fmla="*/ 98 w 289"/>
                <a:gd name="T69" fmla="*/ 208 h 239"/>
                <a:gd name="T70" fmla="*/ 107 w 289"/>
                <a:gd name="T71" fmla="*/ 203 h 239"/>
                <a:gd name="T72" fmla="*/ 111 w 289"/>
                <a:gd name="T73" fmla="*/ 200 h 239"/>
                <a:gd name="T74" fmla="*/ 115 w 289"/>
                <a:gd name="T75" fmla="*/ 198 h 239"/>
                <a:gd name="T76" fmla="*/ 124 w 289"/>
                <a:gd name="T77" fmla="*/ 192 h 239"/>
                <a:gd name="T78" fmla="*/ 160 w 289"/>
                <a:gd name="T79" fmla="*/ 168 h 239"/>
                <a:gd name="T80" fmla="*/ 228 w 289"/>
                <a:gd name="T81" fmla="*/ 112 h 239"/>
                <a:gd name="T82" fmla="*/ 256 w 289"/>
                <a:gd name="T83" fmla="*/ 83 h 239"/>
                <a:gd name="T84" fmla="*/ 279 w 289"/>
                <a:gd name="T85" fmla="*/ 56 h 239"/>
                <a:gd name="T86" fmla="*/ 279 w 289"/>
                <a:gd name="T87" fmla="*/ 56 h 239"/>
                <a:gd name="T88" fmla="*/ 280 w 289"/>
                <a:gd name="T89" fmla="*/ 5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9" h="239">
                  <a:moveTo>
                    <a:pt x="280" y="55"/>
                  </a:moveTo>
                  <a:cubicBezTo>
                    <a:pt x="287" y="45"/>
                    <a:pt x="289" y="33"/>
                    <a:pt x="288" y="24"/>
                  </a:cubicBezTo>
                  <a:cubicBezTo>
                    <a:pt x="287" y="21"/>
                    <a:pt x="287" y="19"/>
                    <a:pt x="286" y="17"/>
                  </a:cubicBezTo>
                  <a:cubicBezTo>
                    <a:pt x="285" y="14"/>
                    <a:pt x="284" y="12"/>
                    <a:pt x="283" y="11"/>
                  </a:cubicBezTo>
                  <a:cubicBezTo>
                    <a:pt x="280" y="7"/>
                    <a:pt x="276" y="4"/>
                    <a:pt x="272" y="2"/>
                  </a:cubicBezTo>
                  <a:cubicBezTo>
                    <a:pt x="268" y="1"/>
                    <a:pt x="263" y="0"/>
                    <a:pt x="259" y="0"/>
                  </a:cubicBezTo>
                  <a:cubicBezTo>
                    <a:pt x="257" y="0"/>
                    <a:pt x="255" y="0"/>
                    <a:pt x="253" y="0"/>
                  </a:cubicBezTo>
                  <a:cubicBezTo>
                    <a:pt x="251" y="1"/>
                    <a:pt x="249" y="1"/>
                    <a:pt x="247" y="2"/>
                  </a:cubicBezTo>
                  <a:cubicBezTo>
                    <a:pt x="239" y="4"/>
                    <a:pt x="231" y="9"/>
                    <a:pt x="226" y="17"/>
                  </a:cubicBezTo>
                  <a:cubicBezTo>
                    <a:pt x="226" y="17"/>
                    <a:pt x="225" y="18"/>
                    <a:pt x="225" y="18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0" y="25"/>
                    <a:pt x="215" y="33"/>
                    <a:pt x="208" y="42"/>
                  </a:cubicBezTo>
                  <a:cubicBezTo>
                    <a:pt x="201" y="51"/>
                    <a:pt x="193" y="60"/>
                    <a:pt x="185" y="69"/>
                  </a:cubicBezTo>
                  <a:cubicBezTo>
                    <a:pt x="167" y="88"/>
                    <a:pt x="147" y="107"/>
                    <a:pt x="127" y="124"/>
                  </a:cubicBezTo>
                  <a:cubicBezTo>
                    <a:pt x="116" y="133"/>
                    <a:pt x="106" y="141"/>
                    <a:pt x="95" y="149"/>
                  </a:cubicBezTo>
                  <a:cubicBezTo>
                    <a:pt x="93" y="151"/>
                    <a:pt x="90" y="152"/>
                    <a:pt x="87" y="154"/>
                  </a:cubicBezTo>
                  <a:cubicBezTo>
                    <a:pt x="86" y="155"/>
                    <a:pt x="85" y="156"/>
                    <a:pt x="84" y="157"/>
                  </a:cubicBezTo>
                  <a:cubicBezTo>
                    <a:pt x="82" y="158"/>
                    <a:pt x="81" y="158"/>
                    <a:pt x="80" y="159"/>
                  </a:cubicBezTo>
                  <a:cubicBezTo>
                    <a:pt x="77" y="161"/>
                    <a:pt x="75" y="163"/>
                    <a:pt x="72" y="164"/>
                  </a:cubicBezTo>
                  <a:cubicBezTo>
                    <a:pt x="70" y="166"/>
                    <a:pt x="67" y="167"/>
                    <a:pt x="65" y="169"/>
                  </a:cubicBezTo>
                  <a:cubicBezTo>
                    <a:pt x="46" y="181"/>
                    <a:pt x="29" y="190"/>
                    <a:pt x="17" y="195"/>
                  </a:cubicBezTo>
                  <a:cubicBezTo>
                    <a:pt x="17" y="195"/>
                    <a:pt x="17" y="195"/>
                    <a:pt x="17" y="195"/>
                  </a:cubicBezTo>
                  <a:cubicBezTo>
                    <a:pt x="14" y="197"/>
                    <a:pt x="11" y="199"/>
                    <a:pt x="9" y="201"/>
                  </a:cubicBezTo>
                  <a:cubicBezTo>
                    <a:pt x="8" y="201"/>
                    <a:pt x="8" y="202"/>
                    <a:pt x="7" y="202"/>
                  </a:cubicBezTo>
                  <a:cubicBezTo>
                    <a:pt x="7" y="203"/>
                    <a:pt x="6" y="204"/>
                    <a:pt x="6" y="204"/>
                  </a:cubicBezTo>
                  <a:cubicBezTo>
                    <a:pt x="5" y="206"/>
                    <a:pt x="4" y="207"/>
                    <a:pt x="4" y="208"/>
                  </a:cubicBezTo>
                  <a:cubicBezTo>
                    <a:pt x="1" y="214"/>
                    <a:pt x="0" y="220"/>
                    <a:pt x="2" y="226"/>
                  </a:cubicBezTo>
                  <a:cubicBezTo>
                    <a:pt x="4" y="232"/>
                    <a:pt x="9" y="236"/>
                    <a:pt x="15" y="238"/>
                  </a:cubicBezTo>
                  <a:cubicBezTo>
                    <a:pt x="16" y="238"/>
                    <a:pt x="18" y="239"/>
                    <a:pt x="20" y="239"/>
                  </a:cubicBezTo>
                  <a:cubicBezTo>
                    <a:pt x="21" y="239"/>
                    <a:pt x="21" y="239"/>
                    <a:pt x="22" y="239"/>
                  </a:cubicBezTo>
                  <a:cubicBezTo>
                    <a:pt x="23" y="239"/>
                    <a:pt x="24" y="239"/>
                    <a:pt x="25" y="239"/>
                  </a:cubicBezTo>
                  <a:cubicBezTo>
                    <a:pt x="28" y="239"/>
                    <a:pt x="32" y="239"/>
                    <a:pt x="35" y="237"/>
                  </a:cubicBezTo>
                  <a:cubicBezTo>
                    <a:pt x="35" y="237"/>
                    <a:pt x="35" y="237"/>
                    <a:pt x="35" y="237"/>
                  </a:cubicBezTo>
                  <a:cubicBezTo>
                    <a:pt x="48" y="232"/>
                    <a:pt x="68" y="224"/>
                    <a:pt x="90" y="212"/>
                  </a:cubicBezTo>
                  <a:cubicBezTo>
                    <a:pt x="92" y="211"/>
                    <a:pt x="95" y="209"/>
                    <a:pt x="98" y="208"/>
                  </a:cubicBezTo>
                  <a:cubicBezTo>
                    <a:pt x="101" y="206"/>
                    <a:pt x="104" y="204"/>
                    <a:pt x="107" y="203"/>
                  </a:cubicBezTo>
                  <a:cubicBezTo>
                    <a:pt x="108" y="202"/>
                    <a:pt x="109" y="201"/>
                    <a:pt x="111" y="200"/>
                  </a:cubicBezTo>
                  <a:cubicBezTo>
                    <a:pt x="112" y="199"/>
                    <a:pt x="114" y="199"/>
                    <a:pt x="115" y="198"/>
                  </a:cubicBezTo>
                  <a:cubicBezTo>
                    <a:pt x="118" y="196"/>
                    <a:pt x="121" y="194"/>
                    <a:pt x="124" y="192"/>
                  </a:cubicBezTo>
                  <a:cubicBezTo>
                    <a:pt x="136" y="185"/>
                    <a:pt x="148" y="177"/>
                    <a:pt x="160" y="168"/>
                  </a:cubicBezTo>
                  <a:cubicBezTo>
                    <a:pt x="184" y="151"/>
                    <a:pt x="208" y="132"/>
                    <a:pt x="228" y="112"/>
                  </a:cubicBezTo>
                  <a:cubicBezTo>
                    <a:pt x="238" y="103"/>
                    <a:pt x="248" y="93"/>
                    <a:pt x="256" y="83"/>
                  </a:cubicBezTo>
                  <a:cubicBezTo>
                    <a:pt x="265" y="74"/>
                    <a:pt x="272" y="65"/>
                    <a:pt x="279" y="56"/>
                  </a:cubicBezTo>
                  <a:cubicBezTo>
                    <a:pt x="279" y="56"/>
                    <a:pt x="279" y="56"/>
                    <a:pt x="279" y="56"/>
                  </a:cubicBezTo>
                  <a:cubicBezTo>
                    <a:pt x="279" y="56"/>
                    <a:pt x="280" y="55"/>
                    <a:pt x="280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2747" y="819"/>
              <a:ext cx="258" cy="275"/>
            </a:xfrm>
            <a:custGeom>
              <a:avLst/>
              <a:gdLst>
                <a:gd name="T0" fmla="*/ 258 w 258"/>
                <a:gd name="T1" fmla="*/ 232 h 275"/>
                <a:gd name="T2" fmla="*/ 175 w 258"/>
                <a:gd name="T3" fmla="*/ 275 h 275"/>
                <a:gd name="T4" fmla="*/ 0 w 258"/>
                <a:gd name="T5" fmla="*/ 74 h 275"/>
                <a:gd name="T6" fmla="*/ 55 w 258"/>
                <a:gd name="T7" fmla="*/ 0 h 275"/>
                <a:gd name="T8" fmla="*/ 258 w 258"/>
                <a:gd name="T9" fmla="*/ 23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275">
                  <a:moveTo>
                    <a:pt x="258" y="232"/>
                  </a:moveTo>
                  <a:lnTo>
                    <a:pt x="175" y="275"/>
                  </a:lnTo>
                  <a:lnTo>
                    <a:pt x="0" y="74"/>
                  </a:lnTo>
                  <a:lnTo>
                    <a:pt x="55" y="0"/>
                  </a:lnTo>
                  <a:lnTo>
                    <a:pt x="258" y="232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2968" y="485"/>
              <a:ext cx="512" cy="470"/>
            </a:xfrm>
            <a:custGeom>
              <a:avLst/>
              <a:gdLst>
                <a:gd name="T0" fmla="*/ 286 w 316"/>
                <a:gd name="T1" fmla="*/ 89 h 290"/>
                <a:gd name="T2" fmla="*/ 281 w 316"/>
                <a:gd name="T3" fmla="*/ 0 h 290"/>
                <a:gd name="T4" fmla="*/ 0 w 316"/>
                <a:gd name="T5" fmla="*/ 250 h 290"/>
                <a:gd name="T6" fmla="*/ 34 w 316"/>
                <a:gd name="T7" fmla="*/ 290 h 290"/>
                <a:gd name="T8" fmla="*/ 141 w 316"/>
                <a:gd name="T9" fmla="*/ 207 h 290"/>
                <a:gd name="T10" fmla="*/ 286 w 316"/>
                <a:gd name="T11" fmla="*/ 89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" h="290">
                  <a:moveTo>
                    <a:pt x="286" y="89"/>
                  </a:moveTo>
                  <a:cubicBezTo>
                    <a:pt x="286" y="89"/>
                    <a:pt x="316" y="39"/>
                    <a:pt x="281" y="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34" y="290"/>
                    <a:pt x="34" y="290"/>
                    <a:pt x="34" y="290"/>
                  </a:cubicBezTo>
                  <a:cubicBezTo>
                    <a:pt x="141" y="207"/>
                    <a:pt x="141" y="207"/>
                    <a:pt x="141" y="207"/>
                  </a:cubicBezTo>
                  <a:lnTo>
                    <a:pt x="286" y="89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2"/>
            <p:cNvSpPr>
              <a:spLocks/>
            </p:cNvSpPr>
            <p:nvPr/>
          </p:nvSpPr>
          <p:spPr bwMode="auto">
            <a:xfrm>
              <a:off x="2964" y="887"/>
              <a:ext cx="4" cy="3"/>
            </a:xfrm>
            <a:custGeom>
              <a:avLst/>
              <a:gdLst>
                <a:gd name="T0" fmla="*/ 0 w 4"/>
                <a:gd name="T1" fmla="*/ 0 h 3"/>
                <a:gd name="T2" fmla="*/ 4 w 4"/>
                <a:gd name="T3" fmla="*/ 3 h 3"/>
                <a:gd name="T4" fmla="*/ 4 w 4"/>
                <a:gd name="T5" fmla="*/ 3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4" y="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3"/>
            <p:cNvSpPr>
              <a:spLocks/>
            </p:cNvSpPr>
            <p:nvPr/>
          </p:nvSpPr>
          <p:spPr bwMode="auto">
            <a:xfrm>
              <a:off x="2964" y="887"/>
              <a:ext cx="4" cy="5"/>
            </a:xfrm>
            <a:custGeom>
              <a:avLst/>
              <a:gdLst>
                <a:gd name="T0" fmla="*/ 4 w 4"/>
                <a:gd name="T1" fmla="*/ 5 h 5"/>
                <a:gd name="T2" fmla="*/ 4 w 4"/>
                <a:gd name="T3" fmla="*/ 3 h 5"/>
                <a:gd name="T4" fmla="*/ 0 w 4"/>
                <a:gd name="T5" fmla="*/ 2 h 5"/>
                <a:gd name="T6" fmla="*/ 0 w 4"/>
                <a:gd name="T7" fmla="*/ 0 h 5"/>
                <a:gd name="T8" fmla="*/ 4 w 4"/>
                <a:gd name="T9" fmla="*/ 3 h 5"/>
                <a:gd name="T10" fmla="*/ 4 w 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5"/>
                  </a:moveTo>
                  <a:lnTo>
                    <a:pt x="4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2968" y="890"/>
              <a:ext cx="55" cy="65"/>
            </a:xfrm>
            <a:custGeom>
              <a:avLst/>
              <a:gdLst>
                <a:gd name="T0" fmla="*/ 0 w 55"/>
                <a:gd name="T1" fmla="*/ 0 h 65"/>
                <a:gd name="T2" fmla="*/ 55 w 55"/>
                <a:gd name="T3" fmla="*/ 65 h 65"/>
                <a:gd name="T4" fmla="*/ 55 w 55"/>
                <a:gd name="T5" fmla="*/ 65 h 65"/>
                <a:gd name="T6" fmla="*/ 0 w 55"/>
                <a:gd name="T7" fmla="*/ 0 h 65"/>
                <a:gd name="T8" fmla="*/ 0 w 55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5">
                  <a:moveTo>
                    <a:pt x="0" y="0"/>
                  </a:moveTo>
                  <a:lnTo>
                    <a:pt x="55" y="65"/>
                  </a:lnTo>
                  <a:lnTo>
                    <a:pt x="55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2966" y="890"/>
              <a:ext cx="58" cy="67"/>
            </a:xfrm>
            <a:custGeom>
              <a:avLst/>
              <a:gdLst>
                <a:gd name="T0" fmla="*/ 57 w 58"/>
                <a:gd name="T1" fmla="*/ 67 h 67"/>
                <a:gd name="T2" fmla="*/ 57 w 58"/>
                <a:gd name="T3" fmla="*/ 65 h 67"/>
                <a:gd name="T4" fmla="*/ 0 w 58"/>
                <a:gd name="T5" fmla="*/ 0 h 67"/>
                <a:gd name="T6" fmla="*/ 2 w 58"/>
                <a:gd name="T7" fmla="*/ 0 h 67"/>
                <a:gd name="T8" fmla="*/ 2 w 58"/>
                <a:gd name="T9" fmla="*/ 0 h 67"/>
                <a:gd name="T10" fmla="*/ 58 w 58"/>
                <a:gd name="T11" fmla="*/ 65 h 67"/>
                <a:gd name="T12" fmla="*/ 57 w 58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7">
                  <a:moveTo>
                    <a:pt x="57" y="67"/>
                  </a:moveTo>
                  <a:lnTo>
                    <a:pt x="57" y="65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58" y="65"/>
                  </a:lnTo>
                  <a:lnTo>
                    <a:pt x="57" y="6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2906" y="821"/>
              <a:ext cx="58" cy="66"/>
            </a:xfrm>
            <a:custGeom>
              <a:avLst/>
              <a:gdLst>
                <a:gd name="T0" fmla="*/ 0 w 58"/>
                <a:gd name="T1" fmla="*/ 0 h 66"/>
                <a:gd name="T2" fmla="*/ 58 w 58"/>
                <a:gd name="T3" fmla="*/ 66 h 66"/>
                <a:gd name="T4" fmla="*/ 0 w 58"/>
                <a:gd name="T5" fmla="*/ 0 h 66"/>
                <a:gd name="T6" fmla="*/ 0 w 58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66">
                  <a:moveTo>
                    <a:pt x="0" y="0"/>
                  </a:moveTo>
                  <a:lnTo>
                    <a:pt x="58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2906" y="819"/>
              <a:ext cx="58" cy="70"/>
            </a:xfrm>
            <a:custGeom>
              <a:avLst/>
              <a:gdLst>
                <a:gd name="T0" fmla="*/ 58 w 58"/>
                <a:gd name="T1" fmla="*/ 70 h 70"/>
                <a:gd name="T2" fmla="*/ 0 w 58"/>
                <a:gd name="T3" fmla="*/ 2 h 70"/>
                <a:gd name="T4" fmla="*/ 0 w 58"/>
                <a:gd name="T5" fmla="*/ 0 h 70"/>
                <a:gd name="T6" fmla="*/ 0 w 58"/>
                <a:gd name="T7" fmla="*/ 2 h 70"/>
                <a:gd name="T8" fmla="*/ 58 w 58"/>
                <a:gd name="T9" fmla="*/ 68 h 70"/>
                <a:gd name="T10" fmla="*/ 58 w 58"/>
                <a:gd name="T11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0">
                  <a:moveTo>
                    <a:pt x="58" y="7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58" y="68"/>
                  </a:lnTo>
                  <a:lnTo>
                    <a:pt x="58" y="7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8"/>
            <p:cNvSpPr>
              <a:spLocks/>
            </p:cNvSpPr>
            <p:nvPr/>
          </p:nvSpPr>
          <p:spPr bwMode="auto">
            <a:xfrm>
              <a:off x="2906" y="428"/>
              <a:ext cx="517" cy="462"/>
            </a:xfrm>
            <a:custGeom>
              <a:avLst/>
              <a:gdLst>
                <a:gd name="T0" fmla="*/ 319 w 319"/>
                <a:gd name="T1" fmla="*/ 35 h 285"/>
                <a:gd name="T2" fmla="*/ 231 w 319"/>
                <a:gd name="T3" fmla="*/ 22 h 285"/>
                <a:gd name="T4" fmla="*/ 97 w 319"/>
                <a:gd name="T5" fmla="*/ 148 h 285"/>
                <a:gd name="T6" fmla="*/ 0 w 319"/>
                <a:gd name="T7" fmla="*/ 242 h 285"/>
                <a:gd name="T8" fmla="*/ 36 w 319"/>
                <a:gd name="T9" fmla="*/ 283 h 285"/>
                <a:gd name="T10" fmla="*/ 38 w 319"/>
                <a:gd name="T11" fmla="*/ 285 h 285"/>
                <a:gd name="T12" fmla="*/ 319 w 319"/>
                <a:gd name="T13" fmla="*/ 3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85">
                  <a:moveTo>
                    <a:pt x="319" y="35"/>
                  </a:moveTo>
                  <a:cubicBezTo>
                    <a:pt x="291" y="0"/>
                    <a:pt x="231" y="22"/>
                    <a:pt x="231" y="22"/>
                  </a:cubicBezTo>
                  <a:cubicBezTo>
                    <a:pt x="97" y="148"/>
                    <a:pt x="97" y="148"/>
                    <a:pt x="97" y="148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36" y="283"/>
                    <a:pt x="36" y="283"/>
                    <a:pt x="36" y="283"/>
                  </a:cubicBezTo>
                  <a:cubicBezTo>
                    <a:pt x="38" y="285"/>
                    <a:pt x="38" y="285"/>
                    <a:pt x="38" y="285"/>
                  </a:cubicBezTo>
                  <a:lnTo>
                    <a:pt x="319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2958" y="728"/>
              <a:ext cx="172" cy="188"/>
            </a:xfrm>
            <a:custGeom>
              <a:avLst/>
              <a:gdLst>
                <a:gd name="T0" fmla="*/ 172 w 172"/>
                <a:gd name="T1" fmla="*/ 157 h 188"/>
                <a:gd name="T2" fmla="*/ 149 w 172"/>
                <a:gd name="T3" fmla="*/ 188 h 188"/>
                <a:gd name="T4" fmla="*/ 0 w 172"/>
                <a:gd name="T5" fmla="*/ 18 h 188"/>
                <a:gd name="T6" fmla="*/ 34 w 172"/>
                <a:gd name="T7" fmla="*/ 0 h 188"/>
                <a:gd name="T8" fmla="*/ 172 w 172"/>
                <a:gd name="T9" fmla="*/ 15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88">
                  <a:moveTo>
                    <a:pt x="172" y="157"/>
                  </a:moveTo>
                  <a:lnTo>
                    <a:pt x="149" y="188"/>
                  </a:lnTo>
                  <a:lnTo>
                    <a:pt x="0" y="18"/>
                  </a:lnTo>
                  <a:lnTo>
                    <a:pt x="34" y="0"/>
                  </a:lnTo>
                  <a:lnTo>
                    <a:pt x="172" y="157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2937" y="736"/>
              <a:ext cx="181" cy="201"/>
            </a:xfrm>
            <a:custGeom>
              <a:avLst/>
              <a:gdLst>
                <a:gd name="T0" fmla="*/ 181 w 181"/>
                <a:gd name="T1" fmla="*/ 182 h 201"/>
                <a:gd name="T2" fmla="*/ 163 w 181"/>
                <a:gd name="T3" fmla="*/ 201 h 201"/>
                <a:gd name="T4" fmla="*/ 0 w 181"/>
                <a:gd name="T5" fmla="*/ 17 h 201"/>
                <a:gd name="T6" fmla="*/ 22 w 181"/>
                <a:gd name="T7" fmla="*/ 0 h 201"/>
                <a:gd name="T8" fmla="*/ 181 w 181"/>
                <a:gd name="T9" fmla="*/ 18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01">
                  <a:moveTo>
                    <a:pt x="181" y="182"/>
                  </a:moveTo>
                  <a:lnTo>
                    <a:pt x="163" y="201"/>
                  </a:lnTo>
                  <a:lnTo>
                    <a:pt x="0" y="17"/>
                  </a:lnTo>
                  <a:lnTo>
                    <a:pt x="22" y="0"/>
                  </a:lnTo>
                  <a:lnTo>
                    <a:pt x="181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2752" y="743"/>
              <a:ext cx="272" cy="230"/>
            </a:xfrm>
            <a:custGeom>
              <a:avLst/>
              <a:gdLst>
                <a:gd name="T0" fmla="*/ 168 w 168"/>
                <a:gd name="T1" fmla="*/ 61 h 142"/>
                <a:gd name="T2" fmla="*/ 116 w 168"/>
                <a:gd name="T3" fmla="*/ 0 h 142"/>
                <a:gd name="T4" fmla="*/ 54 w 168"/>
                <a:gd name="T5" fmla="*/ 24 h 142"/>
                <a:gd name="T6" fmla="*/ 0 w 168"/>
                <a:gd name="T7" fmla="*/ 60 h 142"/>
                <a:gd name="T8" fmla="*/ 72 w 168"/>
                <a:gd name="T9" fmla="*/ 142 h 142"/>
                <a:gd name="T10" fmla="*/ 88 w 168"/>
                <a:gd name="T11" fmla="*/ 129 h 142"/>
                <a:gd name="T12" fmla="*/ 168 w 168"/>
                <a:gd name="T13" fmla="*/ 6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42">
                  <a:moveTo>
                    <a:pt x="168" y="61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6" y="0"/>
                    <a:pt x="84" y="9"/>
                    <a:pt x="54" y="24"/>
                  </a:cubicBezTo>
                  <a:cubicBezTo>
                    <a:pt x="26" y="39"/>
                    <a:pt x="0" y="60"/>
                    <a:pt x="0" y="60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7" y="138"/>
                    <a:pt x="82" y="134"/>
                    <a:pt x="88" y="129"/>
                  </a:cubicBezTo>
                  <a:cubicBezTo>
                    <a:pt x="115" y="107"/>
                    <a:pt x="142" y="84"/>
                    <a:pt x="168" y="61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2869" y="842"/>
              <a:ext cx="236" cy="265"/>
            </a:xfrm>
            <a:custGeom>
              <a:avLst/>
              <a:gdLst>
                <a:gd name="T0" fmla="*/ 16 w 146"/>
                <a:gd name="T1" fmla="*/ 68 h 164"/>
                <a:gd name="T2" fmla="*/ 0 w 146"/>
                <a:gd name="T3" fmla="*/ 81 h 164"/>
                <a:gd name="T4" fmla="*/ 71 w 146"/>
                <a:gd name="T5" fmla="*/ 164 h 164"/>
                <a:gd name="T6" fmla="*/ 115 w 146"/>
                <a:gd name="T7" fmla="*/ 113 h 164"/>
                <a:gd name="T8" fmla="*/ 146 w 146"/>
                <a:gd name="T9" fmla="*/ 57 h 164"/>
                <a:gd name="T10" fmla="*/ 96 w 146"/>
                <a:gd name="T11" fmla="*/ 0 h 164"/>
                <a:gd name="T12" fmla="*/ 16 w 146"/>
                <a:gd name="T13" fmla="*/ 6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64">
                  <a:moveTo>
                    <a:pt x="16" y="68"/>
                  </a:moveTo>
                  <a:cubicBezTo>
                    <a:pt x="10" y="73"/>
                    <a:pt x="5" y="77"/>
                    <a:pt x="0" y="81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96" y="141"/>
                    <a:pt x="115" y="113"/>
                  </a:cubicBezTo>
                  <a:cubicBezTo>
                    <a:pt x="134" y="88"/>
                    <a:pt x="146" y="57"/>
                    <a:pt x="146" y="5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0" y="23"/>
                    <a:pt x="43" y="46"/>
                    <a:pt x="16" y="68"/>
                  </a:cubicBezTo>
                  <a:close/>
                </a:path>
              </a:pathLst>
            </a:custGeom>
            <a:solidFill>
              <a:srgbClr val="D4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3"/>
            <p:cNvSpPr>
              <a:spLocks/>
            </p:cNvSpPr>
            <p:nvPr/>
          </p:nvSpPr>
          <p:spPr bwMode="auto">
            <a:xfrm>
              <a:off x="3026" y="877"/>
              <a:ext cx="13" cy="46"/>
            </a:xfrm>
            <a:custGeom>
              <a:avLst/>
              <a:gdLst>
                <a:gd name="T0" fmla="*/ 3 w 8"/>
                <a:gd name="T1" fmla="*/ 28 h 28"/>
                <a:gd name="T2" fmla="*/ 0 w 8"/>
                <a:gd name="T3" fmla="*/ 24 h 28"/>
                <a:gd name="T4" fmla="*/ 0 w 8"/>
                <a:gd name="T5" fmla="*/ 3 h 28"/>
                <a:gd name="T6" fmla="*/ 4 w 8"/>
                <a:gd name="T7" fmla="*/ 0 h 28"/>
                <a:gd name="T8" fmla="*/ 8 w 8"/>
                <a:gd name="T9" fmla="*/ 4 h 28"/>
                <a:gd name="T10" fmla="*/ 8 w 8"/>
                <a:gd name="T11" fmla="*/ 24 h 28"/>
                <a:gd name="T12" fmla="*/ 4 w 8"/>
                <a:gd name="T13" fmla="*/ 28 h 28"/>
                <a:gd name="T14" fmla="*/ 3 w 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8">
                  <a:moveTo>
                    <a:pt x="3" y="28"/>
                  </a:moveTo>
                  <a:cubicBezTo>
                    <a:pt x="1" y="28"/>
                    <a:pt x="0" y="26"/>
                    <a:pt x="0" y="2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6"/>
                    <a:pt x="6" y="28"/>
                    <a:pt x="4" y="28"/>
                  </a:cubicBezTo>
                  <a:lnTo>
                    <a:pt x="3" y="28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3047" y="707"/>
              <a:ext cx="47" cy="52"/>
            </a:xfrm>
            <a:custGeom>
              <a:avLst/>
              <a:gdLst>
                <a:gd name="T0" fmla="*/ 47 w 47"/>
                <a:gd name="T1" fmla="*/ 44 h 52"/>
                <a:gd name="T2" fmla="*/ 37 w 47"/>
                <a:gd name="T3" fmla="*/ 52 h 52"/>
                <a:gd name="T4" fmla="*/ 0 w 47"/>
                <a:gd name="T5" fmla="*/ 8 h 52"/>
                <a:gd name="T6" fmla="*/ 10 w 47"/>
                <a:gd name="T7" fmla="*/ 0 h 52"/>
                <a:gd name="T8" fmla="*/ 47 w 47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2">
                  <a:moveTo>
                    <a:pt x="47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10" y="0"/>
                  </a:lnTo>
                  <a:lnTo>
                    <a:pt x="47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3068" y="689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8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3089" y="671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9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9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7"/>
            <p:cNvSpPr>
              <a:spLocks/>
            </p:cNvSpPr>
            <p:nvPr/>
          </p:nvSpPr>
          <p:spPr bwMode="auto">
            <a:xfrm>
              <a:off x="3110" y="608"/>
              <a:ext cx="84" cy="81"/>
            </a:xfrm>
            <a:custGeom>
              <a:avLst/>
              <a:gdLst>
                <a:gd name="T0" fmla="*/ 84 w 84"/>
                <a:gd name="T1" fmla="*/ 28 h 81"/>
                <a:gd name="T2" fmla="*/ 24 w 84"/>
                <a:gd name="T3" fmla="*/ 81 h 81"/>
                <a:gd name="T4" fmla="*/ 0 w 84"/>
                <a:gd name="T5" fmla="*/ 52 h 81"/>
                <a:gd name="T6" fmla="*/ 60 w 84"/>
                <a:gd name="T7" fmla="*/ 0 h 81"/>
                <a:gd name="T8" fmla="*/ 84 w 84"/>
                <a:gd name="T9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1">
                  <a:moveTo>
                    <a:pt x="84" y="28"/>
                  </a:moveTo>
                  <a:lnTo>
                    <a:pt x="24" y="81"/>
                  </a:lnTo>
                  <a:lnTo>
                    <a:pt x="0" y="52"/>
                  </a:lnTo>
                  <a:lnTo>
                    <a:pt x="60" y="0"/>
                  </a:lnTo>
                  <a:lnTo>
                    <a:pt x="84" y="28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8"/>
            <p:cNvSpPr>
              <a:spLocks/>
            </p:cNvSpPr>
            <p:nvPr/>
          </p:nvSpPr>
          <p:spPr bwMode="auto">
            <a:xfrm>
              <a:off x="3201" y="586"/>
              <a:ext cx="21" cy="21"/>
            </a:xfrm>
            <a:custGeom>
              <a:avLst/>
              <a:gdLst>
                <a:gd name="T0" fmla="*/ 11 w 13"/>
                <a:gd name="T1" fmla="*/ 3 h 13"/>
                <a:gd name="T2" fmla="*/ 10 w 13"/>
                <a:gd name="T3" fmla="*/ 11 h 13"/>
                <a:gd name="T4" fmla="*/ 2 w 13"/>
                <a:gd name="T5" fmla="*/ 11 h 13"/>
                <a:gd name="T6" fmla="*/ 2 w 13"/>
                <a:gd name="T7" fmla="*/ 2 h 13"/>
                <a:gd name="T8" fmla="*/ 11 w 13"/>
                <a:gd name="T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1" y="3"/>
                  </a:moveTo>
                  <a:cubicBezTo>
                    <a:pt x="13" y="5"/>
                    <a:pt x="12" y="9"/>
                    <a:pt x="10" y="11"/>
                  </a:cubicBezTo>
                  <a:cubicBezTo>
                    <a:pt x="8" y="13"/>
                    <a:pt x="4" y="13"/>
                    <a:pt x="2" y="11"/>
                  </a:cubicBezTo>
                  <a:cubicBezTo>
                    <a:pt x="0" y="8"/>
                    <a:pt x="0" y="5"/>
                    <a:pt x="2" y="2"/>
                  </a:cubicBezTo>
                  <a:cubicBezTo>
                    <a:pt x="5" y="0"/>
                    <a:pt x="8" y="1"/>
                    <a:pt x="11" y="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9"/>
            <p:cNvSpPr>
              <a:spLocks/>
            </p:cNvSpPr>
            <p:nvPr/>
          </p:nvSpPr>
          <p:spPr bwMode="auto">
            <a:xfrm>
              <a:off x="3240" y="475"/>
              <a:ext cx="173" cy="195"/>
            </a:xfrm>
            <a:custGeom>
              <a:avLst/>
              <a:gdLst>
                <a:gd name="T0" fmla="*/ 173 w 173"/>
                <a:gd name="T1" fmla="*/ 182 h 195"/>
                <a:gd name="T2" fmla="*/ 157 w 173"/>
                <a:gd name="T3" fmla="*/ 195 h 195"/>
                <a:gd name="T4" fmla="*/ 0 w 173"/>
                <a:gd name="T5" fmla="*/ 15 h 195"/>
                <a:gd name="T6" fmla="*/ 14 w 173"/>
                <a:gd name="T7" fmla="*/ 0 h 195"/>
                <a:gd name="T8" fmla="*/ 173 w 173"/>
                <a:gd name="T9" fmla="*/ 18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5">
                  <a:moveTo>
                    <a:pt x="173" y="182"/>
                  </a:moveTo>
                  <a:lnTo>
                    <a:pt x="157" y="195"/>
                  </a:lnTo>
                  <a:lnTo>
                    <a:pt x="0" y="15"/>
                  </a:lnTo>
                  <a:lnTo>
                    <a:pt x="14" y="0"/>
                  </a:lnTo>
                  <a:lnTo>
                    <a:pt x="173" y="182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3306" y="697"/>
              <a:ext cx="259" cy="253"/>
            </a:xfrm>
            <a:custGeom>
              <a:avLst/>
              <a:gdLst>
                <a:gd name="T0" fmla="*/ 119 w 160"/>
                <a:gd name="T1" fmla="*/ 89 h 156"/>
                <a:gd name="T2" fmla="*/ 142 w 160"/>
                <a:gd name="T3" fmla="*/ 87 h 156"/>
                <a:gd name="T4" fmla="*/ 157 w 160"/>
                <a:gd name="T5" fmla="*/ 65 h 156"/>
                <a:gd name="T6" fmla="*/ 158 w 160"/>
                <a:gd name="T7" fmla="*/ 38 h 156"/>
                <a:gd name="T8" fmla="*/ 145 w 160"/>
                <a:gd name="T9" fmla="*/ 22 h 156"/>
                <a:gd name="T10" fmla="*/ 144 w 160"/>
                <a:gd name="T11" fmla="*/ 22 h 156"/>
                <a:gd name="T12" fmla="*/ 144 w 160"/>
                <a:gd name="T13" fmla="*/ 22 h 156"/>
                <a:gd name="T14" fmla="*/ 117 w 160"/>
                <a:gd name="T15" fmla="*/ 12 h 156"/>
                <a:gd name="T16" fmla="*/ 102 w 160"/>
                <a:gd name="T17" fmla="*/ 8 h 156"/>
                <a:gd name="T18" fmla="*/ 85 w 160"/>
                <a:gd name="T19" fmla="*/ 3 h 156"/>
                <a:gd name="T20" fmla="*/ 83 w 160"/>
                <a:gd name="T21" fmla="*/ 2 h 156"/>
                <a:gd name="T22" fmla="*/ 80 w 160"/>
                <a:gd name="T23" fmla="*/ 2 h 156"/>
                <a:gd name="T24" fmla="*/ 73 w 160"/>
                <a:gd name="T25" fmla="*/ 1 h 156"/>
                <a:gd name="T26" fmla="*/ 60 w 160"/>
                <a:gd name="T27" fmla="*/ 0 h 156"/>
                <a:gd name="T28" fmla="*/ 47 w 160"/>
                <a:gd name="T29" fmla="*/ 2 h 156"/>
                <a:gd name="T30" fmla="*/ 35 w 160"/>
                <a:gd name="T31" fmla="*/ 7 h 156"/>
                <a:gd name="T32" fmla="*/ 15 w 160"/>
                <a:gd name="T33" fmla="*/ 24 h 156"/>
                <a:gd name="T34" fmla="*/ 8 w 160"/>
                <a:gd name="T35" fmla="*/ 36 h 156"/>
                <a:gd name="T36" fmla="*/ 6 w 160"/>
                <a:gd name="T37" fmla="*/ 42 h 156"/>
                <a:gd name="T38" fmla="*/ 5 w 160"/>
                <a:gd name="T39" fmla="*/ 45 h 156"/>
                <a:gd name="T40" fmla="*/ 3 w 160"/>
                <a:gd name="T41" fmla="*/ 48 h 156"/>
                <a:gd name="T42" fmla="*/ 0 w 160"/>
                <a:gd name="T43" fmla="*/ 68 h 156"/>
                <a:gd name="T44" fmla="*/ 1 w 160"/>
                <a:gd name="T45" fmla="*/ 78 h 156"/>
                <a:gd name="T46" fmla="*/ 4 w 160"/>
                <a:gd name="T47" fmla="*/ 88 h 156"/>
                <a:gd name="T48" fmla="*/ 5 w 160"/>
                <a:gd name="T49" fmla="*/ 92 h 156"/>
                <a:gd name="T50" fmla="*/ 7 w 160"/>
                <a:gd name="T51" fmla="*/ 96 h 156"/>
                <a:gd name="T52" fmla="*/ 10 w 160"/>
                <a:gd name="T53" fmla="*/ 103 h 156"/>
                <a:gd name="T54" fmla="*/ 19 w 160"/>
                <a:gd name="T55" fmla="*/ 116 h 156"/>
                <a:gd name="T56" fmla="*/ 37 w 160"/>
                <a:gd name="T57" fmla="*/ 136 h 156"/>
                <a:gd name="T58" fmla="*/ 57 w 160"/>
                <a:gd name="T59" fmla="*/ 152 h 156"/>
                <a:gd name="T60" fmla="*/ 57 w 160"/>
                <a:gd name="T61" fmla="*/ 152 h 156"/>
                <a:gd name="T62" fmla="*/ 73 w 160"/>
                <a:gd name="T63" fmla="*/ 154 h 156"/>
                <a:gd name="T64" fmla="*/ 87 w 160"/>
                <a:gd name="T65" fmla="*/ 143 h 156"/>
                <a:gd name="T66" fmla="*/ 93 w 160"/>
                <a:gd name="T67" fmla="*/ 126 h 156"/>
                <a:gd name="T68" fmla="*/ 88 w 160"/>
                <a:gd name="T69" fmla="*/ 113 h 156"/>
                <a:gd name="T70" fmla="*/ 88 w 160"/>
                <a:gd name="T71" fmla="*/ 113 h 156"/>
                <a:gd name="T72" fmla="*/ 75 w 160"/>
                <a:gd name="T73" fmla="*/ 99 h 156"/>
                <a:gd name="T74" fmla="*/ 64 w 160"/>
                <a:gd name="T75" fmla="*/ 84 h 156"/>
                <a:gd name="T76" fmla="*/ 59 w 160"/>
                <a:gd name="T77" fmla="*/ 72 h 156"/>
                <a:gd name="T78" fmla="*/ 59 w 160"/>
                <a:gd name="T79" fmla="*/ 70 h 156"/>
                <a:gd name="T80" fmla="*/ 59 w 160"/>
                <a:gd name="T81" fmla="*/ 69 h 156"/>
                <a:gd name="T82" fmla="*/ 60 w 160"/>
                <a:gd name="T83" fmla="*/ 67 h 156"/>
                <a:gd name="T84" fmla="*/ 64 w 160"/>
                <a:gd name="T85" fmla="*/ 65 h 156"/>
                <a:gd name="T86" fmla="*/ 66 w 160"/>
                <a:gd name="T87" fmla="*/ 65 h 156"/>
                <a:gd name="T88" fmla="*/ 66 w 160"/>
                <a:gd name="T89" fmla="*/ 66 h 156"/>
                <a:gd name="T90" fmla="*/ 67 w 160"/>
                <a:gd name="T91" fmla="*/ 66 h 156"/>
                <a:gd name="T92" fmla="*/ 68 w 160"/>
                <a:gd name="T93" fmla="*/ 66 h 156"/>
                <a:gd name="T94" fmla="*/ 69 w 160"/>
                <a:gd name="T95" fmla="*/ 67 h 156"/>
                <a:gd name="T96" fmla="*/ 79 w 160"/>
                <a:gd name="T97" fmla="*/ 71 h 156"/>
                <a:gd name="T98" fmla="*/ 91 w 160"/>
                <a:gd name="T99" fmla="*/ 77 h 156"/>
                <a:gd name="T100" fmla="*/ 117 w 160"/>
                <a:gd name="T101" fmla="*/ 89 h 156"/>
                <a:gd name="T102" fmla="*/ 117 w 160"/>
                <a:gd name="T103" fmla="*/ 89 h 156"/>
                <a:gd name="T104" fmla="*/ 119 w 160"/>
                <a:gd name="T105" fmla="*/ 8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0" h="156">
                  <a:moveTo>
                    <a:pt x="119" y="89"/>
                  </a:moveTo>
                  <a:cubicBezTo>
                    <a:pt x="126" y="92"/>
                    <a:pt x="134" y="91"/>
                    <a:pt x="142" y="87"/>
                  </a:cubicBezTo>
                  <a:cubicBezTo>
                    <a:pt x="149" y="82"/>
                    <a:pt x="154" y="74"/>
                    <a:pt x="157" y="65"/>
                  </a:cubicBezTo>
                  <a:cubicBezTo>
                    <a:pt x="160" y="55"/>
                    <a:pt x="160" y="46"/>
                    <a:pt x="158" y="38"/>
                  </a:cubicBezTo>
                  <a:cubicBezTo>
                    <a:pt x="156" y="30"/>
                    <a:pt x="151" y="25"/>
                    <a:pt x="145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35" y="19"/>
                    <a:pt x="127" y="16"/>
                    <a:pt x="117" y="12"/>
                  </a:cubicBezTo>
                  <a:cubicBezTo>
                    <a:pt x="112" y="11"/>
                    <a:pt x="107" y="9"/>
                    <a:pt x="102" y="8"/>
                  </a:cubicBezTo>
                  <a:cubicBezTo>
                    <a:pt x="97" y="6"/>
                    <a:pt x="92" y="4"/>
                    <a:pt x="85" y="3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8" y="1"/>
                    <a:pt x="76" y="1"/>
                    <a:pt x="73" y="1"/>
                  </a:cubicBezTo>
                  <a:cubicBezTo>
                    <a:pt x="69" y="0"/>
                    <a:pt x="64" y="0"/>
                    <a:pt x="60" y="0"/>
                  </a:cubicBezTo>
                  <a:cubicBezTo>
                    <a:pt x="55" y="1"/>
                    <a:pt x="51" y="1"/>
                    <a:pt x="47" y="2"/>
                  </a:cubicBezTo>
                  <a:cubicBezTo>
                    <a:pt x="43" y="4"/>
                    <a:pt x="38" y="5"/>
                    <a:pt x="35" y="7"/>
                  </a:cubicBezTo>
                  <a:cubicBezTo>
                    <a:pt x="27" y="11"/>
                    <a:pt x="20" y="17"/>
                    <a:pt x="15" y="24"/>
                  </a:cubicBezTo>
                  <a:cubicBezTo>
                    <a:pt x="13" y="28"/>
                    <a:pt x="10" y="32"/>
                    <a:pt x="8" y="36"/>
                  </a:cubicBezTo>
                  <a:cubicBezTo>
                    <a:pt x="7" y="38"/>
                    <a:pt x="7" y="40"/>
                    <a:pt x="6" y="42"/>
                  </a:cubicBezTo>
                  <a:cubicBezTo>
                    <a:pt x="5" y="43"/>
                    <a:pt x="5" y="44"/>
                    <a:pt x="5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54"/>
                    <a:pt x="0" y="61"/>
                    <a:pt x="0" y="68"/>
                  </a:cubicBezTo>
                  <a:cubicBezTo>
                    <a:pt x="1" y="71"/>
                    <a:pt x="1" y="75"/>
                    <a:pt x="1" y="78"/>
                  </a:cubicBezTo>
                  <a:cubicBezTo>
                    <a:pt x="2" y="82"/>
                    <a:pt x="3" y="85"/>
                    <a:pt x="4" y="88"/>
                  </a:cubicBezTo>
                  <a:cubicBezTo>
                    <a:pt x="4" y="89"/>
                    <a:pt x="5" y="90"/>
                    <a:pt x="5" y="92"/>
                  </a:cubicBezTo>
                  <a:cubicBezTo>
                    <a:pt x="6" y="93"/>
                    <a:pt x="6" y="94"/>
                    <a:pt x="7" y="96"/>
                  </a:cubicBezTo>
                  <a:cubicBezTo>
                    <a:pt x="8" y="98"/>
                    <a:pt x="9" y="101"/>
                    <a:pt x="10" y="103"/>
                  </a:cubicBezTo>
                  <a:cubicBezTo>
                    <a:pt x="13" y="108"/>
                    <a:pt x="16" y="112"/>
                    <a:pt x="19" y="116"/>
                  </a:cubicBezTo>
                  <a:cubicBezTo>
                    <a:pt x="25" y="123"/>
                    <a:pt x="31" y="130"/>
                    <a:pt x="37" y="136"/>
                  </a:cubicBezTo>
                  <a:cubicBezTo>
                    <a:pt x="43" y="141"/>
                    <a:pt x="50" y="147"/>
                    <a:pt x="57" y="152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61" y="155"/>
                    <a:pt x="67" y="156"/>
                    <a:pt x="73" y="154"/>
                  </a:cubicBezTo>
                  <a:cubicBezTo>
                    <a:pt x="78" y="152"/>
                    <a:pt x="83" y="149"/>
                    <a:pt x="87" y="143"/>
                  </a:cubicBezTo>
                  <a:cubicBezTo>
                    <a:pt x="91" y="137"/>
                    <a:pt x="93" y="131"/>
                    <a:pt x="93" y="126"/>
                  </a:cubicBezTo>
                  <a:cubicBezTo>
                    <a:pt x="93" y="120"/>
                    <a:pt x="92" y="116"/>
                    <a:pt x="88" y="113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83" y="108"/>
                    <a:pt x="79" y="103"/>
                    <a:pt x="75" y="99"/>
                  </a:cubicBezTo>
                  <a:cubicBezTo>
                    <a:pt x="70" y="94"/>
                    <a:pt x="67" y="89"/>
                    <a:pt x="64" y="84"/>
                  </a:cubicBezTo>
                  <a:cubicBezTo>
                    <a:pt x="61" y="80"/>
                    <a:pt x="59" y="75"/>
                    <a:pt x="59" y="72"/>
                  </a:cubicBezTo>
                  <a:cubicBezTo>
                    <a:pt x="59" y="71"/>
                    <a:pt x="59" y="71"/>
                    <a:pt x="59" y="70"/>
                  </a:cubicBezTo>
                  <a:cubicBezTo>
                    <a:pt x="59" y="70"/>
                    <a:pt x="59" y="70"/>
                    <a:pt x="59" y="69"/>
                  </a:cubicBezTo>
                  <a:cubicBezTo>
                    <a:pt x="59" y="69"/>
                    <a:pt x="60" y="68"/>
                    <a:pt x="60" y="67"/>
                  </a:cubicBezTo>
                  <a:cubicBezTo>
                    <a:pt x="61" y="66"/>
                    <a:pt x="62" y="65"/>
                    <a:pt x="64" y="65"/>
                  </a:cubicBezTo>
                  <a:cubicBezTo>
                    <a:pt x="64" y="65"/>
                    <a:pt x="65" y="65"/>
                    <a:pt x="66" y="65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72" y="68"/>
                    <a:pt x="75" y="69"/>
                    <a:pt x="79" y="71"/>
                  </a:cubicBezTo>
                  <a:cubicBezTo>
                    <a:pt x="83" y="73"/>
                    <a:pt x="87" y="75"/>
                    <a:pt x="91" y="77"/>
                  </a:cubicBezTo>
                  <a:cubicBezTo>
                    <a:pt x="99" y="80"/>
                    <a:pt x="108" y="85"/>
                    <a:pt x="117" y="89"/>
                  </a:cubicBezTo>
                  <a:cubicBezTo>
                    <a:pt x="117" y="89"/>
                    <a:pt x="117" y="89"/>
                    <a:pt x="117" y="89"/>
                  </a:cubicBezTo>
                  <a:cubicBezTo>
                    <a:pt x="118" y="89"/>
                    <a:pt x="118" y="89"/>
                    <a:pt x="119" y="89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3108" y="582"/>
              <a:ext cx="453" cy="462"/>
            </a:xfrm>
            <a:custGeom>
              <a:avLst/>
              <a:gdLst>
                <a:gd name="T0" fmla="*/ 146 w 279"/>
                <a:gd name="T1" fmla="*/ 0 h 285"/>
                <a:gd name="T2" fmla="*/ 215 w 279"/>
                <a:gd name="T3" fmla="*/ 26 h 285"/>
                <a:gd name="T4" fmla="*/ 263 w 279"/>
                <a:gd name="T5" fmla="*/ 76 h 285"/>
                <a:gd name="T6" fmla="*/ 279 w 279"/>
                <a:gd name="T7" fmla="*/ 127 h 285"/>
                <a:gd name="T8" fmla="*/ 72 w 279"/>
                <a:gd name="T9" fmla="*/ 275 h 285"/>
                <a:gd name="T10" fmla="*/ 15 w 279"/>
                <a:gd name="T11" fmla="*/ 271 h 285"/>
                <a:gd name="T12" fmla="*/ 23 w 279"/>
                <a:gd name="T13" fmla="*/ 250 h 285"/>
                <a:gd name="T14" fmla="*/ 0 w 279"/>
                <a:gd name="T15" fmla="*/ 193 h 285"/>
                <a:gd name="T16" fmla="*/ 146 w 279"/>
                <a:gd name="T1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85">
                  <a:moveTo>
                    <a:pt x="146" y="0"/>
                  </a:moveTo>
                  <a:cubicBezTo>
                    <a:pt x="215" y="26"/>
                    <a:pt x="215" y="26"/>
                    <a:pt x="215" y="26"/>
                  </a:cubicBezTo>
                  <a:cubicBezTo>
                    <a:pt x="263" y="76"/>
                    <a:pt x="263" y="76"/>
                    <a:pt x="263" y="76"/>
                  </a:cubicBezTo>
                  <a:cubicBezTo>
                    <a:pt x="279" y="127"/>
                    <a:pt x="279" y="127"/>
                    <a:pt x="279" y="127"/>
                  </a:cubicBezTo>
                  <a:cubicBezTo>
                    <a:pt x="279" y="127"/>
                    <a:pt x="164" y="240"/>
                    <a:pt x="72" y="275"/>
                  </a:cubicBezTo>
                  <a:cubicBezTo>
                    <a:pt x="72" y="275"/>
                    <a:pt x="34" y="285"/>
                    <a:pt x="15" y="271"/>
                  </a:cubicBezTo>
                  <a:cubicBezTo>
                    <a:pt x="11" y="269"/>
                    <a:pt x="27" y="254"/>
                    <a:pt x="23" y="250"/>
                  </a:cubicBezTo>
                  <a:cubicBezTo>
                    <a:pt x="2" y="227"/>
                    <a:pt x="0" y="193"/>
                    <a:pt x="0" y="193"/>
                  </a:cubicBezTo>
                  <a:cubicBezTo>
                    <a:pt x="102" y="74"/>
                    <a:pt x="80" y="87"/>
                    <a:pt x="146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2"/>
            <p:cNvSpPr>
              <a:spLocks/>
            </p:cNvSpPr>
            <p:nvPr/>
          </p:nvSpPr>
          <p:spPr bwMode="auto">
            <a:xfrm>
              <a:off x="2686" y="1244"/>
              <a:ext cx="89" cy="160"/>
            </a:xfrm>
            <a:custGeom>
              <a:avLst/>
              <a:gdLst>
                <a:gd name="T0" fmla="*/ 5 w 55"/>
                <a:gd name="T1" fmla="*/ 98 h 99"/>
                <a:gd name="T2" fmla="*/ 34 w 55"/>
                <a:gd name="T3" fmla="*/ 46 h 99"/>
                <a:gd name="T4" fmla="*/ 40 w 55"/>
                <a:gd name="T5" fmla="*/ 27 h 99"/>
                <a:gd name="T6" fmla="*/ 50 w 55"/>
                <a:gd name="T7" fmla="*/ 21 h 99"/>
                <a:gd name="T8" fmla="*/ 55 w 55"/>
                <a:gd name="T9" fmla="*/ 15 h 99"/>
                <a:gd name="T10" fmla="*/ 15 w 55"/>
                <a:gd name="T11" fmla="*/ 0 h 99"/>
                <a:gd name="T12" fmla="*/ 12 w 55"/>
                <a:gd name="T13" fmla="*/ 21 h 99"/>
                <a:gd name="T14" fmla="*/ 16 w 55"/>
                <a:gd name="T15" fmla="*/ 28 h 99"/>
                <a:gd name="T16" fmla="*/ 10 w 55"/>
                <a:gd name="T17" fmla="*/ 37 h 99"/>
                <a:gd name="T18" fmla="*/ 0 w 55"/>
                <a:gd name="T19" fmla="*/ 99 h 99"/>
                <a:gd name="T20" fmla="*/ 5 w 55"/>
                <a:gd name="T21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99">
                  <a:moveTo>
                    <a:pt x="5" y="98"/>
                  </a:moveTo>
                  <a:cubicBezTo>
                    <a:pt x="5" y="98"/>
                    <a:pt x="20" y="70"/>
                    <a:pt x="34" y="46"/>
                  </a:cubicBezTo>
                  <a:cubicBezTo>
                    <a:pt x="34" y="39"/>
                    <a:pt x="34" y="33"/>
                    <a:pt x="40" y="27"/>
                  </a:cubicBezTo>
                  <a:cubicBezTo>
                    <a:pt x="43" y="24"/>
                    <a:pt x="46" y="22"/>
                    <a:pt x="50" y="21"/>
                  </a:cubicBezTo>
                  <a:cubicBezTo>
                    <a:pt x="52" y="18"/>
                    <a:pt x="54" y="16"/>
                    <a:pt x="55" y="15"/>
                  </a:cubicBezTo>
                  <a:cubicBezTo>
                    <a:pt x="55" y="15"/>
                    <a:pt x="38" y="4"/>
                    <a:pt x="15" y="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5" y="22"/>
                    <a:pt x="17" y="26"/>
                    <a:pt x="16" y="28"/>
                  </a:cubicBezTo>
                  <a:cubicBezTo>
                    <a:pt x="17" y="33"/>
                    <a:pt x="14" y="36"/>
                    <a:pt x="10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8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3"/>
            <p:cNvSpPr>
              <a:spLocks/>
            </p:cNvSpPr>
            <p:nvPr/>
          </p:nvSpPr>
          <p:spPr bwMode="auto">
            <a:xfrm>
              <a:off x="2736" y="1278"/>
              <a:ext cx="78" cy="160"/>
            </a:xfrm>
            <a:custGeom>
              <a:avLst/>
              <a:gdLst>
                <a:gd name="T0" fmla="*/ 5 w 48"/>
                <a:gd name="T1" fmla="*/ 97 h 99"/>
                <a:gd name="T2" fmla="*/ 30 w 48"/>
                <a:gd name="T3" fmla="*/ 44 h 99"/>
                <a:gd name="T4" fmla="*/ 34 w 48"/>
                <a:gd name="T5" fmla="*/ 24 h 99"/>
                <a:gd name="T6" fmla="*/ 44 w 48"/>
                <a:gd name="T7" fmla="*/ 17 h 99"/>
                <a:gd name="T8" fmla="*/ 48 w 48"/>
                <a:gd name="T9" fmla="*/ 11 h 99"/>
                <a:gd name="T10" fmla="*/ 7 w 48"/>
                <a:gd name="T11" fmla="*/ 0 h 99"/>
                <a:gd name="T12" fmla="*/ 6 w 48"/>
                <a:gd name="T13" fmla="*/ 20 h 99"/>
                <a:gd name="T14" fmla="*/ 11 w 48"/>
                <a:gd name="T15" fmla="*/ 27 h 99"/>
                <a:gd name="T16" fmla="*/ 5 w 48"/>
                <a:gd name="T17" fmla="*/ 37 h 99"/>
                <a:gd name="T18" fmla="*/ 0 w 48"/>
                <a:gd name="T19" fmla="*/ 99 h 99"/>
                <a:gd name="T20" fmla="*/ 5 w 48"/>
                <a:gd name="T21" fmla="*/ 9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99">
                  <a:moveTo>
                    <a:pt x="5" y="97"/>
                  </a:moveTo>
                  <a:cubicBezTo>
                    <a:pt x="5" y="97"/>
                    <a:pt x="18" y="69"/>
                    <a:pt x="30" y="44"/>
                  </a:cubicBezTo>
                  <a:cubicBezTo>
                    <a:pt x="29" y="37"/>
                    <a:pt x="29" y="30"/>
                    <a:pt x="34" y="24"/>
                  </a:cubicBezTo>
                  <a:cubicBezTo>
                    <a:pt x="36" y="21"/>
                    <a:pt x="40" y="19"/>
                    <a:pt x="44" y="17"/>
                  </a:cubicBezTo>
                  <a:cubicBezTo>
                    <a:pt x="45" y="14"/>
                    <a:pt x="47" y="12"/>
                    <a:pt x="48" y="11"/>
                  </a:cubicBezTo>
                  <a:cubicBezTo>
                    <a:pt x="48" y="11"/>
                    <a:pt x="30" y="1"/>
                    <a:pt x="7" y="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9" y="22"/>
                    <a:pt x="11" y="25"/>
                    <a:pt x="11" y="27"/>
                  </a:cubicBezTo>
                  <a:cubicBezTo>
                    <a:pt x="12" y="32"/>
                    <a:pt x="9" y="35"/>
                    <a:pt x="5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3397" y="889"/>
              <a:ext cx="84" cy="82"/>
            </a:xfrm>
            <a:custGeom>
              <a:avLst/>
              <a:gdLst>
                <a:gd name="T0" fmla="*/ 21 w 52"/>
                <a:gd name="T1" fmla="*/ 1 h 51"/>
                <a:gd name="T2" fmla="*/ 38 w 52"/>
                <a:gd name="T3" fmla="*/ 10 h 51"/>
                <a:gd name="T4" fmla="*/ 50 w 52"/>
                <a:gd name="T5" fmla="*/ 20 h 51"/>
                <a:gd name="T6" fmla="*/ 42 w 52"/>
                <a:gd name="T7" fmla="*/ 43 h 51"/>
                <a:gd name="T8" fmla="*/ 24 w 52"/>
                <a:gd name="T9" fmla="*/ 48 h 51"/>
                <a:gd name="T10" fmla="*/ 2 w 52"/>
                <a:gd name="T11" fmla="*/ 30 h 51"/>
                <a:gd name="T12" fmla="*/ 5 w 52"/>
                <a:gd name="T13" fmla="*/ 14 h 51"/>
                <a:gd name="T14" fmla="*/ 21 w 52"/>
                <a:gd name="T15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1" y="1"/>
                  </a:moveTo>
                  <a:cubicBezTo>
                    <a:pt x="29" y="0"/>
                    <a:pt x="33" y="5"/>
                    <a:pt x="38" y="10"/>
                  </a:cubicBezTo>
                  <a:cubicBezTo>
                    <a:pt x="39" y="11"/>
                    <a:pt x="45" y="17"/>
                    <a:pt x="50" y="20"/>
                  </a:cubicBezTo>
                  <a:cubicBezTo>
                    <a:pt x="52" y="28"/>
                    <a:pt x="50" y="36"/>
                    <a:pt x="42" y="43"/>
                  </a:cubicBezTo>
                  <a:cubicBezTo>
                    <a:pt x="37" y="47"/>
                    <a:pt x="31" y="51"/>
                    <a:pt x="24" y="48"/>
                  </a:cubicBezTo>
                  <a:cubicBezTo>
                    <a:pt x="19" y="46"/>
                    <a:pt x="4" y="36"/>
                    <a:pt x="2" y="30"/>
                  </a:cubicBezTo>
                  <a:cubicBezTo>
                    <a:pt x="0" y="25"/>
                    <a:pt x="1" y="18"/>
                    <a:pt x="5" y="14"/>
                  </a:cubicBezTo>
                  <a:cubicBezTo>
                    <a:pt x="8" y="9"/>
                    <a:pt x="16" y="2"/>
                    <a:pt x="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3411" y="881"/>
              <a:ext cx="72" cy="40"/>
            </a:xfrm>
            <a:custGeom>
              <a:avLst/>
              <a:gdLst>
                <a:gd name="T0" fmla="*/ 39 w 44"/>
                <a:gd name="T1" fmla="*/ 25 h 25"/>
                <a:gd name="T2" fmla="*/ 38 w 44"/>
                <a:gd name="T3" fmla="*/ 25 h 25"/>
                <a:gd name="T4" fmla="*/ 24 w 44"/>
                <a:gd name="T5" fmla="*/ 15 h 25"/>
                <a:gd name="T6" fmla="*/ 20 w 44"/>
                <a:gd name="T7" fmla="*/ 11 h 25"/>
                <a:gd name="T8" fmla="*/ 10 w 44"/>
                <a:gd name="T9" fmla="*/ 17 h 25"/>
                <a:gd name="T10" fmla="*/ 3 w 44"/>
                <a:gd name="T11" fmla="*/ 18 h 25"/>
                <a:gd name="T12" fmla="*/ 2 w 44"/>
                <a:gd name="T13" fmla="*/ 11 h 25"/>
                <a:gd name="T14" fmla="*/ 19 w 44"/>
                <a:gd name="T15" fmla="*/ 1 h 25"/>
                <a:gd name="T16" fmla="*/ 32 w 44"/>
                <a:gd name="T17" fmla="*/ 8 h 25"/>
                <a:gd name="T18" fmla="*/ 39 w 44"/>
                <a:gd name="T19" fmla="*/ 14 h 25"/>
                <a:gd name="T20" fmla="*/ 44 w 44"/>
                <a:gd name="T21" fmla="*/ 20 h 25"/>
                <a:gd name="T22" fmla="*/ 39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9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2" y="24"/>
                    <a:pt x="28" y="19"/>
                    <a:pt x="24" y="15"/>
                  </a:cubicBezTo>
                  <a:cubicBezTo>
                    <a:pt x="23" y="14"/>
                    <a:pt x="21" y="12"/>
                    <a:pt x="20" y="11"/>
                  </a:cubicBezTo>
                  <a:cubicBezTo>
                    <a:pt x="16" y="12"/>
                    <a:pt x="13" y="14"/>
                    <a:pt x="10" y="17"/>
                  </a:cubicBezTo>
                  <a:cubicBezTo>
                    <a:pt x="8" y="20"/>
                    <a:pt x="5" y="20"/>
                    <a:pt x="3" y="18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7" y="5"/>
                    <a:pt x="13" y="1"/>
                    <a:pt x="19" y="1"/>
                  </a:cubicBezTo>
                  <a:cubicBezTo>
                    <a:pt x="25" y="0"/>
                    <a:pt x="29" y="5"/>
                    <a:pt x="32" y="8"/>
                  </a:cubicBezTo>
                  <a:cubicBezTo>
                    <a:pt x="34" y="11"/>
                    <a:pt x="37" y="14"/>
                    <a:pt x="39" y="14"/>
                  </a:cubicBezTo>
                  <a:cubicBezTo>
                    <a:pt x="42" y="14"/>
                    <a:pt x="44" y="17"/>
                    <a:pt x="44" y="20"/>
                  </a:cubicBezTo>
                  <a:cubicBezTo>
                    <a:pt x="43" y="22"/>
                    <a:pt x="41" y="24"/>
                    <a:pt x="3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3390" y="727"/>
              <a:ext cx="185" cy="239"/>
            </a:xfrm>
            <a:custGeom>
              <a:avLst/>
              <a:gdLst>
                <a:gd name="T0" fmla="*/ 107 w 114"/>
                <a:gd name="T1" fmla="*/ 13 h 148"/>
                <a:gd name="T2" fmla="*/ 93 w 114"/>
                <a:gd name="T3" fmla="*/ 0 h 148"/>
                <a:gd name="T4" fmla="*/ 100 w 114"/>
                <a:gd name="T5" fmla="*/ 48 h 148"/>
                <a:gd name="T6" fmla="*/ 58 w 114"/>
                <a:gd name="T7" fmla="*/ 109 h 148"/>
                <a:gd name="T8" fmla="*/ 0 w 114"/>
                <a:gd name="T9" fmla="*/ 138 h 148"/>
                <a:gd name="T10" fmla="*/ 3 w 114"/>
                <a:gd name="T11" fmla="*/ 148 h 148"/>
                <a:gd name="T12" fmla="*/ 62 w 114"/>
                <a:gd name="T13" fmla="*/ 111 h 148"/>
                <a:gd name="T14" fmla="*/ 109 w 114"/>
                <a:gd name="T15" fmla="*/ 56 h 148"/>
                <a:gd name="T16" fmla="*/ 107 w 114"/>
                <a:gd name="T17" fmla="*/ 1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48">
                  <a:moveTo>
                    <a:pt x="107" y="13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04" y="25"/>
                    <a:pt x="100" y="48"/>
                  </a:cubicBezTo>
                  <a:cubicBezTo>
                    <a:pt x="97" y="62"/>
                    <a:pt x="79" y="85"/>
                    <a:pt x="58" y="109"/>
                  </a:cubicBezTo>
                  <a:cubicBezTo>
                    <a:pt x="41" y="129"/>
                    <a:pt x="19" y="136"/>
                    <a:pt x="0" y="138"/>
                  </a:cubicBezTo>
                  <a:cubicBezTo>
                    <a:pt x="1" y="141"/>
                    <a:pt x="2" y="145"/>
                    <a:pt x="3" y="148"/>
                  </a:cubicBezTo>
                  <a:cubicBezTo>
                    <a:pt x="21" y="143"/>
                    <a:pt x="41" y="132"/>
                    <a:pt x="62" y="111"/>
                  </a:cubicBezTo>
                  <a:cubicBezTo>
                    <a:pt x="80" y="93"/>
                    <a:pt x="105" y="73"/>
                    <a:pt x="109" y="56"/>
                  </a:cubicBezTo>
                  <a:cubicBezTo>
                    <a:pt x="114" y="34"/>
                    <a:pt x="107" y="13"/>
                    <a:pt x="107" y="13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2746" y="869"/>
              <a:ext cx="456" cy="425"/>
            </a:xfrm>
            <a:custGeom>
              <a:avLst/>
              <a:gdLst>
                <a:gd name="T0" fmla="*/ 273 w 282"/>
                <a:gd name="T1" fmla="*/ 55 h 262"/>
                <a:gd name="T2" fmla="*/ 280 w 282"/>
                <a:gd name="T3" fmla="*/ 39 h 262"/>
                <a:gd name="T4" fmla="*/ 281 w 282"/>
                <a:gd name="T5" fmla="*/ 35 h 262"/>
                <a:gd name="T6" fmla="*/ 282 w 282"/>
                <a:gd name="T7" fmla="*/ 31 h 262"/>
                <a:gd name="T8" fmla="*/ 281 w 282"/>
                <a:gd name="T9" fmla="*/ 23 h 262"/>
                <a:gd name="T10" fmla="*/ 279 w 282"/>
                <a:gd name="T11" fmla="*/ 16 h 262"/>
                <a:gd name="T12" fmla="*/ 279 w 282"/>
                <a:gd name="T13" fmla="*/ 14 h 262"/>
                <a:gd name="T14" fmla="*/ 278 w 282"/>
                <a:gd name="T15" fmla="*/ 12 h 262"/>
                <a:gd name="T16" fmla="*/ 276 w 282"/>
                <a:gd name="T17" fmla="*/ 9 h 262"/>
                <a:gd name="T18" fmla="*/ 265 w 282"/>
                <a:gd name="T19" fmla="*/ 2 h 262"/>
                <a:gd name="T20" fmla="*/ 252 w 282"/>
                <a:gd name="T21" fmla="*/ 0 h 262"/>
                <a:gd name="T22" fmla="*/ 249 w 282"/>
                <a:gd name="T23" fmla="*/ 0 h 262"/>
                <a:gd name="T24" fmla="*/ 247 w 282"/>
                <a:gd name="T25" fmla="*/ 0 h 262"/>
                <a:gd name="T26" fmla="*/ 246 w 282"/>
                <a:gd name="T27" fmla="*/ 0 h 262"/>
                <a:gd name="T28" fmla="*/ 240 w 282"/>
                <a:gd name="T29" fmla="*/ 2 h 262"/>
                <a:gd name="T30" fmla="*/ 219 w 282"/>
                <a:gd name="T31" fmla="*/ 17 h 262"/>
                <a:gd name="T32" fmla="*/ 218 w 282"/>
                <a:gd name="T33" fmla="*/ 18 h 262"/>
                <a:gd name="T34" fmla="*/ 218 w 282"/>
                <a:gd name="T35" fmla="*/ 18 h 262"/>
                <a:gd name="T36" fmla="*/ 176 w 282"/>
                <a:gd name="T37" fmla="*/ 72 h 262"/>
                <a:gd name="T38" fmla="*/ 118 w 282"/>
                <a:gd name="T39" fmla="*/ 131 h 262"/>
                <a:gd name="T40" fmla="*/ 87 w 282"/>
                <a:gd name="T41" fmla="*/ 159 h 262"/>
                <a:gd name="T42" fmla="*/ 58 w 282"/>
                <a:gd name="T43" fmla="*/ 184 h 262"/>
                <a:gd name="T44" fmla="*/ 13 w 282"/>
                <a:gd name="T45" fmla="*/ 219 h 262"/>
                <a:gd name="T46" fmla="*/ 13 w 282"/>
                <a:gd name="T47" fmla="*/ 219 h 262"/>
                <a:gd name="T48" fmla="*/ 1 w 282"/>
                <a:gd name="T49" fmla="*/ 235 h 262"/>
                <a:gd name="T50" fmla="*/ 3 w 282"/>
                <a:gd name="T51" fmla="*/ 252 h 262"/>
                <a:gd name="T52" fmla="*/ 18 w 282"/>
                <a:gd name="T53" fmla="*/ 261 h 262"/>
                <a:gd name="T54" fmla="*/ 38 w 282"/>
                <a:gd name="T55" fmla="*/ 257 h 262"/>
                <a:gd name="T56" fmla="*/ 38 w 282"/>
                <a:gd name="T57" fmla="*/ 257 h 262"/>
                <a:gd name="T58" fmla="*/ 88 w 282"/>
                <a:gd name="T59" fmla="*/ 224 h 262"/>
                <a:gd name="T60" fmla="*/ 120 w 282"/>
                <a:gd name="T61" fmla="*/ 200 h 262"/>
                <a:gd name="T62" fmla="*/ 155 w 282"/>
                <a:gd name="T63" fmla="*/ 173 h 262"/>
                <a:gd name="T64" fmla="*/ 221 w 282"/>
                <a:gd name="T65" fmla="*/ 114 h 262"/>
                <a:gd name="T66" fmla="*/ 272 w 282"/>
                <a:gd name="T67" fmla="*/ 57 h 262"/>
                <a:gd name="T68" fmla="*/ 272 w 282"/>
                <a:gd name="T69" fmla="*/ 57 h 262"/>
                <a:gd name="T70" fmla="*/ 273 w 282"/>
                <a:gd name="T71" fmla="*/ 55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2" h="262">
                  <a:moveTo>
                    <a:pt x="273" y="55"/>
                  </a:moveTo>
                  <a:cubicBezTo>
                    <a:pt x="276" y="50"/>
                    <a:pt x="279" y="45"/>
                    <a:pt x="280" y="39"/>
                  </a:cubicBezTo>
                  <a:cubicBezTo>
                    <a:pt x="281" y="38"/>
                    <a:pt x="281" y="36"/>
                    <a:pt x="281" y="35"/>
                  </a:cubicBezTo>
                  <a:cubicBezTo>
                    <a:pt x="281" y="34"/>
                    <a:pt x="282" y="32"/>
                    <a:pt x="282" y="31"/>
                  </a:cubicBezTo>
                  <a:cubicBezTo>
                    <a:pt x="282" y="28"/>
                    <a:pt x="282" y="25"/>
                    <a:pt x="281" y="23"/>
                  </a:cubicBezTo>
                  <a:cubicBezTo>
                    <a:pt x="281" y="20"/>
                    <a:pt x="280" y="18"/>
                    <a:pt x="279" y="16"/>
                  </a:cubicBezTo>
                  <a:cubicBezTo>
                    <a:pt x="279" y="15"/>
                    <a:pt x="279" y="14"/>
                    <a:pt x="279" y="14"/>
                  </a:cubicBezTo>
                  <a:cubicBezTo>
                    <a:pt x="278" y="13"/>
                    <a:pt x="278" y="13"/>
                    <a:pt x="278" y="12"/>
                  </a:cubicBezTo>
                  <a:cubicBezTo>
                    <a:pt x="277" y="11"/>
                    <a:pt x="277" y="10"/>
                    <a:pt x="276" y="9"/>
                  </a:cubicBezTo>
                  <a:cubicBezTo>
                    <a:pt x="273" y="6"/>
                    <a:pt x="269" y="3"/>
                    <a:pt x="265" y="2"/>
                  </a:cubicBezTo>
                  <a:cubicBezTo>
                    <a:pt x="261" y="0"/>
                    <a:pt x="256" y="0"/>
                    <a:pt x="252" y="0"/>
                  </a:cubicBezTo>
                  <a:cubicBezTo>
                    <a:pt x="251" y="0"/>
                    <a:pt x="250" y="0"/>
                    <a:pt x="249" y="0"/>
                  </a:cubicBezTo>
                  <a:cubicBezTo>
                    <a:pt x="248" y="0"/>
                    <a:pt x="248" y="0"/>
                    <a:pt x="247" y="0"/>
                  </a:cubicBezTo>
                  <a:cubicBezTo>
                    <a:pt x="247" y="0"/>
                    <a:pt x="246" y="0"/>
                    <a:pt x="246" y="0"/>
                  </a:cubicBezTo>
                  <a:cubicBezTo>
                    <a:pt x="244" y="1"/>
                    <a:pt x="242" y="1"/>
                    <a:pt x="240" y="2"/>
                  </a:cubicBezTo>
                  <a:cubicBezTo>
                    <a:pt x="232" y="4"/>
                    <a:pt x="224" y="9"/>
                    <a:pt x="219" y="17"/>
                  </a:cubicBezTo>
                  <a:cubicBezTo>
                    <a:pt x="219" y="18"/>
                    <a:pt x="218" y="18"/>
                    <a:pt x="218" y="18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208" y="33"/>
                    <a:pt x="194" y="52"/>
                    <a:pt x="176" y="72"/>
                  </a:cubicBezTo>
                  <a:cubicBezTo>
                    <a:pt x="159" y="91"/>
                    <a:pt x="139" y="112"/>
                    <a:pt x="118" y="131"/>
                  </a:cubicBezTo>
                  <a:cubicBezTo>
                    <a:pt x="108" y="141"/>
                    <a:pt x="97" y="150"/>
                    <a:pt x="87" y="159"/>
                  </a:cubicBezTo>
                  <a:cubicBezTo>
                    <a:pt x="77" y="168"/>
                    <a:pt x="67" y="176"/>
                    <a:pt x="58" y="184"/>
                  </a:cubicBezTo>
                  <a:cubicBezTo>
                    <a:pt x="40" y="199"/>
                    <a:pt x="24" y="211"/>
                    <a:pt x="13" y="219"/>
                  </a:cubicBezTo>
                  <a:cubicBezTo>
                    <a:pt x="13" y="219"/>
                    <a:pt x="13" y="219"/>
                    <a:pt x="13" y="219"/>
                  </a:cubicBezTo>
                  <a:cubicBezTo>
                    <a:pt x="7" y="223"/>
                    <a:pt x="3" y="229"/>
                    <a:pt x="1" y="235"/>
                  </a:cubicBezTo>
                  <a:cubicBezTo>
                    <a:pt x="0" y="241"/>
                    <a:pt x="0" y="247"/>
                    <a:pt x="3" y="252"/>
                  </a:cubicBezTo>
                  <a:cubicBezTo>
                    <a:pt x="7" y="257"/>
                    <a:pt x="12" y="261"/>
                    <a:pt x="18" y="261"/>
                  </a:cubicBezTo>
                  <a:cubicBezTo>
                    <a:pt x="25" y="262"/>
                    <a:pt x="32" y="261"/>
                    <a:pt x="38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50" y="249"/>
                    <a:pt x="68" y="238"/>
                    <a:pt x="88" y="224"/>
                  </a:cubicBezTo>
                  <a:cubicBezTo>
                    <a:pt x="98" y="216"/>
                    <a:pt x="109" y="208"/>
                    <a:pt x="120" y="200"/>
                  </a:cubicBezTo>
                  <a:cubicBezTo>
                    <a:pt x="132" y="191"/>
                    <a:pt x="143" y="182"/>
                    <a:pt x="155" y="173"/>
                  </a:cubicBezTo>
                  <a:cubicBezTo>
                    <a:pt x="177" y="154"/>
                    <a:pt x="200" y="134"/>
                    <a:pt x="221" y="114"/>
                  </a:cubicBezTo>
                  <a:cubicBezTo>
                    <a:pt x="241" y="94"/>
                    <a:pt x="259" y="74"/>
                    <a:pt x="272" y="57"/>
                  </a:cubicBezTo>
                  <a:cubicBezTo>
                    <a:pt x="272" y="57"/>
                    <a:pt x="272" y="57"/>
                    <a:pt x="272" y="57"/>
                  </a:cubicBezTo>
                  <a:cubicBezTo>
                    <a:pt x="272" y="56"/>
                    <a:pt x="273" y="56"/>
                    <a:pt x="273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8"/>
            <p:cNvSpPr>
              <a:spLocks/>
            </p:cNvSpPr>
            <p:nvPr/>
          </p:nvSpPr>
          <p:spPr bwMode="auto">
            <a:xfrm>
              <a:off x="3452" y="910"/>
              <a:ext cx="44" cy="29"/>
            </a:xfrm>
            <a:custGeom>
              <a:avLst/>
              <a:gdLst>
                <a:gd name="T0" fmla="*/ 22 w 27"/>
                <a:gd name="T1" fmla="*/ 18 h 18"/>
                <a:gd name="T2" fmla="*/ 20 w 27"/>
                <a:gd name="T3" fmla="*/ 18 h 18"/>
                <a:gd name="T4" fmla="*/ 3 w 27"/>
                <a:gd name="T5" fmla="*/ 10 h 18"/>
                <a:gd name="T6" fmla="*/ 2 w 27"/>
                <a:gd name="T7" fmla="*/ 2 h 18"/>
                <a:gd name="T8" fmla="*/ 10 w 27"/>
                <a:gd name="T9" fmla="*/ 2 h 18"/>
                <a:gd name="T10" fmla="*/ 23 w 27"/>
                <a:gd name="T11" fmla="*/ 8 h 18"/>
                <a:gd name="T12" fmla="*/ 26 w 27"/>
                <a:gd name="T13" fmla="*/ 14 h 18"/>
                <a:gd name="T14" fmla="*/ 22 w 27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8">
                  <a:moveTo>
                    <a:pt x="22" y="18"/>
                  </a:moveTo>
                  <a:cubicBezTo>
                    <a:pt x="21" y="18"/>
                    <a:pt x="21" y="18"/>
                    <a:pt x="20" y="18"/>
                  </a:cubicBezTo>
                  <a:cubicBezTo>
                    <a:pt x="11" y="16"/>
                    <a:pt x="7" y="13"/>
                    <a:pt x="3" y="10"/>
                  </a:cubicBezTo>
                  <a:cubicBezTo>
                    <a:pt x="1" y="8"/>
                    <a:pt x="0" y="5"/>
                    <a:pt x="2" y="2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12" y="4"/>
                    <a:pt x="15" y="6"/>
                    <a:pt x="23" y="8"/>
                  </a:cubicBezTo>
                  <a:cubicBezTo>
                    <a:pt x="25" y="9"/>
                    <a:pt x="27" y="12"/>
                    <a:pt x="26" y="14"/>
                  </a:cubicBezTo>
                  <a:cubicBezTo>
                    <a:pt x="26" y="17"/>
                    <a:pt x="24" y="18"/>
                    <a:pt x="2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3444" y="924"/>
              <a:ext cx="45" cy="31"/>
            </a:xfrm>
            <a:custGeom>
              <a:avLst/>
              <a:gdLst>
                <a:gd name="T0" fmla="*/ 23 w 28"/>
                <a:gd name="T1" fmla="*/ 19 h 19"/>
                <a:gd name="T2" fmla="*/ 20 w 28"/>
                <a:gd name="T3" fmla="*/ 18 h 19"/>
                <a:gd name="T4" fmla="*/ 12 w 28"/>
                <a:gd name="T5" fmla="*/ 14 h 19"/>
                <a:gd name="T6" fmla="*/ 3 w 28"/>
                <a:gd name="T7" fmla="*/ 9 h 19"/>
                <a:gd name="T8" fmla="*/ 2 w 28"/>
                <a:gd name="T9" fmla="*/ 2 h 19"/>
                <a:gd name="T10" fmla="*/ 10 w 28"/>
                <a:gd name="T11" fmla="*/ 2 h 19"/>
                <a:gd name="T12" fmla="*/ 16 w 28"/>
                <a:gd name="T13" fmla="*/ 5 h 19"/>
                <a:gd name="T14" fmla="*/ 25 w 28"/>
                <a:gd name="T15" fmla="*/ 9 h 19"/>
                <a:gd name="T16" fmla="*/ 27 w 28"/>
                <a:gd name="T17" fmla="*/ 16 h 19"/>
                <a:gd name="T18" fmla="*/ 23 w 28"/>
                <a:gd name="T1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9">
                  <a:moveTo>
                    <a:pt x="23" y="19"/>
                  </a:moveTo>
                  <a:cubicBezTo>
                    <a:pt x="22" y="19"/>
                    <a:pt x="21" y="19"/>
                    <a:pt x="20" y="18"/>
                  </a:cubicBezTo>
                  <a:cubicBezTo>
                    <a:pt x="17" y="17"/>
                    <a:pt x="14" y="15"/>
                    <a:pt x="12" y="14"/>
                  </a:cubicBezTo>
                  <a:cubicBezTo>
                    <a:pt x="8" y="13"/>
                    <a:pt x="5" y="12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3" y="4"/>
                    <a:pt x="16" y="5"/>
                  </a:cubicBezTo>
                  <a:cubicBezTo>
                    <a:pt x="18" y="6"/>
                    <a:pt x="21" y="7"/>
                    <a:pt x="25" y="9"/>
                  </a:cubicBezTo>
                  <a:cubicBezTo>
                    <a:pt x="27" y="11"/>
                    <a:pt x="28" y="14"/>
                    <a:pt x="27" y="16"/>
                  </a:cubicBezTo>
                  <a:cubicBezTo>
                    <a:pt x="26" y="18"/>
                    <a:pt x="24" y="19"/>
                    <a:pt x="2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0"/>
            <p:cNvSpPr>
              <a:spLocks/>
            </p:cNvSpPr>
            <p:nvPr/>
          </p:nvSpPr>
          <p:spPr bwMode="auto">
            <a:xfrm>
              <a:off x="3436" y="937"/>
              <a:ext cx="45" cy="31"/>
            </a:xfrm>
            <a:custGeom>
              <a:avLst/>
              <a:gdLst>
                <a:gd name="T0" fmla="*/ 22 w 28"/>
                <a:gd name="T1" fmla="*/ 19 h 19"/>
                <a:gd name="T2" fmla="*/ 21 w 28"/>
                <a:gd name="T3" fmla="*/ 19 h 19"/>
                <a:gd name="T4" fmla="*/ 3 w 28"/>
                <a:gd name="T5" fmla="*/ 10 h 19"/>
                <a:gd name="T6" fmla="*/ 2 w 28"/>
                <a:gd name="T7" fmla="*/ 2 h 19"/>
                <a:gd name="T8" fmla="*/ 9 w 28"/>
                <a:gd name="T9" fmla="*/ 2 h 19"/>
                <a:gd name="T10" fmla="*/ 23 w 28"/>
                <a:gd name="T11" fmla="*/ 9 h 19"/>
                <a:gd name="T12" fmla="*/ 27 w 28"/>
                <a:gd name="T13" fmla="*/ 15 h 19"/>
                <a:gd name="T14" fmla="*/ 22 w 2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2" y="19"/>
                    <a:pt x="21" y="19"/>
                    <a:pt x="21" y="19"/>
                  </a:cubicBezTo>
                  <a:cubicBezTo>
                    <a:pt x="13" y="17"/>
                    <a:pt x="9" y="15"/>
                    <a:pt x="3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14" y="5"/>
                    <a:pt x="17" y="7"/>
                    <a:pt x="23" y="9"/>
                  </a:cubicBezTo>
                  <a:cubicBezTo>
                    <a:pt x="26" y="10"/>
                    <a:pt x="28" y="12"/>
                    <a:pt x="27" y="15"/>
                  </a:cubicBezTo>
                  <a:cubicBezTo>
                    <a:pt x="27" y="18"/>
                    <a:pt x="25" y="19"/>
                    <a:pt x="2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11"/>
            <p:cNvSpPr>
              <a:spLocks/>
            </p:cNvSpPr>
            <p:nvPr/>
          </p:nvSpPr>
          <p:spPr bwMode="auto">
            <a:xfrm>
              <a:off x="3421" y="942"/>
              <a:ext cx="49" cy="33"/>
            </a:xfrm>
            <a:custGeom>
              <a:avLst/>
              <a:gdLst>
                <a:gd name="T0" fmla="*/ 25 w 30"/>
                <a:gd name="T1" fmla="*/ 20 h 20"/>
                <a:gd name="T2" fmla="*/ 24 w 30"/>
                <a:gd name="T3" fmla="*/ 20 h 20"/>
                <a:gd name="T4" fmla="*/ 1 w 30"/>
                <a:gd name="T5" fmla="*/ 8 h 20"/>
                <a:gd name="T6" fmla="*/ 2 w 30"/>
                <a:gd name="T7" fmla="*/ 2 h 20"/>
                <a:gd name="T8" fmla="*/ 8 w 30"/>
                <a:gd name="T9" fmla="*/ 2 h 20"/>
                <a:gd name="T10" fmla="*/ 26 w 30"/>
                <a:gd name="T11" fmla="*/ 11 h 20"/>
                <a:gd name="T12" fmla="*/ 29 w 30"/>
                <a:gd name="T13" fmla="*/ 17 h 20"/>
                <a:gd name="T14" fmla="*/ 25 w 30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0">
                  <a:moveTo>
                    <a:pt x="25" y="20"/>
                  </a:moveTo>
                  <a:cubicBezTo>
                    <a:pt x="25" y="20"/>
                    <a:pt x="25" y="20"/>
                    <a:pt x="24" y="20"/>
                  </a:cubicBezTo>
                  <a:cubicBezTo>
                    <a:pt x="14" y="18"/>
                    <a:pt x="7" y="14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cubicBezTo>
                    <a:pt x="12" y="7"/>
                    <a:pt x="18" y="10"/>
                    <a:pt x="26" y="11"/>
                  </a:cubicBezTo>
                  <a:cubicBezTo>
                    <a:pt x="28" y="12"/>
                    <a:pt x="30" y="14"/>
                    <a:pt x="29" y="17"/>
                  </a:cubicBezTo>
                  <a:cubicBezTo>
                    <a:pt x="29" y="19"/>
                    <a:pt x="27" y="20"/>
                    <a:pt x="25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2"/>
            <p:cNvSpPr>
              <a:spLocks/>
            </p:cNvSpPr>
            <p:nvPr/>
          </p:nvSpPr>
          <p:spPr bwMode="auto">
            <a:xfrm>
              <a:off x="3110" y="553"/>
              <a:ext cx="279" cy="272"/>
            </a:xfrm>
            <a:custGeom>
              <a:avLst/>
              <a:gdLst>
                <a:gd name="T0" fmla="*/ 152 w 172"/>
                <a:gd name="T1" fmla="*/ 84 h 168"/>
                <a:gd name="T2" fmla="*/ 170 w 172"/>
                <a:gd name="T3" fmla="*/ 36 h 168"/>
                <a:gd name="T4" fmla="*/ 153 w 172"/>
                <a:gd name="T5" fmla="*/ 18 h 168"/>
                <a:gd name="T6" fmla="*/ 129 w 172"/>
                <a:gd name="T7" fmla="*/ 11 h 168"/>
                <a:gd name="T8" fmla="*/ 102 w 172"/>
                <a:gd name="T9" fmla="*/ 4 h 168"/>
                <a:gd name="T10" fmla="*/ 71 w 172"/>
                <a:gd name="T11" fmla="*/ 0 h 168"/>
                <a:gd name="T12" fmla="*/ 64 w 172"/>
                <a:gd name="T13" fmla="*/ 0 h 168"/>
                <a:gd name="T14" fmla="*/ 55 w 172"/>
                <a:gd name="T15" fmla="*/ 1 h 168"/>
                <a:gd name="T16" fmla="*/ 44 w 172"/>
                <a:gd name="T17" fmla="*/ 3 h 168"/>
                <a:gd name="T18" fmla="*/ 36 w 172"/>
                <a:gd name="T19" fmla="*/ 6 h 168"/>
                <a:gd name="T20" fmla="*/ 29 w 172"/>
                <a:gd name="T21" fmla="*/ 10 h 168"/>
                <a:gd name="T22" fmla="*/ 18 w 172"/>
                <a:gd name="T23" fmla="*/ 18 h 168"/>
                <a:gd name="T24" fmla="*/ 13 w 172"/>
                <a:gd name="T25" fmla="*/ 23 h 168"/>
                <a:gd name="T26" fmla="*/ 4 w 172"/>
                <a:gd name="T27" fmla="*/ 40 h 168"/>
                <a:gd name="T28" fmla="*/ 1 w 172"/>
                <a:gd name="T29" fmla="*/ 50 h 168"/>
                <a:gd name="T30" fmla="*/ 0 w 172"/>
                <a:gd name="T31" fmla="*/ 67 h 168"/>
                <a:gd name="T32" fmla="*/ 1 w 172"/>
                <a:gd name="T33" fmla="*/ 77 h 168"/>
                <a:gd name="T34" fmla="*/ 6 w 172"/>
                <a:gd name="T35" fmla="*/ 97 h 168"/>
                <a:gd name="T36" fmla="*/ 33 w 172"/>
                <a:gd name="T37" fmla="*/ 155 h 168"/>
                <a:gd name="T38" fmla="*/ 64 w 172"/>
                <a:gd name="T39" fmla="*/ 162 h 168"/>
                <a:gd name="T40" fmla="*/ 79 w 172"/>
                <a:gd name="T41" fmla="*/ 134 h 168"/>
                <a:gd name="T42" fmla="*/ 60 w 172"/>
                <a:gd name="T43" fmla="*/ 81 h 168"/>
                <a:gd name="T44" fmla="*/ 59 w 172"/>
                <a:gd name="T45" fmla="*/ 70 h 168"/>
                <a:gd name="T46" fmla="*/ 59 w 172"/>
                <a:gd name="T47" fmla="*/ 69 h 168"/>
                <a:gd name="T48" fmla="*/ 59 w 172"/>
                <a:gd name="T49" fmla="*/ 68 h 168"/>
                <a:gd name="T50" fmla="*/ 61 w 172"/>
                <a:gd name="T51" fmla="*/ 65 h 168"/>
                <a:gd name="T52" fmla="*/ 63 w 172"/>
                <a:gd name="T53" fmla="*/ 64 h 168"/>
                <a:gd name="T54" fmla="*/ 65 w 172"/>
                <a:gd name="T55" fmla="*/ 64 h 168"/>
                <a:gd name="T56" fmla="*/ 66 w 172"/>
                <a:gd name="T57" fmla="*/ 64 h 168"/>
                <a:gd name="T58" fmla="*/ 76 w 172"/>
                <a:gd name="T59" fmla="*/ 66 h 168"/>
                <a:gd name="T60" fmla="*/ 95 w 172"/>
                <a:gd name="T61" fmla="*/ 73 h 168"/>
                <a:gd name="T62" fmla="*/ 128 w 172"/>
                <a:gd name="T63" fmla="*/ 86 h 168"/>
                <a:gd name="T64" fmla="*/ 129 w 172"/>
                <a:gd name="T65" fmla="*/ 8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2" h="168">
                  <a:moveTo>
                    <a:pt x="129" y="87"/>
                  </a:moveTo>
                  <a:cubicBezTo>
                    <a:pt x="136" y="89"/>
                    <a:pt x="145" y="88"/>
                    <a:pt x="152" y="84"/>
                  </a:cubicBezTo>
                  <a:cubicBezTo>
                    <a:pt x="159" y="80"/>
                    <a:pt x="165" y="72"/>
                    <a:pt x="169" y="63"/>
                  </a:cubicBezTo>
                  <a:cubicBezTo>
                    <a:pt x="172" y="53"/>
                    <a:pt x="172" y="44"/>
                    <a:pt x="170" y="36"/>
                  </a:cubicBezTo>
                  <a:cubicBezTo>
                    <a:pt x="167" y="28"/>
                    <a:pt x="162" y="22"/>
                    <a:pt x="154" y="19"/>
                  </a:cubicBezTo>
                  <a:cubicBezTo>
                    <a:pt x="154" y="19"/>
                    <a:pt x="154" y="19"/>
                    <a:pt x="153" y="18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45" y="16"/>
                    <a:pt x="137" y="13"/>
                    <a:pt x="129" y="11"/>
                  </a:cubicBezTo>
                  <a:cubicBezTo>
                    <a:pt x="125" y="10"/>
                    <a:pt x="120" y="8"/>
                    <a:pt x="116" y="7"/>
                  </a:cubicBezTo>
                  <a:cubicBezTo>
                    <a:pt x="111" y="6"/>
                    <a:pt x="107" y="5"/>
                    <a:pt x="102" y="4"/>
                  </a:cubicBezTo>
                  <a:cubicBezTo>
                    <a:pt x="98" y="3"/>
                    <a:pt x="93" y="2"/>
                    <a:pt x="88" y="1"/>
                  </a:cubicBezTo>
                  <a:cubicBezTo>
                    <a:pt x="82" y="1"/>
                    <a:pt x="77" y="0"/>
                    <a:pt x="71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59" y="0"/>
                    <a:pt x="57" y="1"/>
                    <a:pt x="55" y="1"/>
                  </a:cubicBezTo>
                  <a:cubicBezTo>
                    <a:pt x="53" y="1"/>
                    <a:pt x="51" y="1"/>
                    <a:pt x="50" y="2"/>
                  </a:cubicBezTo>
                  <a:cubicBezTo>
                    <a:pt x="48" y="2"/>
                    <a:pt x="46" y="3"/>
                    <a:pt x="44" y="3"/>
                  </a:cubicBezTo>
                  <a:cubicBezTo>
                    <a:pt x="42" y="4"/>
                    <a:pt x="40" y="4"/>
                    <a:pt x="39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7"/>
                    <a:pt x="34" y="7"/>
                    <a:pt x="34" y="7"/>
                  </a:cubicBezTo>
                  <a:cubicBezTo>
                    <a:pt x="32" y="8"/>
                    <a:pt x="30" y="9"/>
                    <a:pt x="29" y="10"/>
                  </a:cubicBezTo>
                  <a:cubicBezTo>
                    <a:pt x="27" y="11"/>
                    <a:pt x="25" y="13"/>
                    <a:pt x="23" y="14"/>
                  </a:cubicBezTo>
                  <a:cubicBezTo>
                    <a:pt x="21" y="15"/>
                    <a:pt x="20" y="17"/>
                    <a:pt x="18" y="18"/>
                  </a:cubicBezTo>
                  <a:cubicBezTo>
                    <a:pt x="17" y="19"/>
                    <a:pt x="16" y="20"/>
                    <a:pt x="16" y="21"/>
                  </a:cubicBezTo>
                  <a:cubicBezTo>
                    <a:pt x="15" y="21"/>
                    <a:pt x="14" y="22"/>
                    <a:pt x="13" y="23"/>
                  </a:cubicBezTo>
                  <a:cubicBezTo>
                    <a:pt x="12" y="25"/>
                    <a:pt x="11" y="26"/>
                    <a:pt x="9" y="28"/>
                  </a:cubicBezTo>
                  <a:cubicBezTo>
                    <a:pt x="7" y="32"/>
                    <a:pt x="5" y="36"/>
                    <a:pt x="4" y="40"/>
                  </a:cubicBezTo>
                  <a:cubicBezTo>
                    <a:pt x="3" y="42"/>
                    <a:pt x="2" y="44"/>
                    <a:pt x="2" y="47"/>
                  </a:cubicBezTo>
                  <a:cubicBezTo>
                    <a:pt x="1" y="48"/>
                    <a:pt x="1" y="49"/>
                    <a:pt x="1" y="50"/>
                  </a:cubicBezTo>
                  <a:cubicBezTo>
                    <a:pt x="1" y="51"/>
                    <a:pt x="1" y="52"/>
                    <a:pt x="0" y="53"/>
                  </a:cubicBezTo>
                  <a:cubicBezTo>
                    <a:pt x="0" y="58"/>
                    <a:pt x="0" y="62"/>
                    <a:pt x="0" y="67"/>
                  </a:cubicBezTo>
                  <a:cubicBezTo>
                    <a:pt x="0" y="69"/>
                    <a:pt x="0" y="71"/>
                    <a:pt x="1" y="73"/>
                  </a:cubicBezTo>
                  <a:cubicBezTo>
                    <a:pt x="1" y="74"/>
                    <a:pt x="1" y="75"/>
                    <a:pt x="1" y="77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86"/>
                    <a:pt x="5" y="92"/>
                    <a:pt x="6" y="97"/>
                  </a:cubicBezTo>
                  <a:cubicBezTo>
                    <a:pt x="10" y="108"/>
                    <a:pt x="15" y="118"/>
                    <a:pt x="19" y="128"/>
                  </a:cubicBezTo>
                  <a:cubicBezTo>
                    <a:pt x="24" y="137"/>
                    <a:pt x="28" y="146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8" y="165"/>
                    <a:pt x="52" y="168"/>
                    <a:pt x="64" y="162"/>
                  </a:cubicBezTo>
                  <a:cubicBezTo>
                    <a:pt x="76" y="156"/>
                    <a:pt x="83" y="143"/>
                    <a:pt x="79" y="134"/>
                  </a:cubicBezTo>
                  <a:cubicBezTo>
                    <a:pt x="79" y="134"/>
                    <a:pt x="79" y="134"/>
                    <a:pt x="79" y="134"/>
                  </a:cubicBezTo>
                  <a:cubicBezTo>
                    <a:pt x="75" y="125"/>
                    <a:pt x="71" y="116"/>
                    <a:pt x="68" y="107"/>
                  </a:cubicBezTo>
                  <a:cubicBezTo>
                    <a:pt x="65" y="98"/>
                    <a:pt x="62" y="89"/>
                    <a:pt x="60" y="81"/>
                  </a:cubicBezTo>
                  <a:cubicBezTo>
                    <a:pt x="60" y="77"/>
                    <a:pt x="59" y="74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7"/>
                    <a:pt x="59" y="67"/>
                  </a:cubicBezTo>
                  <a:cubicBezTo>
                    <a:pt x="59" y="66"/>
                    <a:pt x="60" y="65"/>
                    <a:pt x="61" y="65"/>
                  </a:cubicBezTo>
                  <a:cubicBezTo>
                    <a:pt x="61" y="64"/>
                    <a:pt x="61" y="64"/>
                    <a:pt x="62" y="64"/>
                  </a:cubicBezTo>
                  <a:cubicBezTo>
                    <a:pt x="62" y="64"/>
                    <a:pt x="62" y="64"/>
                    <a:pt x="63" y="64"/>
                  </a:cubicBezTo>
                  <a:cubicBezTo>
                    <a:pt x="63" y="64"/>
                    <a:pt x="64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6" y="64"/>
                    <a:pt x="67" y="65"/>
                    <a:pt x="68" y="65"/>
                  </a:cubicBezTo>
                  <a:cubicBezTo>
                    <a:pt x="70" y="65"/>
                    <a:pt x="73" y="65"/>
                    <a:pt x="76" y="66"/>
                  </a:cubicBezTo>
                  <a:cubicBezTo>
                    <a:pt x="79" y="67"/>
                    <a:pt x="82" y="68"/>
                    <a:pt x="85" y="69"/>
                  </a:cubicBezTo>
                  <a:cubicBezTo>
                    <a:pt x="88" y="70"/>
                    <a:pt x="92" y="71"/>
                    <a:pt x="95" y="73"/>
                  </a:cubicBezTo>
                  <a:cubicBezTo>
                    <a:pt x="99" y="74"/>
                    <a:pt x="102" y="75"/>
                    <a:pt x="106" y="77"/>
                  </a:cubicBezTo>
                  <a:cubicBezTo>
                    <a:pt x="113" y="80"/>
                    <a:pt x="120" y="83"/>
                    <a:pt x="128" y="86"/>
                  </a:cubicBezTo>
                  <a:cubicBezTo>
                    <a:pt x="128" y="86"/>
                    <a:pt x="128" y="86"/>
                    <a:pt x="128" y="86"/>
                  </a:cubicBezTo>
                  <a:cubicBezTo>
                    <a:pt x="128" y="86"/>
                    <a:pt x="129" y="86"/>
                    <a:pt x="129" y="87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3"/>
            <p:cNvSpPr>
              <a:spLocks/>
            </p:cNvSpPr>
            <p:nvPr/>
          </p:nvSpPr>
          <p:spPr bwMode="auto">
            <a:xfrm>
              <a:off x="3253" y="587"/>
              <a:ext cx="170" cy="221"/>
            </a:xfrm>
            <a:custGeom>
              <a:avLst/>
              <a:gdLst>
                <a:gd name="T0" fmla="*/ 72 w 105"/>
                <a:gd name="T1" fmla="*/ 0 h 136"/>
                <a:gd name="T2" fmla="*/ 77 w 105"/>
                <a:gd name="T3" fmla="*/ 40 h 136"/>
                <a:gd name="T4" fmla="*/ 0 w 105"/>
                <a:gd name="T5" fmla="*/ 130 h 136"/>
                <a:gd name="T6" fmla="*/ 3 w 105"/>
                <a:gd name="T7" fmla="*/ 136 h 136"/>
                <a:gd name="T8" fmla="*/ 97 w 105"/>
                <a:gd name="T9" fmla="*/ 43 h 136"/>
                <a:gd name="T10" fmla="*/ 93 w 105"/>
                <a:gd name="T11" fmla="*/ 8 h 136"/>
                <a:gd name="T12" fmla="*/ 72 w 105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6">
                  <a:moveTo>
                    <a:pt x="72" y="0"/>
                  </a:moveTo>
                  <a:cubicBezTo>
                    <a:pt x="72" y="0"/>
                    <a:pt x="89" y="16"/>
                    <a:pt x="77" y="40"/>
                  </a:cubicBezTo>
                  <a:cubicBezTo>
                    <a:pt x="65" y="65"/>
                    <a:pt x="0" y="130"/>
                    <a:pt x="0" y="130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3" y="136"/>
                    <a:pt x="89" y="66"/>
                    <a:pt x="97" y="43"/>
                  </a:cubicBezTo>
                  <a:cubicBezTo>
                    <a:pt x="105" y="21"/>
                    <a:pt x="93" y="8"/>
                    <a:pt x="93" y="8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3452" y="608"/>
              <a:ext cx="50" cy="28"/>
            </a:xfrm>
            <a:custGeom>
              <a:avLst/>
              <a:gdLst>
                <a:gd name="T0" fmla="*/ 1 w 31"/>
                <a:gd name="T1" fmla="*/ 4 h 17"/>
                <a:gd name="T2" fmla="*/ 17 w 31"/>
                <a:gd name="T3" fmla="*/ 3 h 17"/>
                <a:gd name="T4" fmla="*/ 31 w 31"/>
                <a:gd name="T5" fmla="*/ 13 h 17"/>
                <a:gd name="T6" fmla="*/ 21 w 31"/>
                <a:gd name="T7" fmla="*/ 17 h 17"/>
                <a:gd name="T8" fmla="*/ 1 w 31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7">
                  <a:moveTo>
                    <a:pt x="1" y="4"/>
                  </a:moveTo>
                  <a:cubicBezTo>
                    <a:pt x="1" y="4"/>
                    <a:pt x="13" y="0"/>
                    <a:pt x="17" y="3"/>
                  </a:cubicBezTo>
                  <a:cubicBezTo>
                    <a:pt x="23" y="7"/>
                    <a:pt x="31" y="13"/>
                    <a:pt x="31" y="13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0" y="17"/>
                    <a:pt x="1" y="4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5"/>
            <p:cNvSpPr>
              <a:spLocks/>
            </p:cNvSpPr>
            <p:nvPr/>
          </p:nvSpPr>
          <p:spPr bwMode="auto">
            <a:xfrm>
              <a:off x="3536" y="696"/>
              <a:ext cx="25" cy="31"/>
            </a:xfrm>
            <a:custGeom>
              <a:avLst/>
              <a:gdLst>
                <a:gd name="T0" fmla="*/ 7 w 15"/>
                <a:gd name="T1" fmla="*/ 0 h 19"/>
                <a:gd name="T2" fmla="*/ 14 w 15"/>
                <a:gd name="T3" fmla="*/ 10 h 19"/>
                <a:gd name="T4" fmla="*/ 8 w 15"/>
                <a:gd name="T5" fmla="*/ 16 h 19"/>
                <a:gd name="T6" fmla="*/ 3 w 15"/>
                <a:gd name="T7" fmla="*/ 11 h 19"/>
                <a:gd name="T8" fmla="*/ 7 w 1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7" y="0"/>
                  </a:moveTo>
                  <a:cubicBezTo>
                    <a:pt x="7" y="0"/>
                    <a:pt x="15" y="6"/>
                    <a:pt x="14" y="10"/>
                  </a:cubicBezTo>
                  <a:cubicBezTo>
                    <a:pt x="13" y="13"/>
                    <a:pt x="8" y="16"/>
                    <a:pt x="8" y="16"/>
                  </a:cubicBezTo>
                  <a:cubicBezTo>
                    <a:pt x="8" y="16"/>
                    <a:pt x="5" y="19"/>
                    <a:pt x="3" y="11"/>
                  </a:cubicBezTo>
                  <a:cubicBezTo>
                    <a:pt x="0" y="4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6"/>
            <p:cNvSpPr>
              <a:spLocks/>
            </p:cNvSpPr>
            <p:nvPr/>
          </p:nvSpPr>
          <p:spPr bwMode="auto">
            <a:xfrm>
              <a:off x="3455" y="723"/>
              <a:ext cx="36" cy="39"/>
            </a:xfrm>
            <a:custGeom>
              <a:avLst/>
              <a:gdLst>
                <a:gd name="T0" fmla="*/ 0 w 36"/>
                <a:gd name="T1" fmla="*/ 39 h 39"/>
                <a:gd name="T2" fmla="*/ 12 w 36"/>
                <a:gd name="T3" fmla="*/ 0 h 39"/>
                <a:gd name="T4" fmla="*/ 36 w 36"/>
                <a:gd name="T5" fmla="*/ 25 h 39"/>
                <a:gd name="T6" fmla="*/ 0 w 36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9"/>
                  </a:moveTo>
                  <a:lnTo>
                    <a:pt x="12" y="0"/>
                  </a:lnTo>
                  <a:lnTo>
                    <a:pt x="36" y="25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7"/>
            <p:cNvSpPr>
              <a:spLocks/>
            </p:cNvSpPr>
            <p:nvPr/>
          </p:nvSpPr>
          <p:spPr bwMode="auto">
            <a:xfrm>
              <a:off x="3288" y="748"/>
              <a:ext cx="183" cy="176"/>
            </a:xfrm>
            <a:custGeom>
              <a:avLst/>
              <a:gdLst>
                <a:gd name="T0" fmla="*/ 183 w 183"/>
                <a:gd name="T1" fmla="*/ 0 h 176"/>
                <a:gd name="T2" fmla="*/ 0 w 183"/>
                <a:gd name="T3" fmla="*/ 131 h 176"/>
                <a:gd name="T4" fmla="*/ 2 w 183"/>
                <a:gd name="T5" fmla="*/ 173 h 176"/>
                <a:gd name="T6" fmla="*/ 41 w 183"/>
                <a:gd name="T7" fmla="*/ 176 h 176"/>
                <a:gd name="T8" fmla="*/ 183 w 183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76">
                  <a:moveTo>
                    <a:pt x="183" y="0"/>
                  </a:moveTo>
                  <a:lnTo>
                    <a:pt x="0" y="131"/>
                  </a:lnTo>
                  <a:lnTo>
                    <a:pt x="2" y="173"/>
                  </a:lnTo>
                  <a:lnTo>
                    <a:pt x="41" y="176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8"/>
            <p:cNvSpPr>
              <a:spLocks/>
            </p:cNvSpPr>
            <p:nvPr/>
          </p:nvSpPr>
          <p:spPr bwMode="auto">
            <a:xfrm>
              <a:off x="3488" y="607"/>
              <a:ext cx="98" cy="94"/>
            </a:xfrm>
            <a:custGeom>
              <a:avLst/>
              <a:gdLst>
                <a:gd name="T0" fmla="*/ 8 w 61"/>
                <a:gd name="T1" fmla="*/ 49 h 58"/>
                <a:gd name="T2" fmla="*/ 41 w 61"/>
                <a:gd name="T3" fmla="*/ 53 h 58"/>
                <a:gd name="T4" fmla="*/ 42 w 61"/>
                <a:gd name="T5" fmla="*/ 51 h 58"/>
                <a:gd name="T6" fmla="*/ 51 w 61"/>
                <a:gd name="T7" fmla="*/ 32 h 58"/>
                <a:gd name="T8" fmla="*/ 35 w 61"/>
                <a:gd name="T9" fmla="*/ 0 h 58"/>
                <a:gd name="T10" fmla="*/ 26 w 61"/>
                <a:gd name="T11" fmla="*/ 3 h 58"/>
                <a:gd name="T12" fmla="*/ 24 w 61"/>
                <a:gd name="T13" fmla="*/ 3 h 58"/>
                <a:gd name="T14" fmla="*/ 8 w 61"/>
                <a:gd name="T15" fmla="*/ 4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8">
                  <a:moveTo>
                    <a:pt x="8" y="49"/>
                  </a:moveTo>
                  <a:cubicBezTo>
                    <a:pt x="12" y="58"/>
                    <a:pt x="28" y="55"/>
                    <a:pt x="41" y="53"/>
                  </a:cubicBezTo>
                  <a:cubicBezTo>
                    <a:pt x="41" y="52"/>
                    <a:pt x="42" y="52"/>
                    <a:pt x="42" y="51"/>
                  </a:cubicBezTo>
                  <a:cubicBezTo>
                    <a:pt x="44" y="46"/>
                    <a:pt x="46" y="39"/>
                    <a:pt x="51" y="32"/>
                  </a:cubicBezTo>
                  <a:cubicBezTo>
                    <a:pt x="61" y="14"/>
                    <a:pt x="35" y="0"/>
                    <a:pt x="35" y="0"/>
                  </a:cubicBezTo>
                  <a:cubicBezTo>
                    <a:pt x="35" y="0"/>
                    <a:pt x="32" y="1"/>
                    <a:pt x="26" y="3"/>
                  </a:cubicBezTo>
                  <a:cubicBezTo>
                    <a:pt x="26" y="3"/>
                    <a:pt x="25" y="3"/>
                    <a:pt x="24" y="3"/>
                  </a:cubicBezTo>
                  <a:cubicBezTo>
                    <a:pt x="13" y="18"/>
                    <a:pt x="0" y="34"/>
                    <a:pt x="8" y="49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9"/>
            <p:cNvSpPr>
              <a:spLocks/>
            </p:cNvSpPr>
            <p:nvPr/>
          </p:nvSpPr>
          <p:spPr bwMode="auto">
            <a:xfrm>
              <a:off x="3426" y="612"/>
              <a:ext cx="128" cy="137"/>
            </a:xfrm>
            <a:custGeom>
              <a:avLst/>
              <a:gdLst>
                <a:gd name="T0" fmla="*/ 76 w 79"/>
                <a:gd name="T1" fmla="*/ 67 h 85"/>
                <a:gd name="T2" fmla="*/ 79 w 79"/>
                <a:gd name="T3" fmla="*/ 50 h 85"/>
                <a:gd name="T4" fmla="*/ 46 w 79"/>
                <a:gd name="T5" fmla="*/ 46 h 85"/>
                <a:gd name="T6" fmla="*/ 62 w 79"/>
                <a:gd name="T7" fmla="*/ 0 h 85"/>
                <a:gd name="T8" fmla="*/ 45 w 79"/>
                <a:gd name="T9" fmla="*/ 5 h 85"/>
                <a:gd name="T10" fmla="*/ 20 w 79"/>
                <a:gd name="T11" fmla="*/ 9 h 85"/>
                <a:gd name="T12" fmla="*/ 34 w 79"/>
                <a:gd name="T13" fmla="*/ 83 h 85"/>
                <a:gd name="T14" fmla="*/ 76 w 79"/>
                <a:gd name="T15" fmla="*/ 6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85">
                  <a:moveTo>
                    <a:pt x="76" y="67"/>
                  </a:moveTo>
                  <a:cubicBezTo>
                    <a:pt x="76" y="67"/>
                    <a:pt x="76" y="60"/>
                    <a:pt x="79" y="50"/>
                  </a:cubicBezTo>
                  <a:cubicBezTo>
                    <a:pt x="66" y="52"/>
                    <a:pt x="50" y="55"/>
                    <a:pt x="46" y="46"/>
                  </a:cubicBezTo>
                  <a:cubicBezTo>
                    <a:pt x="38" y="31"/>
                    <a:pt x="51" y="15"/>
                    <a:pt x="62" y="0"/>
                  </a:cubicBezTo>
                  <a:cubicBezTo>
                    <a:pt x="57" y="2"/>
                    <a:pt x="51" y="3"/>
                    <a:pt x="45" y="5"/>
                  </a:cubicBezTo>
                  <a:cubicBezTo>
                    <a:pt x="33" y="7"/>
                    <a:pt x="20" y="8"/>
                    <a:pt x="20" y="9"/>
                  </a:cubicBezTo>
                  <a:cubicBezTo>
                    <a:pt x="0" y="47"/>
                    <a:pt x="34" y="83"/>
                    <a:pt x="34" y="83"/>
                  </a:cubicBezTo>
                  <a:cubicBezTo>
                    <a:pt x="56" y="85"/>
                    <a:pt x="76" y="67"/>
                    <a:pt x="76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20"/>
            <p:cNvSpPr>
              <a:spLocks/>
            </p:cNvSpPr>
            <p:nvPr/>
          </p:nvSpPr>
          <p:spPr bwMode="auto">
            <a:xfrm>
              <a:off x="3504" y="522"/>
              <a:ext cx="95" cy="156"/>
            </a:xfrm>
            <a:custGeom>
              <a:avLst/>
              <a:gdLst>
                <a:gd name="T0" fmla="*/ 56 w 59"/>
                <a:gd name="T1" fmla="*/ 24 h 96"/>
                <a:gd name="T2" fmla="*/ 59 w 59"/>
                <a:gd name="T3" fmla="*/ 43 h 96"/>
                <a:gd name="T4" fmla="*/ 56 w 59"/>
                <a:gd name="T5" fmla="*/ 45 h 96"/>
                <a:gd name="T6" fmla="*/ 59 w 59"/>
                <a:gd name="T7" fmla="*/ 67 h 96"/>
                <a:gd name="T8" fmla="*/ 53 w 59"/>
                <a:gd name="T9" fmla="*/ 69 h 96"/>
                <a:gd name="T10" fmla="*/ 54 w 59"/>
                <a:gd name="T11" fmla="*/ 74 h 96"/>
                <a:gd name="T12" fmla="*/ 52 w 59"/>
                <a:gd name="T13" fmla="*/ 76 h 96"/>
                <a:gd name="T14" fmla="*/ 53 w 59"/>
                <a:gd name="T15" fmla="*/ 79 h 96"/>
                <a:gd name="T16" fmla="*/ 50 w 59"/>
                <a:gd name="T17" fmla="*/ 82 h 96"/>
                <a:gd name="T18" fmla="*/ 53 w 59"/>
                <a:gd name="T19" fmla="*/ 93 h 96"/>
                <a:gd name="T20" fmla="*/ 50 w 59"/>
                <a:gd name="T21" fmla="*/ 96 h 96"/>
                <a:gd name="T22" fmla="*/ 14 w 59"/>
                <a:gd name="T23" fmla="*/ 88 h 96"/>
                <a:gd name="T24" fmla="*/ 10 w 59"/>
                <a:gd name="T25" fmla="*/ 85 h 96"/>
                <a:gd name="T26" fmla="*/ 3 w 59"/>
                <a:gd name="T27" fmla="*/ 33 h 96"/>
                <a:gd name="T28" fmla="*/ 56 w 59"/>
                <a:gd name="T29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96">
                  <a:moveTo>
                    <a:pt x="56" y="24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5"/>
                    <a:pt x="0" y="48"/>
                    <a:pt x="3" y="33"/>
                  </a:cubicBezTo>
                  <a:cubicBezTo>
                    <a:pt x="6" y="17"/>
                    <a:pt x="31" y="0"/>
                    <a:pt x="56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3481" y="519"/>
              <a:ext cx="127" cy="107"/>
            </a:xfrm>
            <a:custGeom>
              <a:avLst/>
              <a:gdLst>
                <a:gd name="T0" fmla="*/ 18 w 78"/>
                <a:gd name="T1" fmla="*/ 53 h 66"/>
                <a:gd name="T2" fmla="*/ 22 w 78"/>
                <a:gd name="T3" fmla="*/ 66 h 66"/>
                <a:gd name="T4" fmla="*/ 27 w 78"/>
                <a:gd name="T5" fmla="*/ 66 h 66"/>
                <a:gd name="T6" fmla="*/ 29 w 78"/>
                <a:gd name="T7" fmla="*/ 31 h 66"/>
                <a:gd name="T8" fmla="*/ 47 w 78"/>
                <a:gd name="T9" fmla="*/ 24 h 66"/>
                <a:gd name="T10" fmla="*/ 74 w 78"/>
                <a:gd name="T11" fmla="*/ 32 h 66"/>
                <a:gd name="T12" fmla="*/ 78 w 78"/>
                <a:gd name="T13" fmla="*/ 30 h 66"/>
                <a:gd name="T14" fmla="*/ 73 w 78"/>
                <a:gd name="T15" fmla="*/ 22 h 66"/>
                <a:gd name="T16" fmla="*/ 51 w 78"/>
                <a:gd name="T17" fmla="*/ 4 h 66"/>
                <a:gd name="T18" fmla="*/ 13 w 78"/>
                <a:gd name="T19" fmla="*/ 13 h 66"/>
                <a:gd name="T20" fmla="*/ 4 w 78"/>
                <a:gd name="T21" fmla="*/ 50 h 66"/>
                <a:gd name="T22" fmla="*/ 6 w 78"/>
                <a:gd name="T23" fmla="*/ 66 h 66"/>
                <a:gd name="T24" fmla="*/ 18 w 78"/>
                <a:gd name="T25" fmla="*/ 64 h 66"/>
                <a:gd name="T26" fmla="*/ 18 w 78"/>
                <a:gd name="T27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66">
                  <a:moveTo>
                    <a:pt x="18" y="53"/>
                  </a:moveTo>
                  <a:cubicBezTo>
                    <a:pt x="22" y="66"/>
                    <a:pt x="22" y="66"/>
                    <a:pt x="22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7" y="66"/>
                    <a:pt x="25" y="39"/>
                    <a:pt x="29" y="31"/>
                  </a:cubicBezTo>
                  <a:cubicBezTo>
                    <a:pt x="32" y="23"/>
                    <a:pt x="41" y="20"/>
                    <a:pt x="47" y="24"/>
                  </a:cubicBezTo>
                  <a:cubicBezTo>
                    <a:pt x="54" y="28"/>
                    <a:pt x="70" y="33"/>
                    <a:pt x="74" y="32"/>
                  </a:cubicBezTo>
                  <a:cubicBezTo>
                    <a:pt x="78" y="31"/>
                    <a:pt x="78" y="30"/>
                    <a:pt x="78" y="30"/>
                  </a:cubicBezTo>
                  <a:cubicBezTo>
                    <a:pt x="78" y="30"/>
                    <a:pt x="77" y="29"/>
                    <a:pt x="73" y="22"/>
                  </a:cubicBezTo>
                  <a:cubicBezTo>
                    <a:pt x="69" y="15"/>
                    <a:pt x="64" y="8"/>
                    <a:pt x="51" y="4"/>
                  </a:cubicBezTo>
                  <a:cubicBezTo>
                    <a:pt x="39" y="0"/>
                    <a:pt x="25" y="2"/>
                    <a:pt x="13" y="13"/>
                  </a:cubicBezTo>
                  <a:cubicBezTo>
                    <a:pt x="5" y="20"/>
                    <a:pt x="0" y="36"/>
                    <a:pt x="4" y="50"/>
                  </a:cubicBezTo>
                  <a:cubicBezTo>
                    <a:pt x="8" y="62"/>
                    <a:pt x="6" y="66"/>
                    <a:pt x="6" y="66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5" y="52"/>
                    <a:pt x="18" y="5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2"/>
            <p:cNvSpPr>
              <a:spLocks/>
            </p:cNvSpPr>
            <p:nvPr/>
          </p:nvSpPr>
          <p:spPr bwMode="auto">
            <a:xfrm>
              <a:off x="3488" y="595"/>
              <a:ext cx="24" cy="29"/>
            </a:xfrm>
            <a:custGeom>
              <a:avLst/>
              <a:gdLst>
                <a:gd name="T0" fmla="*/ 14 w 15"/>
                <a:gd name="T1" fmla="*/ 6 h 18"/>
                <a:gd name="T2" fmla="*/ 4 w 15"/>
                <a:gd name="T3" fmla="*/ 5 h 18"/>
                <a:gd name="T4" fmla="*/ 10 w 15"/>
                <a:gd name="T5" fmla="*/ 17 h 18"/>
                <a:gd name="T6" fmla="*/ 14 w 15"/>
                <a:gd name="T7" fmla="*/ 17 h 18"/>
                <a:gd name="T8" fmla="*/ 14 w 15"/>
                <a:gd name="T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8">
                  <a:moveTo>
                    <a:pt x="14" y="6"/>
                  </a:moveTo>
                  <a:cubicBezTo>
                    <a:pt x="12" y="3"/>
                    <a:pt x="7" y="0"/>
                    <a:pt x="4" y="5"/>
                  </a:cubicBezTo>
                  <a:cubicBezTo>
                    <a:pt x="0" y="10"/>
                    <a:pt x="5" y="15"/>
                    <a:pt x="10" y="17"/>
                  </a:cubicBezTo>
                  <a:cubicBezTo>
                    <a:pt x="14" y="18"/>
                    <a:pt x="14" y="17"/>
                    <a:pt x="14" y="17"/>
                  </a:cubicBezTo>
                  <a:cubicBezTo>
                    <a:pt x="14" y="17"/>
                    <a:pt x="15" y="8"/>
                    <a:pt x="1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3"/>
            <p:cNvSpPr>
              <a:spLocks/>
            </p:cNvSpPr>
            <p:nvPr/>
          </p:nvSpPr>
          <p:spPr bwMode="auto">
            <a:xfrm>
              <a:off x="3570" y="599"/>
              <a:ext cx="15" cy="6"/>
            </a:xfrm>
            <a:custGeom>
              <a:avLst/>
              <a:gdLst>
                <a:gd name="T0" fmla="*/ 0 w 9"/>
                <a:gd name="T1" fmla="*/ 3 h 4"/>
                <a:gd name="T2" fmla="*/ 9 w 9"/>
                <a:gd name="T3" fmla="*/ 1 h 4"/>
                <a:gd name="T4" fmla="*/ 9 w 9"/>
                <a:gd name="T5" fmla="*/ 4 h 4"/>
                <a:gd name="T6" fmla="*/ 7 w 9"/>
                <a:gd name="T7" fmla="*/ 4 h 4"/>
                <a:gd name="T8" fmla="*/ 7 w 9"/>
                <a:gd name="T9" fmla="*/ 2 h 4"/>
                <a:gd name="T10" fmla="*/ 0 w 9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0" y="3"/>
                  </a:moveTo>
                  <a:cubicBezTo>
                    <a:pt x="0" y="3"/>
                    <a:pt x="5" y="0"/>
                    <a:pt x="9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2" y="2"/>
                    <a:pt x="0" y="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4"/>
            <p:cNvSpPr>
              <a:spLocks/>
            </p:cNvSpPr>
            <p:nvPr/>
          </p:nvSpPr>
          <p:spPr bwMode="auto">
            <a:xfrm>
              <a:off x="3567" y="590"/>
              <a:ext cx="26" cy="9"/>
            </a:xfrm>
            <a:custGeom>
              <a:avLst/>
              <a:gdLst>
                <a:gd name="T0" fmla="*/ 0 w 16"/>
                <a:gd name="T1" fmla="*/ 5 h 5"/>
                <a:gd name="T2" fmla="*/ 0 w 16"/>
                <a:gd name="T3" fmla="*/ 4 h 5"/>
                <a:gd name="T4" fmla="*/ 15 w 16"/>
                <a:gd name="T5" fmla="*/ 0 h 5"/>
                <a:gd name="T6" fmla="*/ 15 w 16"/>
                <a:gd name="T7" fmla="*/ 2 h 5"/>
                <a:gd name="T8" fmla="*/ 0 w 1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6" y="0"/>
                    <a:pt x="15" y="0"/>
                  </a:cubicBezTo>
                  <a:cubicBezTo>
                    <a:pt x="15" y="0"/>
                    <a:pt x="16" y="2"/>
                    <a:pt x="15" y="2"/>
                  </a:cubicBezTo>
                  <a:cubicBezTo>
                    <a:pt x="14" y="3"/>
                    <a:pt x="8" y="1"/>
                    <a:pt x="0" y="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5"/>
            <p:cNvSpPr>
              <a:spLocks/>
            </p:cNvSpPr>
            <p:nvPr/>
          </p:nvSpPr>
          <p:spPr bwMode="auto">
            <a:xfrm>
              <a:off x="3433" y="616"/>
              <a:ext cx="35" cy="114"/>
            </a:xfrm>
            <a:custGeom>
              <a:avLst/>
              <a:gdLst>
                <a:gd name="T0" fmla="*/ 7 w 22"/>
                <a:gd name="T1" fmla="*/ 6 h 70"/>
                <a:gd name="T2" fmla="*/ 22 w 22"/>
                <a:gd name="T3" fmla="*/ 70 h 70"/>
                <a:gd name="T4" fmla="*/ 18 w 22"/>
                <a:gd name="T5" fmla="*/ 6 h 70"/>
                <a:gd name="T6" fmla="*/ 7 w 22"/>
                <a:gd name="T7" fmla="*/ 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70">
                  <a:moveTo>
                    <a:pt x="7" y="6"/>
                  </a:moveTo>
                  <a:cubicBezTo>
                    <a:pt x="7" y="6"/>
                    <a:pt x="0" y="49"/>
                    <a:pt x="22" y="70"/>
                  </a:cubicBezTo>
                  <a:cubicBezTo>
                    <a:pt x="22" y="70"/>
                    <a:pt x="11" y="30"/>
                    <a:pt x="18" y="6"/>
                  </a:cubicBezTo>
                  <a:cubicBezTo>
                    <a:pt x="18" y="6"/>
                    <a:pt x="10" y="0"/>
                    <a:pt x="7" y="6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6"/>
            <p:cNvSpPr>
              <a:spLocks/>
            </p:cNvSpPr>
            <p:nvPr/>
          </p:nvSpPr>
          <p:spPr bwMode="auto">
            <a:xfrm>
              <a:off x="3486" y="725"/>
              <a:ext cx="57" cy="29"/>
            </a:xfrm>
            <a:custGeom>
              <a:avLst/>
              <a:gdLst>
                <a:gd name="T0" fmla="*/ 0 w 35"/>
                <a:gd name="T1" fmla="*/ 13 h 18"/>
                <a:gd name="T2" fmla="*/ 32 w 35"/>
                <a:gd name="T3" fmla="*/ 7 h 18"/>
                <a:gd name="T4" fmla="*/ 30 w 35"/>
                <a:gd name="T5" fmla="*/ 0 h 18"/>
                <a:gd name="T6" fmla="*/ 0 w 35"/>
                <a:gd name="T7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0" y="13"/>
                  </a:moveTo>
                  <a:cubicBezTo>
                    <a:pt x="0" y="13"/>
                    <a:pt x="20" y="18"/>
                    <a:pt x="32" y="7"/>
                  </a:cubicBezTo>
                  <a:cubicBezTo>
                    <a:pt x="32" y="7"/>
                    <a:pt x="35" y="5"/>
                    <a:pt x="30" y="0"/>
                  </a:cubicBezTo>
                  <a:cubicBezTo>
                    <a:pt x="30" y="0"/>
                    <a:pt x="16" y="11"/>
                    <a:pt x="0" y="1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7"/>
            <p:cNvSpPr>
              <a:spLocks/>
            </p:cNvSpPr>
            <p:nvPr/>
          </p:nvSpPr>
          <p:spPr bwMode="auto">
            <a:xfrm>
              <a:off x="3433" y="612"/>
              <a:ext cx="43" cy="102"/>
            </a:xfrm>
            <a:custGeom>
              <a:avLst/>
              <a:gdLst>
                <a:gd name="T0" fmla="*/ 8 w 27"/>
                <a:gd name="T1" fmla="*/ 63 h 63"/>
                <a:gd name="T2" fmla="*/ 27 w 27"/>
                <a:gd name="T3" fmla="*/ 55 h 63"/>
                <a:gd name="T4" fmla="*/ 24 w 27"/>
                <a:gd name="T5" fmla="*/ 0 h 63"/>
                <a:gd name="T6" fmla="*/ 2 w 27"/>
                <a:gd name="T7" fmla="*/ 2 h 63"/>
                <a:gd name="T8" fmla="*/ 1 w 27"/>
                <a:gd name="T9" fmla="*/ 32 h 63"/>
                <a:gd name="T10" fmla="*/ 8 w 27"/>
                <a:gd name="T1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63">
                  <a:moveTo>
                    <a:pt x="8" y="63"/>
                  </a:move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14" y="21"/>
                    <a:pt x="24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13"/>
                    <a:pt x="1" y="32"/>
                  </a:cubicBezTo>
                  <a:cubicBezTo>
                    <a:pt x="3" y="51"/>
                    <a:pt x="8" y="63"/>
                    <a:pt x="8" y="63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8"/>
            <p:cNvSpPr>
              <a:spLocks/>
            </p:cNvSpPr>
            <p:nvPr/>
          </p:nvSpPr>
          <p:spPr bwMode="auto">
            <a:xfrm>
              <a:off x="3501" y="710"/>
              <a:ext cx="58" cy="54"/>
            </a:xfrm>
            <a:custGeom>
              <a:avLst/>
              <a:gdLst>
                <a:gd name="T0" fmla="*/ 0 w 36"/>
                <a:gd name="T1" fmla="*/ 32 h 33"/>
                <a:gd name="T2" fmla="*/ 8 w 36"/>
                <a:gd name="T3" fmla="*/ 14 h 33"/>
                <a:gd name="T4" fmla="*/ 36 w 36"/>
                <a:gd name="T5" fmla="*/ 0 h 33"/>
                <a:gd name="T6" fmla="*/ 31 w 36"/>
                <a:gd name="T7" fmla="*/ 16 h 33"/>
                <a:gd name="T8" fmla="*/ 0 w 36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3">
                  <a:moveTo>
                    <a:pt x="0" y="32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29" y="9"/>
                    <a:pt x="36" y="0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1" y="33"/>
                    <a:pt x="0" y="32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9"/>
            <p:cNvSpPr>
              <a:spLocks/>
            </p:cNvSpPr>
            <p:nvPr/>
          </p:nvSpPr>
          <p:spPr bwMode="auto">
            <a:xfrm>
              <a:off x="2770" y="1026"/>
              <a:ext cx="369" cy="268"/>
            </a:xfrm>
            <a:custGeom>
              <a:avLst/>
              <a:gdLst>
                <a:gd name="T0" fmla="*/ 128 w 228"/>
                <a:gd name="T1" fmla="*/ 102 h 165"/>
                <a:gd name="T2" fmla="*/ 82 w 228"/>
                <a:gd name="T3" fmla="*/ 135 h 165"/>
                <a:gd name="T4" fmla="*/ 41 w 228"/>
                <a:gd name="T5" fmla="*/ 155 h 165"/>
                <a:gd name="T6" fmla="*/ 12 w 228"/>
                <a:gd name="T7" fmla="*/ 164 h 165"/>
                <a:gd name="T8" fmla="*/ 0 w 228"/>
                <a:gd name="T9" fmla="*/ 165 h 165"/>
                <a:gd name="T10" fmla="*/ 11 w 228"/>
                <a:gd name="T11" fmla="*/ 163 h 165"/>
                <a:gd name="T12" fmla="*/ 40 w 228"/>
                <a:gd name="T13" fmla="*/ 153 h 165"/>
                <a:gd name="T14" fmla="*/ 80 w 228"/>
                <a:gd name="T15" fmla="*/ 131 h 165"/>
                <a:gd name="T16" fmla="*/ 124 w 228"/>
                <a:gd name="T17" fmla="*/ 97 h 165"/>
                <a:gd name="T18" fmla="*/ 199 w 228"/>
                <a:gd name="T19" fmla="*/ 30 h 165"/>
                <a:gd name="T20" fmla="*/ 228 w 228"/>
                <a:gd name="T21" fmla="*/ 0 h 165"/>
                <a:gd name="T22" fmla="*/ 201 w 228"/>
                <a:gd name="T23" fmla="*/ 32 h 165"/>
                <a:gd name="T24" fmla="*/ 128 w 228"/>
                <a:gd name="T25" fmla="*/ 10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165">
                  <a:moveTo>
                    <a:pt x="128" y="102"/>
                  </a:moveTo>
                  <a:cubicBezTo>
                    <a:pt x="112" y="115"/>
                    <a:pt x="97" y="126"/>
                    <a:pt x="82" y="135"/>
                  </a:cubicBezTo>
                  <a:cubicBezTo>
                    <a:pt x="68" y="144"/>
                    <a:pt x="54" y="151"/>
                    <a:pt x="41" y="155"/>
                  </a:cubicBezTo>
                  <a:cubicBezTo>
                    <a:pt x="29" y="160"/>
                    <a:pt x="19" y="163"/>
                    <a:pt x="12" y="164"/>
                  </a:cubicBezTo>
                  <a:cubicBezTo>
                    <a:pt x="4" y="165"/>
                    <a:pt x="0" y="165"/>
                    <a:pt x="0" y="165"/>
                  </a:cubicBezTo>
                  <a:cubicBezTo>
                    <a:pt x="0" y="165"/>
                    <a:pt x="4" y="164"/>
                    <a:pt x="11" y="163"/>
                  </a:cubicBezTo>
                  <a:cubicBezTo>
                    <a:pt x="18" y="161"/>
                    <a:pt x="28" y="158"/>
                    <a:pt x="40" y="153"/>
                  </a:cubicBezTo>
                  <a:cubicBezTo>
                    <a:pt x="52" y="147"/>
                    <a:pt x="65" y="140"/>
                    <a:pt x="80" y="131"/>
                  </a:cubicBezTo>
                  <a:cubicBezTo>
                    <a:pt x="94" y="121"/>
                    <a:pt x="109" y="110"/>
                    <a:pt x="124" y="97"/>
                  </a:cubicBezTo>
                  <a:cubicBezTo>
                    <a:pt x="154" y="72"/>
                    <a:pt x="180" y="48"/>
                    <a:pt x="199" y="30"/>
                  </a:cubicBezTo>
                  <a:cubicBezTo>
                    <a:pt x="217" y="12"/>
                    <a:pt x="228" y="0"/>
                    <a:pt x="228" y="0"/>
                  </a:cubicBezTo>
                  <a:cubicBezTo>
                    <a:pt x="228" y="0"/>
                    <a:pt x="218" y="13"/>
                    <a:pt x="201" y="32"/>
                  </a:cubicBezTo>
                  <a:cubicBezTo>
                    <a:pt x="183" y="51"/>
                    <a:pt x="158" y="77"/>
                    <a:pt x="128" y="102"/>
                  </a:cubicBezTo>
                  <a:close/>
                </a:path>
              </a:pathLst>
            </a:custGeom>
            <a:solidFill>
              <a:srgbClr val="24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30"/>
            <p:cNvSpPr>
              <a:spLocks/>
            </p:cNvSpPr>
            <p:nvPr/>
          </p:nvSpPr>
          <p:spPr bwMode="auto">
            <a:xfrm>
              <a:off x="3031" y="846"/>
              <a:ext cx="199" cy="75"/>
            </a:xfrm>
            <a:custGeom>
              <a:avLst/>
              <a:gdLst>
                <a:gd name="T0" fmla="*/ 1 w 199"/>
                <a:gd name="T1" fmla="*/ 35 h 75"/>
                <a:gd name="T2" fmla="*/ 194 w 199"/>
                <a:gd name="T3" fmla="*/ 0 h 75"/>
                <a:gd name="T4" fmla="*/ 199 w 199"/>
                <a:gd name="T5" fmla="*/ 5 h 75"/>
                <a:gd name="T6" fmla="*/ 0 w 199"/>
                <a:gd name="T7" fmla="*/ 75 h 75"/>
                <a:gd name="T8" fmla="*/ 1 w 199"/>
                <a:gd name="T9" fmla="*/ 3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75">
                  <a:moveTo>
                    <a:pt x="1" y="35"/>
                  </a:moveTo>
                  <a:lnTo>
                    <a:pt x="194" y="0"/>
                  </a:lnTo>
                  <a:lnTo>
                    <a:pt x="199" y="5"/>
                  </a:lnTo>
                  <a:lnTo>
                    <a:pt x="0" y="75"/>
                  </a:lnTo>
                  <a:lnTo>
                    <a:pt x="1" y="35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31"/>
            <p:cNvSpPr>
              <a:spLocks/>
            </p:cNvSpPr>
            <p:nvPr/>
          </p:nvSpPr>
          <p:spPr bwMode="auto">
            <a:xfrm>
              <a:off x="3188" y="791"/>
              <a:ext cx="84" cy="83"/>
            </a:xfrm>
            <a:custGeom>
              <a:avLst/>
              <a:gdLst>
                <a:gd name="T0" fmla="*/ 23 w 52"/>
                <a:gd name="T1" fmla="*/ 0 h 51"/>
                <a:gd name="T2" fmla="*/ 39 w 52"/>
                <a:gd name="T3" fmla="*/ 10 h 51"/>
                <a:gd name="T4" fmla="*/ 50 w 52"/>
                <a:gd name="T5" fmla="*/ 21 h 51"/>
                <a:gd name="T6" fmla="*/ 41 w 52"/>
                <a:gd name="T7" fmla="*/ 44 h 51"/>
                <a:gd name="T8" fmla="*/ 23 w 52"/>
                <a:gd name="T9" fmla="*/ 48 h 51"/>
                <a:gd name="T10" fmla="*/ 2 w 52"/>
                <a:gd name="T11" fmla="*/ 28 h 51"/>
                <a:gd name="T12" fmla="*/ 6 w 52"/>
                <a:gd name="T13" fmla="*/ 12 h 51"/>
                <a:gd name="T14" fmla="*/ 23 w 52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3" y="0"/>
                  </a:moveTo>
                  <a:cubicBezTo>
                    <a:pt x="31" y="0"/>
                    <a:pt x="34" y="5"/>
                    <a:pt x="39" y="10"/>
                  </a:cubicBezTo>
                  <a:cubicBezTo>
                    <a:pt x="41" y="12"/>
                    <a:pt x="46" y="18"/>
                    <a:pt x="50" y="21"/>
                  </a:cubicBezTo>
                  <a:cubicBezTo>
                    <a:pt x="52" y="29"/>
                    <a:pt x="49" y="37"/>
                    <a:pt x="41" y="44"/>
                  </a:cubicBezTo>
                  <a:cubicBezTo>
                    <a:pt x="36" y="48"/>
                    <a:pt x="29" y="51"/>
                    <a:pt x="23" y="48"/>
                  </a:cubicBezTo>
                  <a:cubicBezTo>
                    <a:pt x="18" y="45"/>
                    <a:pt x="4" y="34"/>
                    <a:pt x="2" y="28"/>
                  </a:cubicBezTo>
                  <a:cubicBezTo>
                    <a:pt x="0" y="22"/>
                    <a:pt x="2" y="16"/>
                    <a:pt x="6" y="12"/>
                  </a:cubicBezTo>
                  <a:cubicBezTo>
                    <a:pt x="9" y="8"/>
                    <a:pt x="17" y="1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32"/>
            <p:cNvSpPr>
              <a:spLocks/>
            </p:cNvSpPr>
            <p:nvPr/>
          </p:nvSpPr>
          <p:spPr bwMode="auto">
            <a:xfrm>
              <a:off x="3245" y="812"/>
              <a:ext cx="42" cy="33"/>
            </a:xfrm>
            <a:custGeom>
              <a:avLst/>
              <a:gdLst>
                <a:gd name="T0" fmla="*/ 20 w 26"/>
                <a:gd name="T1" fmla="*/ 20 h 20"/>
                <a:gd name="T2" fmla="*/ 19 w 26"/>
                <a:gd name="T3" fmla="*/ 19 h 20"/>
                <a:gd name="T4" fmla="*/ 2 w 26"/>
                <a:gd name="T5" fmla="*/ 10 h 20"/>
                <a:gd name="T6" fmla="*/ 2 w 26"/>
                <a:gd name="T7" fmla="*/ 3 h 20"/>
                <a:gd name="T8" fmla="*/ 9 w 26"/>
                <a:gd name="T9" fmla="*/ 2 h 20"/>
                <a:gd name="T10" fmla="*/ 22 w 26"/>
                <a:gd name="T11" fmla="*/ 9 h 20"/>
                <a:gd name="T12" fmla="*/ 25 w 26"/>
                <a:gd name="T13" fmla="*/ 16 h 20"/>
                <a:gd name="T14" fmla="*/ 20 w 26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0">
                  <a:moveTo>
                    <a:pt x="20" y="20"/>
                  </a:moveTo>
                  <a:cubicBezTo>
                    <a:pt x="20" y="20"/>
                    <a:pt x="19" y="20"/>
                    <a:pt x="19" y="19"/>
                  </a:cubicBezTo>
                  <a:cubicBezTo>
                    <a:pt x="10" y="17"/>
                    <a:pt x="6" y="14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1"/>
                    <a:pt x="7" y="0"/>
                    <a:pt x="9" y="2"/>
                  </a:cubicBezTo>
                  <a:cubicBezTo>
                    <a:pt x="12" y="5"/>
                    <a:pt x="14" y="7"/>
                    <a:pt x="22" y="9"/>
                  </a:cubicBezTo>
                  <a:cubicBezTo>
                    <a:pt x="25" y="10"/>
                    <a:pt x="26" y="13"/>
                    <a:pt x="25" y="16"/>
                  </a:cubicBezTo>
                  <a:cubicBezTo>
                    <a:pt x="25" y="18"/>
                    <a:pt x="23" y="20"/>
                    <a:pt x="2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3"/>
            <p:cNvSpPr>
              <a:spLocks/>
            </p:cNvSpPr>
            <p:nvPr/>
          </p:nvSpPr>
          <p:spPr bwMode="auto">
            <a:xfrm>
              <a:off x="3241" y="834"/>
              <a:ext cx="42" cy="25"/>
            </a:xfrm>
            <a:custGeom>
              <a:avLst/>
              <a:gdLst>
                <a:gd name="T0" fmla="*/ 20 w 26"/>
                <a:gd name="T1" fmla="*/ 16 h 16"/>
                <a:gd name="T2" fmla="*/ 19 w 26"/>
                <a:gd name="T3" fmla="*/ 16 h 16"/>
                <a:gd name="T4" fmla="*/ 13 w 26"/>
                <a:gd name="T5" fmla="*/ 14 h 16"/>
                <a:gd name="T6" fmla="*/ 2 w 26"/>
                <a:gd name="T7" fmla="*/ 9 h 16"/>
                <a:gd name="T8" fmla="*/ 2 w 26"/>
                <a:gd name="T9" fmla="*/ 2 h 16"/>
                <a:gd name="T10" fmla="*/ 10 w 26"/>
                <a:gd name="T11" fmla="*/ 2 h 16"/>
                <a:gd name="T12" fmla="*/ 15 w 26"/>
                <a:gd name="T13" fmla="*/ 4 h 16"/>
                <a:gd name="T14" fmla="*/ 21 w 26"/>
                <a:gd name="T15" fmla="*/ 6 h 16"/>
                <a:gd name="T16" fmla="*/ 25 w 26"/>
                <a:gd name="T17" fmla="*/ 12 h 16"/>
                <a:gd name="T18" fmla="*/ 20 w 26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0" y="16"/>
                  </a:moveTo>
                  <a:cubicBezTo>
                    <a:pt x="20" y="16"/>
                    <a:pt x="19" y="16"/>
                    <a:pt x="19" y="16"/>
                  </a:cubicBezTo>
                  <a:cubicBezTo>
                    <a:pt x="16" y="15"/>
                    <a:pt x="14" y="15"/>
                    <a:pt x="13" y="14"/>
                  </a:cubicBezTo>
                  <a:cubicBezTo>
                    <a:pt x="8" y="13"/>
                    <a:pt x="5" y="13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1" y="3"/>
                    <a:pt x="15" y="4"/>
                  </a:cubicBezTo>
                  <a:cubicBezTo>
                    <a:pt x="17" y="5"/>
                    <a:pt x="19" y="5"/>
                    <a:pt x="21" y="6"/>
                  </a:cubicBezTo>
                  <a:cubicBezTo>
                    <a:pt x="24" y="7"/>
                    <a:pt x="26" y="9"/>
                    <a:pt x="25" y="12"/>
                  </a:cubicBezTo>
                  <a:cubicBezTo>
                    <a:pt x="24" y="15"/>
                    <a:pt x="22" y="16"/>
                    <a:pt x="2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4"/>
            <p:cNvSpPr>
              <a:spLocks/>
            </p:cNvSpPr>
            <p:nvPr/>
          </p:nvSpPr>
          <p:spPr bwMode="auto">
            <a:xfrm>
              <a:off x="3228" y="842"/>
              <a:ext cx="49" cy="30"/>
            </a:xfrm>
            <a:custGeom>
              <a:avLst/>
              <a:gdLst>
                <a:gd name="T0" fmla="*/ 24 w 30"/>
                <a:gd name="T1" fmla="*/ 19 h 19"/>
                <a:gd name="T2" fmla="*/ 24 w 30"/>
                <a:gd name="T3" fmla="*/ 19 h 19"/>
                <a:gd name="T4" fmla="*/ 3 w 30"/>
                <a:gd name="T5" fmla="*/ 10 h 19"/>
                <a:gd name="T6" fmla="*/ 2 w 30"/>
                <a:gd name="T7" fmla="*/ 3 h 19"/>
                <a:gd name="T8" fmla="*/ 10 w 30"/>
                <a:gd name="T9" fmla="*/ 2 h 19"/>
                <a:gd name="T10" fmla="*/ 25 w 30"/>
                <a:gd name="T11" fmla="*/ 9 h 19"/>
                <a:gd name="T12" fmla="*/ 30 w 30"/>
                <a:gd name="T13" fmla="*/ 14 h 19"/>
                <a:gd name="T14" fmla="*/ 24 w 3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9">
                  <a:moveTo>
                    <a:pt x="24" y="19"/>
                  </a:moveTo>
                  <a:cubicBezTo>
                    <a:pt x="24" y="19"/>
                    <a:pt x="24" y="19"/>
                    <a:pt x="24" y="19"/>
                  </a:cubicBezTo>
                  <a:cubicBezTo>
                    <a:pt x="15" y="18"/>
                    <a:pt x="9" y="16"/>
                    <a:pt x="3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5" y="0"/>
                    <a:pt x="8" y="0"/>
                    <a:pt x="10" y="2"/>
                  </a:cubicBezTo>
                  <a:cubicBezTo>
                    <a:pt x="14" y="6"/>
                    <a:pt x="17" y="8"/>
                    <a:pt x="25" y="9"/>
                  </a:cubicBezTo>
                  <a:cubicBezTo>
                    <a:pt x="28" y="9"/>
                    <a:pt x="30" y="11"/>
                    <a:pt x="30" y="14"/>
                  </a:cubicBezTo>
                  <a:cubicBezTo>
                    <a:pt x="29" y="17"/>
                    <a:pt x="27" y="19"/>
                    <a:pt x="24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5"/>
            <p:cNvSpPr>
              <a:spLocks/>
            </p:cNvSpPr>
            <p:nvPr/>
          </p:nvSpPr>
          <p:spPr bwMode="auto">
            <a:xfrm>
              <a:off x="3198" y="834"/>
              <a:ext cx="64" cy="43"/>
            </a:xfrm>
            <a:custGeom>
              <a:avLst/>
              <a:gdLst>
                <a:gd name="T0" fmla="*/ 36 w 40"/>
                <a:gd name="T1" fmla="*/ 27 h 27"/>
                <a:gd name="T2" fmla="*/ 36 w 40"/>
                <a:gd name="T3" fmla="*/ 27 h 27"/>
                <a:gd name="T4" fmla="*/ 2 w 40"/>
                <a:gd name="T5" fmla="*/ 9 h 27"/>
                <a:gd name="T6" fmla="*/ 1 w 40"/>
                <a:gd name="T7" fmla="*/ 8 h 27"/>
                <a:gd name="T8" fmla="*/ 2 w 40"/>
                <a:gd name="T9" fmla="*/ 2 h 27"/>
                <a:gd name="T10" fmla="*/ 8 w 40"/>
                <a:gd name="T11" fmla="*/ 3 h 27"/>
                <a:gd name="T12" fmla="*/ 9 w 40"/>
                <a:gd name="T13" fmla="*/ 3 h 27"/>
                <a:gd name="T14" fmla="*/ 36 w 40"/>
                <a:gd name="T15" fmla="*/ 18 h 27"/>
                <a:gd name="T16" fmla="*/ 40 w 40"/>
                <a:gd name="T17" fmla="*/ 23 h 27"/>
                <a:gd name="T18" fmla="*/ 36 w 4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36" y="27"/>
                  </a:moveTo>
                  <a:cubicBezTo>
                    <a:pt x="36" y="27"/>
                    <a:pt x="36" y="27"/>
                    <a:pt x="36" y="27"/>
                  </a:cubicBezTo>
                  <a:cubicBezTo>
                    <a:pt x="15" y="25"/>
                    <a:pt x="7" y="15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4" y="9"/>
                    <a:pt x="20" y="17"/>
                    <a:pt x="36" y="18"/>
                  </a:cubicBezTo>
                  <a:cubicBezTo>
                    <a:pt x="39" y="18"/>
                    <a:pt x="40" y="20"/>
                    <a:pt x="40" y="23"/>
                  </a:cubicBezTo>
                  <a:cubicBezTo>
                    <a:pt x="40" y="25"/>
                    <a:pt x="38" y="27"/>
                    <a:pt x="36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6"/>
            <p:cNvSpPr>
              <a:spLocks/>
            </p:cNvSpPr>
            <p:nvPr/>
          </p:nvSpPr>
          <p:spPr bwMode="auto">
            <a:xfrm>
              <a:off x="3204" y="783"/>
              <a:ext cx="71" cy="41"/>
            </a:xfrm>
            <a:custGeom>
              <a:avLst/>
              <a:gdLst>
                <a:gd name="T0" fmla="*/ 38 w 44"/>
                <a:gd name="T1" fmla="*/ 25 h 25"/>
                <a:gd name="T2" fmla="*/ 37 w 44"/>
                <a:gd name="T3" fmla="*/ 25 h 25"/>
                <a:gd name="T4" fmla="*/ 24 w 44"/>
                <a:gd name="T5" fmla="*/ 15 h 25"/>
                <a:gd name="T6" fmla="*/ 21 w 44"/>
                <a:gd name="T7" fmla="*/ 11 h 25"/>
                <a:gd name="T8" fmla="*/ 10 w 44"/>
                <a:gd name="T9" fmla="*/ 16 h 25"/>
                <a:gd name="T10" fmla="*/ 3 w 44"/>
                <a:gd name="T11" fmla="*/ 17 h 25"/>
                <a:gd name="T12" fmla="*/ 2 w 44"/>
                <a:gd name="T13" fmla="*/ 9 h 25"/>
                <a:gd name="T14" fmla="*/ 20 w 44"/>
                <a:gd name="T15" fmla="*/ 0 h 25"/>
                <a:gd name="T16" fmla="*/ 33 w 44"/>
                <a:gd name="T17" fmla="*/ 9 h 25"/>
                <a:gd name="T18" fmla="*/ 39 w 44"/>
                <a:gd name="T19" fmla="*/ 15 h 25"/>
                <a:gd name="T20" fmla="*/ 43 w 44"/>
                <a:gd name="T21" fmla="*/ 21 h 25"/>
                <a:gd name="T22" fmla="*/ 38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8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1" y="24"/>
                    <a:pt x="28" y="19"/>
                    <a:pt x="24" y="15"/>
                  </a:cubicBezTo>
                  <a:cubicBezTo>
                    <a:pt x="23" y="14"/>
                    <a:pt x="21" y="12"/>
                    <a:pt x="21" y="11"/>
                  </a:cubicBezTo>
                  <a:cubicBezTo>
                    <a:pt x="17" y="11"/>
                    <a:pt x="13" y="13"/>
                    <a:pt x="10" y="16"/>
                  </a:cubicBezTo>
                  <a:cubicBezTo>
                    <a:pt x="8" y="19"/>
                    <a:pt x="5" y="19"/>
                    <a:pt x="3" y="17"/>
                  </a:cubicBezTo>
                  <a:cubicBezTo>
                    <a:pt x="0" y="15"/>
                    <a:pt x="0" y="11"/>
                    <a:pt x="2" y="9"/>
                  </a:cubicBezTo>
                  <a:cubicBezTo>
                    <a:pt x="8" y="4"/>
                    <a:pt x="14" y="1"/>
                    <a:pt x="20" y="0"/>
                  </a:cubicBezTo>
                  <a:cubicBezTo>
                    <a:pt x="26" y="0"/>
                    <a:pt x="30" y="5"/>
                    <a:pt x="33" y="9"/>
                  </a:cubicBezTo>
                  <a:cubicBezTo>
                    <a:pt x="35" y="12"/>
                    <a:pt x="37" y="15"/>
                    <a:pt x="39" y="15"/>
                  </a:cubicBezTo>
                  <a:cubicBezTo>
                    <a:pt x="42" y="16"/>
                    <a:pt x="44" y="18"/>
                    <a:pt x="43" y="21"/>
                  </a:cubicBezTo>
                  <a:cubicBezTo>
                    <a:pt x="43" y="24"/>
                    <a:pt x="41" y="25"/>
                    <a:pt x="3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7"/>
            <p:cNvSpPr>
              <a:spLocks/>
            </p:cNvSpPr>
            <p:nvPr/>
          </p:nvSpPr>
          <p:spPr bwMode="auto">
            <a:xfrm>
              <a:off x="3575" y="639"/>
              <a:ext cx="16" cy="10"/>
            </a:xfrm>
            <a:custGeom>
              <a:avLst/>
              <a:gdLst>
                <a:gd name="T0" fmla="*/ 10 w 10"/>
                <a:gd name="T1" fmla="*/ 2 h 6"/>
                <a:gd name="T2" fmla="*/ 0 w 10"/>
                <a:gd name="T3" fmla="*/ 0 h 6"/>
                <a:gd name="T4" fmla="*/ 8 w 10"/>
                <a:gd name="T5" fmla="*/ 4 h 6"/>
                <a:gd name="T6" fmla="*/ 10 w 10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0" y="2"/>
                  </a:moveTo>
                  <a:cubicBezTo>
                    <a:pt x="10" y="2"/>
                    <a:pt x="4" y="4"/>
                    <a:pt x="0" y="0"/>
                  </a:cubicBezTo>
                  <a:cubicBezTo>
                    <a:pt x="0" y="0"/>
                    <a:pt x="4" y="6"/>
                    <a:pt x="8" y="4"/>
                  </a:cubicBezTo>
                  <a:lnTo>
                    <a:pt x="10" y="2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285778" y="283985"/>
            <a:ext cx="3627206" cy="651302"/>
            <a:chOff x="2099381" y="2138363"/>
            <a:chExt cx="3627206" cy="651302"/>
          </a:xfrm>
        </p:grpSpPr>
        <p:sp>
          <p:nvSpPr>
            <p:cNvPr id="141" name="Text Box 5"/>
            <p:cNvSpPr txBox="1">
              <a:spLocks noChangeArrowheads="1"/>
            </p:cNvSpPr>
            <p:nvPr/>
          </p:nvSpPr>
          <p:spPr bwMode="auto">
            <a:xfrm>
              <a:off x="2750683" y="2170369"/>
              <a:ext cx="2975904" cy="58477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b="0" dirty="0">
                  <a:solidFill>
                    <a:schemeClr val="bg1"/>
                  </a:solidFill>
                  <a:latin typeface="Franklin Gothic Medium Cond" panose="020B0606030402020204" pitchFamily="34" charset="0"/>
                </a:rPr>
                <a:t>Click to add text</a:t>
              </a:r>
              <a:endParaRPr lang="zh-CN" altLang="en-US" b="0" dirty="0">
                <a:solidFill>
                  <a:schemeClr val="bg1"/>
                </a:solidFill>
                <a:latin typeface="Franklin Gothic Medium Cond" panose="020B0606030402020204" pitchFamily="34" charset="0"/>
              </a:endParaRPr>
            </a:p>
          </p:txBody>
        </p:sp>
        <p:grpSp>
          <p:nvGrpSpPr>
            <p:cNvPr id="138" name="组合 137"/>
            <p:cNvGrpSpPr/>
            <p:nvPr/>
          </p:nvGrpSpPr>
          <p:grpSpPr>
            <a:xfrm>
              <a:off x="2099381" y="2138363"/>
              <a:ext cx="651302" cy="651302"/>
              <a:chOff x="2046993" y="2085975"/>
              <a:chExt cx="756078" cy="756078"/>
            </a:xfrm>
          </p:grpSpPr>
          <p:sp>
            <p:nvSpPr>
              <p:cNvPr id="159" name="椭圆 158"/>
              <p:cNvSpPr/>
              <p:nvPr/>
            </p:nvSpPr>
            <p:spPr>
              <a:xfrm>
                <a:off x="2046993" y="2085975"/>
                <a:ext cx="756078" cy="756078"/>
              </a:xfrm>
              <a:prstGeom prst="ellipse">
                <a:avLst/>
              </a:prstGeom>
              <a:solidFill>
                <a:srgbClr val="FEC422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2114745" y="2153727"/>
                <a:ext cx="620574" cy="620574"/>
              </a:xfrm>
              <a:prstGeom prst="ellipse">
                <a:avLst/>
              </a:prstGeom>
              <a:solidFill>
                <a:srgbClr val="FEC4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4" name="Text Box 5"/>
            <p:cNvSpPr txBox="1">
              <a:spLocks noChangeArrowheads="1"/>
            </p:cNvSpPr>
            <p:nvPr/>
          </p:nvSpPr>
          <p:spPr bwMode="auto">
            <a:xfrm>
              <a:off x="2108744" y="2143334"/>
              <a:ext cx="662948" cy="646331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sz="36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6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9" name="Group 13"/>
          <p:cNvGrpSpPr>
            <a:grpSpLocks noChangeAspect="1"/>
          </p:cNvGrpSpPr>
          <p:nvPr/>
        </p:nvGrpSpPr>
        <p:grpSpPr bwMode="auto">
          <a:xfrm>
            <a:off x="1208366" y="1394408"/>
            <a:ext cx="395310" cy="393903"/>
            <a:chOff x="734" y="1062"/>
            <a:chExt cx="281" cy="280"/>
          </a:xfrm>
        </p:grpSpPr>
        <p:sp>
          <p:nvSpPr>
            <p:cNvPr id="150" name="AutoShape 12"/>
            <p:cNvSpPr>
              <a:spLocks noChangeAspect="1" noChangeArrowheads="1" noTextEdit="1"/>
            </p:cNvSpPr>
            <p:nvPr/>
          </p:nvSpPr>
          <p:spPr bwMode="auto">
            <a:xfrm>
              <a:off x="734" y="1062"/>
              <a:ext cx="281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51" name="Freeform 14"/>
            <p:cNvSpPr>
              <a:spLocks/>
            </p:cNvSpPr>
            <p:nvPr/>
          </p:nvSpPr>
          <p:spPr bwMode="auto">
            <a:xfrm>
              <a:off x="734" y="1125"/>
              <a:ext cx="169" cy="220"/>
            </a:xfrm>
            <a:custGeom>
              <a:avLst/>
              <a:gdLst>
                <a:gd name="T0" fmla="*/ 31950678 w 56"/>
                <a:gd name="T1" fmla="*/ 18413253 h 73"/>
                <a:gd name="T2" fmla="*/ 23440849 w 56"/>
                <a:gd name="T3" fmla="*/ 11172052 h 73"/>
                <a:gd name="T4" fmla="*/ 20620740 w 56"/>
                <a:gd name="T5" fmla="*/ 10069997 h 73"/>
                <a:gd name="T6" fmla="*/ 22881852 w 56"/>
                <a:gd name="T7" fmla="*/ 8410564 h 73"/>
                <a:gd name="T8" fmla="*/ 27450691 w 56"/>
                <a:gd name="T9" fmla="*/ 1108740 h 73"/>
                <a:gd name="T10" fmla="*/ 27450691 w 56"/>
                <a:gd name="T11" fmla="*/ 0 h 73"/>
                <a:gd name="T12" fmla="*/ 22881852 w 56"/>
                <a:gd name="T13" fmla="*/ 0 h 73"/>
                <a:gd name="T14" fmla="*/ 17234979 w 56"/>
                <a:gd name="T15" fmla="*/ 1659370 h 73"/>
                <a:gd name="T16" fmla="*/ 11337462 w 56"/>
                <a:gd name="T17" fmla="*/ 0 h 73"/>
                <a:gd name="T18" fmla="*/ 7388912 w 56"/>
                <a:gd name="T19" fmla="*/ 0 h 73"/>
                <a:gd name="T20" fmla="*/ 7388912 w 56"/>
                <a:gd name="T21" fmla="*/ 1108740 h 73"/>
                <a:gd name="T22" fmla="*/ 11895684 w 56"/>
                <a:gd name="T23" fmla="*/ 8410564 h 73"/>
                <a:gd name="T24" fmla="*/ 14159762 w 56"/>
                <a:gd name="T25" fmla="*/ 10069997 h 73"/>
                <a:gd name="T26" fmla="*/ 11337462 w 56"/>
                <a:gd name="T27" fmla="*/ 11172052 h 73"/>
                <a:gd name="T28" fmla="*/ 0 w 56"/>
                <a:gd name="T29" fmla="*/ 29225481 h 73"/>
                <a:gd name="T30" fmla="*/ 555992 w 56"/>
                <a:gd name="T31" fmla="*/ 33118598 h 73"/>
                <a:gd name="T32" fmla="*/ 17234979 w 56"/>
                <a:gd name="T33" fmla="*/ 40969388 h 73"/>
                <a:gd name="T34" fmla="*/ 27450691 w 56"/>
                <a:gd name="T35" fmla="*/ 38758554 h 73"/>
                <a:gd name="T36" fmla="*/ 25683678 w 56"/>
                <a:gd name="T37" fmla="*/ 36521374 h 73"/>
                <a:gd name="T38" fmla="*/ 25683678 w 56"/>
                <a:gd name="T39" fmla="*/ 36521374 h 73"/>
                <a:gd name="T40" fmla="*/ 25683678 w 56"/>
                <a:gd name="T41" fmla="*/ 35967785 h 73"/>
                <a:gd name="T42" fmla="*/ 25125456 w 56"/>
                <a:gd name="T43" fmla="*/ 32567715 h 73"/>
                <a:gd name="T44" fmla="*/ 31950678 w 56"/>
                <a:gd name="T45" fmla="*/ 18413253 h 7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6" h="73">
                  <a:moveTo>
                    <a:pt x="56" y="33"/>
                  </a:moveTo>
                  <a:cubicBezTo>
                    <a:pt x="52" y="27"/>
                    <a:pt x="47" y="22"/>
                    <a:pt x="41" y="20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5" y="12"/>
                    <a:pt x="48" y="7"/>
                    <a:pt x="48" y="2"/>
                  </a:cubicBezTo>
                  <a:cubicBezTo>
                    <a:pt x="48" y="1"/>
                    <a:pt x="48" y="1"/>
                    <a:pt x="48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2"/>
                    <a:pt x="35" y="3"/>
                    <a:pt x="30" y="3"/>
                  </a:cubicBezTo>
                  <a:cubicBezTo>
                    <a:pt x="25" y="3"/>
                    <a:pt x="21" y="2"/>
                    <a:pt x="2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2"/>
                  </a:cubicBezTo>
                  <a:cubicBezTo>
                    <a:pt x="13" y="7"/>
                    <a:pt x="16" y="12"/>
                    <a:pt x="21" y="15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9" y="24"/>
                    <a:pt x="0" y="37"/>
                    <a:pt x="0" y="52"/>
                  </a:cubicBezTo>
                  <a:cubicBezTo>
                    <a:pt x="0" y="55"/>
                    <a:pt x="0" y="57"/>
                    <a:pt x="1" y="59"/>
                  </a:cubicBezTo>
                  <a:cubicBezTo>
                    <a:pt x="8" y="68"/>
                    <a:pt x="19" y="73"/>
                    <a:pt x="30" y="73"/>
                  </a:cubicBezTo>
                  <a:cubicBezTo>
                    <a:pt x="37" y="73"/>
                    <a:pt x="43" y="72"/>
                    <a:pt x="48" y="69"/>
                  </a:cubicBezTo>
                  <a:cubicBezTo>
                    <a:pt x="47" y="68"/>
                    <a:pt x="46" y="66"/>
                    <a:pt x="45" y="65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44" y="62"/>
                    <a:pt x="44" y="60"/>
                    <a:pt x="44" y="58"/>
                  </a:cubicBezTo>
                  <a:cubicBezTo>
                    <a:pt x="44" y="48"/>
                    <a:pt x="49" y="39"/>
                    <a:pt x="56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52" name="Freeform 15"/>
            <p:cNvSpPr>
              <a:spLocks noEditPoints="1"/>
            </p:cNvSpPr>
            <p:nvPr/>
          </p:nvSpPr>
          <p:spPr bwMode="auto">
            <a:xfrm>
              <a:off x="764" y="1062"/>
              <a:ext cx="121" cy="63"/>
            </a:xfrm>
            <a:custGeom>
              <a:avLst/>
              <a:gdLst>
                <a:gd name="T0" fmla="*/ 46888 w 40"/>
                <a:gd name="T1" fmla="*/ 0 h 21"/>
                <a:gd name="T2" fmla="*/ 0 w 40"/>
                <a:gd name="T3" fmla="*/ 39366 h 21"/>
                <a:gd name="T4" fmla="*/ 6864 w 40"/>
                <a:gd name="T5" fmla="*/ 39366 h 21"/>
                <a:gd name="T6" fmla="*/ 23032 w 40"/>
                <a:gd name="T7" fmla="*/ 39366 h 21"/>
                <a:gd name="T8" fmla="*/ 46888 w 40"/>
                <a:gd name="T9" fmla="*/ 45927 h 21"/>
                <a:gd name="T10" fmla="*/ 71913 w 40"/>
                <a:gd name="T11" fmla="*/ 39366 h 21"/>
                <a:gd name="T12" fmla="*/ 88167 w 40"/>
                <a:gd name="T13" fmla="*/ 39366 h 21"/>
                <a:gd name="T14" fmla="*/ 92704 w 40"/>
                <a:gd name="T15" fmla="*/ 39366 h 21"/>
                <a:gd name="T16" fmla="*/ 46888 w 40"/>
                <a:gd name="T17" fmla="*/ 0 h 21"/>
                <a:gd name="T18" fmla="*/ 46888 w 40"/>
                <a:gd name="T19" fmla="*/ 32805 h 21"/>
                <a:gd name="T20" fmla="*/ 39029 w 40"/>
                <a:gd name="T21" fmla="*/ 24057 h 21"/>
                <a:gd name="T22" fmla="*/ 46888 w 40"/>
                <a:gd name="T23" fmla="*/ 17496 h 21"/>
                <a:gd name="T24" fmla="*/ 56029 w 40"/>
                <a:gd name="T25" fmla="*/ 24057 h 21"/>
                <a:gd name="T26" fmla="*/ 46888 w 40"/>
                <a:gd name="T27" fmla="*/ 32805 h 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21">
                  <a:moveTo>
                    <a:pt x="20" y="0"/>
                  </a:moveTo>
                  <a:cubicBezTo>
                    <a:pt x="10" y="0"/>
                    <a:pt x="1" y="8"/>
                    <a:pt x="0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20"/>
                    <a:pt x="15" y="21"/>
                    <a:pt x="20" y="21"/>
                  </a:cubicBezTo>
                  <a:cubicBezTo>
                    <a:pt x="25" y="21"/>
                    <a:pt x="30" y="20"/>
                    <a:pt x="31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8"/>
                    <a:pt x="31" y="0"/>
                    <a:pt x="20" y="0"/>
                  </a:cubicBezTo>
                  <a:close/>
                  <a:moveTo>
                    <a:pt x="20" y="15"/>
                  </a:moveTo>
                  <a:cubicBezTo>
                    <a:pt x="18" y="15"/>
                    <a:pt x="17" y="13"/>
                    <a:pt x="17" y="11"/>
                  </a:cubicBezTo>
                  <a:cubicBezTo>
                    <a:pt x="17" y="9"/>
                    <a:pt x="18" y="8"/>
                    <a:pt x="20" y="8"/>
                  </a:cubicBezTo>
                  <a:cubicBezTo>
                    <a:pt x="22" y="8"/>
                    <a:pt x="24" y="9"/>
                    <a:pt x="24" y="11"/>
                  </a:cubicBezTo>
                  <a:cubicBezTo>
                    <a:pt x="24" y="13"/>
                    <a:pt x="22" y="15"/>
                    <a:pt x="2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53" name="Freeform 16"/>
            <p:cNvSpPr>
              <a:spLocks/>
            </p:cNvSpPr>
            <p:nvPr/>
          </p:nvSpPr>
          <p:spPr bwMode="auto">
            <a:xfrm>
              <a:off x="885" y="1182"/>
              <a:ext cx="133" cy="160"/>
            </a:xfrm>
            <a:custGeom>
              <a:avLst/>
              <a:gdLst>
                <a:gd name="T0" fmla="*/ 67111 w 44"/>
                <a:gd name="T1" fmla="*/ 31807 h 53"/>
                <a:gd name="T2" fmla="*/ 60267 w 44"/>
                <a:gd name="T3" fmla="*/ 29573 h 53"/>
                <a:gd name="T4" fmla="*/ 67111 w 44"/>
                <a:gd name="T5" fmla="*/ 25090 h 53"/>
                <a:gd name="T6" fmla="*/ 80725 w 44"/>
                <a:gd name="T7" fmla="*/ 2261 h 53"/>
                <a:gd name="T8" fmla="*/ 80725 w 44"/>
                <a:gd name="T9" fmla="*/ 0 h 53"/>
                <a:gd name="T10" fmla="*/ 80725 w 44"/>
                <a:gd name="T11" fmla="*/ 0 h 53"/>
                <a:gd name="T12" fmla="*/ 67111 w 44"/>
                <a:gd name="T13" fmla="*/ 0 h 53"/>
                <a:gd name="T14" fmla="*/ 67111 w 44"/>
                <a:gd name="T15" fmla="*/ 0 h 53"/>
                <a:gd name="T16" fmla="*/ 51259 w 44"/>
                <a:gd name="T17" fmla="*/ 4483 h 53"/>
                <a:gd name="T18" fmla="*/ 34299 w 44"/>
                <a:gd name="T19" fmla="*/ 0 h 53"/>
                <a:gd name="T20" fmla="*/ 32062 w 44"/>
                <a:gd name="T21" fmla="*/ 0 h 53"/>
                <a:gd name="T22" fmla="*/ 20715 w 44"/>
                <a:gd name="T23" fmla="*/ 0 h 53"/>
                <a:gd name="T24" fmla="*/ 20715 w 44"/>
                <a:gd name="T25" fmla="*/ 0 h 53"/>
                <a:gd name="T26" fmla="*/ 20715 w 44"/>
                <a:gd name="T27" fmla="*/ 2261 h 53"/>
                <a:gd name="T28" fmla="*/ 34299 w 44"/>
                <a:gd name="T29" fmla="*/ 25090 h 53"/>
                <a:gd name="T30" fmla="*/ 41151 w 44"/>
                <a:gd name="T31" fmla="*/ 29573 h 53"/>
                <a:gd name="T32" fmla="*/ 32062 w 44"/>
                <a:gd name="T33" fmla="*/ 31807 h 53"/>
                <a:gd name="T34" fmla="*/ 0 w 44"/>
                <a:gd name="T35" fmla="*/ 87052 h 53"/>
                <a:gd name="T36" fmla="*/ 0 w 44"/>
                <a:gd name="T37" fmla="*/ 96021 h 53"/>
                <a:gd name="T38" fmla="*/ 51259 w 44"/>
                <a:gd name="T39" fmla="*/ 121111 h 53"/>
                <a:gd name="T40" fmla="*/ 51259 w 44"/>
                <a:gd name="T41" fmla="*/ 121111 h 53"/>
                <a:gd name="T42" fmla="*/ 51259 w 44"/>
                <a:gd name="T43" fmla="*/ 121111 h 53"/>
                <a:gd name="T44" fmla="*/ 99182 w 44"/>
                <a:gd name="T45" fmla="*/ 96021 h 53"/>
                <a:gd name="T46" fmla="*/ 101437 w 44"/>
                <a:gd name="T47" fmla="*/ 87052 h 53"/>
                <a:gd name="T48" fmla="*/ 67111 w 44"/>
                <a:gd name="T49" fmla="*/ 31807 h 5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4" h="53">
                  <a:moveTo>
                    <a:pt x="29" y="14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2" y="9"/>
                    <a:pt x="35" y="5"/>
                    <a:pt x="35" y="1"/>
                  </a:cubicBezTo>
                  <a:cubicBezTo>
                    <a:pt x="35" y="1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1"/>
                    <a:pt x="25" y="2"/>
                    <a:pt x="22" y="2"/>
                  </a:cubicBezTo>
                  <a:cubicBezTo>
                    <a:pt x="18" y="2"/>
                    <a:pt x="15" y="1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5"/>
                    <a:pt x="11" y="9"/>
                    <a:pt x="15" y="11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6" y="18"/>
                    <a:pt x="0" y="27"/>
                    <a:pt x="0" y="38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6" y="49"/>
                    <a:pt x="13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30" y="53"/>
                    <a:pt x="38" y="49"/>
                    <a:pt x="43" y="42"/>
                  </a:cubicBezTo>
                  <a:cubicBezTo>
                    <a:pt x="43" y="41"/>
                    <a:pt x="44" y="39"/>
                    <a:pt x="44" y="38"/>
                  </a:cubicBezTo>
                  <a:cubicBezTo>
                    <a:pt x="44" y="27"/>
                    <a:pt x="37" y="18"/>
                    <a:pt x="29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54" name="Freeform 17"/>
            <p:cNvSpPr>
              <a:spLocks noEditPoints="1"/>
            </p:cNvSpPr>
            <p:nvPr/>
          </p:nvSpPr>
          <p:spPr bwMode="auto">
            <a:xfrm>
              <a:off x="906" y="1134"/>
              <a:ext cx="88" cy="45"/>
            </a:xfrm>
            <a:custGeom>
              <a:avLst/>
              <a:gdLst>
                <a:gd name="T0" fmla="*/ 9273012 w 29"/>
                <a:gd name="T1" fmla="*/ 0 h 15"/>
                <a:gd name="T2" fmla="*/ 0 w 29"/>
                <a:gd name="T3" fmla="*/ 6908733 h 15"/>
                <a:gd name="T4" fmla="*/ 1200772 w 29"/>
                <a:gd name="T5" fmla="*/ 6908733 h 15"/>
                <a:gd name="T6" fmla="*/ 4233932 w 29"/>
                <a:gd name="T7" fmla="*/ 6908733 h 15"/>
                <a:gd name="T8" fmla="*/ 9273012 w 29"/>
                <a:gd name="T9" fmla="*/ 7971615 h 15"/>
                <a:gd name="T10" fmla="*/ 13435722 w 29"/>
                <a:gd name="T11" fmla="*/ 6908733 h 15"/>
                <a:gd name="T12" fmla="*/ 17081726 w 29"/>
                <a:gd name="T13" fmla="*/ 6908733 h 15"/>
                <a:gd name="T14" fmla="*/ 17671192 w 29"/>
                <a:gd name="T15" fmla="*/ 6908733 h 15"/>
                <a:gd name="T16" fmla="*/ 9273012 w 29"/>
                <a:gd name="T17" fmla="*/ 0 h 15"/>
                <a:gd name="T18" fmla="*/ 9273012 w 29"/>
                <a:gd name="T19" fmla="*/ 5845851 h 15"/>
                <a:gd name="T20" fmla="*/ 7218761 w 29"/>
                <a:gd name="T21" fmla="*/ 4251528 h 15"/>
                <a:gd name="T22" fmla="*/ 9273012 w 29"/>
                <a:gd name="T23" fmla="*/ 3188646 h 15"/>
                <a:gd name="T24" fmla="*/ 10452689 w 29"/>
                <a:gd name="T25" fmla="*/ 4251528 h 15"/>
                <a:gd name="T26" fmla="*/ 9273012 w 29"/>
                <a:gd name="T27" fmla="*/ 5845851 h 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9" h="15">
                  <a:moveTo>
                    <a:pt x="15" y="0"/>
                  </a:moveTo>
                  <a:cubicBezTo>
                    <a:pt x="7" y="0"/>
                    <a:pt x="1" y="6"/>
                    <a:pt x="0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4"/>
                    <a:pt x="11" y="15"/>
                    <a:pt x="15" y="15"/>
                  </a:cubicBezTo>
                  <a:cubicBezTo>
                    <a:pt x="18" y="15"/>
                    <a:pt x="21" y="14"/>
                    <a:pt x="22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6"/>
                    <a:pt x="22" y="0"/>
                    <a:pt x="15" y="0"/>
                  </a:cubicBezTo>
                  <a:close/>
                  <a:moveTo>
                    <a:pt x="15" y="11"/>
                  </a:moveTo>
                  <a:cubicBezTo>
                    <a:pt x="13" y="11"/>
                    <a:pt x="12" y="10"/>
                    <a:pt x="12" y="8"/>
                  </a:cubicBezTo>
                  <a:cubicBezTo>
                    <a:pt x="12" y="7"/>
                    <a:pt x="13" y="6"/>
                    <a:pt x="15" y="6"/>
                  </a:cubicBezTo>
                  <a:cubicBezTo>
                    <a:pt x="16" y="6"/>
                    <a:pt x="17" y="7"/>
                    <a:pt x="17" y="8"/>
                  </a:cubicBezTo>
                  <a:cubicBezTo>
                    <a:pt x="17" y="10"/>
                    <a:pt x="16" y="11"/>
                    <a:pt x="15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</p:grpSp>
      <p:sp>
        <p:nvSpPr>
          <p:cNvPr id="155" name="Freeform 10"/>
          <p:cNvSpPr>
            <a:spLocks noEditPoints="1"/>
          </p:cNvSpPr>
          <p:nvPr/>
        </p:nvSpPr>
        <p:spPr bwMode="auto">
          <a:xfrm>
            <a:off x="7157216" y="1394408"/>
            <a:ext cx="445955" cy="455802"/>
          </a:xfrm>
          <a:custGeom>
            <a:avLst/>
            <a:gdLst>
              <a:gd name="T0" fmla="*/ 2147483647 w 75"/>
              <a:gd name="T1" fmla="*/ 0 h 77"/>
              <a:gd name="T2" fmla="*/ 2147483647 w 75"/>
              <a:gd name="T3" fmla="*/ 0 h 77"/>
              <a:gd name="T4" fmla="*/ 0 w 75"/>
              <a:gd name="T5" fmla="*/ 2147483647 h 77"/>
              <a:gd name="T6" fmla="*/ 0 w 75"/>
              <a:gd name="T7" fmla="*/ 2147483647 h 77"/>
              <a:gd name="T8" fmla="*/ 2147483647 w 75"/>
              <a:gd name="T9" fmla="*/ 2147483647 h 77"/>
              <a:gd name="T10" fmla="*/ 2147483647 w 75"/>
              <a:gd name="T11" fmla="*/ 2147483647 h 77"/>
              <a:gd name="T12" fmla="*/ 2147483647 w 75"/>
              <a:gd name="T13" fmla="*/ 2147483647 h 77"/>
              <a:gd name="T14" fmla="*/ 2147483647 w 75"/>
              <a:gd name="T15" fmla="*/ 2147483647 h 77"/>
              <a:gd name="T16" fmla="*/ 2147483647 w 75"/>
              <a:gd name="T17" fmla="*/ 2147483647 h 77"/>
              <a:gd name="T18" fmla="*/ 2147483647 w 75"/>
              <a:gd name="T19" fmla="*/ 2147483647 h 77"/>
              <a:gd name="T20" fmla="*/ 2147483647 w 75"/>
              <a:gd name="T21" fmla="*/ 0 h 77"/>
              <a:gd name="T22" fmla="*/ 2147483647 w 75"/>
              <a:gd name="T23" fmla="*/ 2147483647 h 77"/>
              <a:gd name="T24" fmla="*/ 2147483647 w 75"/>
              <a:gd name="T25" fmla="*/ 2147483647 h 77"/>
              <a:gd name="T26" fmla="*/ 2147483647 w 75"/>
              <a:gd name="T27" fmla="*/ 2147483647 h 77"/>
              <a:gd name="T28" fmla="*/ 2147483647 w 75"/>
              <a:gd name="T29" fmla="*/ 2147483647 h 77"/>
              <a:gd name="T30" fmla="*/ 2147483647 w 75"/>
              <a:gd name="T31" fmla="*/ 2147483647 h 77"/>
              <a:gd name="T32" fmla="*/ 2147483647 w 75"/>
              <a:gd name="T33" fmla="*/ 2147483647 h 77"/>
              <a:gd name="T34" fmla="*/ 2147483647 w 75"/>
              <a:gd name="T35" fmla="*/ 2147483647 h 77"/>
              <a:gd name="T36" fmla="*/ 2147483647 w 75"/>
              <a:gd name="T37" fmla="*/ 2147483647 h 77"/>
              <a:gd name="T38" fmla="*/ 2147483647 w 75"/>
              <a:gd name="T39" fmla="*/ 2147483647 h 77"/>
              <a:gd name="T40" fmla="*/ 2147483647 w 75"/>
              <a:gd name="T41" fmla="*/ 2147483647 h 77"/>
              <a:gd name="T42" fmla="*/ 2147483647 w 75"/>
              <a:gd name="T43" fmla="*/ 2147483647 h 77"/>
              <a:gd name="T44" fmla="*/ 2147483647 w 75"/>
              <a:gd name="T45" fmla="*/ 2147483647 h 77"/>
              <a:gd name="T46" fmla="*/ 2147483647 w 75"/>
              <a:gd name="T47" fmla="*/ 2147483647 h 77"/>
              <a:gd name="T48" fmla="*/ 2147483647 w 75"/>
              <a:gd name="T49" fmla="*/ 2147483647 h 77"/>
              <a:gd name="T50" fmla="*/ 2147483647 w 75"/>
              <a:gd name="T51" fmla="*/ 2147483647 h 77"/>
              <a:gd name="T52" fmla="*/ 2147483647 w 75"/>
              <a:gd name="T53" fmla="*/ 2147483647 h 77"/>
              <a:gd name="T54" fmla="*/ 2147483647 w 75"/>
              <a:gd name="T55" fmla="*/ 2147483647 h 77"/>
              <a:gd name="T56" fmla="*/ 2147483647 w 75"/>
              <a:gd name="T57" fmla="*/ 2147483647 h 7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75" h="77">
                <a:moveTo>
                  <a:pt x="59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8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4"/>
                  <a:pt x="4" y="50"/>
                  <a:pt x="10" y="53"/>
                </a:cubicBezTo>
                <a:cubicBezTo>
                  <a:pt x="5" y="69"/>
                  <a:pt x="3" y="77"/>
                  <a:pt x="3" y="77"/>
                </a:cubicBezTo>
                <a:cubicBezTo>
                  <a:pt x="42" y="54"/>
                  <a:pt x="42" y="54"/>
                  <a:pt x="42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68" y="54"/>
                  <a:pt x="75" y="46"/>
                  <a:pt x="75" y="36"/>
                </a:cubicBezTo>
                <a:cubicBezTo>
                  <a:pt x="75" y="18"/>
                  <a:pt x="75" y="18"/>
                  <a:pt x="75" y="18"/>
                </a:cubicBezTo>
                <a:cubicBezTo>
                  <a:pt x="75" y="8"/>
                  <a:pt x="68" y="0"/>
                  <a:pt x="59" y="0"/>
                </a:cubicBezTo>
                <a:close/>
                <a:moveTo>
                  <a:pt x="44" y="35"/>
                </a:moveTo>
                <a:cubicBezTo>
                  <a:pt x="44" y="37"/>
                  <a:pt x="43" y="38"/>
                  <a:pt x="41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6" y="38"/>
                  <a:pt x="14" y="37"/>
                  <a:pt x="14" y="35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1"/>
                  <a:pt x="16" y="29"/>
                  <a:pt x="18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3" y="29"/>
                  <a:pt x="44" y="31"/>
                  <a:pt x="44" y="32"/>
                </a:cubicBezTo>
                <a:lnTo>
                  <a:pt x="44" y="35"/>
                </a:lnTo>
                <a:close/>
                <a:moveTo>
                  <a:pt x="61" y="21"/>
                </a:moveTo>
                <a:cubicBezTo>
                  <a:pt x="61" y="23"/>
                  <a:pt x="59" y="24"/>
                  <a:pt x="57" y="24"/>
                </a:cubicBezTo>
                <a:cubicBezTo>
                  <a:pt x="18" y="24"/>
                  <a:pt x="18" y="24"/>
                  <a:pt x="18" y="24"/>
                </a:cubicBezTo>
                <a:cubicBezTo>
                  <a:pt x="16" y="24"/>
                  <a:pt x="14" y="23"/>
                  <a:pt x="14" y="21"/>
                </a:cubicBezTo>
                <a:cubicBezTo>
                  <a:pt x="14" y="18"/>
                  <a:pt x="14" y="18"/>
                  <a:pt x="14" y="18"/>
                </a:cubicBezTo>
                <a:cubicBezTo>
                  <a:pt x="14" y="16"/>
                  <a:pt x="16" y="15"/>
                  <a:pt x="18" y="15"/>
                </a:cubicBezTo>
                <a:cubicBezTo>
                  <a:pt x="57" y="15"/>
                  <a:pt x="57" y="15"/>
                  <a:pt x="57" y="15"/>
                </a:cubicBezTo>
                <a:cubicBezTo>
                  <a:pt x="59" y="15"/>
                  <a:pt x="61" y="16"/>
                  <a:pt x="61" y="18"/>
                </a:cubicBezTo>
                <a:lnTo>
                  <a:pt x="61" y="21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 sz="1013"/>
          </a:p>
        </p:txBody>
      </p:sp>
      <p:grpSp>
        <p:nvGrpSpPr>
          <p:cNvPr id="156" name="Group 20"/>
          <p:cNvGrpSpPr>
            <a:grpSpLocks noChangeAspect="1"/>
          </p:cNvGrpSpPr>
          <p:nvPr/>
        </p:nvGrpSpPr>
        <p:grpSpPr bwMode="auto">
          <a:xfrm>
            <a:off x="2705075" y="1394408"/>
            <a:ext cx="393902" cy="406564"/>
            <a:chOff x="1711" y="1053"/>
            <a:chExt cx="280" cy="289"/>
          </a:xfrm>
        </p:grpSpPr>
        <p:sp>
          <p:nvSpPr>
            <p:cNvPr id="157" name="AutoShape 19"/>
            <p:cNvSpPr>
              <a:spLocks noChangeAspect="1" noChangeArrowheads="1" noTextEdit="1"/>
            </p:cNvSpPr>
            <p:nvPr/>
          </p:nvSpPr>
          <p:spPr bwMode="auto">
            <a:xfrm>
              <a:off x="1711" y="1053"/>
              <a:ext cx="280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58" name="Freeform 21"/>
            <p:cNvSpPr>
              <a:spLocks/>
            </p:cNvSpPr>
            <p:nvPr/>
          </p:nvSpPr>
          <p:spPr bwMode="auto">
            <a:xfrm>
              <a:off x="1717" y="1053"/>
              <a:ext cx="271" cy="144"/>
            </a:xfrm>
            <a:custGeom>
              <a:avLst/>
              <a:gdLst>
                <a:gd name="T0" fmla="*/ 197547 w 90"/>
                <a:gd name="T1" fmla="*/ 80919 h 48"/>
                <a:gd name="T2" fmla="*/ 110405 w 90"/>
                <a:gd name="T3" fmla="*/ 4374 h 48"/>
                <a:gd name="T4" fmla="*/ 91565 w 90"/>
                <a:gd name="T5" fmla="*/ 4374 h 48"/>
                <a:gd name="T6" fmla="*/ 4450 w 90"/>
                <a:gd name="T7" fmla="*/ 80919 h 48"/>
                <a:gd name="T8" fmla="*/ 4450 w 90"/>
                <a:gd name="T9" fmla="*/ 100602 h 48"/>
                <a:gd name="T10" fmla="*/ 13399 w 90"/>
                <a:gd name="T11" fmla="*/ 102789 h 48"/>
                <a:gd name="T12" fmla="*/ 22276 w 90"/>
                <a:gd name="T13" fmla="*/ 100602 h 48"/>
                <a:gd name="T14" fmla="*/ 101529 w 90"/>
                <a:gd name="T15" fmla="*/ 30618 h 48"/>
                <a:gd name="T16" fmla="*/ 179694 w 90"/>
                <a:gd name="T17" fmla="*/ 100602 h 48"/>
                <a:gd name="T18" fmla="*/ 197547 w 90"/>
                <a:gd name="T19" fmla="*/ 100602 h 48"/>
                <a:gd name="T20" fmla="*/ 197547 w 90"/>
                <a:gd name="T21" fmla="*/ 80919 h 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0" h="48">
                  <a:moveTo>
                    <a:pt x="88" y="37"/>
                  </a:moveTo>
                  <a:cubicBezTo>
                    <a:pt x="49" y="2"/>
                    <a:pt x="49" y="2"/>
                    <a:pt x="49" y="2"/>
                  </a:cubicBezTo>
                  <a:cubicBezTo>
                    <a:pt x="47" y="0"/>
                    <a:pt x="43" y="0"/>
                    <a:pt x="41" y="2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0" y="40"/>
                    <a:pt x="0" y="43"/>
                    <a:pt x="2" y="46"/>
                  </a:cubicBezTo>
                  <a:cubicBezTo>
                    <a:pt x="3" y="47"/>
                    <a:pt x="5" y="47"/>
                    <a:pt x="6" y="47"/>
                  </a:cubicBezTo>
                  <a:cubicBezTo>
                    <a:pt x="8" y="47"/>
                    <a:pt x="9" y="47"/>
                    <a:pt x="10" y="46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2" y="48"/>
                    <a:pt x="86" y="48"/>
                    <a:pt x="88" y="46"/>
                  </a:cubicBezTo>
                  <a:cubicBezTo>
                    <a:pt x="90" y="43"/>
                    <a:pt x="90" y="40"/>
                    <a:pt x="88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1" name="Freeform 22"/>
            <p:cNvSpPr>
              <a:spLocks/>
            </p:cNvSpPr>
            <p:nvPr/>
          </p:nvSpPr>
          <p:spPr bwMode="auto">
            <a:xfrm>
              <a:off x="1759" y="1110"/>
              <a:ext cx="187" cy="205"/>
            </a:xfrm>
            <a:custGeom>
              <a:avLst/>
              <a:gdLst>
                <a:gd name="T0" fmla="*/ 17704340 w 62"/>
                <a:gd name="T1" fmla="*/ 0 h 68"/>
                <a:gd name="T2" fmla="*/ 0 w 62"/>
                <a:gd name="T3" fmla="*/ 15692675 h 68"/>
                <a:gd name="T4" fmla="*/ 0 w 62"/>
                <a:gd name="T5" fmla="*/ 30995864 h 68"/>
                <a:gd name="T6" fmla="*/ 3923806 w 62"/>
                <a:gd name="T7" fmla="*/ 28219115 h 68"/>
                <a:gd name="T8" fmla="*/ 3923806 w 62"/>
                <a:gd name="T9" fmla="*/ 27667273 h 68"/>
                <a:gd name="T10" fmla="*/ 3369668 w 62"/>
                <a:gd name="T11" fmla="*/ 24870112 h 68"/>
                <a:gd name="T12" fmla="*/ 3923806 w 62"/>
                <a:gd name="T13" fmla="*/ 22072205 h 68"/>
                <a:gd name="T14" fmla="*/ 15204264 w 62"/>
                <a:gd name="T15" fmla="*/ 12895757 h 68"/>
                <a:gd name="T16" fmla="*/ 15204264 w 62"/>
                <a:gd name="T17" fmla="*/ 12895757 h 68"/>
                <a:gd name="T18" fmla="*/ 15204264 w 62"/>
                <a:gd name="T19" fmla="*/ 12895757 h 68"/>
                <a:gd name="T20" fmla="*/ 18258475 w 62"/>
                <a:gd name="T21" fmla="*/ 13454280 h 68"/>
                <a:gd name="T22" fmla="*/ 27222438 w 62"/>
                <a:gd name="T23" fmla="*/ 24870112 h 68"/>
                <a:gd name="T24" fmla="*/ 27222438 w 62"/>
                <a:gd name="T25" fmla="*/ 24870112 h 68"/>
                <a:gd name="T26" fmla="*/ 26668311 w 62"/>
                <a:gd name="T27" fmla="*/ 27667273 h 68"/>
                <a:gd name="T28" fmla="*/ 26668311 w 62"/>
                <a:gd name="T29" fmla="*/ 27667273 h 68"/>
                <a:gd name="T30" fmla="*/ 26668311 w 62"/>
                <a:gd name="T31" fmla="*/ 27667273 h 68"/>
                <a:gd name="T32" fmla="*/ 15204264 w 62"/>
                <a:gd name="T33" fmla="*/ 36651736 h 68"/>
                <a:gd name="T34" fmla="*/ 12395536 w 62"/>
                <a:gd name="T35" fmla="*/ 36099894 h 68"/>
                <a:gd name="T36" fmla="*/ 9025621 w 62"/>
                <a:gd name="T37" fmla="*/ 34413784 h 68"/>
                <a:gd name="T38" fmla="*/ 9025621 w 62"/>
                <a:gd name="T39" fmla="*/ 34413784 h 68"/>
                <a:gd name="T40" fmla="*/ 3369668 w 62"/>
                <a:gd name="T41" fmla="*/ 38317620 h 68"/>
                <a:gd name="T42" fmla="*/ 11834705 w 62"/>
                <a:gd name="T43" fmla="*/ 38317620 h 68"/>
                <a:gd name="T44" fmla="*/ 11834705 w 62"/>
                <a:gd name="T45" fmla="*/ 38317620 h 68"/>
                <a:gd name="T46" fmla="*/ 23299461 w 62"/>
                <a:gd name="T47" fmla="*/ 38317620 h 68"/>
                <a:gd name="T48" fmla="*/ 25551831 w 62"/>
                <a:gd name="T49" fmla="*/ 38317620 h 68"/>
                <a:gd name="T50" fmla="*/ 32908685 w 62"/>
                <a:gd name="T51" fmla="*/ 38317620 h 68"/>
                <a:gd name="T52" fmla="*/ 34023646 w 62"/>
                <a:gd name="T53" fmla="*/ 37762788 h 68"/>
                <a:gd name="T54" fmla="*/ 35134085 w 62"/>
                <a:gd name="T55" fmla="*/ 36099894 h 68"/>
                <a:gd name="T56" fmla="*/ 35134085 w 62"/>
                <a:gd name="T57" fmla="*/ 15692675 h 68"/>
                <a:gd name="T58" fmla="*/ 17704340 w 62"/>
                <a:gd name="T59" fmla="*/ 0 h 6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62" h="68">
                  <a:moveTo>
                    <a:pt x="31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8"/>
                    <a:pt x="6" y="46"/>
                    <a:pt x="6" y="44"/>
                  </a:cubicBezTo>
                  <a:cubicBezTo>
                    <a:pt x="6" y="42"/>
                    <a:pt x="7" y="41"/>
                    <a:pt x="7" y="39"/>
                  </a:cubicBezTo>
                  <a:cubicBezTo>
                    <a:pt x="9" y="30"/>
                    <a:pt x="18" y="23"/>
                    <a:pt x="27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9" y="23"/>
                    <a:pt x="30" y="23"/>
                    <a:pt x="32" y="24"/>
                  </a:cubicBezTo>
                  <a:cubicBezTo>
                    <a:pt x="42" y="26"/>
                    <a:pt x="48" y="35"/>
                    <a:pt x="48" y="44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8" y="46"/>
                    <a:pt x="48" y="47"/>
                    <a:pt x="47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5" y="58"/>
                    <a:pt x="37" y="65"/>
                    <a:pt x="27" y="65"/>
                  </a:cubicBezTo>
                  <a:cubicBezTo>
                    <a:pt x="26" y="65"/>
                    <a:pt x="24" y="65"/>
                    <a:pt x="22" y="64"/>
                  </a:cubicBezTo>
                  <a:cubicBezTo>
                    <a:pt x="20" y="64"/>
                    <a:pt x="18" y="63"/>
                    <a:pt x="16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9" y="68"/>
                    <a:pt x="59" y="68"/>
                    <a:pt x="60" y="67"/>
                  </a:cubicBezTo>
                  <a:cubicBezTo>
                    <a:pt x="61" y="67"/>
                    <a:pt x="62" y="66"/>
                    <a:pt x="62" y="64"/>
                  </a:cubicBezTo>
                  <a:cubicBezTo>
                    <a:pt x="62" y="28"/>
                    <a:pt x="62" y="28"/>
                    <a:pt x="62" y="28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62" name="Freeform 23"/>
            <p:cNvSpPr>
              <a:spLocks noEditPoints="1"/>
            </p:cNvSpPr>
            <p:nvPr/>
          </p:nvSpPr>
          <p:spPr bwMode="auto">
            <a:xfrm>
              <a:off x="1711" y="1191"/>
              <a:ext cx="181" cy="151"/>
            </a:xfrm>
            <a:custGeom>
              <a:avLst/>
              <a:gdLst>
                <a:gd name="T0" fmla="*/ 136387 w 60"/>
                <a:gd name="T1" fmla="*/ 38671 h 50"/>
                <a:gd name="T2" fmla="*/ 106929 w 60"/>
                <a:gd name="T3" fmla="*/ 0 h 50"/>
                <a:gd name="T4" fmla="*/ 97972 w 60"/>
                <a:gd name="T5" fmla="*/ 0 h 50"/>
                <a:gd name="T6" fmla="*/ 97972 w 60"/>
                <a:gd name="T7" fmla="*/ 0 h 50"/>
                <a:gd name="T8" fmla="*/ 97972 w 60"/>
                <a:gd name="T9" fmla="*/ 0 h 50"/>
                <a:gd name="T10" fmla="*/ 58725 w 60"/>
                <a:gd name="T11" fmla="*/ 29614 h 50"/>
                <a:gd name="T12" fmla="*/ 56466 w 60"/>
                <a:gd name="T13" fmla="*/ 38671 h 50"/>
                <a:gd name="T14" fmla="*/ 58725 w 60"/>
                <a:gd name="T15" fmla="*/ 49990 h 50"/>
                <a:gd name="T16" fmla="*/ 58725 w 60"/>
                <a:gd name="T17" fmla="*/ 49990 h 50"/>
                <a:gd name="T18" fmla="*/ 45211 w 60"/>
                <a:gd name="T19" fmla="*/ 60050 h 50"/>
                <a:gd name="T20" fmla="*/ 42991 w 60"/>
                <a:gd name="T21" fmla="*/ 62303 h 50"/>
                <a:gd name="T22" fmla="*/ 4477 w 60"/>
                <a:gd name="T23" fmla="*/ 89434 h 50"/>
                <a:gd name="T24" fmla="*/ 0 w 60"/>
                <a:gd name="T25" fmla="*/ 98748 h 50"/>
                <a:gd name="T26" fmla="*/ 0 w 60"/>
                <a:gd name="T27" fmla="*/ 98748 h 50"/>
                <a:gd name="T28" fmla="*/ 0 w 60"/>
                <a:gd name="T29" fmla="*/ 100971 h 50"/>
                <a:gd name="T30" fmla="*/ 2220 w 60"/>
                <a:gd name="T31" fmla="*/ 107802 h 50"/>
                <a:gd name="T32" fmla="*/ 2220 w 60"/>
                <a:gd name="T33" fmla="*/ 107802 h 50"/>
                <a:gd name="T34" fmla="*/ 13506 w 60"/>
                <a:gd name="T35" fmla="*/ 114552 h 50"/>
                <a:gd name="T36" fmla="*/ 13506 w 60"/>
                <a:gd name="T37" fmla="*/ 114552 h 50"/>
                <a:gd name="T38" fmla="*/ 13506 w 60"/>
                <a:gd name="T39" fmla="*/ 114552 h 50"/>
                <a:gd name="T40" fmla="*/ 20203 w 60"/>
                <a:gd name="T41" fmla="*/ 112299 h 50"/>
                <a:gd name="T42" fmla="*/ 22788 w 60"/>
                <a:gd name="T43" fmla="*/ 110037 h 50"/>
                <a:gd name="T44" fmla="*/ 22788 w 60"/>
                <a:gd name="T45" fmla="*/ 110037 h 50"/>
                <a:gd name="T46" fmla="*/ 54246 w 60"/>
                <a:gd name="T47" fmla="*/ 87172 h 50"/>
                <a:gd name="T48" fmla="*/ 56466 w 60"/>
                <a:gd name="T49" fmla="*/ 84919 h 50"/>
                <a:gd name="T50" fmla="*/ 75441 w 60"/>
                <a:gd name="T51" fmla="*/ 73619 h 50"/>
                <a:gd name="T52" fmla="*/ 75441 w 60"/>
                <a:gd name="T53" fmla="*/ 73619 h 50"/>
                <a:gd name="T54" fmla="*/ 88946 w 60"/>
                <a:gd name="T55" fmla="*/ 78115 h 50"/>
                <a:gd name="T56" fmla="*/ 97972 w 60"/>
                <a:gd name="T57" fmla="*/ 80341 h 50"/>
                <a:gd name="T58" fmla="*/ 97972 w 60"/>
                <a:gd name="T59" fmla="*/ 80341 h 50"/>
                <a:gd name="T60" fmla="*/ 136387 w 60"/>
                <a:gd name="T61" fmla="*/ 47737 h 50"/>
                <a:gd name="T62" fmla="*/ 136387 w 60"/>
                <a:gd name="T63" fmla="*/ 47737 h 50"/>
                <a:gd name="T64" fmla="*/ 136387 w 60"/>
                <a:gd name="T65" fmla="*/ 47737 h 50"/>
                <a:gd name="T66" fmla="*/ 136387 w 60"/>
                <a:gd name="T67" fmla="*/ 38671 h 50"/>
                <a:gd name="T68" fmla="*/ 40743 w 60"/>
                <a:gd name="T69" fmla="*/ 91669 h 50"/>
                <a:gd name="T70" fmla="*/ 40743 w 60"/>
                <a:gd name="T71" fmla="*/ 89434 h 50"/>
                <a:gd name="T72" fmla="*/ 40743 w 60"/>
                <a:gd name="T73" fmla="*/ 91669 h 50"/>
                <a:gd name="T74" fmla="*/ 20203 w 60"/>
                <a:gd name="T75" fmla="*/ 105467 h 50"/>
                <a:gd name="T76" fmla="*/ 15735 w 60"/>
                <a:gd name="T77" fmla="*/ 107802 h 50"/>
                <a:gd name="T78" fmla="*/ 9029 w 60"/>
                <a:gd name="T79" fmla="*/ 103233 h 50"/>
                <a:gd name="T80" fmla="*/ 6697 w 60"/>
                <a:gd name="T81" fmla="*/ 98748 h 50"/>
                <a:gd name="T82" fmla="*/ 11258 w 60"/>
                <a:gd name="T83" fmla="*/ 91669 h 50"/>
                <a:gd name="T84" fmla="*/ 31705 w 60"/>
                <a:gd name="T85" fmla="*/ 78115 h 50"/>
                <a:gd name="T86" fmla="*/ 36182 w 60"/>
                <a:gd name="T87" fmla="*/ 75853 h 50"/>
                <a:gd name="T88" fmla="*/ 42991 w 60"/>
                <a:gd name="T89" fmla="*/ 80341 h 50"/>
                <a:gd name="T90" fmla="*/ 45211 w 60"/>
                <a:gd name="T91" fmla="*/ 84919 h 50"/>
                <a:gd name="T92" fmla="*/ 40743 w 60"/>
                <a:gd name="T93" fmla="*/ 91669 h 50"/>
                <a:gd name="T94" fmla="*/ 97972 w 60"/>
                <a:gd name="T95" fmla="*/ 64565 h 50"/>
                <a:gd name="T96" fmla="*/ 73211 w 60"/>
                <a:gd name="T97" fmla="*/ 38671 h 50"/>
                <a:gd name="T98" fmla="*/ 97972 w 60"/>
                <a:gd name="T99" fmla="*/ 11319 h 50"/>
                <a:gd name="T100" fmla="*/ 125128 w 60"/>
                <a:gd name="T101" fmla="*/ 38671 h 50"/>
                <a:gd name="T102" fmla="*/ 97972 w 60"/>
                <a:gd name="T103" fmla="*/ 64565 h 5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0" h="50">
                  <a:moveTo>
                    <a:pt x="60" y="17"/>
                  </a:moveTo>
                  <a:cubicBezTo>
                    <a:pt x="60" y="9"/>
                    <a:pt x="55" y="2"/>
                    <a:pt x="47" y="0"/>
                  </a:cubicBezTo>
                  <a:cubicBezTo>
                    <a:pt x="45" y="0"/>
                    <a:pt x="44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5" y="0"/>
                    <a:pt x="28" y="5"/>
                    <a:pt x="26" y="13"/>
                  </a:cubicBezTo>
                  <a:cubicBezTo>
                    <a:pt x="25" y="15"/>
                    <a:pt x="25" y="16"/>
                    <a:pt x="25" y="17"/>
                  </a:cubicBezTo>
                  <a:cubicBezTo>
                    <a:pt x="25" y="19"/>
                    <a:pt x="26" y="20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40"/>
                    <a:pt x="0" y="42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0" y="46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2" y="49"/>
                    <a:pt x="4" y="50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50"/>
                    <a:pt x="8" y="49"/>
                    <a:pt x="9" y="49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33"/>
                    <a:pt x="37" y="34"/>
                    <a:pt x="39" y="34"/>
                  </a:cubicBezTo>
                  <a:cubicBezTo>
                    <a:pt x="40" y="35"/>
                    <a:pt x="42" y="35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51" y="35"/>
                    <a:pt x="58" y="29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0"/>
                    <a:pt x="60" y="19"/>
                    <a:pt x="60" y="17"/>
                  </a:cubicBezTo>
                  <a:close/>
                  <a:moveTo>
                    <a:pt x="18" y="40"/>
                  </a:moveTo>
                  <a:cubicBezTo>
                    <a:pt x="18" y="39"/>
                    <a:pt x="18" y="39"/>
                    <a:pt x="18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6"/>
                    <a:pt x="8" y="47"/>
                    <a:pt x="7" y="47"/>
                  </a:cubicBezTo>
                  <a:cubicBezTo>
                    <a:pt x="6" y="47"/>
                    <a:pt x="5" y="46"/>
                    <a:pt x="4" y="45"/>
                  </a:cubicBezTo>
                  <a:cubicBezTo>
                    <a:pt x="4" y="44"/>
                    <a:pt x="3" y="44"/>
                    <a:pt x="3" y="43"/>
                  </a:cubicBezTo>
                  <a:cubicBezTo>
                    <a:pt x="3" y="42"/>
                    <a:pt x="4" y="41"/>
                    <a:pt x="5" y="40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5" y="34"/>
                    <a:pt x="16" y="33"/>
                    <a:pt x="16" y="33"/>
                  </a:cubicBezTo>
                  <a:cubicBezTo>
                    <a:pt x="17" y="33"/>
                    <a:pt x="19" y="34"/>
                    <a:pt x="19" y="35"/>
                  </a:cubicBezTo>
                  <a:cubicBezTo>
                    <a:pt x="20" y="35"/>
                    <a:pt x="20" y="36"/>
                    <a:pt x="20" y="37"/>
                  </a:cubicBezTo>
                  <a:cubicBezTo>
                    <a:pt x="20" y="38"/>
                    <a:pt x="19" y="39"/>
                    <a:pt x="18" y="40"/>
                  </a:cubicBezTo>
                  <a:close/>
                  <a:moveTo>
                    <a:pt x="43" y="28"/>
                  </a:moveTo>
                  <a:cubicBezTo>
                    <a:pt x="37" y="28"/>
                    <a:pt x="32" y="23"/>
                    <a:pt x="32" y="17"/>
                  </a:cubicBezTo>
                  <a:cubicBezTo>
                    <a:pt x="32" y="10"/>
                    <a:pt x="37" y="5"/>
                    <a:pt x="43" y="5"/>
                  </a:cubicBezTo>
                  <a:cubicBezTo>
                    <a:pt x="50" y="5"/>
                    <a:pt x="55" y="10"/>
                    <a:pt x="55" y="17"/>
                  </a:cubicBezTo>
                  <a:cubicBezTo>
                    <a:pt x="55" y="23"/>
                    <a:pt x="50" y="28"/>
                    <a:pt x="43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3" name="Freeform 24"/>
            <p:cNvSpPr>
              <a:spLocks/>
            </p:cNvSpPr>
            <p:nvPr/>
          </p:nvSpPr>
          <p:spPr bwMode="auto">
            <a:xfrm>
              <a:off x="1825" y="1249"/>
              <a:ext cx="43" cy="21"/>
            </a:xfrm>
            <a:custGeom>
              <a:avLst/>
              <a:gdLst>
                <a:gd name="T0" fmla="*/ 680914 w 14"/>
                <a:gd name="T1" fmla="*/ 3188646 h 7"/>
                <a:gd name="T2" fmla="*/ 680914 w 14"/>
                <a:gd name="T3" fmla="*/ 3188646 h 7"/>
                <a:gd name="T4" fmla="*/ 3429585 w 14"/>
                <a:gd name="T5" fmla="*/ 3720087 h 7"/>
                <a:gd name="T6" fmla="*/ 3429585 w 14"/>
                <a:gd name="T7" fmla="*/ 3720087 h 7"/>
                <a:gd name="T8" fmla="*/ 9195396 w 14"/>
                <a:gd name="T9" fmla="*/ 1062882 h 7"/>
                <a:gd name="T10" fmla="*/ 9195396 w 14"/>
                <a:gd name="T11" fmla="*/ 531441 h 7"/>
                <a:gd name="T12" fmla="*/ 8514522 w 14"/>
                <a:gd name="T13" fmla="*/ 531441 h 7"/>
                <a:gd name="T14" fmla="*/ 3429585 w 14"/>
                <a:gd name="T15" fmla="*/ 2657205 h 7"/>
                <a:gd name="T16" fmla="*/ 680914 w 14"/>
                <a:gd name="T17" fmla="*/ 2657205 h 7"/>
                <a:gd name="T18" fmla="*/ 0 w 14"/>
                <a:gd name="T19" fmla="*/ 2657205 h 7"/>
                <a:gd name="T20" fmla="*/ 680914 w 14"/>
                <a:gd name="T21" fmla="*/ 3188646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" h="7"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3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9" y="7"/>
                    <a:pt x="12" y="5"/>
                    <a:pt x="13" y="2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1" y="4"/>
                    <a:pt x="8" y="5"/>
                    <a:pt x="5" y="5"/>
                  </a:cubicBezTo>
                  <a:cubicBezTo>
                    <a:pt x="4" y="5"/>
                    <a:pt x="2" y="5"/>
                    <a:pt x="1" y="5"/>
                  </a:cubicBezTo>
                  <a:cubicBezTo>
                    <a:pt x="1" y="4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64" name="Group 27"/>
          <p:cNvGrpSpPr>
            <a:grpSpLocks noChangeAspect="1"/>
          </p:cNvGrpSpPr>
          <p:nvPr/>
        </p:nvGrpSpPr>
        <p:grpSpPr bwMode="auto">
          <a:xfrm>
            <a:off x="4200376" y="1394408"/>
            <a:ext cx="334817" cy="436107"/>
            <a:chOff x="2687" y="1032"/>
            <a:chExt cx="238" cy="310"/>
          </a:xfrm>
        </p:grpSpPr>
        <p:sp>
          <p:nvSpPr>
            <p:cNvPr id="165" name="AutoShape 26"/>
            <p:cNvSpPr>
              <a:spLocks noChangeAspect="1" noChangeArrowheads="1" noTextEdit="1"/>
            </p:cNvSpPr>
            <p:nvPr/>
          </p:nvSpPr>
          <p:spPr bwMode="auto">
            <a:xfrm>
              <a:off x="2687" y="1032"/>
              <a:ext cx="238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66" name="Freeform 28"/>
            <p:cNvSpPr>
              <a:spLocks noEditPoints="1"/>
            </p:cNvSpPr>
            <p:nvPr/>
          </p:nvSpPr>
          <p:spPr bwMode="auto">
            <a:xfrm>
              <a:off x="2683" y="1151"/>
              <a:ext cx="242" cy="191"/>
            </a:xfrm>
            <a:custGeom>
              <a:avLst/>
              <a:gdLst>
                <a:gd name="T0" fmla="*/ 943522 w 61"/>
                <a:gd name="T1" fmla="*/ 238408 h 48"/>
                <a:gd name="T2" fmla="*/ 943522 w 61"/>
                <a:gd name="T3" fmla="*/ 110820 h 48"/>
                <a:gd name="T4" fmla="*/ 818698 w 61"/>
                <a:gd name="T5" fmla="*/ 0 h 48"/>
                <a:gd name="T6" fmla="*/ 109023 w 61"/>
                <a:gd name="T7" fmla="*/ 0 h 48"/>
                <a:gd name="T8" fmla="*/ 0 w 61"/>
                <a:gd name="T9" fmla="*/ 110820 h 48"/>
                <a:gd name="T10" fmla="*/ 0 w 61"/>
                <a:gd name="T11" fmla="*/ 631561 h 48"/>
                <a:gd name="T12" fmla="*/ 109023 w 61"/>
                <a:gd name="T13" fmla="*/ 758135 h 48"/>
                <a:gd name="T14" fmla="*/ 818698 w 61"/>
                <a:gd name="T15" fmla="*/ 758135 h 48"/>
                <a:gd name="T16" fmla="*/ 943522 w 61"/>
                <a:gd name="T17" fmla="*/ 631561 h 48"/>
                <a:gd name="T18" fmla="*/ 943522 w 61"/>
                <a:gd name="T19" fmla="*/ 599434 h 48"/>
                <a:gd name="T20" fmla="*/ 787238 w 61"/>
                <a:gd name="T21" fmla="*/ 599434 h 48"/>
                <a:gd name="T22" fmla="*/ 787238 w 61"/>
                <a:gd name="T23" fmla="*/ 535735 h 48"/>
                <a:gd name="T24" fmla="*/ 943522 w 61"/>
                <a:gd name="T25" fmla="*/ 535735 h 48"/>
                <a:gd name="T26" fmla="*/ 943522 w 61"/>
                <a:gd name="T27" fmla="*/ 456788 h 48"/>
                <a:gd name="T28" fmla="*/ 787238 w 61"/>
                <a:gd name="T29" fmla="*/ 456788 h 48"/>
                <a:gd name="T30" fmla="*/ 787238 w 61"/>
                <a:gd name="T31" fmla="*/ 393090 h 48"/>
                <a:gd name="T32" fmla="*/ 943522 w 61"/>
                <a:gd name="T33" fmla="*/ 393090 h 48"/>
                <a:gd name="T34" fmla="*/ 943522 w 61"/>
                <a:gd name="T35" fmla="*/ 301350 h 48"/>
                <a:gd name="T36" fmla="*/ 787238 w 61"/>
                <a:gd name="T37" fmla="*/ 301350 h 48"/>
                <a:gd name="T38" fmla="*/ 787238 w 61"/>
                <a:gd name="T39" fmla="*/ 238408 h 48"/>
                <a:gd name="T40" fmla="*/ 943522 w 61"/>
                <a:gd name="T41" fmla="*/ 238408 h 48"/>
                <a:gd name="T42" fmla="*/ 511005 w 61"/>
                <a:gd name="T43" fmla="*/ 440971 h 48"/>
                <a:gd name="T44" fmla="*/ 511005 w 61"/>
                <a:gd name="T45" fmla="*/ 519727 h 48"/>
                <a:gd name="T46" fmla="*/ 463977 w 61"/>
                <a:gd name="T47" fmla="*/ 551552 h 48"/>
                <a:gd name="T48" fmla="*/ 416653 w 61"/>
                <a:gd name="T49" fmla="*/ 519727 h 48"/>
                <a:gd name="T50" fmla="*/ 416653 w 61"/>
                <a:gd name="T51" fmla="*/ 440971 h 48"/>
                <a:gd name="T52" fmla="*/ 370569 w 61"/>
                <a:gd name="T53" fmla="*/ 349244 h 48"/>
                <a:gd name="T54" fmla="*/ 463977 w 61"/>
                <a:gd name="T55" fmla="*/ 254480 h 48"/>
                <a:gd name="T56" fmla="*/ 557076 w 61"/>
                <a:gd name="T57" fmla="*/ 349244 h 48"/>
                <a:gd name="T58" fmla="*/ 511005 w 61"/>
                <a:gd name="T59" fmla="*/ 440971 h 4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61" h="48">
                  <a:moveTo>
                    <a:pt x="61" y="15"/>
                  </a:moveTo>
                  <a:cubicBezTo>
                    <a:pt x="61" y="7"/>
                    <a:pt x="61" y="7"/>
                    <a:pt x="61" y="7"/>
                  </a:cubicBezTo>
                  <a:cubicBezTo>
                    <a:pt x="61" y="3"/>
                    <a:pt x="57" y="0"/>
                    <a:pt x="5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3" y="48"/>
                    <a:pt x="7" y="48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7" y="48"/>
                    <a:pt x="61" y="44"/>
                    <a:pt x="61" y="40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29"/>
                    <a:pt x="61" y="29"/>
                    <a:pt x="6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15"/>
                    <a:pt x="51" y="15"/>
                    <a:pt x="51" y="15"/>
                  </a:cubicBezTo>
                  <a:lnTo>
                    <a:pt x="61" y="15"/>
                  </a:lnTo>
                  <a:close/>
                  <a:moveTo>
                    <a:pt x="33" y="28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2" y="35"/>
                    <a:pt x="30" y="35"/>
                  </a:cubicBezTo>
                  <a:cubicBezTo>
                    <a:pt x="29" y="35"/>
                    <a:pt x="27" y="34"/>
                    <a:pt x="27" y="33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5" y="27"/>
                    <a:pt x="24" y="25"/>
                    <a:pt x="24" y="22"/>
                  </a:cubicBezTo>
                  <a:cubicBezTo>
                    <a:pt x="24" y="19"/>
                    <a:pt x="27" y="16"/>
                    <a:pt x="30" y="16"/>
                  </a:cubicBezTo>
                  <a:cubicBezTo>
                    <a:pt x="34" y="16"/>
                    <a:pt x="36" y="19"/>
                    <a:pt x="36" y="22"/>
                  </a:cubicBezTo>
                  <a:cubicBezTo>
                    <a:pt x="36" y="25"/>
                    <a:pt x="35" y="27"/>
                    <a:pt x="33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7" name="Freeform 29"/>
            <p:cNvSpPr>
              <a:spLocks/>
            </p:cNvSpPr>
            <p:nvPr/>
          </p:nvSpPr>
          <p:spPr bwMode="auto">
            <a:xfrm>
              <a:off x="2707" y="1036"/>
              <a:ext cx="194" cy="107"/>
            </a:xfrm>
            <a:custGeom>
              <a:avLst/>
              <a:gdLst>
                <a:gd name="T0" fmla="*/ 120206185 w 49"/>
                <a:gd name="T1" fmla="*/ 283732855 h 27"/>
                <a:gd name="T2" fmla="*/ 296133248 w 49"/>
                <a:gd name="T3" fmla="*/ 106091788 h 27"/>
                <a:gd name="T4" fmla="*/ 415427079 w 49"/>
                <a:gd name="T5" fmla="*/ 106091788 h 27"/>
                <a:gd name="T6" fmla="*/ 592331529 w 49"/>
                <a:gd name="T7" fmla="*/ 283732855 h 27"/>
                <a:gd name="T8" fmla="*/ 592331529 w 49"/>
                <a:gd name="T9" fmla="*/ 405039988 h 27"/>
                <a:gd name="T10" fmla="*/ 726900449 w 49"/>
                <a:gd name="T11" fmla="*/ 405039988 h 27"/>
                <a:gd name="T12" fmla="*/ 726900449 w 49"/>
                <a:gd name="T13" fmla="*/ 238911260 h 27"/>
                <a:gd name="T14" fmla="*/ 475918365 w 49"/>
                <a:gd name="T15" fmla="*/ 0 h 27"/>
                <a:gd name="T16" fmla="*/ 235702339 w 49"/>
                <a:gd name="T17" fmla="*/ 0 h 27"/>
                <a:gd name="T18" fmla="*/ 0 w 49"/>
                <a:gd name="T19" fmla="*/ 238911260 h 27"/>
                <a:gd name="T20" fmla="*/ 0 w 49"/>
                <a:gd name="T21" fmla="*/ 405039988 h 27"/>
                <a:gd name="T22" fmla="*/ 120206185 w 49"/>
                <a:gd name="T23" fmla="*/ 405039988 h 27"/>
                <a:gd name="T24" fmla="*/ 120206185 w 49"/>
                <a:gd name="T25" fmla="*/ 283732855 h 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9" h="27">
                  <a:moveTo>
                    <a:pt x="8" y="19"/>
                  </a:moveTo>
                  <a:cubicBezTo>
                    <a:pt x="8" y="12"/>
                    <a:pt x="14" y="7"/>
                    <a:pt x="20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35" y="7"/>
                    <a:pt x="40" y="12"/>
                    <a:pt x="40" y="19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7"/>
                    <a:pt x="41" y="0"/>
                    <a:pt x="3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8" y="27"/>
                    <a:pt x="8" y="27"/>
                    <a:pt x="8" y="27"/>
                  </a:cubicBezTo>
                  <a:lnTo>
                    <a:pt x="8" y="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</p:grpSp>
      <p:grpSp>
        <p:nvGrpSpPr>
          <p:cNvPr id="168" name="组合 75"/>
          <p:cNvGrpSpPr>
            <a:grpSpLocks/>
          </p:cNvGrpSpPr>
          <p:nvPr/>
        </p:nvGrpSpPr>
        <p:grpSpPr bwMode="auto">
          <a:xfrm>
            <a:off x="5636592" y="1394408"/>
            <a:ext cx="419225" cy="369988"/>
            <a:chOff x="5856288" y="1698625"/>
            <a:chExt cx="473076" cy="417513"/>
          </a:xfrm>
        </p:grpSpPr>
        <p:sp>
          <p:nvSpPr>
            <p:cNvPr id="169" name="Freeform 5"/>
            <p:cNvSpPr>
              <a:spLocks noEditPoints="1"/>
            </p:cNvSpPr>
            <p:nvPr/>
          </p:nvSpPr>
          <p:spPr bwMode="auto">
            <a:xfrm>
              <a:off x="6007100" y="1793875"/>
              <a:ext cx="322264" cy="322263"/>
            </a:xfrm>
            <a:custGeom>
              <a:avLst/>
              <a:gdLst>
                <a:gd name="T0" fmla="*/ 6 w 51"/>
                <a:gd name="T1" fmla="*/ 13 h 51"/>
                <a:gd name="T2" fmla="*/ 7 w 51"/>
                <a:gd name="T3" fmla="*/ 17 h 51"/>
                <a:gd name="T4" fmla="*/ 4 w 51"/>
                <a:gd name="T5" fmla="*/ 18 h 51"/>
                <a:gd name="T6" fmla="*/ 1 w 51"/>
                <a:gd name="T7" fmla="*/ 20 h 51"/>
                <a:gd name="T8" fmla="*/ 2 w 51"/>
                <a:gd name="T9" fmla="*/ 24 h 51"/>
                <a:gd name="T10" fmla="*/ 5 w 51"/>
                <a:gd name="T11" fmla="*/ 27 h 51"/>
                <a:gd name="T12" fmla="*/ 3 w 51"/>
                <a:gd name="T13" fmla="*/ 30 h 51"/>
                <a:gd name="T14" fmla="*/ 1 w 51"/>
                <a:gd name="T15" fmla="*/ 34 h 51"/>
                <a:gd name="T16" fmla="*/ 5 w 51"/>
                <a:gd name="T17" fmla="*/ 36 h 51"/>
                <a:gd name="T18" fmla="*/ 8 w 51"/>
                <a:gd name="T19" fmla="*/ 37 h 51"/>
                <a:gd name="T20" fmla="*/ 8 w 51"/>
                <a:gd name="T21" fmla="*/ 41 h 51"/>
                <a:gd name="T22" fmla="*/ 8 w 51"/>
                <a:gd name="T23" fmla="*/ 45 h 51"/>
                <a:gd name="T24" fmla="*/ 13 w 51"/>
                <a:gd name="T25" fmla="*/ 45 h 51"/>
                <a:gd name="T26" fmla="*/ 17 w 51"/>
                <a:gd name="T27" fmla="*/ 45 h 51"/>
                <a:gd name="T28" fmla="*/ 18 w 51"/>
                <a:gd name="T29" fmla="*/ 48 h 51"/>
                <a:gd name="T30" fmla="*/ 20 w 51"/>
                <a:gd name="T31" fmla="*/ 51 h 51"/>
                <a:gd name="T32" fmla="*/ 24 w 51"/>
                <a:gd name="T33" fmla="*/ 49 h 51"/>
                <a:gd name="T34" fmla="*/ 28 w 51"/>
                <a:gd name="T35" fmla="*/ 47 h 51"/>
                <a:gd name="T36" fmla="*/ 30 w 51"/>
                <a:gd name="T37" fmla="*/ 49 h 51"/>
                <a:gd name="T38" fmla="*/ 34 w 51"/>
                <a:gd name="T39" fmla="*/ 50 h 51"/>
                <a:gd name="T40" fmla="*/ 36 w 51"/>
                <a:gd name="T41" fmla="*/ 47 h 51"/>
                <a:gd name="T42" fmla="*/ 38 w 51"/>
                <a:gd name="T43" fmla="*/ 43 h 51"/>
                <a:gd name="T44" fmla="*/ 41 w 51"/>
                <a:gd name="T45" fmla="*/ 44 h 51"/>
                <a:gd name="T46" fmla="*/ 45 w 51"/>
                <a:gd name="T47" fmla="*/ 43 h 51"/>
                <a:gd name="T48" fmla="*/ 45 w 51"/>
                <a:gd name="T49" fmla="*/ 39 h 51"/>
                <a:gd name="T50" fmla="*/ 45 w 51"/>
                <a:gd name="T51" fmla="*/ 35 h 51"/>
                <a:gd name="T52" fmla="*/ 48 w 51"/>
                <a:gd name="T53" fmla="*/ 34 h 51"/>
                <a:gd name="T54" fmla="*/ 51 w 51"/>
                <a:gd name="T55" fmla="*/ 31 h 51"/>
                <a:gd name="T56" fmla="*/ 49 w 51"/>
                <a:gd name="T57" fmla="*/ 27 h 51"/>
                <a:gd name="T58" fmla="*/ 47 w 51"/>
                <a:gd name="T59" fmla="*/ 24 h 51"/>
                <a:gd name="T60" fmla="*/ 49 w 51"/>
                <a:gd name="T61" fmla="*/ 22 h 51"/>
                <a:gd name="T62" fmla="*/ 50 w 51"/>
                <a:gd name="T63" fmla="*/ 18 h 51"/>
                <a:gd name="T64" fmla="*/ 47 w 51"/>
                <a:gd name="T65" fmla="*/ 15 h 51"/>
                <a:gd name="T66" fmla="*/ 43 w 51"/>
                <a:gd name="T67" fmla="*/ 14 h 51"/>
                <a:gd name="T68" fmla="*/ 44 w 51"/>
                <a:gd name="T69" fmla="*/ 11 h 51"/>
                <a:gd name="T70" fmla="*/ 43 w 51"/>
                <a:gd name="T71" fmla="*/ 7 h 51"/>
                <a:gd name="T72" fmla="*/ 39 w 51"/>
                <a:gd name="T73" fmla="*/ 6 h 51"/>
                <a:gd name="T74" fmla="*/ 35 w 51"/>
                <a:gd name="T75" fmla="*/ 7 h 51"/>
                <a:gd name="T76" fmla="*/ 34 w 51"/>
                <a:gd name="T77" fmla="*/ 4 h 51"/>
                <a:gd name="T78" fmla="*/ 31 w 51"/>
                <a:gd name="T79" fmla="*/ 1 h 51"/>
                <a:gd name="T80" fmla="*/ 27 w 51"/>
                <a:gd name="T81" fmla="*/ 2 h 51"/>
                <a:gd name="T82" fmla="*/ 24 w 51"/>
                <a:gd name="T83" fmla="*/ 5 h 51"/>
                <a:gd name="T84" fmla="*/ 22 w 51"/>
                <a:gd name="T85" fmla="*/ 3 h 51"/>
                <a:gd name="T86" fmla="*/ 18 w 51"/>
                <a:gd name="T87" fmla="*/ 1 h 51"/>
                <a:gd name="T88" fmla="*/ 15 w 51"/>
                <a:gd name="T89" fmla="*/ 5 h 51"/>
                <a:gd name="T90" fmla="*/ 14 w 51"/>
                <a:gd name="T91" fmla="*/ 8 h 51"/>
                <a:gd name="T92" fmla="*/ 11 w 51"/>
                <a:gd name="T93" fmla="*/ 8 h 51"/>
                <a:gd name="T94" fmla="*/ 7 w 51"/>
                <a:gd name="T95" fmla="*/ 8 h 51"/>
                <a:gd name="T96" fmla="*/ 6 w 51"/>
                <a:gd name="T97" fmla="*/ 13 h 51"/>
                <a:gd name="T98" fmla="*/ 21 w 51"/>
                <a:gd name="T99" fmla="*/ 12 h 51"/>
                <a:gd name="T100" fmla="*/ 40 w 51"/>
                <a:gd name="T101" fmla="*/ 21 h 51"/>
                <a:gd name="T102" fmla="*/ 30 w 51"/>
                <a:gd name="T103" fmla="*/ 40 h 51"/>
                <a:gd name="T104" fmla="*/ 12 w 51"/>
                <a:gd name="T105" fmla="*/ 30 h 51"/>
                <a:gd name="T106" fmla="*/ 21 w 51"/>
                <a:gd name="T107" fmla="*/ 1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" h="51">
                  <a:moveTo>
                    <a:pt x="6" y="13"/>
                  </a:moveTo>
                  <a:cubicBezTo>
                    <a:pt x="7" y="14"/>
                    <a:pt x="7" y="16"/>
                    <a:pt x="7" y="17"/>
                  </a:cubicBezTo>
                  <a:cubicBezTo>
                    <a:pt x="6" y="17"/>
                    <a:pt x="5" y="18"/>
                    <a:pt x="4" y="18"/>
                  </a:cubicBezTo>
                  <a:cubicBezTo>
                    <a:pt x="2" y="17"/>
                    <a:pt x="1" y="18"/>
                    <a:pt x="1" y="20"/>
                  </a:cubicBezTo>
                  <a:cubicBezTo>
                    <a:pt x="0" y="22"/>
                    <a:pt x="1" y="24"/>
                    <a:pt x="2" y="24"/>
                  </a:cubicBezTo>
                  <a:cubicBezTo>
                    <a:pt x="4" y="24"/>
                    <a:pt x="5" y="27"/>
                    <a:pt x="5" y="27"/>
                  </a:cubicBezTo>
                  <a:cubicBezTo>
                    <a:pt x="5" y="28"/>
                    <a:pt x="4" y="29"/>
                    <a:pt x="3" y="30"/>
                  </a:cubicBezTo>
                  <a:cubicBezTo>
                    <a:pt x="1" y="30"/>
                    <a:pt x="1" y="32"/>
                    <a:pt x="1" y="34"/>
                  </a:cubicBezTo>
                  <a:cubicBezTo>
                    <a:pt x="2" y="35"/>
                    <a:pt x="3" y="37"/>
                    <a:pt x="5" y="36"/>
                  </a:cubicBezTo>
                  <a:cubicBezTo>
                    <a:pt x="6" y="36"/>
                    <a:pt x="7" y="36"/>
                    <a:pt x="8" y="37"/>
                  </a:cubicBezTo>
                  <a:cubicBezTo>
                    <a:pt x="8" y="37"/>
                    <a:pt x="9" y="40"/>
                    <a:pt x="8" y="41"/>
                  </a:cubicBezTo>
                  <a:cubicBezTo>
                    <a:pt x="7" y="42"/>
                    <a:pt x="7" y="44"/>
                    <a:pt x="8" y="45"/>
                  </a:cubicBezTo>
                  <a:cubicBezTo>
                    <a:pt x="10" y="46"/>
                    <a:pt x="12" y="46"/>
                    <a:pt x="13" y="45"/>
                  </a:cubicBezTo>
                  <a:cubicBezTo>
                    <a:pt x="14" y="44"/>
                    <a:pt x="16" y="45"/>
                    <a:pt x="17" y="45"/>
                  </a:cubicBezTo>
                  <a:cubicBezTo>
                    <a:pt x="18" y="45"/>
                    <a:pt x="18" y="46"/>
                    <a:pt x="18" y="48"/>
                  </a:cubicBezTo>
                  <a:cubicBezTo>
                    <a:pt x="17" y="49"/>
                    <a:pt x="19" y="51"/>
                    <a:pt x="20" y="51"/>
                  </a:cubicBezTo>
                  <a:cubicBezTo>
                    <a:pt x="22" y="51"/>
                    <a:pt x="24" y="51"/>
                    <a:pt x="24" y="49"/>
                  </a:cubicBezTo>
                  <a:cubicBezTo>
                    <a:pt x="24" y="48"/>
                    <a:pt x="27" y="47"/>
                    <a:pt x="28" y="47"/>
                  </a:cubicBezTo>
                  <a:cubicBezTo>
                    <a:pt x="28" y="47"/>
                    <a:pt x="29" y="48"/>
                    <a:pt x="30" y="49"/>
                  </a:cubicBezTo>
                  <a:cubicBezTo>
                    <a:pt x="30" y="50"/>
                    <a:pt x="32" y="51"/>
                    <a:pt x="34" y="50"/>
                  </a:cubicBezTo>
                  <a:cubicBezTo>
                    <a:pt x="35" y="50"/>
                    <a:pt x="37" y="48"/>
                    <a:pt x="36" y="47"/>
                  </a:cubicBezTo>
                  <a:cubicBezTo>
                    <a:pt x="36" y="46"/>
                    <a:pt x="37" y="44"/>
                    <a:pt x="38" y="43"/>
                  </a:cubicBezTo>
                  <a:cubicBezTo>
                    <a:pt x="38" y="43"/>
                    <a:pt x="40" y="43"/>
                    <a:pt x="41" y="44"/>
                  </a:cubicBezTo>
                  <a:cubicBezTo>
                    <a:pt x="42" y="45"/>
                    <a:pt x="44" y="44"/>
                    <a:pt x="45" y="43"/>
                  </a:cubicBezTo>
                  <a:cubicBezTo>
                    <a:pt x="46" y="42"/>
                    <a:pt x="46" y="40"/>
                    <a:pt x="45" y="39"/>
                  </a:cubicBezTo>
                  <a:cubicBezTo>
                    <a:pt x="44" y="38"/>
                    <a:pt x="45" y="35"/>
                    <a:pt x="45" y="35"/>
                  </a:cubicBezTo>
                  <a:cubicBezTo>
                    <a:pt x="45" y="34"/>
                    <a:pt x="47" y="34"/>
                    <a:pt x="48" y="34"/>
                  </a:cubicBezTo>
                  <a:cubicBezTo>
                    <a:pt x="49" y="34"/>
                    <a:pt x="51" y="33"/>
                    <a:pt x="51" y="31"/>
                  </a:cubicBezTo>
                  <a:cubicBezTo>
                    <a:pt x="51" y="29"/>
                    <a:pt x="51" y="28"/>
                    <a:pt x="49" y="27"/>
                  </a:cubicBezTo>
                  <a:cubicBezTo>
                    <a:pt x="48" y="27"/>
                    <a:pt x="47" y="25"/>
                    <a:pt x="47" y="24"/>
                  </a:cubicBezTo>
                  <a:cubicBezTo>
                    <a:pt x="47" y="23"/>
                    <a:pt x="48" y="22"/>
                    <a:pt x="49" y="22"/>
                  </a:cubicBezTo>
                  <a:cubicBezTo>
                    <a:pt x="50" y="21"/>
                    <a:pt x="51" y="20"/>
                    <a:pt x="50" y="18"/>
                  </a:cubicBezTo>
                  <a:cubicBezTo>
                    <a:pt x="50" y="16"/>
                    <a:pt x="48" y="15"/>
                    <a:pt x="47" y="15"/>
                  </a:cubicBezTo>
                  <a:cubicBezTo>
                    <a:pt x="46" y="16"/>
                    <a:pt x="44" y="14"/>
                    <a:pt x="43" y="14"/>
                  </a:cubicBezTo>
                  <a:cubicBezTo>
                    <a:pt x="43" y="13"/>
                    <a:pt x="43" y="12"/>
                    <a:pt x="44" y="11"/>
                  </a:cubicBezTo>
                  <a:cubicBezTo>
                    <a:pt x="45" y="10"/>
                    <a:pt x="44" y="8"/>
                    <a:pt x="43" y="7"/>
                  </a:cubicBezTo>
                  <a:cubicBezTo>
                    <a:pt x="42" y="5"/>
                    <a:pt x="40" y="5"/>
                    <a:pt x="39" y="6"/>
                  </a:cubicBezTo>
                  <a:cubicBezTo>
                    <a:pt x="38" y="7"/>
                    <a:pt x="35" y="7"/>
                    <a:pt x="35" y="7"/>
                  </a:cubicBezTo>
                  <a:cubicBezTo>
                    <a:pt x="34" y="6"/>
                    <a:pt x="34" y="5"/>
                    <a:pt x="34" y="4"/>
                  </a:cubicBezTo>
                  <a:cubicBezTo>
                    <a:pt x="34" y="2"/>
                    <a:pt x="33" y="1"/>
                    <a:pt x="31" y="1"/>
                  </a:cubicBezTo>
                  <a:cubicBezTo>
                    <a:pt x="29" y="0"/>
                    <a:pt x="28" y="1"/>
                    <a:pt x="27" y="2"/>
                  </a:cubicBezTo>
                  <a:cubicBezTo>
                    <a:pt x="27" y="4"/>
                    <a:pt x="25" y="5"/>
                    <a:pt x="24" y="5"/>
                  </a:cubicBezTo>
                  <a:cubicBezTo>
                    <a:pt x="23" y="5"/>
                    <a:pt x="22" y="4"/>
                    <a:pt x="22" y="3"/>
                  </a:cubicBezTo>
                  <a:cubicBezTo>
                    <a:pt x="21" y="1"/>
                    <a:pt x="20" y="1"/>
                    <a:pt x="18" y="1"/>
                  </a:cubicBezTo>
                  <a:cubicBezTo>
                    <a:pt x="16" y="2"/>
                    <a:pt x="15" y="3"/>
                    <a:pt x="15" y="5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9"/>
                    <a:pt x="12" y="9"/>
                    <a:pt x="11" y="8"/>
                  </a:cubicBezTo>
                  <a:cubicBezTo>
                    <a:pt x="10" y="7"/>
                    <a:pt x="8" y="7"/>
                    <a:pt x="7" y="8"/>
                  </a:cubicBezTo>
                  <a:cubicBezTo>
                    <a:pt x="5" y="10"/>
                    <a:pt x="5" y="12"/>
                    <a:pt x="6" y="13"/>
                  </a:cubicBezTo>
                  <a:close/>
                  <a:moveTo>
                    <a:pt x="21" y="12"/>
                  </a:moveTo>
                  <a:cubicBezTo>
                    <a:pt x="29" y="9"/>
                    <a:pt x="37" y="13"/>
                    <a:pt x="40" y="21"/>
                  </a:cubicBezTo>
                  <a:cubicBezTo>
                    <a:pt x="42" y="29"/>
                    <a:pt x="38" y="37"/>
                    <a:pt x="30" y="40"/>
                  </a:cubicBezTo>
                  <a:cubicBezTo>
                    <a:pt x="23" y="42"/>
                    <a:pt x="14" y="38"/>
                    <a:pt x="12" y="30"/>
                  </a:cubicBezTo>
                  <a:cubicBezTo>
                    <a:pt x="9" y="23"/>
                    <a:pt x="13" y="14"/>
                    <a:pt x="21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0" name="Freeform 6"/>
            <p:cNvSpPr>
              <a:spLocks noEditPoints="1"/>
            </p:cNvSpPr>
            <p:nvPr/>
          </p:nvSpPr>
          <p:spPr bwMode="auto">
            <a:xfrm>
              <a:off x="5856288" y="1698625"/>
              <a:ext cx="207963" cy="209550"/>
            </a:xfrm>
            <a:custGeom>
              <a:avLst/>
              <a:gdLst>
                <a:gd name="T0" fmla="*/ 2147483647 w 33"/>
                <a:gd name="T1" fmla="*/ 2147483647 h 33"/>
                <a:gd name="T2" fmla="*/ 2147483647 w 33"/>
                <a:gd name="T3" fmla="*/ 2147483647 h 33"/>
                <a:gd name="T4" fmla="*/ 2147483647 w 33"/>
                <a:gd name="T5" fmla="*/ 2147483647 h 33"/>
                <a:gd name="T6" fmla="*/ 0 w 33"/>
                <a:gd name="T7" fmla="*/ 2147483647 h 33"/>
                <a:gd name="T8" fmla="*/ 2147483647 w 33"/>
                <a:gd name="T9" fmla="*/ 2147483647 h 33"/>
                <a:gd name="T10" fmla="*/ 2147483647 w 33"/>
                <a:gd name="T11" fmla="*/ 2147483647 h 33"/>
                <a:gd name="T12" fmla="*/ 2147483647 w 33"/>
                <a:gd name="T13" fmla="*/ 2147483647 h 33"/>
                <a:gd name="T14" fmla="*/ 0 w 33"/>
                <a:gd name="T15" fmla="*/ 2147483647 h 33"/>
                <a:gd name="T16" fmla="*/ 2147483647 w 33"/>
                <a:gd name="T17" fmla="*/ 2147483647 h 33"/>
                <a:gd name="T18" fmla="*/ 2147483647 w 33"/>
                <a:gd name="T19" fmla="*/ 2147483647 h 33"/>
                <a:gd name="T20" fmla="*/ 2147483647 w 33"/>
                <a:gd name="T21" fmla="*/ 2147483647 h 33"/>
                <a:gd name="T22" fmla="*/ 2147483647 w 33"/>
                <a:gd name="T23" fmla="*/ 2147483647 h 33"/>
                <a:gd name="T24" fmla="*/ 2147483647 w 33"/>
                <a:gd name="T25" fmla="*/ 2147483647 h 33"/>
                <a:gd name="T26" fmla="*/ 2147483647 w 33"/>
                <a:gd name="T27" fmla="*/ 2147483647 h 33"/>
                <a:gd name="T28" fmla="*/ 2147483647 w 33"/>
                <a:gd name="T29" fmla="*/ 2147483647 h 33"/>
                <a:gd name="T30" fmla="*/ 2147483647 w 33"/>
                <a:gd name="T31" fmla="*/ 2147483647 h 33"/>
                <a:gd name="T32" fmla="*/ 2147483647 w 33"/>
                <a:gd name="T33" fmla="*/ 2147483647 h 33"/>
                <a:gd name="T34" fmla="*/ 2147483647 w 33"/>
                <a:gd name="T35" fmla="*/ 2147483647 h 33"/>
                <a:gd name="T36" fmla="*/ 2147483647 w 33"/>
                <a:gd name="T37" fmla="*/ 2147483647 h 33"/>
                <a:gd name="T38" fmla="*/ 2147483647 w 33"/>
                <a:gd name="T39" fmla="*/ 2147483647 h 33"/>
                <a:gd name="T40" fmla="*/ 2147483647 w 33"/>
                <a:gd name="T41" fmla="*/ 2147483647 h 33"/>
                <a:gd name="T42" fmla="*/ 2147483647 w 33"/>
                <a:gd name="T43" fmla="*/ 2147483647 h 33"/>
                <a:gd name="T44" fmla="*/ 2147483647 w 33"/>
                <a:gd name="T45" fmla="*/ 2147483647 h 33"/>
                <a:gd name="T46" fmla="*/ 2147483647 w 33"/>
                <a:gd name="T47" fmla="*/ 2147483647 h 33"/>
                <a:gd name="T48" fmla="*/ 2147483647 w 33"/>
                <a:gd name="T49" fmla="*/ 2147483647 h 33"/>
                <a:gd name="T50" fmla="*/ 2147483647 w 33"/>
                <a:gd name="T51" fmla="*/ 2147483647 h 33"/>
                <a:gd name="T52" fmla="*/ 2147483647 w 33"/>
                <a:gd name="T53" fmla="*/ 2147483647 h 33"/>
                <a:gd name="T54" fmla="*/ 2147483647 w 33"/>
                <a:gd name="T55" fmla="*/ 2147483647 h 33"/>
                <a:gd name="T56" fmla="*/ 2147483647 w 33"/>
                <a:gd name="T57" fmla="*/ 2147483647 h 33"/>
                <a:gd name="T58" fmla="*/ 2147483647 w 33"/>
                <a:gd name="T59" fmla="*/ 2147483647 h 33"/>
                <a:gd name="T60" fmla="*/ 2147483647 w 33"/>
                <a:gd name="T61" fmla="*/ 2147483647 h 33"/>
                <a:gd name="T62" fmla="*/ 2147483647 w 33"/>
                <a:gd name="T63" fmla="*/ 2147483647 h 33"/>
                <a:gd name="T64" fmla="*/ 2147483647 w 33"/>
                <a:gd name="T65" fmla="*/ 2147483647 h 33"/>
                <a:gd name="T66" fmla="*/ 2147483647 w 33"/>
                <a:gd name="T67" fmla="*/ 2147483647 h 33"/>
                <a:gd name="T68" fmla="*/ 2147483647 w 33"/>
                <a:gd name="T69" fmla="*/ 2147483647 h 33"/>
                <a:gd name="T70" fmla="*/ 2147483647 w 33"/>
                <a:gd name="T71" fmla="*/ 2147483647 h 33"/>
                <a:gd name="T72" fmla="*/ 2147483647 w 33"/>
                <a:gd name="T73" fmla="*/ 2147483647 h 33"/>
                <a:gd name="T74" fmla="*/ 2147483647 w 33"/>
                <a:gd name="T75" fmla="*/ 2147483647 h 33"/>
                <a:gd name="T76" fmla="*/ 2147483647 w 33"/>
                <a:gd name="T77" fmla="*/ 2147483647 h 33"/>
                <a:gd name="T78" fmla="*/ 2147483647 w 33"/>
                <a:gd name="T79" fmla="*/ 2147483647 h 33"/>
                <a:gd name="T80" fmla="*/ 2147483647 w 33"/>
                <a:gd name="T81" fmla="*/ 2147483647 h 33"/>
                <a:gd name="T82" fmla="*/ 2147483647 w 33"/>
                <a:gd name="T83" fmla="*/ 2147483647 h 33"/>
                <a:gd name="T84" fmla="*/ 2147483647 w 33"/>
                <a:gd name="T85" fmla="*/ 2147483647 h 33"/>
                <a:gd name="T86" fmla="*/ 2147483647 w 33"/>
                <a:gd name="T87" fmla="*/ 2147483647 h 33"/>
                <a:gd name="T88" fmla="*/ 2147483647 w 33"/>
                <a:gd name="T89" fmla="*/ 2147483647 h 33"/>
                <a:gd name="T90" fmla="*/ 2147483647 w 33"/>
                <a:gd name="T91" fmla="*/ 2147483647 h 33"/>
                <a:gd name="T92" fmla="*/ 2147483647 w 33"/>
                <a:gd name="T93" fmla="*/ 2147483647 h 33"/>
                <a:gd name="T94" fmla="*/ 2147483647 w 33"/>
                <a:gd name="T95" fmla="*/ 2147483647 h 33"/>
                <a:gd name="T96" fmla="*/ 2147483647 w 33"/>
                <a:gd name="T97" fmla="*/ 2147483647 h 33"/>
                <a:gd name="T98" fmla="*/ 2147483647 w 33"/>
                <a:gd name="T99" fmla="*/ 2147483647 h 33"/>
                <a:gd name="T100" fmla="*/ 2147483647 w 33"/>
                <a:gd name="T101" fmla="*/ 2147483647 h 33"/>
                <a:gd name="T102" fmla="*/ 2147483647 w 33"/>
                <a:gd name="T103" fmla="*/ 2147483647 h 33"/>
                <a:gd name="T104" fmla="*/ 2147483647 w 33"/>
                <a:gd name="T105" fmla="*/ 2147483647 h 33"/>
                <a:gd name="T106" fmla="*/ 2147483647 w 33"/>
                <a:gd name="T107" fmla="*/ 2147483647 h 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3" h="33">
                  <a:moveTo>
                    <a:pt x="4" y="8"/>
                  </a:moveTo>
                  <a:cubicBezTo>
                    <a:pt x="4" y="9"/>
                    <a:pt x="4" y="11"/>
                    <a:pt x="4" y="11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2" y="16"/>
                    <a:pt x="3" y="18"/>
                    <a:pt x="3" y="18"/>
                  </a:cubicBezTo>
                  <a:cubicBezTo>
                    <a:pt x="3" y="19"/>
                    <a:pt x="2" y="19"/>
                    <a:pt x="1" y="19"/>
                  </a:cubicBezTo>
                  <a:cubicBezTo>
                    <a:pt x="0" y="20"/>
                    <a:pt x="0" y="21"/>
                    <a:pt x="0" y="22"/>
                  </a:cubicBezTo>
                  <a:cubicBezTo>
                    <a:pt x="1" y="23"/>
                    <a:pt x="2" y="24"/>
                    <a:pt x="3" y="24"/>
                  </a:cubicBezTo>
                  <a:cubicBezTo>
                    <a:pt x="3" y="23"/>
                    <a:pt x="4" y="23"/>
                    <a:pt x="5" y="24"/>
                  </a:cubicBezTo>
                  <a:cubicBezTo>
                    <a:pt x="5" y="24"/>
                    <a:pt x="5" y="26"/>
                    <a:pt x="5" y="27"/>
                  </a:cubicBezTo>
                  <a:cubicBezTo>
                    <a:pt x="4" y="27"/>
                    <a:pt x="4" y="28"/>
                    <a:pt x="5" y="29"/>
                  </a:cubicBezTo>
                  <a:cubicBezTo>
                    <a:pt x="6" y="30"/>
                    <a:pt x="7" y="30"/>
                    <a:pt x="8" y="30"/>
                  </a:cubicBezTo>
                  <a:cubicBezTo>
                    <a:pt x="8" y="29"/>
                    <a:pt x="10" y="29"/>
                    <a:pt x="10" y="29"/>
                  </a:cubicBezTo>
                  <a:cubicBezTo>
                    <a:pt x="11" y="29"/>
                    <a:pt x="11" y="30"/>
                    <a:pt x="11" y="31"/>
                  </a:cubicBezTo>
                  <a:cubicBezTo>
                    <a:pt x="11" y="32"/>
                    <a:pt x="12" y="33"/>
                    <a:pt x="13" y="33"/>
                  </a:cubicBezTo>
                  <a:cubicBezTo>
                    <a:pt x="14" y="33"/>
                    <a:pt x="15" y="33"/>
                    <a:pt x="15" y="32"/>
                  </a:cubicBezTo>
                  <a:cubicBezTo>
                    <a:pt x="15" y="31"/>
                    <a:pt x="17" y="30"/>
                    <a:pt x="17" y="30"/>
                  </a:cubicBezTo>
                  <a:cubicBezTo>
                    <a:pt x="18" y="30"/>
                    <a:pt x="18" y="31"/>
                    <a:pt x="19" y="32"/>
                  </a:cubicBezTo>
                  <a:cubicBezTo>
                    <a:pt x="19" y="33"/>
                    <a:pt x="20" y="33"/>
                    <a:pt x="21" y="33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3" y="30"/>
                    <a:pt x="24" y="28"/>
                    <a:pt x="24" y="28"/>
                  </a:cubicBezTo>
                  <a:cubicBezTo>
                    <a:pt x="24" y="28"/>
                    <a:pt x="25" y="28"/>
                    <a:pt x="26" y="29"/>
                  </a:cubicBezTo>
                  <a:cubicBezTo>
                    <a:pt x="27" y="29"/>
                    <a:pt x="28" y="29"/>
                    <a:pt x="29" y="28"/>
                  </a:cubicBezTo>
                  <a:cubicBezTo>
                    <a:pt x="29" y="27"/>
                    <a:pt x="29" y="26"/>
                    <a:pt x="29" y="25"/>
                  </a:cubicBezTo>
                  <a:cubicBezTo>
                    <a:pt x="28" y="25"/>
                    <a:pt x="28" y="23"/>
                    <a:pt x="28" y="23"/>
                  </a:cubicBezTo>
                  <a:cubicBezTo>
                    <a:pt x="29" y="22"/>
                    <a:pt x="30" y="22"/>
                    <a:pt x="30" y="22"/>
                  </a:cubicBezTo>
                  <a:cubicBezTo>
                    <a:pt x="31" y="22"/>
                    <a:pt x="32" y="22"/>
                    <a:pt x="32" y="20"/>
                  </a:cubicBezTo>
                  <a:cubicBezTo>
                    <a:pt x="33" y="19"/>
                    <a:pt x="32" y="18"/>
                    <a:pt x="31" y="18"/>
                  </a:cubicBezTo>
                  <a:cubicBezTo>
                    <a:pt x="30" y="18"/>
                    <a:pt x="30" y="16"/>
                    <a:pt x="30" y="16"/>
                  </a:cubicBezTo>
                  <a:cubicBezTo>
                    <a:pt x="30" y="15"/>
                    <a:pt x="30" y="15"/>
                    <a:pt x="31" y="14"/>
                  </a:cubicBezTo>
                  <a:cubicBezTo>
                    <a:pt x="32" y="14"/>
                    <a:pt x="32" y="13"/>
                    <a:pt x="32" y="12"/>
                  </a:cubicBezTo>
                  <a:cubicBezTo>
                    <a:pt x="32" y="11"/>
                    <a:pt x="31" y="10"/>
                    <a:pt x="30" y="10"/>
                  </a:cubicBezTo>
                  <a:cubicBezTo>
                    <a:pt x="29" y="11"/>
                    <a:pt x="28" y="10"/>
                    <a:pt x="27" y="9"/>
                  </a:cubicBezTo>
                  <a:cubicBezTo>
                    <a:pt x="27" y="9"/>
                    <a:pt x="27" y="8"/>
                    <a:pt x="28" y="7"/>
                  </a:cubicBezTo>
                  <a:cubicBezTo>
                    <a:pt x="28" y="7"/>
                    <a:pt x="28" y="5"/>
                    <a:pt x="27" y="5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4" y="5"/>
                    <a:pt x="22" y="5"/>
                    <a:pt x="22" y="5"/>
                  </a:cubicBezTo>
                  <a:cubicBezTo>
                    <a:pt x="22" y="4"/>
                    <a:pt x="21" y="4"/>
                    <a:pt x="22" y="3"/>
                  </a:cubicBezTo>
                  <a:cubicBezTo>
                    <a:pt x="22" y="2"/>
                    <a:pt x="21" y="1"/>
                    <a:pt x="20" y="1"/>
                  </a:cubicBezTo>
                  <a:cubicBezTo>
                    <a:pt x="19" y="0"/>
                    <a:pt x="17" y="1"/>
                    <a:pt x="17" y="2"/>
                  </a:cubicBezTo>
                  <a:cubicBezTo>
                    <a:pt x="17" y="3"/>
                    <a:pt x="16" y="3"/>
                    <a:pt x="15" y="3"/>
                  </a:cubicBezTo>
                  <a:cubicBezTo>
                    <a:pt x="15" y="3"/>
                    <a:pt x="14" y="3"/>
                    <a:pt x="14" y="2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10" y="2"/>
                    <a:pt x="9" y="2"/>
                    <a:pt x="10" y="3"/>
                  </a:cubicBezTo>
                  <a:cubicBezTo>
                    <a:pt x="10" y="4"/>
                    <a:pt x="9" y="5"/>
                    <a:pt x="8" y="6"/>
                  </a:cubicBezTo>
                  <a:cubicBezTo>
                    <a:pt x="8" y="6"/>
                    <a:pt x="7" y="6"/>
                    <a:pt x="7" y="5"/>
                  </a:cubicBezTo>
                  <a:cubicBezTo>
                    <a:pt x="6" y="5"/>
                    <a:pt x="5" y="5"/>
                    <a:pt x="4" y="6"/>
                  </a:cubicBezTo>
                  <a:cubicBezTo>
                    <a:pt x="3" y="7"/>
                    <a:pt x="3" y="8"/>
                    <a:pt x="4" y="8"/>
                  </a:cubicBezTo>
                  <a:close/>
                  <a:moveTo>
                    <a:pt x="13" y="8"/>
                  </a:moveTo>
                  <a:cubicBezTo>
                    <a:pt x="18" y="6"/>
                    <a:pt x="24" y="9"/>
                    <a:pt x="25" y="14"/>
                  </a:cubicBezTo>
                  <a:cubicBezTo>
                    <a:pt x="27" y="19"/>
                    <a:pt x="24" y="24"/>
                    <a:pt x="19" y="26"/>
                  </a:cubicBezTo>
                  <a:cubicBezTo>
                    <a:pt x="14" y="28"/>
                    <a:pt x="9" y="25"/>
                    <a:pt x="7" y="20"/>
                  </a:cubicBezTo>
                  <a:cubicBezTo>
                    <a:pt x="6" y="15"/>
                    <a:pt x="8" y="9"/>
                    <a:pt x="13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71" name="Freeform 7"/>
            <p:cNvSpPr>
              <a:spLocks noEditPoints="1"/>
            </p:cNvSpPr>
            <p:nvPr/>
          </p:nvSpPr>
          <p:spPr bwMode="auto">
            <a:xfrm>
              <a:off x="5856288" y="1908175"/>
              <a:ext cx="157163" cy="163513"/>
            </a:xfrm>
            <a:custGeom>
              <a:avLst/>
              <a:gdLst>
                <a:gd name="T0" fmla="*/ 2147483647 w 25"/>
                <a:gd name="T1" fmla="*/ 2147483647 h 26"/>
                <a:gd name="T2" fmla="*/ 2147483647 w 25"/>
                <a:gd name="T3" fmla="*/ 2147483647 h 26"/>
                <a:gd name="T4" fmla="*/ 2147483647 w 25"/>
                <a:gd name="T5" fmla="*/ 2147483647 h 26"/>
                <a:gd name="T6" fmla="*/ 0 w 25"/>
                <a:gd name="T7" fmla="*/ 2147483647 h 26"/>
                <a:gd name="T8" fmla="*/ 2147483647 w 25"/>
                <a:gd name="T9" fmla="*/ 2147483647 h 26"/>
                <a:gd name="T10" fmla="*/ 2147483647 w 25"/>
                <a:gd name="T11" fmla="*/ 2147483647 h 26"/>
                <a:gd name="T12" fmla="*/ 2147483647 w 25"/>
                <a:gd name="T13" fmla="*/ 2147483647 h 26"/>
                <a:gd name="T14" fmla="*/ 0 w 25"/>
                <a:gd name="T15" fmla="*/ 2147483647 h 26"/>
                <a:gd name="T16" fmla="*/ 2147483647 w 25"/>
                <a:gd name="T17" fmla="*/ 2147483647 h 26"/>
                <a:gd name="T18" fmla="*/ 2147483647 w 25"/>
                <a:gd name="T19" fmla="*/ 2147483647 h 26"/>
                <a:gd name="T20" fmla="*/ 2147483647 w 25"/>
                <a:gd name="T21" fmla="*/ 2147483647 h 26"/>
                <a:gd name="T22" fmla="*/ 2147483647 w 25"/>
                <a:gd name="T23" fmla="*/ 2147483647 h 26"/>
                <a:gd name="T24" fmla="*/ 2147483647 w 25"/>
                <a:gd name="T25" fmla="*/ 2147483647 h 26"/>
                <a:gd name="T26" fmla="*/ 2147483647 w 25"/>
                <a:gd name="T27" fmla="*/ 2147483647 h 26"/>
                <a:gd name="T28" fmla="*/ 2147483647 w 25"/>
                <a:gd name="T29" fmla="*/ 2147483647 h 26"/>
                <a:gd name="T30" fmla="*/ 2147483647 w 25"/>
                <a:gd name="T31" fmla="*/ 2147483647 h 26"/>
                <a:gd name="T32" fmla="*/ 2147483647 w 25"/>
                <a:gd name="T33" fmla="*/ 2147483647 h 26"/>
                <a:gd name="T34" fmla="*/ 2147483647 w 25"/>
                <a:gd name="T35" fmla="*/ 2147483647 h 26"/>
                <a:gd name="T36" fmla="*/ 2147483647 w 25"/>
                <a:gd name="T37" fmla="*/ 2147483647 h 26"/>
                <a:gd name="T38" fmla="*/ 2147483647 w 25"/>
                <a:gd name="T39" fmla="*/ 2147483647 h 26"/>
                <a:gd name="T40" fmla="*/ 2147483647 w 25"/>
                <a:gd name="T41" fmla="*/ 2147483647 h 26"/>
                <a:gd name="T42" fmla="*/ 2147483647 w 25"/>
                <a:gd name="T43" fmla="*/ 2147483647 h 26"/>
                <a:gd name="T44" fmla="*/ 2147483647 w 25"/>
                <a:gd name="T45" fmla="*/ 2147483647 h 26"/>
                <a:gd name="T46" fmla="*/ 2147483647 w 25"/>
                <a:gd name="T47" fmla="*/ 2147483647 h 26"/>
                <a:gd name="T48" fmla="*/ 2147483647 w 25"/>
                <a:gd name="T49" fmla="*/ 2147483647 h 26"/>
                <a:gd name="T50" fmla="*/ 2147483647 w 25"/>
                <a:gd name="T51" fmla="*/ 2147483647 h 26"/>
                <a:gd name="T52" fmla="*/ 2147483647 w 25"/>
                <a:gd name="T53" fmla="*/ 2147483647 h 26"/>
                <a:gd name="T54" fmla="*/ 2147483647 w 25"/>
                <a:gd name="T55" fmla="*/ 2147483647 h 26"/>
                <a:gd name="T56" fmla="*/ 2147483647 w 25"/>
                <a:gd name="T57" fmla="*/ 2147483647 h 26"/>
                <a:gd name="T58" fmla="*/ 2147483647 w 25"/>
                <a:gd name="T59" fmla="*/ 2147483647 h 26"/>
                <a:gd name="T60" fmla="*/ 2147483647 w 25"/>
                <a:gd name="T61" fmla="*/ 2147483647 h 26"/>
                <a:gd name="T62" fmla="*/ 2147483647 w 25"/>
                <a:gd name="T63" fmla="*/ 2147483647 h 26"/>
                <a:gd name="T64" fmla="*/ 2147483647 w 25"/>
                <a:gd name="T65" fmla="*/ 2147483647 h 26"/>
                <a:gd name="T66" fmla="*/ 2147483647 w 25"/>
                <a:gd name="T67" fmla="*/ 2147483647 h 26"/>
                <a:gd name="T68" fmla="*/ 2147483647 w 25"/>
                <a:gd name="T69" fmla="*/ 2147483647 h 26"/>
                <a:gd name="T70" fmla="*/ 2147483647 w 25"/>
                <a:gd name="T71" fmla="*/ 2147483647 h 26"/>
                <a:gd name="T72" fmla="*/ 2147483647 w 25"/>
                <a:gd name="T73" fmla="*/ 2147483647 h 26"/>
                <a:gd name="T74" fmla="*/ 2147483647 w 25"/>
                <a:gd name="T75" fmla="*/ 2147483647 h 26"/>
                <a:gd name="T76" fmla="*/ 2147483647 w 25"/>
                <a:gd name="T77" fmla="*/ 2147483647 h 26"/>
                <a:gd name="T78" fmla="*/ 2147483647 w 25"/>
                <a:gd name="T79" fmla="*/ 0 h 26"/>
                <a:gd name="T80" fmla="*/ 2147483647 w 25"/>
                <a:gd name="T81" fmla="*/ 2147483647 h 26"/>
                <a:gd name="T82" fmla="*/ 2147483647 w 25"/>
                <a:gd name="T83" fmla="*/ 2147483647 h 26"/>
                <a:gd name="T84" fmla="*/ 2147483647 w 25"/>
                <a:gd name="T85" fmla="*/ 2147483647 h 26"/>
                <a:gd name="T86" fmla="*/ 2147483647 w 25"/>
                <a:gd name="T87" fmla="*/ 2147483647 h 26"/>
                <a:gd name="T88" fmla="*/ 2147483647 w 25"/>
                <a:gd name="T89" fmla="*/ 2147483647 h 26"/>
                <a:gd name="T90" fmla="*/ 2147483647 w 25"/>
                <a:gd name="T91" fmla="*/ 2147483647 h 26"/>
                <a:gd name="T92" fmla="*/ 2147483647 w 25"/>
                <a:gd name="T93" fmla="*/ 2147483647 h 26"/>
                <a:gd name="T94" fmla="*/ 2147483647 w 25"/>
                <a:gd name="T95" fmla="*/ 2147483647 h 26"/>
                <a:gd name="T96" fmla="*/ 2147483647 w 25"/>
                <a:gd name="T97" fmla="*/ 2147483647 h 26"/>
                <a:gd name="T98" fmla="*/ 2147483647 w 25"/>
                <a:gd name="T99" fmla="*/ 2147483647 h 26"/>
                <a:gd name="T100" fmla="*/ 2147483647 w 25"/>
                <a:gd name="T101" fmla="*/ 2147483647 h 26"/>
                <a:gd name="T102" fmla="*/ 2147483647 w 25"/>
                <a:gd name="T103" fmla="*/ 2147483647 h 26"/>
                <a:gd name="T104" fmla="*/ 2147483647 w 25"/>
                <a:gd name="T105" fmla="*/ 2147483647 h 26"/>
                <a:gd name="T106" fmla="*/ 2147483647 w 25"/>
                <a:gd name="T107" fmla="*/ 2147483647 h 2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5" h="26">
                  <a:moveTo>
                    <a:pt x="3" y="6"/>
                  </a:moveTo>
                  <a:cubicBezTo>
                    <a:pt x="3" y="7"/>
                    <a:pt x="3" y="8"/>
                    <a:pt x="3" y="8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1" y="9"/>
                    <a:pt x="0" y="9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4"/>
                    <a:pt x="2" y="15"/>
                    <a:pt x="1" y="15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1" y="18"/>
                    <a:pt x="2" y="18"/>
                    <a:pt x="2" y="18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4" y="19"/>
                    <a:pt x="4" y="20"/>
                    <a:pt x="4" y="20"/>
                  </a:cubicBezTo>
                  <a:cubicBezTo>
                    <a:pt x="3" y="21"/>
                    <a:pt x="3" y="22"/>
                    <a:pt x="4" y="22"/>
                  </a:cubicBezTo>
                  <a:cubicBezTo>
                    <a:pt x="5" y="23"/>
                    <a:pt x="6" y="23"/>
                    <a:pt x="6" y="23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9" y="22"/>
                    <a:pt x="9" y="23"/>
                    <a:pt x="9" y="24"/>
                  </a:cubicBezTo>
                  <a:cubicBezTo>
                    <a:pt x="8" y="24"/>
                    <a:pt x="9" y="25"/>
                    <a:pt x="10" y="25"/>
                  </a:cubicBezTo>
                  <a:cubicBezTo>
                    <a:pt x="11" y="26"/>
                    <a:pt x="12" y="25"/>
                    <a:pt x="12" y="24"/>
                  </a:cubicBezTo>
                  <a:cubicBezTo>
                    <a:pt x="12" y="24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5"/>
                    <a:pt x="16" y="25"/>
                    <a:pt x="17" y="25"/>
                  </a:cubicBezTo>
                  <a:cubicBezTo>
                    <a:pt x="17" y="25"/>
                    <a:pt x="18" y="24"/>
                    <a:pt x="18" y="23"/>
                  </a:cubicBezTo>
                  <a:cubicBezTo>
                    <a:pt x="18" y="23"/>
                    <a:pt x="18" y="22"/>
                    <a:pt x="19" y="21"/>
                  </a:cubicBezTo>
                  <a:cubicBezTo>
                    <a:pt x="19" y="21"/>
                    <a:pt x="20" y="21"/>
                    <a:pt x="20" y="22"/>
                  </a:cubicBezTo>
                  <a:cubicBezTo>
                    <a:pt x="21" y="22"/>
                    <a:pt x="21" y="22"/>
                    <a:pt x="22" y="21"/>
                  </a:cubicBezTo>
                  <a:cubicBezTo>
                    <a:pt x="23" y="21"/>
                    <a:pt x="23" y="20"/>
                    <a:pt x="22" y="19"/>
                  </a:cubicBezTo>
                  <a:cubicBezTo>
                    <a:pt x="22" y="19"/>
                    <a:pt x="22" y="18"/>
                    <a:pt x="22" y="17"/>
                  </a:cubicBezTo>
                  <a:cubicBezTo>
                    <a:pt x="22" y="17"/>
                    <a:pt x="23" y="17"/>
                    <a:pt x="24" y="17"/>
                  </a:cubicBezTo>
                  <a:cubicBezTo>
                    <a:pt x="24" y="17"/>
                    <a:pt x="25" y="16"/>
                    <a:pt x="25" y="16"/>
                  </a:cubicBezTo>
                  <a:cubicBezTo>
                    <a:pt x="25" y="15"/>
                    <a:pt x="25" y="14"/>
                    <a:pt x="24" y="14"/>
                  </a:cubicBezTo>
                  <a:cubicBezTo>
                    <a:pt x="24" y="14"/>
                    <a:pt x="23" y="12"/>
                    <a:pt x="23" y="12"/>
                  </a:cubicBezTo>
                  <a:cubicBezTo>
                    <a:pt x="23" y="12"/>
                    <a:pt x="23" y="11"/>
                    <a:pt x="24" y="11"/>
                  </a:cubicBezTo>
                  <a:cubicBezTo>
                    <a:pt x="25" y="11"/>
                    <a:pt x="25" y="10"/>
                    <a:pt x="25" y="9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2" y="8"/>
                    <a:pt x="21" y="7"/>
                    <a:pt x="21" y="7"/>
                  </a:cubicBezTo>
                  <a:cubicBezTo>
                    <a:pt x="21" y="7"/>
                    <a:pt x="21" y="6"/>
                    <a:pt x="22" y="5"/>
                  </a:cubicBezTo>
                  <a:cubicBezTo>
                    <a:pt x="22" y="5"/>
                    <a:pt x="22" y="4"/>
                    <a:pt x="21" y="3"/>
                  </a:cubicBezTo>
                  <a:cubicBezTo>
                    <a:pt x="20" y="3"/>
                    <a:pt x="20" y="3"/>
                    <a:pt x="19" y="3"/>
                  </a:cubicBezTo>
                  <a:cubicBezTo>
                    <a:pt x="19" y="4"/>
                    <a:pt x="17" y="4"/>
                    <a:pt x="17" y="3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7" y="1"/>
                    <a:pt x="16" y="1"/>
                    <a:pt x="15" y="0"/>
                  </a:cubicBezTo>
                  <a:cubicBezTo>
                    <a:pt x="14" y="0"/>
                    <a:pt x="14" y="1"/>
                    <a:pt x="13" y="1"/>
                  </a:cubicBezTo>
                  <a:cubicBezTo>
                    <a:pt x="13" y="2"/>
                    <a:pt x="12" y="2"/>
                    <a:pt x="12" y="2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0"/>
                    <a:pt x="9" y="1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8" y="3"/>
                    <a:pt x="7" y="4"/>
                    <a:pt x="7" y="4"/>
                  </a:cubicBezTo>
                  <a:cubicBezTo>
                    <a:pt x="6" y="5"/>
                    <a:pt x="6" y="4"/>
                    <a:pt x="5" y="4"/>
                  </a:cubicBezTo>
                  <a:cubicBezTo>
                    <a:pt x="5" y="3"/>
                    <a:pt x="4" y="4"/>
                    <a:pt x="3" y="4"/>
                  </a:cubicBezTo>
                  <a:cubicBezTo>
                    <a:pt x="3" y="5"/>
                    <a:pt x="2" y="6"/>
                    <a:pt x="3" y="6"/>
                  </a:cubicBezTo>
                  <a:close/>
                  <a:moveTo>
                    <a:pt x="10" y="6"/>
                  </a:moveTo>
                  <a:cubicBezTo>
                    <a:pt x="14" y="5"/>
                    <a:pt x="18" y="7"/>
                    <a:pt x="20" y="11"/>
                  </a:cubicBezTo>
                  <a:cubicBezTo>
                    <a:pt x="21" y="14"/>
                    <a:pt x="19" y="19"/>
                    <a:pt x="15" y="20"/>
                  </a:cubicBezTo>
                  <a:cubicBezTo>
                    <a:pt x="11" y="21"/>
                    <a:pt x="7" y="19"/>
                    <a:pt x="6" y="15"/>
                  </a:cubicBezTo>
                  <a:cubicBezTo>
                    <a:pt x="4" y="11"/>
                    <a:pt x="7" y="7"/>
                    <a:pt x="10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20856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 flipH="1">
            <a:off x="6506414" y="3209926"/>
            <a:ext cx="2637586" cy="1984374"/>
            <a:chOff x="-72" y="-72"/>
            <a:chExt cx="4478" cy="3369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923" y="1088"/>
              <a:ext cx="364" cy="275"/>
            </a:xfrm>
            <a:custGeom>
              <a:avLst/>
              <a:gdLst>
                <a:gd name="T0" fmla="*/ 8 w 364"/>
                <a:gd name="T1" fmla="*/ 275 h 275"/>
                <a:gd name="T2" fmla="*/ 0 w 364"/>
                <a:gd name="T3" fmla="*/ 264 h 275"/>
                <a:gd name="T4" fmla="*/ 356 w 364"/>
                <a:gd name="T5" fmla="*/ 0 h 275"/>
                <a:gd name="T6" fmla="*/ 364 w 364"/>
                <a:gd name="T7" fmla="*/ 11 h 275"/>
                <a:gd name="T8" fmla="*/ 8 w 364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75">
                  <a:moveTo>
                    <a:pt x="8" y="275"/>
                  </a:moveTo>
                  <a:lnTo>
                    <a:pt x="0" y="264"/>
                  </a:lnTo>
                  <a:lnTo>
                    <a:pt x="356" y="0"/>
                  </a:lnTo>
                  <a:lnTo>
                    <a:pt x="364" y="11"/>
                  </a:lnTo>
                  <a:lnTo>
                    <a:pt x="8" y="2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34" y="1378"/>
              <a:ext cx="361" cy="274"/>
            </a:xfrm>
            <a:custGeom>
              <a:avLst/>
              <a:gdLst>
                <a:gd name="T0" fmla="*/ 8 w 361"/>
                <a:gd name="T1" fmla="*/ 274 h 274"/>
                <a:gd name="T2" fmla="*/ 0 w 361"/>
                <a:gd name="T3" fmla="*/ 261 h 274"/>
                <a:gd name="T4" fmla="*/ 351 w 361"/>
                <a:gd name="T5" fmla="*/ 0 h 274"/>
                <a:gd name="T6" fmla="*/ 361 w 361"/>
                <a:gd name="T7" fmla="*/ 13 h 274"/>
                <a:gd name="T8" fmla="*/ 8 w 361"/>
                <a:gd name="T9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274">
                  <a:moveTo>
                    <a:pt x="8" y="274"/>
                  </a:moveTo>
                  <a:lnTo>
                    <a:pt x="0" y="261"/>
                  </a:lnTo>
                  <a:lnTo>
                    <a:pt x="351" y="0"/>
                  </a:lnTo>
                  <a:lnTo>
                    <a:pt x="361" y="13"/>
                  </a:lnTo>
                  <a:lnTo>
                    <a:pt x="8" y="2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372" y="1675"/>
              <a:ext cx="123" cy="97"/>
            </a:xfrm>
            <a:custGeom>
              <a:avLst/>
              <a:gdLst>
                <a:gd name="T0" fmla="*/ 9 w 123"/>
                <a:gd name="T1" fmla="*/ 97 h 97"/>
                <a:gd name="T2" fmla="*/ 0 w 123"/>
                <a:gd name="T3" fmla="*/ 84 h 97"/>
                <a:gd name="T4" fmla="*/ 115 w 123"/>
                <a:gd name="T5" fmla="*/ 0 h 97"/>
                <a:gd name="T6" fmla="*/ 123 w 123"/>
                <a:gd name="T7" fmla="*/ 11 h 97"/>
                <a:gd name="T8" fmla="*/ 9 w 123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7">
                  <a:moveTo>
                    <a:pt x="9" y="97"/>
                  </a:moveTo>
                  <a:lnTo>
                    <a:pt x="0" y="84"/>
                  </a:lnTo>
                  <a:lnTo>
                    <a:pt x="115" y="0"/>
                  </a:lnTo>
                  <a:lnTo>
                    <a:pt x="123" y="11"/>
                  </a:lnTo>
                  <a:lnTo>
                    <a:pt x="9" y="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99" y="1786"/>
              <a:ext cx="47" cy="41"/>
            </a:xfrm>
            <a:custGeom>
              <a:avLst/>
              <a:gdLst>
                <a:gd name="T0" fmla="*/ 8 w 47"/>
                <a:gd name="T1" fmla="*/ 41 h 41"/>
                <a:gd name="T2" fmla="*/ 0 w 47"/>
                <a:gd name="T3" fmla="*/ 28 h 41"/>
                <a:gd name="T4" fmla="*/ 37 w 47"/>
                <a:gd name="T5" fmla="*/ 0 h 41"/>
                <a:gd name="T6" fmla="*/ 47 w 47"/>
                <a:gd name="T7" fmla="*/ 12 h 41"/>
                <a:gd name="T8" fmla="*/ 8 w 47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1">
                  <a:moveTo>
                    <a:pt x="8" y="41"/>
                  </a:moveTo>
                  <a:lnTo>
                    <a:pt x="0" y="28"/>
                  </a:lnTo>
                  <a:lnTo>
                    <a:pt x="37" y="0"/>
                  </a:lnTo>
                  <a:lnTo>
                    <a:pt x="47" y="12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53" y="1077"/>
              <a:ext cx="46" cy="45"/>
            </a:xfrm>
            <a:custGeom>
              <a:avLst/>
              <a:gdLst>
                <a:gd name="T0" fmla="*/ 44 w 46"/>
                <a:gd name="T1" fmla="*/ 45 h 45"/>
                <a:gd name="T2" fmla="*/ 29 w 46"/>
                <a:gd name="T3" fmla="*/ 45 h 45"/>
                <a:gd name="T4" fmla="*/ 29 w 46"/>
                <a:gd name="T5" fmla="*/ 14 h 45"/>
                <a:gd name="T6" fmla="*/ 0 w 46"/>
                <a:gd name="T7" fmla="*/ 14 h 45"/>
                <a:gd name="T8" fmla="*/ 0 w 46"/>
                <a:gd name="T9" fmla="*/ 0 h 45"/>
                <a:gd name="T10" fmla="*/ 46 w 46"/>
                <a:gd name="T11" fmla="*/ 0 h 45"/>
                <a:gd name="T12" fmla="*/ 44 w 46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5">
                  <a:moveTo>
                    <a:pt x="44" y="45"/>
                  </a:moveTo>
                  <a:lnTo>
                    <a:pt x="29" y="45"/>
                  </a:lnTo>
                  <a:lnTo>
                    <a:pt x="29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46" y="0"/>
                  </a:lnTo>
                  <a:lnTo>
                    <a:pt x="44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598" y="2439"/>
              <a:ext cx="329" cy="318"/>
            </a:xfrm>
            <a:custGeom>
              <a:avLst/>
              <a:gdLst>
                <a:gd name="T0" fmla="*/ 10 w 329"/>
                <a:gd name="T1" fmla="*/ 318 h 318"/>
                <a:gd name="T2" fmla="*/ 0 w 329"/>
                <a:gd name="T3" fmla="*/ 308 h 318"/>
                <a:gd name="T4" fmla="*/ 319 w 329"/>
                <a:gd name="T5" fmla="*/ 0 h 318"/>
                <a:gd name="T6" fmla="*/ 329 w 329"/>
                <a:gd name="T7" fmla="*/ 10 h 318"/>
                <a:gd name="T8" fmla="*/ 10 w 329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318">
                  <a:moveTo>
                    <a:pt x="10" y="318"/>
                  </a:moveTo>
                  <a:lnTo>
                    <a:pt x="0" y="308"/>
                  </a:lnTo>
                  <a:lnTo>
                    <a:pt x="319" y="0"/>
                  </a:lnTo>
                  <a:lnTo>
                    <a:pt x="329" y="10"/>
                  </a:lnTo>
                  <a:lnTo>
                    <a:pt x="10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50" y="2778"/>
              <a:ext cx="325" cy="315"/>
            </a:xfrm>
            <a:custGeom>
              <a:avLst/>
              <a:gdLst>
                <a:gd name="T0" fmla="*/ 9 w 325"/>
                <a:gd name="T1" fmla="*/ 315 h 315"/>
                <a:gd name="T2" fmla="*/ 0 w 325"/>
                <a:gd name="T3" fmla="*/ 305 h 315"/>
                <a:gd name="T4" fmla="*/ 316 w 325"/>
                <a:gd name="T5" fmla="*/ 0 h 315"/>
                <a:gd name="T6" fmla="*/ 325 w 325"/>
                <a:gd name="T7" fmla="*/ 10 h 315"/>
                <a:gd name="T8" fmla="*/ 9 w 325"/>
                <a:gd name="T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15">
                  <a:moveTo>
                    <a:pt x="9" y="315"/>
                  </a:moveTo>
                  <a:lnTo>
                    <a:pt x="0" y="305"/>
                  </a:lnTo>
                  <a:lnTo>
                    <a:pt x="316" y="0"/>
                  </a:lnTo>
                  <a:lnTo>
                    <a:pt x="325" y="10"/>
                  </a:lnTo>
                  <a:lnTo>
                    <a:pt x="9" y="3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105" y="3123"/>
              <a:ext cx="112" cy="109"/>
            </a:xfrm>
            <a:custGeom>
              <a:avLst/>
              <a:gdLst>
                <a:gd name="T0" fmla="*/ 10 w 112"/>
                <a:gd name="T1" fmla="*/ 109 h 109"/>
                <a:gd name="T2" fmla="*/ 0 w 112"/>
                <a:gd name="T3" fmla="*/ 99 h 109"/>
                <a:gd name="T4" fmla="*/ 103 w 112"/>
                <a:gd name="T5" fmla="*/ 0 h 109"/>
                <a:gd name="T6" fmla="*/ 112 w 112"/>
                <a:gd name="T7" fmla="*/ 10 h 109"/>
                <a:gd name="T8" fmla="*/ 10 w 112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09">
                  <a:moveTo>
                    <a:pt x="10" y="109"/>
                  </a:moveTo>
                  <a:lnTo>
                    <a:pt x="0" y="99"/>
                  </a:lnTo>
                  <a:lnTo>
                    <a:pt x="103" y="0"/>
                  </a:lnTo>
                  <a:lnTo>
                    <a:pt x="112" y="10"/>
                  </a:lnTo>
                  <a:lnTo>
                    <a:pt x="10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039" y="3253"/>
              <a:ext cx="44" cy="44"/>
            </a:xfrm>
            <a:custGeom>
              <a:avLst/>
              <a:gdLst>
                <a:gd name="T0" fmla="*/ 10 w 44"/>
                <a:gd name="T1" fmla="*/ 44 h 44"/>
                <a:gd name="T2" fmla="*/ 0 w 44"/>
                <a:gd name="T3" fmla="*/ 32 h 44"/>
                <a:gd name="T4" fmla="*/ 34 w 44"/>
                <a:gd name="T5" fmla="*/ 0 h 44"/>
                <a:gd name="T6" fmla="*/ 44 w 44"/>
                <a:gd name="T7" fmla="*/ 11 h 44"/>
                <a:gd name="T8" fmla="*/ 10 w 44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10" y="44"/>
                  </a:moveTo>
                  <a:lnTo>
                    <a:pt x="0" y="32"/>
                  </a:lnTo>
                  <a:lnTo>
                    <a:pt x="34" y="0"/>
                  </a:lnTo>
                  <a:lnTo>
                    <a:pt x="44" y="11"/>
                  </a:lnTo>
                  <a:lnTo>
                    <a:pt x="10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890" y="2426"/>
              <a:ext cx="50" cy="47"/>
            </a:xfrm>
            <a:custGeom>
              <a:avLst/>
              <a:gdLst>
                <a:gd name="T0" fmla="*/ 35 w 50"/>
                <a:gd name="T1" fmla="*/ 47 h 47"/>
                <a:gd name="T2" fmla="*/ 32 w 50"/>
                <a:gd name="T3" fmla="*/ 17 h 47"/>
                <a:gd name="T4" fmla="*/ 1 w 50"/>
                <a:gd name="T5" fmla="*/ 20 h 47"/>
                <a:gd name="T6" fmla="*/ 0 w 50"/>
                <a:gd name="T7" fmla="*/ 5 h 47"/>
                <a:gd name="T8" fmla="*/ 45 w 50"/>
                <a:gd name="T9" fmla="*/ 0 h 47"/>
                <a:gd name="T10" fmla="*/ 50 w 50"/>
                <a:gd name="T11" fmla="*/ 46 h 47"/>
                <a:gd name="T12" fmla="*/ 35 w 50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7">
                  <a:moveTo>
                    <a:pt x="35" y="47"/>
                  </a:moveTo>
                  <a:lnTo>
                    <a:pt x="32" y="17"/>
                  </a:lnTo>
                  <a:lnTo>
                    <a:pt x="1" y="20"/>
                  </a:lnTo>
                  <a:lnTo>
                    <a:pt x="0" y="5"/>
                  </a:lnTo>
                  <a:lnTo>
                    <a:pt x="45" y="0"/>
                  </a:lnTo>
                  <a:lnTo>
                    <a:pt x="50" y="46"/>
                  </a:lnTo>
                  <a:lnTo>
                    <a:pt x="35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1362" y="1385"/>
              <a:ext cx="53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1467" y="1385"/>
              <a:ext cx="36" cy="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21"/>
            <p:cNvSpPr>
              <a:spLocks noChangeArrowheads="1"/>
            </p:cNvSpPr>
            <p:nvPr/>
          </p:nvSpPr>
          <p:spPr bwMode="auto">
            <a:xfrm>
              <a:off x="1339" y="1540"/>
              <a:ext cx="31" cy="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22"/>
            <p:cNvSpPr>
              <a:spLocks noChangeArrowheads="1"/>
            </p:cNvSpPr>
            <p:nvPr/>
          </p:nvSpPr>
          <p:spPr bwMode="auto">
            <a:xfrm>
              <a:off x="1222" y="1488"/>
              <a:ext cx="23" cy="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23"/>
            <p:cNvSpPr>
              <a:spLocks noChangeArrowheads="1"/>
            </p:cNvSpPr>
            <p:nvPr/>
          </p:nvSpPr>
          <p:spPr bwMode="auto">
            <a:xfrm>
              <a:off x="1887" y="2467"/>
              <a:ext cx="48" cy="5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4"/>
            <p:cNvSpPr>
              <a:spLocks noChangeArrowheads="1"/>
            </p:cNvSpPr>
            <p:nvPr/>
          </p:nvSpPr>
          <p:spPr bwMode="auto">
            <a:xfrm>
              <a:off x="1840" y="2146"/>
              <a:ext cx="21" cy="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5"/>
            <p:cNvSpPr>
              <a:spLocks noChangeArrowheads="1"/>
            </p:cNvSpPr>
            <p:nvPr/>
          </p:nvSpPr>
          <p:spPr bwMode="auto">
            <a:xfrm>
              <a:off x="1896" y="2169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6"/>
            <p:cNvSpPr>
              <a:spLocks noChangeArrowheads="1"/>
            </p:cNvSpPr>
            <p:nvPr/>
          </p:nvSpPr>
          <p:spPr bwMode="auto">
            <a:xfrm>
              <a:off x="2235" y="2708"/>
              <a:ext cx="76" cy="8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7"/>
            <p:cNvSpPr>
              <a:spLocks noChangeArrowheads="1"/>
            </p:cNvSpPr>
            <p:nvPr/>
          </p:nvSpPr>
          <p:spPr bwMode="auto">
            <a:xfrm>
              <a:off x="2272" y="2542"/>
              <a:ext cx="62" cy="6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28"/>
            <p:cNvSpPr>
              <a:spLocks noChangeArrowheads="1"/>
            </p:cNvSpPr>
            <p:nvPr/>
          </p:nvSpPr>
          <p:spPr bwMode="auto">
            <a:xfrm>
              <a:off x="1977" y="2396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991" y="1346"/>
              <a:ext cx="105" cy="111"/>
            </a:xfrm>
            <a:custGeom>
              <a:avLst/>
              <a:gdLst>
                <a:gd name="T0" fmla="*/ 22 w 65"/>
                <a:gd name="T1" fmla="*/ 49 h 69"/>
                <a:gd name="T2" fmla="*/ 31 w 65"/>
                <a:gd name="T3" fmla="*/ 47 h 69"/>
                <a:gd name="T4" fmla="*/ 31 w 65"/>
                <a:gd name="T5" fmla="*/ 50 h 69"/>
                <a:gd name="T6" fmla="*/ 48 w 65"/>
                <a:gd name="T7" fmla="*/ 69 h 69"/>
                <a:gd name="T8" fmla="*/ 65 w 65"/>
                <a:gd name="T9" fmla="*/ 50 h 69"/>
                <a:gd name="T10" fmla="*/ 48 w 65"/>
                <a:gd name="T11" fmla="*/ 31 h 69"/>
                <a:gd name="T12" fmla="*/ 44 w 65"/>
                <a:gd name="T13" fmla="*/ 32 h 69"/>
                <a:gd name="T14" fmla="*/ 45 w 65"/>
                <a:gd name="T15" fmla="*/ 24 h 69"/>
                <a:gd name="T16" fmla="*/ 22 w 65"/>
                <a:gd name="T17" fmla="*/ 0 h 69"/>
                <a:gd name="T18" fmla="*/ 0 w 65"/>
                <a:gd name="T19" fmla="*/ 24 h 69"/>
                <a:gd name="T20" fmla="*/ 22 w 65"/>
                <a:gd name="T21" fmla="*/ 4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" h="69">
                  <a:moveTo>
                    <a:pt x="22" y="49"/>
                  </a:moveTo>
                  <a:cubicBezTo>
                    <a:pt x="26" y="49"/>
                    <a:pt x="29" y="48"/>
                    <a:pt x="31" y="47"/>
                  </a:cubicBezTo>
                  <a:cubicBezTo>
                    <a:pt x="31" y="48"/>
                    <a:pt x="31" y="49"/>
                    <a:pt x="31" y="50"/>
                  </a:cubicBezTo>
                  <a:cubicBezTo>
                    <a:pt x="31" y="60"/>
                    <a:pt x="39" y="69"/>
                    <a:pt x="48" y="69"/>
                  </a:cubicBezTo>
                  <a:cubicBezTo>
                    <a:pt x="57" y="69"/>
                    <a:pt x="65" y="60"/>
                    <a:pt x="65" y="50"/>
                  </a:cubicBezTo>
                  <a:cubicBezTo>
                    <a:pt x="65" y="40"/>
                    <a:pt x="57" y="31"/>
                    <a:pt x="48" y="31"/>
                  </a:cubicBezTo>
                  <a:cubicBezTo>
                    <a:pt x="47" y="31"/>
                    <a:pt x="45" y="32"/>
                    <a:pt x="44" y="32"/>
                  </a:cubicBezTo>
                  <a:cubicBezTo>
                    <a:pt x="44" y="30"/>
                    <a:pt x="45" y="27"/>
                    <a:pt x="45" y="24"/>
                  </a:cubicBezTo>
                  <a:cubicBezTo>
                    <a:pt x="45" y="11"/>
                    <a:pt x="35" y="0"/>
                    <a:pt x="22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38"/>
                    <a:pt x="10" y="49"/>
                    <a:pt x="22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1824" y="1480"/>
              <a:ext cx="87" cy="60"/>
            </a:xfrm>
            <a:custGeom>
              <a:avLst/>
              <a:gdLst>
                <a:gd name="T0" fmla="*/ 20 w 54"/>
                <a:gd name="T1" fmla="*/ 37 h 37"/>
                <a:gd name="T2" fmla="*/ 36 w 54"/>
                <a:gd name="T3" fmla="*/ 28 h 37"/>
                <a:gd name="T4" fmla="*/ 38 w 54"/>
                <a:gd name="T5" fmla="*/ 29 h 37"/>
                <a:gd name="T6" fmla="*/ 54 w 54"/>
                <a:gd name="T7" fmla="*/ 20 h 37"/>
                <a:gd name="T8" fmla="*/ 38 w 54"/>
                <a:gd name="T9" fmla="*/ 12 h 37"/>
                <a:gd name="T10" fmla="*/ 38 w 54"/>
                <a:gd name="T11" fmla="*/ 12 h 37"/>
                <a:gd name="T12" fmla="*/ 20 w 54"/>
                <a:gd name="T13" fmla="*/ 0 h 37"/>
                <a:gd name="T14" fmla="*/ 0 w 54"/>
                <a:gd name="T15" fmla="*/ 19 h 37"/>
                <a:gd name="T16" fmla="*/ 20 w 54"/>
                <a:gd name="T1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37">
                  <a:moveTo>
                    <a:pt x="20" y="37"/>
                  </a:moveTo>
                  <a:cubicBezTo>
                    <a:pt x="27" y="37"/>
                    <a:pt x="33" y="34"/>
                    <a:pt x="36" y="28"/>
                  </a:cubicBezTo>
                  <a:cubicBezTo>
                    <a:pt x="37" y="29"/>
                    <a:pt x="38" y="29"/>
                    <a:pt x="38" y="29"/>
                  </a:cubicBezTo>
                  <a:cubicBezTo>
                    <a:pt x="47" y="29"/>
                    <a:pt x="54" y="25"/>
                    <a:pt x="54" y="20"/>
                  </a:cubicBezTo>
                  <a:cubicBezTo>
                    <a:pt x="54" y="16"/>
                    <a:pt x="47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5" y="5"/>
                    <a:pt x="28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20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1798" y="2345"/>
              <a:ext cx="89" cy="130"/>
            </a:xfrm>
            <a:custGeom>
              <a:avLst/>
              <a:gdLst>
                <a:gd name="T0" fmla="*/ 20 w 55"/>
                <a:gd name="T1" fmla="*/ 80 h 80"/>
                <a:gd name="T2" fmla="*/ 33 w 55"/>
                <a:gd name="T3" fmla="*/ 56 h 80"/>
                <a:gd name="T4" fmla="*/ 35 w 55"/>
                <a:gd name="T5" fmla="*/ 56 h 80"/>
                <a:gd name="T6" fmla="*/ 53 w 55"/>
                <a:gd name="T7" fmla="*/ 41 h 80"/>
                <a:gd name="T8" fmla="*/ 55 w 55"/>
                <a:gd name="T9" fmla="*/ 28 h 80"/>
                <a:gd name="T10" fmla="*/ 35 w 55"/>
                <a:gd name="T11" fmla="*/ 0 h 80"/>
                <a:gd name="T12" fmla="*/ 20 w 55"/>
                <a:gd name="T13" fmla="*/ 9 h 80"/>
                <a:gd name="T14" fmla="*/ 17 w 55"/>
                <a:gd name="T15" fmla="*/ 9 h 80"/>
                <a:gd name="T16" fmla="*/ 0 w 55"/>
                <a:gd name="T17" fmla="*/ 32 h 80"/>
                <a:gd name="T18" fmla="*/ 8 w 55"/>
                <a:gd name="T19" fmla="*/ 53 h 80"/>
                <a:gd name="T20" fmla="*/ 8 w 55"/>
                <a:gd name="T21" fmla="*/ 56 h 80"/>
                <a:gd name="T22" fmla="*/ 20 w 55"/>
                <a:gd name="T2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80">
                  <a:moveTo>
                    <a:pt x="20" y="80"/>
                  </a:moveTo>
                  <a:cubicBezTo>
                    <a:pt x="27" y="80"/>
                    <a:pt x="33" y="69"/>
                    <a:pt x="33" y="56"/>
                  </a:cubicBezTo>
                  <a:cubicBezTo>
                    <a:pt x="33" y="56"/>
                    <a:pt x="34" y="56"/>
                    <a:pt x="35" y="56"/>
                  </a:cubicBezTo>
                  <a:cubicBezTo>
                    <a:pt x="43" y="56"/>
                    <a:pt x="49" y="50"/>
                    <a:pt x="53" y="41"/>
                  </a:cubicBezTo>
                  <a:cubicBezTo>
                    <a:pt x="54" y="37"/>
                    <a:pt x="55" y="32"/>
                    <a:pt x="55" y="28"/>
                  </a:cubicBezTo>
                  <a:cubicBezTo>
                    <a:pt x="55" y="12"/>
                    <a:pt x="46" y="0"/>
                    <a:pt x="35" y="0"/>
                  </a:cubicBezTo>
                  <a:cubicBezTo>
                    <a:pt x="29" y="0"/>
                    <a:pt x="23" y="3"/>
                    <a:pt x="20" y="9"/>
                  </a:cubicBezTo>
                  <a:cubicBezTo>
                    <a:pt x="19" y="9"/>
                    <a:pt x="18" y="9"/>
                    <a:pt x="17" y="9"/>
                  </a:cubicBezTo>
                  <a:cubicBezTo>
                    <a:pt x="8" y="9"/>
                    <a:pt x="0" y="19"/>
                    <a:pt x="0" y="32"/>
                  </a:cubicBezTo>
                  <a:cubicBezTo>
                    <a:pt x="0" y="41"/>
                    <a:pt x="3" y="48"/>
                    <a:pt x="8" y="53"/>
                  </a:cubicBezTo>
                  <a:cubicBezTo>
                    <a:pt x="8" y="53"/>
                    <a:pt x="8" y="55"/>
                    <a:pt x="8" y="56"/>
                  </a:cubicBezTo>
                  <a:cubicBezTo>
                    <a:pt x="8" y="69"/>
                    <a:pt x="14" y="80"/>
                    <a:pt x="20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32"/>
            <p:cNvSpPr>
              <a:spLocks noChangeArrowheads="1"/>
            </p:cNvSpPr>
            <p:nvPr/>
          </p:nvSpPr>
          <p:spPr bwMode="auto">
            <a:xfrm>
              <a:off x="2324" y="2935"/>
              <a:ext cx="18" cy="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33"/>
            <p:cNvSpPr>
              <a:spLocks noChangeArrowheads="1"/>
            </p:cNvSpPr>
            <p:nvPr/>
          </p:nvSpPr>
          <p:spPr bwMode="auto">
            <a:xfrm>
              <a:off x="2360" y="2913"/>
              <a:ext cx="21" cy="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738" y="1760"/>
              <a:ext cx="6" cy="12"/>
            </a:xfrm>
            <a:custGeom>
              <a:avLst/>
              <a:gdLst>
                <a:gd name="T0" fmla="*/ 1 w 4"/>
                <a:gd name="T1" fmla="*/ 1 h 7"/>
                <a:gd name="T2" fmla="*/ 1 w 4"/>
                <a:gd name="T3" fmla="*/ 0 h 7"/>
                <a:gd name="T4" fmla="*/ 0 w 4"/>
                <a:gd name="T5" fmla="*/ 2 h 7"/>
                <a:gd name="T6" fmla="*/ 4 w 4"/>
                <a:gd name="T7" fmla="*/ 7 h 7"/>
                <a:gd name="T8" fmla="*/ 2 w 4"/>
                <a:gd name="T9" fmla="*/ 4 h 7"/>
                <a:gd name="T10" fmla="*/ 1 w 4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4"/>
                    <a:pt x="2" y="5"/>
                    <a:pt x="4" y="7"/>
                  </a:cubicBezTo>
                  <a:cubicBezTo>
                    <a:pt x="3" y="6"/>
                    <a:pt x="3" y="5"/>
                    <a:pt x="2" y="4"/>
                  </a:cubicBezTo>
                  <a:cubicBezTo>
                    <a:pt x="2" y="3"/>
                    <a:pt x="2" y="2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2131" y="1838"/>
              <a:ext cx="5" cy="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1901" y="1843"/>
              <a:ext cx="230" cy="287"/>
            </a:xfrm>
            <a:custGeom>
              <a:avLst/>
              <a:gdLst>
                <a:gd name="T0" fmla="*/ 142 w 142"/>
                <a:gd name="T1" fmla="*/ 0 h 177"/>
                <a:gd name="T2" fmla="*/ 62 w 142"/>
                <a:gd name="T3" fmla="*/ 71 h 177"/>
                <a:gd name="T4" fmla="*/ 6 w 142"/>
                <a:gd name="T5" fmla="*/ 177 h 177"/>
                <a:gd name="T6" fmla="*/ 27 w 142"/>
                <a:gd name="T7" fmla="*/ 165 h 177"/>
                <a:gd name="T8" fmla="*/ 36 w 142"/>
                <a:gd name="T9" fmla="*/ 167 h 177"/>
                <a:gd name="T10" fmla="*/ 56 w 142"/>
                <a:gd name="T11" fmla="*/ 146 h 177"/>
                <a:gd name="T12" fmla="*/ 54 w 142"/>
                <a:gd name="T13" fmla="*/ 137 h 177"/>
                <a:gd name="T14" fmla="*/ 56 w 142"/>
                <a:gd name="T15" fmla="*/ 126 h 177"/>
                <a:gd name="T16" fmla="*/ 56 w 142"/>
                <a:gd name="T17" fmla="*/ 125 h 177"/>
                <a:gd name="T18" fmla="*/ 65 w 142"/>
                <a:gd name="T19" fmla="*/ 107 h 177"/>
                <a:gd name="T20" fmla="*/ 63 w 142"/>
                <a:gd name="T21" fmla="*/ 97 h 177"/>
                <a:gd name="T22" fmla="*/ 142 w 142"/>
                <a:gd name="T2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2" h="177">
                  <a:moveTo>
                    <a:pt x="142" y="0"/>
                  </a:moveTo>
                  <a:cubicBezTo>
                    <a:pt x="134" y="7"/>
                    <a:pt x="111" y="29"/>
                    <a:pt x="62" y="71"/>
                  </a:cubicBezTo>
                  <a:cubicBezTo>
                    <a:pt x="0" y="125"/>
                    <a:pt x="6" y="177"/>
                    <a:pt x="6" y="177"/>
                  </a:cubicBezTo>
                  <a:cubicBezTo>
                    <a:pt x="15" y="160"/>
                    <a:pt x="27" y="165"/>
                    <a:pt x="27" y="165"/>
                  </a:cubicBezTo>
                  <a:cubicBezTo>
                    <a:pt x="30" y="166"/>
                    <a:pt x="32" y="167"/>
                    <a:pt x="36" y="167"/>
                  </a:cubicBezTo>
                  <a:cubicBezTo>
                    <a:pt x="47" y="167"/>
                    <a:pt x="56" y="158"/>
                    <a:pt x="56" y="146"/>
                  </a:cubicBezTo>
                  <a:cubicBezTo>
                    <a:pt x="56" y="143"/>
                    <a:pt x="55" y="140"/>
                    <a:pt x="54" y="137"/>
                  </a:cubicBezTo>
                  <a:cubicBezTo>
                    <a:pt x="55" y="134"/>
                    <a:pt x="56" y="130"/>
                    <a:pt x="56" y="126"/>
                  </a:cubicBezTo>
                  <a:cubicBezTo>
                    <a:pt x="56" y="126"/>
                    <a:pt x="56" y="125"/>
                    <a:pt x="56" y="125"/>
                  </a:cubicBezTo>
                  <a:cubicBezTo>
                    <a:pt x="61" y="123"/>
                    <a:pt x="65" y="116"/>
                    <a:pt x="65" y="107"/>
                  </a:cubicBezTo>
                  <a:cubicBezTo>
                    <a:pt x="65" y="103"/>
                    <a:pt x="65" y="100"/>
                    <a:pt x="63" y="97"/>
                  </a:cubicBezTo>
                  <a:cubicBezTo>
                    <a:pt x="72" y="72"/>
                    <a:pt x="128" y="13"/>
                    <a:pt x="1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1712" y="1626"/>
              <a:ext cx="5" cy="3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1478" y="1629"/>
              <a:ext cx="234" cy="106"/>
            </a:xfrm>
            <a:custGeom>
              <a:avLst/>
              <a:gdLst>
                <a:gd name="T0" fmla="*/ 13 w 144"/>
                <a:gd name="T1" fmla="*/ 34 h 65"/>
                <a:gd name="T2" fmla="*/ 0 w 144"/>
                <a:gd name="T3" fmla="*/ 45 h 65"/>
                <a:gd name="T4" fmla="*/ 78 w 144"/>
                <a:gd name="T5" fmla="*/ 36 h 65"/>
                <a:gd name="T6" fmla="*/ 144 w 144"/>
                <a:gd name="T7" fmla="*/ 0 h 65"/>
                <a:gd name="T8" fmla="*/ 64 w 144"/>
                <a:gd name="T9" fmla="*/ 28 h 65"/>
                <a:gd name="T10" fmla="*/ 58 w 144"/>
                <a:gd name="T11" fmla="*/ 23 h 65"/>
                <a:gd name="T12" fmla="*/ 45 w 144"/>
                <a:gd name="T13" fmla="*/ 25 h 65"/>
                <a:gd name="T14" fmla="*/ 44 w 144"/>
                <a:gd name="T15" fmla="*/ 24 h 65"/>
                <a:gd name="T16" fmla="*/ 37 w 144"/>
                <a:gd name="T17" fmla="*/ 23 h 65"/>
                <a:gd name="T18" fmla="*/ 32 w 144"/>
                <a:gd name="T19" fmla="*/ 18 h 65"/>
                <a:gd name="T20" fmla="*/ 14 w 144"/>
                <a:gd name="T21" fmla="*/ 27 h 65"/>
                <a:gd name="T22" fmla="*/ 13 w 144"/>
                <a:gd name="T23" fmla="*/ 3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65">
                  <a:moveTo>
                    <a:pt x="13" y="34"/>
                  </a:moveTo>
                  <a:cubicBezTo>
                    <a:pt x="13" y="34"/>
                    <a:pt x="12" y="44"/>
                    <a:pt x="0" y="45"/>
                  </a:cubicBezTo>
                  <a:cubicBezTo>
                    <a:pt x="0" y="45"/>
                    <a:pt x="29" y="65"/>
                    <a:pt x="78" y="36"/>
                  </a:cubicBezTo>
                  <a:cubicBezTo>
                    <a:pt x="118" y="13"/>
                    <a:pt x="138" y="3"/>
                    <a:pt x="144" y="0"/>
                  </a:cubicBezTo>
                  <a:cubicBezTo>
                    <a:pt x="132" y="5"/>
                    <a:pt x="81" y="29"/>
                    <a:pt x="64" y="28"/>
                  </a:cubicBezTo>
                  <a:cubicBezTo>
                    <a:pt x="62" y="26"/>
                    <a:pt x="61" y="24"/>
                    <a:pt x="58" y="23"/>
                  </a:cubicBezTo>
                  <a:cubicBezTo>
                    <a:pt x="53" y="21"/>
                    <a:pt x="48" y="21"/>
                    <a:pt x="45" y="25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3"/>
                    <a:pt x="40" y="23"/>
                    <a:pt x="37" y="23"/>
                  </a:cubicBezTo>
                  <a:cubicBezTo>
                    <a:pt x="36" y="21"/>
                    <a:pt x="34" y="19"/>
                    <a:pt x="32" y="18"/>
                  </a:cubicBezTo>
                  <a:cubicBezTo>
                    <a:pt x="26" y="15"/>
                    <a:pt x="17" y="19"/>
                    <a:pt x="14" y="27"/>
                  </a:cubicBezTo>
                  <a:cubicBezTo>
                    <a:pt x="13" y="29"/>
                    <a:pt x="13" y="32"/>
                    <a:pt x="1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2000" y="1717"/>
              <a:ext cx="217" cy="199"/>
            </a:xfrm>
            <a:custGeom>
              <a:avLst/>
              <a:gdLst>
                <a:gd name="T0" fmla="*/ 134 w 134"/>
                <a:gd name="T1" fmla="*/ 0 h 123"/>
                <a:gd name="T2" fmla="*/ 111 w 134"/>
                <a:gd name="T3" fmla="*/ 14 h 123"/>
                <a:gd name="T4" fmla="*/ 61 w 134"/>
                <a:gd name="T5" fmla="*/ 54 h 123"/>
                <a:gd name="T6" fmla="*/ 35 w 134"/>
                <a:gd name="T7" fmla="*/ 79 h 123"/>
                <a:gd name="T8" fmla="*/ 25 w 134"/>
                <a:gd name="T9" fmla="*/ 90 h 123"/>
                <a:gd name="T10" fmla="*/ 20 w 134"/>
                <a:gd name="T11" fmla="*/ 96 h 123"/>
                <a:gd name="T12" fmla="*/ 16 w 134"/>
                <a:gd name="T13" fmla="*/ 101 h 123"/>
                <a:gd name="T14" fmla="*/ 9 w 134"/>
                <a:gd name="T15" fmla="*/ 110 h 123"/>
                <a:gd name="T16" fmla="*/ 6 w 134"/>
                <a:gd name="T17" fmla="*/ 114 h 123"/>
                <a:gd name="T18" fmla="*/ 4 w 134"/>
                <a:gd name="T19" fmla="*/ 117 h 123"/>
                <a:gd name="T20" fmla="*/ 0 w 134"/>
                <a:gd name="T21" fmla="*/ 123 h 123"/>
                <a:gd name="T22" fmla="*/ 5 w 134"/>
                <a:gd name="T23" fmla="*/ 118 h 123"/>
                <a:gd name="T24" fmla="*/ 8 w 134"/>
                <a:gd name="T25" fmla="*/ 116 h 123"/>
                <a:gd name="T26" fmla="*/ 12 w 134"/>
                <a:gd name="T27" fmla="*/ 113 h 123"/>
                <a:gd name="T28" fmla="*/ 20 w 134"/>
                <a:gd name="T29" fmla="*/ 106 h 123"/>
                <a:gd name="T30" fmla="*/ 30 w 134"/>
                <a:gd name="T31" fmla="*/ 97 h 123"/>
                <a:gd name="T32" fmla="*/ 42 w 134"/>
                <a:gd name="T33" fmla="*/ 87 h 123"/>
                <a:gd name="T34" fmla="*/ 68 w 134"/>
                <a:gd name="T35" fmla="*/ 64 h 123"/>
                <a:gd name="T36" fmla="*/ 115 w 134"/>
                <a:gd name="T37" fmla="*/ 19 h 123"/>
                <a:gd name="T38" fmla="*/ 134 w 134"/>
                <a:gd name="T3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4" h="123">
                  <a:moveTo>
                    <a:pt x="134" y="0"/>
                  </a:moveTo>
                  <a:cubicBezTo>
                    <a:pt x="134" y="0"/>
                    <a:pt x="98" y="23"/>
                    <a:pt x="111" y="14"/>
                  </a:cubicBezTo>
                  <a:cubicBezTo>
                    <a:pt x="119" y="9"/>
                    <a:pt x="80" y="37"/>
                    <a:pt x="61" y="54"/>
                  </a:cubicBezTo>
                  <a:cubicBezTo>
                    <a:pt x="52" y="62"/>
                    <a:pt x="43" y="71"/>
                    <a:pt x="35" y="79"/>
                  </a:cubicBezTo>
                  <a:cubicBezTo>
                    <a:pt x="32" y="83"/>
                    <a:pt x="28" y="87"/>
                    <a:pt x="25" y="90"/>
                  </a:cubicBezTo>
                  <a:cubicBezTo>
                    <a:pt x="23" y="92"/>
                    <a:pt x="22" y="94"/>
                    <a:pt x="20" y="96"/>
                  </a:cubicBezTo>
                  <a:cubicBezTo>
                    <a:pt x="19" y="98"/>
                    <a:pt x="17" y="99"/>
                    <a:pt x="16" y="101"/>
                  </a:cubicBezTo>
                  <a:cubicBezTo>
                    <a:pt x="13" y="104"/>
                    <a:pt x="11" y="107"/>
                    <a:pt x="9" y="110"/>
                  </a:cubicBezTo>
                  <a:cubicBezTo>
                    <a:pt x="8" y="111"/>
                    <a:pt x="7" y="113"/>
                    <a:pt x="6" y="114"/>
                  </a:cubicBezTo>
                  <a:cubicBezTo>
                    <a:pt x="5" y="115"/>
                    <a:pt x="5" y="116"/>
                    <a:pt x="4" y="117"/>
                  </a:cubicBezTo>
                  <a:cubicBezTo>
                    <a:pt x="1" y="121"/>
                    <a:pt x="0" y="123"/>
                    <a:pt x="0" y="123"/>
                  </a:cubicBezTo>
                  <a:cubicBezTo>
                    <a:pt x="0" y="123"/>
                    <a:pt x="2" y="121"/>
                    <a:pt x="5" y="118"/>
                  </a:cubicBezTo>
                  <a:cubicBezTo>
                    <a:pt x="6" y="118"/>
                    <a:pt x="7" y="117"/>
                    <a:pt x="8" y="116"/>
                  </a:cubicBezTo>
                  <a:cubicBezTo>
                    <a:pt x="9" y="115"/>
                    <a:pt x="10" y="114"/>
                    <a:pt x="12" y="113"/>
                  </a:cubicBezTo>
                  <a:cubicBezTo>
                    <a:pt x="14" y="111"/>
                    <a:pt x="17" y="108"/>
                    <a:pt x="20" y="106"/>
                  </a:cubicBezTo>
                  <a:cubicBezTo>
                    <a:pt x="23" y="103"/>
                    <a:pt x="27" y="100"/>
                    <a:pt x="30" y="97"/>
                  </a:cubicBezTo>
                  <a:cubicBezTo>
                    <a:pt x="34" y="94"/>
                    <a:pt x="38" y="91"/>
                    <a:pt x="42" y="87"/>
                  </a:cubicBezTo>
                  <a:cubicBezTo>
                    <a:pt x="50" y="80"/>
                    <a:pt x="59" y="72"/>
                    <a:pt x="68" y="64"/>
                  </a:cubicBezTo>
                  <a:cubicBezTo>
                    <a:pt x="87" y="47"/>
                    <a:pt x="103" y="31"/>
                    <a:pt x="115" y="19"/>
                  </a:cubicBezTo>
                  <a:cubicBezTo>
                    <a:pt x="127" y="7"/>
                    <a:pt x="134" y="0"/>
                    <a:pt x="1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1550" y="1579"/>
              <a:ext cx="384" cy="181"/>
            </a:xfrm>
            <a:custGeom>
              <a:avLst/>
              <a:gdLst>
                <a:gd name="T0" fmla="*/ 96 w 237"/>
                <a:gd name="T1" fmla="*/ 71 h 112"/>
                <a:gd name="T2" fmla="*/ 84 w 237"/>
                <a:gd name="T3" fmla="*/ 77 h 112"/>
                <a:gd name="T4" fmla="*/ 74 w 237"/>
                <a:gd name="T5" fmla="*/ 82 h 112"/>
                <a:gd name="T6" fmla="*/ 53 w 237"/>
                <a:gd name="T7" fmla="*/ 92 h 112"/>
                <a:gd name="T8" fmla="*/ 36 w 237"/>
                <a:gd name="T9" fmla="*/ 100 h 112"/>
                <a:gd name="T10" fmla="*/ 28 w 237"/>
                <a:gd name="T11" fmla="*/ 103 h 112"/>
                <a:gd name="T12" fmla="*/ 21 w 237"/>
                <a:gd name="T13" fmla="*/ 106 h 112"/>
                <a:gd name="T14" fmla="*/ 10 w 237"/>
                <a:gd name="T15" fmla="*/ 109 h 112"/>
                <a:gd name="T16" fmla="*/ 2 w 237"/>
                <a:gd name="T17" fmla="*/ 111 h 112"/>
                <a:gd name="T18" fmla="*/ 0 w 237"/>
                <a:gd name="T19" fmla="*/ 112 h 112"/>
                <a:gd name="T20" fmla="*/ 2 w 237"/>
                <a:gd name="T21" fmla="*/ 112 h 112"/>
                <a:gd name="T22" fmla="*/ 10 w 237"/>
                <a:gd name="T23" fmla="*/ 112 h 112"/>
                <a:gd name="T24" fmla="*/ 22 w 237"/>
                <a:gd name="T25" fmla="*/ 111 h 112"/>
                <a:gd name="T26" fmla="*/ 30 w 237"/>
                <a:gd name="T27" fmla="*/ 110 h 112"/>
                <a:gd name="T28" fmla="*/ 38 w 237"/>
                <a:gd name="T29" fmla="*/ 108 h 112"/>
                <a:gd name="T30" fmla="*/ 57 w 237"/>
                <a:gd name="T31" fmla="*/ 103 h 112"/>
                <a:gd name="T32" fmla="*/ 67 w 237"/>
                <a:gd name="T33" fmla="*/ 100 h 112"/>
                <a:gd name="T34" fmla="*/ 78 w 237"/>
                <a:gd name="T35" fmla="*/ 96 h 112"/>
                <a:gd name="T36" fmla="*/ 90 w 237"/>
                <a:gd name="T37" fmla="*/ 91 h 112"/>
                <a:gd name="T38" fmla="*/ 101 w 237"/>
                <a:gd name="T39" fmla="*/ 86 h 112"/>
                <a:gd name="T40" fmla="*/ 113 w 237"/>
                <a:gd name="T41" fmla="*/ 81 h 112"/>
                <a:gd name="T42" fmla="*/ 126 w 237"/>
                <a:gd name="T43" fmla="*/ 75 h 112"/>
                <a:gd name="T44" fmla="*/ 149 w 237"/>
                <a:gd name="T45" fmla="*/ 62 h 112"/>
                <a:gd name="T46" fmla="*/ 160 w 237"/>
                <a:gd name="T47" fmla="*/ 56 h 112"/>
                <a:gd name="T48" fmla="*/ 171 w 237"/>
                <a:gd name="T49" fmla="*/ 49 h 112"/>
                <a:gd name="T50" fmla="*/ 181 w 237"/>
                <a:gd name="T51" fmla="*/ 43 h 112"/>
                <a:gd name="T52" fmla="*/ 190 w 237"/>
                <a:gd name="T53" fmla="*/ 37 h 112"/>
                <a:gd name="T54" fmla="*/ 198 w 237"/>
                <a:gd name="T55" fmla="*/ 31 h 112"/>
                <a:gd name="T56" fmla="*/ 200 w 237"/>
                <a:gd name="T57" fmla="*/ 30 h 112"/>
                <a:gd name="T58" fmla="*/ 202 w 237"/>
                <a:gd name="T59" fmla="*/ 28 h 112"/>
                <a:gd name="T60" fmla="*/ 206 w 237"/>
                <a:gd name="T61" fmla="*/ 25 h 112"/>
                <a:gd name="T62" fmla="*/ 219 w 237"/>
                <a:gd name="T63" fmla="*/ 15 h 112"/>
                <a:gd name="T64" fmla="*/ 229 w 237"/>
                <a:gd name="T65" fmla="*/ 7 h 112"/>
                <a:gd name="T66" fmla="*/ 237 w 237"/>
                <a:gd name="T67" fmla="*/ 0 h 112"/>
                <a:gd name="T68" fmla="*/ 228 w 237"/>
                <a:gd name="T69" fmla="*/ 5 h 112"/>
                <a:gd name="T70" fmla="*/ 217 w 237"/>
                <a:gd name="T71" fmla="*/ 11 h 112"/>
                <a:gd name="T72" fmla="*/ 202 w 237"/>
                <a:gd name="T73" fmla="*/ 18 h 112"/>
                <a:gd name="T74" fmla="*/ 198 w 237"/>
                <a:gd name="T75" fmla="*/ 20 h 112"/>
                <a:gd name="T76" fmla="*/ 196 w 237"/>
                <a:gd name="T77" fmla="*/ 21 h 112"/>
                <a:gd name="T78" fmla="*/ 194 w 237"/>
                <a:gd name="T79" fmla="*/ 22 h 112"/>
                <a:gd name="T80" fmla="*/ 185 w 237"/>
                <a:gd name="T81" fmla="*/ 27 h 112"/>
                <a:gd name="T82" fmla="*/ 175 w 237"/>
                <a:gd name="T83" fmla="*/ 32 h 112"/>
                <a:gd name="T84" fmla="*/ 165 w 237"/>
                <a:gd name="T85" fmla="*/ 37 h 112"/>
                <a:gd name="T86" fmla="*/ 154 w 237"/>
                <a:gd name="T87" fmla="*/ 42 h 112"/>
                <a:gd name="T88" fmla="*/ 143 w 237"/>
                <a:gd name="T89" fmla="*/ 48 h 112"/>
                <a:gd name="T90" fmla="*/ 119 w 237"/>
                <a:gd name="T91" fmla="*/ 59 h 112"/>
                <a:gd name="T92" fmla="*/ 107 w 237"/>
                <a:gd name="T93" fmla="*/ 65 h 112"/>
                <a:gd name="T94" fmla="*/ 96 w 237"/>
                <a:gd name="T95" fmla="*/ 7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112">
                  <a:moveTo>
                    <a:pt x="96" y="71"/>
                  </a:moveTo>
                  <a:cubicBezTo>
                    <a:pt x="92" y="73"/>
                    <a:pt x="88" y="75"/>
                    <a:pt x="84" y="77"/>
                  </a:cubicBezTo>
                  <a:cubicBezTo>
                    <a:pt x="81" y="79"/>
                    <a:pt x="77" y="81"/>
                    <a:pt x="74" y="82"/>
                  </a:cubicBezTo>
                  <a:cubicBezTo>
                    <a:pt x="66" y="86"/>
                    <a:pt x="60" y="89"/>
                    <a:pt x="53" y="92"/>
                  </a:cubicBezTo>
                  <a:cubicBezTo>
                    <a:pt x="47" y="95"/>
                    <a:pt x="41" y="98"/>
                    <a:pt x="36" y="100"/>
                  </a:cubicBezTo>
                  <a:cubicBezTo>
                    <a:pt x="33" y="101"/>
                    <a:pt x="31" y="102"/>
                    <a:pt x="28" y="103"/>
                  </a:cubicBezTo>
                  <a:cubicBezTo>
                    <a:pt x="26" y="104"/>
                    <a:pt x="23" y="105"/>
                    <a:pt x="21" y="106"/>
                  </a:cubicBezTo>
                  <a:cubicBezTo>
                    <a:pt x="17" y="107"/>
                    <a:pt x="13" y="108"/>
                    <a:pt x="10" y="109"/>
                  </a:cubicBezTo>
                  <a:cubicBezTo>
                    <a:pt x="7" y="110"/>
                    <a:pt x="4" y="111"/>
                    <a:pt x="2" y="111"/>
                  </a:cubicBezTo>
                  <a:cubicBezTo>
                    <a:pt x="1" y="112"/>
                    <a:pt x="0" y="112"/>
                    <a:pt x="0" y="112"/>
                  </a:cubicBezTo>
                  <a:cubicBezTo>
                    <a:pt x="0" y="112"/>
                    <a:pt x="1" y="112"/>
                    <a:pt x="2" y="112"/>
                  </a:cubicBezTo>
                  <a:cubicBezTo>
                    <a:pt x="4" y="112"/>
                    <a:pt x="7" y="112"/>
                    <a:pt x="10" y="112"/>
                  </a:cubicBezTo>
                  <a:cubicBezTo>
                    <a:pt x="13" y="112"/>
                    <a:pt x="17" y="112"/>
                    <a:pt x="22" y="111"/>
                  </a:cubicBezTo>
                  <a:cubicBezTo>
                    <a:pt x="25" y="111"/>
                    <a:pt x="27" y="110"/>
                    <a:pt x="30" y="110"/>
                  </a:cubicBezTo>
                  <a:cubicBezTo>
                    <a:pt x="32" y="109"/>
                    <a:pt x="35" y="109"/>
                    <a:pt x="38" y="108"/>
                  </a:cubicBezTo>
                  <a:cubicBezTo>
                    <a:pt x="44" y="107"/>
                    <a:pt x="50" y="105"/>
                    <a:pt x="57" y="103"/>
                  </a:cubicBezTo>
                  <a:cubicBezTo>
                    <a:pt x="60" y="102"/>
                    <a:pt x="64" y="101"/>
                    <a:pt x="67" y="100"/>
                  </a:cubicBezTo>
                  <a:cubicBezTo>
                    <a:pt x="71" y="98"/>
                    <a:pt x="75" y="97"/>
                    <a:pt x="78" y="96"/>
                  </a:cubicBezTo>
                  <a:cubicBezTo>
                    <a:pt x="82" y="94"/>
                    <a:pt x="86" y="93"/>
                    <a:pt x="90" y="91"/>
                  </a:cubicBezTo>
                  <a:cubicBezTo>
                    <a:pt x="93" y="90"/>
                    <a:pt x="97" y="88"/>
                    <a:pt x="101" y="86"/>
                  </a:cubicBezTo>
                  <a:cubicBezTo>
                    <a:pt x="105" y="84"/>
                    <a:pt x="109" y="83"/>
                    <a:pt x="113" y="81"/>
                  </a:cubicBezTo>
                  <a:cubicBezTo>
                    <a:pt x="117" y="79"/>
                    <a:pt x="121" y="77"/>
                    <a:pt x="126" y="75"/>
                  </a:cubicBezTo>
                  <a:cubicBezTo>
                    <a:pt x="134" y="71"/>
                    <a:pt x="142" y="67"/>
                    <a:pt x="149" y="62"/>
                  </a:cubicBezTo>
                  <a:cubicBezTo>
                    <a:pt x="153" y="60"/>
                    <a:pt x="157" y="58"/>
                    <a:pt x="160" y="56"/>
                  </a:cubicBezTo>
                  <a:cubicBezTo>
                    <a:pt x="164" y="54"/>
                    <a:pt x="167" y="52"/>
                    <a:pt x="171" y="49"/>
                  </a:cubicBezTo>
                  <a:cubicBezTo>
                    <a:pt x="174" y="47"/>
                    <a:pt x="178" y="45"/>
                    <a:pt x="181" y="43"/>
                  </a:cubicBezTo>
                  <a:cubicBezTo>
                    <a:pt x="184" y="41"/>
                    <a:pt x="187" y="39"/>
                    <a:pt x="190" y="37"/>
                  </a:cubicBezTo>
                  <a:cubicBezTo>
                    <a:pt x="193" y="35"/>
                    <a:pt x="196" y="33"/>
                    <a:pt x="198" y="31"/>
                  </a:cubicBezTo>
                  <a:cubicBezTo>
                    <a:pt x="199" y="30"/>
                    <a:pt x="200" y="30"/>
                    <a:pt x="200" y="30"/>
                  </a:cubicBezTo>
                  <a:cubicBezTo>
                    <a:pt x="201" y="29"/>
                    <a:pt x="202" y="29"/>
                    <a:pt x="202" y="28"/>
                  </a:cubicBezTo>
                  <a:cubicBezTo>
                    <a:pt x="204" y="27"/>
                    <a:pt x="205" y="26"/>
                    <a:pt x="206" y="25"/>
                  </a:cubicBezTo>
                  <a:cubicBezTo>
                    <a:pt x="211" y="22"/>
                    <a:pt x="215" y="18"/>
                    <a:pt x="219" y="15"/>
                  </a:cubicBezTo>
                  <a:cubicBezTo>
                    <a:pt x="223" y="12"/>
                    <a:pt x="226" y="9"/>
                    <a:pt x="229" y="7"/>
                  </a:cubicBezTo>
                  <a:cubicBezTo>
                    <a:pt x="234" y="3"/>
                    <a:pt x="237" y="0"/>
                    <a:pt x="237" y="0"/>
                  </a:cubicBezTo>
                  <a:cubicBezTo>
                    <a:pt x="237" y="0"/>
                    <a:pt x="234" y="2"/>
                    <a:pt x="228" y="5"/>
                  </a:cubicBezTo>
                  <a:cubicBezTo>
                    <a:pt x="225" y="6"/>
                    <a:pt x="221" y="8"/>
                    <a:pt x="217" y="11"/>
                  </a:cubicBezTo>
                  <a:cubicBezTo>
                    <a:pt x="212" y="13"/>
                    <a:pt x="208" y="15"/>
                    <a:pt x="202" y="18"/>
                  </a:cubicBezTo>
                  <a:cubicBezTo>
                    <a:pt x="201" y="19"/>
                    <a:pt x="200" y="19"/>
                    <a:pt x="198" y="20"/>
                  </a:cubicBezTo>
                  <a:cubicBezTo>
                    <a:pt x="198" y="20"/>
                    <a:pt x="197" y="21"/>
                    <a:pt x="196" y="21"/>
                  </a:cubicBezTo>
                  <a:cubicBezTo>
                    <a:pt x="195" y="21"/>
                    <a:pt x="195" y="22"/>
                    <a:pt x="194" y="22"/>
                  </a:cubicBezTo>
                  <a:cubicBezTo>
                    <a:pt x="191" y="24"/>
                    <a:pt x="188" y="25"/>
                    <a:pt x="185" y="27"/>
                  </a:cubicBezTo>
                  <a:cubicBezTo>
                    <a:pt x="182" y="28"/>
                    <a:pt x="179" y="30"/>
                    <a:pt x="175" y="32"/>
                  </a:cubicBezTo>
                  <a:cubicBezTo>
                    <a:pt x="172" y="33"/>
                    <a:pt x="168" y="35"/>
                    <a:pt x="165" y="37"/>
                  </a:cubicBezTo>
                  <a:cubicBezTo>
                    <a:pt x="161" y="38"/>
                    <a:pt x="158" y="40"/>
                    <a:pt x="154" y="42"/>
                  </a:cubicBezTo>
                  <a:cubicBezTo>
                    <a:pt x="150" y="44"/>
                    <a:pt x="147" y="46"/>
                    <a:pt x="143" y="48"/>
                  </a:cubicBezTo>
                  <a:cubicBezTo>
                    <a:pt x="135" y="52"/>
                    <a:pt x="127" y="55"/>
                    <a:pt x="119" y="59"/>
                  </a:cubicBezTo>
                  <a:cubicBezTo>
                    <a:pt x="115" y="61"/>
                    <a:pt x="111" y="63"/>
                    <a:pt x="107" y="65"/>
                  </a:cubicBezTo>
                  <a:cubicBezTo>
                    <a:pt x="103" y="67"/>
                    <a:pt x="99" y="69"/>
                    <a:pt x="96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41"/>
            <p:cNvSpPr>
              <a:spLocks noChangeArrowheads="1"/>
            </p:cNvSpPr>
            <p:nvPr/>
          </p:nvSpPr>
          <p:spPr bwMode="auto">
            <a:xfrm>
              <a:off x="446" y="464"/>
              <a:ext cx="63" cy="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42"/>
            <p:cNvSpPr>
              <a:spLocks noChangeArrowheads="1"/>
            </p:cNvSpPr>
            <p:nvPr/>
          </p:nvSpPr>
          <p:spPr bwMode="auto">
            <a:xfrm>
              <a:off x="616" y="566"/>
              <a:ext cx="26" cy="2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43"/>
            <p:cNvSpPr>
              <a:spLocks noChangeArrowheads="1"/>
            </p:cNvSpPr>
            <p:nvPr/>
          </p:nvSpPr>
          <p:spPr bwMode="auto">
            <a:xfrm>
              <a:off x="850" y="782"/>
              <a:ext cx="48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1313" y="890"/>
              <a:ext cx="81" cy="89"/>
            </a:xfrm>
            <a:custGeom>
              <a:avLst/>
              <a:gdLst>
                <a:gd name="T0" fmla="*/ 17 w 50"/>
                <a:gd name="T1" fmla="*/ 38 h 55"/>
                <a:gd name="T2" fmla="*/ 17 w 50"/>
                <a:gd name="T3" fmla="*/ 38 h 55"/>
                <a:gd name="T4" fmla="*/ 34 w 50"/>
                <a:gd name="T5" fmla="*/ 55 h 55"/>
                <a:gd name="T6" fmla="*/ 50 w 50"/>
                <a:gd name="T7" fmla="*/ 37 h 55"/>
                <a:gd name="T8" fmla="*/ 34 w 50"/>
                <a:gd name="T9" fmla="*/ 19 h 55"/>
                <a:gd name="T10" fmla="*/ 34 w 50"/>
                <a:gd name="T11" fmla="*/ 19 h 55"/>
                <a:gd name="T12" fmla="*/ 17 w 50"/>
                <a:gd name="T13" fmla="*/ 0 h 55"/>
                <a:gd name="T14" fmla="*/ 0 w 50"/>
                <a:gd name="T15" fmla="*/ 19 h 55"/>
                <a:gd name="T16" fmla="*/ 17 w 50"/>
                <a:gd name="T17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5"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8" y="48"/>
                    <a:pt x="25" y="55"/>
                    <a:pt x="34" y="55"/>
                  </a:cubicBezTo>
                  <a:cubicBezTo>
                    <a:pt x="43" y="55"/>
                    <a:pt x="50" y="47"/>
                    <a:pt x="50" y="37"/>
                  </a:cubicBezTo>
                  <a:cubicBezTo>
                    <a:pt x="50" y="27"/>
                    <a:pt x="43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9"/>
                    <a:pt x="27" y="0"/>
                    <a:pt x="17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8"/>
                    <a:pt x="17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57" y="-72"/>
              <a:ext cx="3003" cy="3340"/>
            </a:xfrm>
            <a:custGeom>
              <a:avLst/>
              <a:gdLst>
                <a:gd name="T0" fmla="*/ 1536 w 1853"/>
                <a:gd name="T1" fmla="*/ 1859 h 2061"/>
                <a:gd name="T2" fmla="*/ 1399 w 1853"/>
                <a:gd name="T3" fmla="*/ 1887 h 2061"/>
                <a:gd name="T4" fmla="*/ 1108 w 1853"/>
                <a:gd name="T5" fmla="*/ 1779 h 2061"/>
                <a:gd name="T6" fmla="*/ 990 w 1853"/>
                <a:gd name="T7" fmla="*/ 1541 h 2061"/>
                <a:gd name="T8" fmla="*/ 1082 w 1853"/>
                <a:gd name="T9" fmla="*/ 1108 h 2061"/>
                <a:gd name="T10" fmla="*/ 526 w 1853"/>
                <a:gd name="T11" fmla="*/ 1005 h 2061"/>
                <a:gd name="T12" fmla="*/ 423 w 1853"/>
                <a:gd name="T13" fmla="*/ 515 h 2061"/>
                <a:gd name="T14" fmla="*/ 30 w 1853"/>
                <a:gd name="T15" fmla="*/ 280 h 2061"/>
                <a:gd name="T16" fmla="*/ 222 w 1853"/>
                <a:gd name="T17" fmla="*/ 590 h 2061"/>
                <a:gd name="T18" fmla="*/ 234 w 1853"/>
                <a:gd name="T19" fmla="*/ 591 h 2061"/>
                <a:gd name="T20" fmla="*/ 250 w 1853"/>
                <a:gd name="T21" fmla="*/ 595 h 2061"/>
                <a:gd name="T22" fmla="*/ 261 w 1853"/>
                <a:gd name="T23" fmla="*/ 600 h 2061"/>
                <a:gd name="T24" fmla="*/ 274 w 1853"/>
                <a:gd name="T25" fmla="*/ 607 h 2061"/>
                <a:gd name="T26" fmla="*/ 284 w 1853"/>
                <a:gd name="T27" fmla="*/ 616 h 2061"/>
                <a:gd name="T28" fmla="*/ 307 w 1853"/>
                <a:gd name="T29" fmla="*/ 647 h 2061"/>
                <a:gd name="T30" fmla="*/ 317 w 1853"/>
                <a:gd name="T31" fmla="*/ 694 h 2061"/>
                <a:gd name="T32" fmla="*/ 448 w 1853"/>
                <a:gd name="T33" fmla="*/ 776 h 2061"/>
                <a:gd name="T34" fmla="*/ 430 w 1853"/>
                <a:gd name="T35" fmla="*/ 1103 h 2061"/>
                <a:gd name="T36" fmla="*/ 518 w 1853"/>
                <a:gd name="T37" fmla="*/ 1135 h 2061"/>
                <a:gd name="T38" fmla="*/ 459 w 1853"/>
                <a:gd name="T39" fmla="*/ 1257 h 2061"/>
                <a:gd name="T40" fmla="*/ 459 w 1853"/>
                <a:gd name="T41" fmla="*/ 1294 h 2061"/>
                <a:gd name="T42" fmla="*/ 500 w 1853"/>
                <a:gd name="T43" fmla="*/ 1338 h 2061"/>
                <a:gd name="T44" fmla="*/ 575 w 1853"/>
                <a:gd name="T45" fmla="*/ 1337 h 2061"/>
                <a:gd name="T46" fmla="*/ 557 w 1853"/>
                <a:gd name="T47" fmla="*/ 1424 h 2061"/>
                <a:gd name="T48" fmla="*/ 676 w 1853"/>
                <a:gd name="T49" fmla="*/ 1468 h 2061"/>
                <a:gd name="T50" fmla="*/ 678 w 1853"/>
                <a:gd name="T51" fmla="*/ 1473 h 2061"/>
                <a:gd name="T52" fmla="*/ 754 w 1853"/>
                <a:gd name="T53" fmla="*/ 1454 h 2061"/>
                <a:gd name="T54" fmla="*/ 862 w 1853"/>
                <a:gd name="T55" fmla="*/ 1488 h 2061"/>
                <a:gd name="T56" fmla="*/ 835 w 1853"/>
                <a:gd name="T57" fmla="*/ 1551 h 2061"/>
                <a:gd name="T58" fmla="*/ 812 w 1853"/>
                <a:gd name="T59" fmla="*/ 1628 h 2061"/>
                <a:gd name="T60" fmla="*/ 852 w 1853"/>
                <a:gd name="T61" fmla="*/ 1673 h 2061"/>
                <a:gd name="T62" fmla="*/ 938 w 1853"/>
                <a:gd name="T63" fmla="*/ 1762 h 2061"/>
                <a:gd name="T64" fmla="*/ 1006 w 1853"/>
                <a:gd name="T65" fmla="*/ 1838 h 2061"/>
                <a:gd name="T66" fmla="*/ 1056 w 1853"/>
                <a:gd name="T67" fmla="*/ 1857 h 2061"/>
                <a:gd name="T68" fmla="*/ 1041 w 1853"/>
                <a:gd name="T69" fmla="*/ 1863 h 2061"/>
                <a:gd name="T70" fmla="*/ 1223 w 1853"/>
                <a:gd name="T71" fmla="*/ 1911 h 2061"/>
                <a:gd name="T72" fmla="*/ 1305 w 1853"/>
                <a:gd name="T73" fmla="*/ 1916 h 2061"/>
                <a:gd name="T74" fmla="*/ 1362 w 1853"/>
                <a:gd name="T75" fmla="*/ 1964 h 2061"/>
                <a:gd name="T76" fmla="*/ 336 w 1853"/>
                <a:gd name="T77" fmla="*/ 563 h 2061"/>
                <a:gd name="T78" fmla="*/ 1028 w 1853"/>
                <a:gd name="T79" fmla="*/ 1667 h 2061"/>
                <a:gd name="T80" fmla="*/ 987 w 1853"/>
                <a:gd name="T81" fmla="*/ 1411 h 2061"/>
                <a:gd name="T82" fmla="*/ 1374 w 1853"/>
                <a:gd name="T83" fmla="*/ 917 h 2061"/>
                <a:gd name="T84" fmla="*/ 875 w 1853"/>
                <a:gd name="T85" fmla="*/ 1231 h 2061"/>
                <a:gd name="T86" fmla="*/ 853 w 1853"/>
                <a:gd name="T87" fmla="*/ 1254 h 2061"/>
                <a:gd name="T88" fmla="*/ 804 w 1853"/>
                <a:gd name="T89" fmla="*/ 1202 h 2061"/>
                <a:gd name="T90" fmla="*/ 787 w 1853"/>
                <a:gd name="T91" fmla="*/ 1235 h 2061"/>
                <a:gd name="T92" fmla="*/ 651 w 1853"/>
                <a:gd name="T93" fmla="*/ 1202 h 2061"/>
                <a:gd name="T94" fmla="*/ 473 w 1853"/>
                <a:gd name="T95" fmla="*/ 885 h 2061"/>
                <a:gd name="T96" fmla="*/ 530 w 1853"/>
                <a:gd name="T97" fmla="*/ 1033 h 2061"/>
                <a:gd name="T98" fmla="*/ 700 w 1853"/>
                <a:gd name="T99" fmla="*/ 1318 h 2061"/>
                <a:gd name="T100" fmla="*/ 644 w 1853"/>
                <a:gd name="T101" fmla="*/ 1256 h 2061"/>
                <a:gd name="T102" fmla="*/ 756 w 1853"/>
                <a:gd name="T103" fmla="*/ 1285 h 2061"/>
                <a:gd name="T104" fmla="*/ 771 w 1853"/>
                <a:gd name="T105" fmla="*/ 1342 h 2061"/>
                <a:gd name="T106" fmla="*/ 854 w 1853"/>
                <a:gd name="T107" fmla="*/ 1300 h 2061"/>
                <a:gd name="T108" fmla="*/ 1321 w 1853"/>
                <a:gd name="T109" fmla="*/ 1035 h 2061"/>
                <a:gd name="T110" fmla="*/ 951 w 1853"/>
                <a:gd name="T111" fmla="*/ 1384 h 2061"/>
                <a:gd name="T112" fmla="*/ 971 w 1853"/>
                <a:gd name="T113" fmla="*/ 1382 h 2061"/>
                <a:gd name="T114" fmla="*/ 942 w 1853"/>
                <a:gd name="T115" fmla="*/ 1443 h 2061"/>
                <a:gd name="T116" fmla="*/ 924 w 1853"/>
                <a:gd name="T117" fmla="*/ 1622 h 2061"/>
                <a:gd name="T118" fmla="*/ 951 w 1853"/>
                <a:gd name="T119" fmla="*/ 1581 h 2061"/>
                <a:gd name="T120" fmla="*/ 1044 w 1853"/>
                <a:gd name="T121" fmla="*/ 1780 h 2061"/>
                <a:gd name="T122" fmla="*/ 985 w 1853"/>
                <a:gd name="T123" fmla="*/ 1739 h 2061"/>
                <a:gd name="T124" fmla="*/ 1025 w 1853"/>
                <a:gd name="T125" fmla="*/ 1707 h 2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53" h="2061">
                  <a:moveTo>
                    <a:pt x="1673" y="1941"/>
                  </a:moveTo>
                  <a:cubicBezTo>
                    <a:pt x="1669" y="1926"/>
                    <a:pt x="1640" y="1915"/>
                    <a:pt x="1605" y="1915"/>
                  </a:cubicBezTo>
                  <a:cubicBezTo>
                    <a:pt x="1596" y="1915"/>
                    <a:pt x="1587" y="1915"/>
                    <a:pt x="1578" y="1917"/>
                  </a:cubicBezTo>
                  <a:cubicBezTo>
                    <a:pt x="1579" y="1916"/>
                    <a:pt x="1579" y="1916"/>
                    <a:pt x="1579" y="1916"/>
                  </a:cubicBezTo>
                  <a:cubicBezTo>
                    <a:pt x="1579" y="1908"/>
                    <a:pt x="1568" y="1902"/>
                    <a:pt x="1555" y="1901"/>
                  </a:cubicBezTo>
                  <a:cubicBezTo>
                    <a:pt x="1553" y="1891"/>
                    <a:pt x="1544" y="1884"/>
                    <a:pt x="1535" y="1884"/>
                  </a:cubicBezTo>
                  <a:cubicBezTo>
                    <a:pt x="1532" y="1884"/>
                    <a:pt x="1530" y="1884"/>
                    <a:pt x="1528" y="1885"/>
                  </a:cubicBezTo>
                  <a:cubicBezTo>
                    <a:pt x="1527" y="1880"/>
                    <a:pt x="1526" y="1875"/>
                    <a:pt x="1524" y="1871"/>
                  </a:cubicBezTo>
                  <a:cubicBezTo>
                    <a:pt x="1525" y="1870"/>
                    <a:pt x="1526" y="1869"/>
                    <a:pt x="1526" y="1868"/>
                  </a:cubicBezTo>
                  <a:cubicBezTo>
                    <a:pt x="1527" y="1868"/>
                    <a:pt x="1527" y="1868"/>
                    <a:pt x="1528" y="1868"/>
                  </a:cubicBezTo>
                  <a:cubicBezTo>
                    <a:pt x="1532" y="1868"/>
                    <a:pt x="1536" y="1864"/>
                    <a:pt x="1536" y="1859"/>
                  </a:cubicBezTo>
                  <a:cubicBezTo>
                    <a:pt x="1536" y="1853"/>
                    <a:pt x="1532" y="1849"/>
                    <a:pt x="1528" y="1849"/>
                  </a:cubicBezTo>
                  <a:cubicBezTo>
                    <a:pt x="1527" y="1849"/>
                    <a:pt x="1526" y="1849"/>
                    <a:pt x="1526" y="1850"/>
                  </a:cubicBezTo>
                  <a:cubicBezTo>
                    <a:pt x="1523" y="1845"/>
                    <a:pt x="1518" y="1842"/>
                    <a:pt x="1513" y="1842"/>
                  </a:cubicBezTo>
                  <a:cubicBezTo>
                    <a:pt x="1509" y="1842"/>
                    <a:pt x="1506" y="1844"/>
                    <a:pt x="1503" y="1847"/>
                  </a:cubicBezTo>
                  <a:cubicBezTo>
                    <a:pt x="1498" y="1844"/>
                    <a:pt x="1493" y="1843"/>
                    <a:pt x="1487" y="1843"/>
                  </a:cubicBezTo>
                  <a:cubicBezTo>
                    <a:pt x="1464" y="1843"/>
                    <a:pt x="1445" y="1865"/>
                    <a:pt x="1445" y="1894"/>
                  </a:cubicBezTo>
                  <a:cubicBezTo>
                    <a:pt x="1445" y="1894"/>
                    <a:pt x="1444" y="1894"/>
                    <a:pt x="1444" y="1894"/>
                  </a:cubicBezTo>
                  <a:cubicBezTo>
                    <a:pt x="1443" y="1893"/>
                    <a:pt x="1443" y="1892"/>
                    <a:pt x="1442" y="1891"/>
                  </a:cubicBezTo>
                  <a:cubicBezTo>
                    <a:pt x="1431" y="1876"/>
                    <a:pt x="1412" y="1878"/>
                    <a:pt x="1413" y="1900"/>
                  </a:cubicBezTo>
                  <a:cubicBezTo>
                    <a:pt x="1413" y="1899"/>
                    <a:pt x="1412" y="1899"/>
                    <a:pt x="1412" y="1899"/>
                  </a:cubicBezTo>
                  <a:cubicBezTo>
                    <a:pt x="1411" y="1892"/>
                    <a:pt x="1405" y="1887"/>
                    <a:pt x="1399" y="1887"/>
                  </a:cubicBezTo>
                  <a:cubicBezTo>
                    <a:pt x="1398" y="1887"/>
                    <a:pt x="1396" y="1888"/>
                    <a:pt x="1395" y="1888"/>
                  </a:cubicBezTo>
                  <a:cubicBezTo>
                    <a:pt x="1392" y="1882"/>
                    <a:pt x="1387" y="1879"/>
                    <a:pt x="1381" y="1879"/>
                  </a:cubicBezTo>
                  <a:cubicBezTo>
                    <a:pt x="1373" y="1879"/>
                    <a:pt x="1367" y="1884"/>
                    <a:pt x="1365" y="1891"/>
                  </a:cubicBezTo>
                  <a:cubicBezTo>
                    <a:pt x="1359" y="1884"/>
                    <a:pt x="1350" y="1879"/>
                    <a:pt x="1341" y="1880"/>
                  </a:cubicBezTo>
                  <a:cubicBezTo>
                    <a:pt x="1336" y="1881"/>
                    <a:pt x="1328" y="1884"/>
                    <a:pt x="1321" y="1889"/>
                  </a:cubicBezTo>
                  <a:cubicBezTo>
                    <a:pt x="1308" y="1870"/>
                    <a:pt x="1282" y="1857"/>
                    <a:pt x="1254" y="1857"/>
                  </a:cubicBezTo>
                  <a:cubicBezTo>
                    <a:pt x="1241" y="1857"/>
                    <a:pt x="1230" y="1859"/>
                    <a:pt x="1219" y="1863"/>
                  </a:cubicBezTo>
                  <a:cubicBezTo>
                    <a:pt x="1211" y="1830"/>
                    <a:pt x="1175" y="1805"/>
                    <a:pt x="1133" y="1805"/>
                  </a:cubicBezTo>
                  <a:cubicBezTo>
                    <a:pt x="1127" y="1805"/>
                    <a:pt x="1121" y="1806"/>
                    <a:pt x="1116" y="1806"/>
                  </a:cubicBezTo>
                  <a:cubicBezTo>
                    <a:pt x="1116" y="1805"/>
                    <a:pt x="1116" y="1803"/>
                    <a:pt x="1116" y="1801"/>
                  </a:cubicBezTo>
                  <a:cubicBezTo>
                    <a:pt x="1116" y="1792"/>
                    <a:pt x="1113" y="1785"/>
                    <a:pt x="1108" y="1779"/>
                  </a:cubicBezTo>
                  <a:cubicBezTo>
                    <a:pt x="1110" y="1776"/>
                    <a:pt x="1111" y="1772"/>
                    <a:pt x="1111" y="1767"/>
                  </a:cubicBezTo>
                  <a:cubicBezTo>
                    <a:pt x="1111" y="1754"/>
                    <a:pt x="1101" y="1742"/>
                    <a:pt x="1088" y="1742"/>
                  </a:cubicBezTo>
                  <a:cubicBezTo>
                    <a:pt x="1082" y="1742"/>
                    <a:pt x="1077" y="1745"/>
                    <a:pt x="1073" y="1749"/>
                  </a:cubicBezTo>
                  <a:cubicBezTo>
                    <a:pt x="1063" y="1739"/>
                    <a:pt x="1051" y="1733"/>
                    <a:pt x="1038" y="1731"/>
                  </a:cubicBezTo>
                  <a:cubicBezTo>
                    <a:pt x="1045" y="1719"/>
                    <a:pt x="1050" y="1705"/>
                    <a:pt x="1050" y="1690"/>
                  </a:cubicBezTo>
                  <a:cubicBezTo>
                    <a:pt x="1050" y="1681"/>
                    <a:pt x="1048" y="1674"/>
                    <a:pt x="1046" y="1666"/>
                  </a:cubicBezTo>
                  <a:cubicBezTo>
                    <a:pt x="1050" y="1661"/>
                    <a:pt x="1052" y="1655"/>
                    <a:pt x="1052" y="1648"/>
                  </a:cubicBezTo>
                  <a:cubicBezTo>
                    <a:pt x="1052" y="1633"/>
                    <a:pt x="1042" y="1621"/>
                    <a:pt x="1029" y="1620"/>
                  </a:cubicBezTo>
                  <a:cubicBezTo>
                    <a:pt x="1029" y="1619"/>
                    <a:pt x="1029" y="1619"/>
                    <a:pt x="1029" y="1619"/>
                  </a:cubicBezTo>
                  <a:cubicBezTo>
                    <a:pt x="1029" y="1592"/>
                    <a:pt x="1010" y="1570"/>
                    <a:pt x="986" y="1567"/>
                  </a:cubicBezTo>
                  <a:cubicBezTo>
                    <a:pt x="989" y="1559"/>
                    <a:pt x="990" y="1550"/>
                    <a:pt x="990" y="1541"/>
                  </a:cubicBezTo>
                  <a:cubicBezTo>
                    <a:pt x="1000" y="1537"/>
                    <a:pt x="1007" y="1527"/>
                    <a:pt x="1007" y="1515"/>
                  </a:cubicBezTo>
                  <a:cubicBezTo>
                    <a:pt x="1007" y="1499"/>
                    <a:pt x="995" y="1487"/>
                    <a:pt x="981" y="1487"/>
                  </a:cubicBezTo>
                  <a:cubicBezTo>
                    <a:pt x="980" y="1487"/>
                    <a:pt x="979" y="1487"/>
                    <a:pt x="978" y="1487"/>
                  </a:cubicBezTo>
                  <a:cubicBezTo>
                    <a:pt x="977" y="1485"/>
                    <a:pt x="975" y="1483"/>
                    <a:pt x="974" y="1480"/>
                  </a:cubicBezTo>
                  <a:cubicBezTo>
                    <a:pt x="974" y="1480"/>
                    <a:pt x="974" y="1480"/>
                    <a:pt x="974" y="1480"/>
                  </a:cubicBezTo>
                  <a:cubicBezTo>
                    <a:pt x="997" y="1480"/>
                    <a:pt x="1015" y="1460"/>
                    <a:pt x="1015" y="1435"/>
                  </a:cubicBezTo>
                  <a:cubicBezTo>
                    <a:pt x="1015" y="1422"/>
                    <a:pt x="1010" y="1409"/>
                    <a:pt x="1001" y="1401"/>
                  </a:cubicBezTo>
                  <a:cubicBezTo>
                    <a:pt x="1069" y="1315"/>
                    <a:pt x="1223" y="1166"/>
                    <a:pt x="1279" y="1110"/>
                  </a:cubicBezTo>
                  <a:cubicBezTo>
                    <a:pt x="1359" y="1028"/>
                    <a:pt x="1841" y="655"/>
                    <a:pt x="1853" y="638"/>
                  </a:cubicBezTo>
                  <a:cubicBezTo>
                    <a:pt x="1790" y="672"/>
                    <a:pt x="1765" y="545"/>
                    <a:pt x="1765" y="545"/>
                  </a:cubicBezTo>
                  <a:cubicBezTo>
                    <a:pt x="1765" y="545"/>
                    <a:pt x="1241" y="1011"/>
                    <a:pt x="1082" y="1108"/>
                  </a:cubicBezTo>
                  <a:cubicBezTo>
                    <a:pt x="965" y="1179"/>
                    <a:pt x="870" y="1186"/>
                    <a:pt x="828" y="1185"/>
                  </a:cubicBezTo>
                  <a:cubicBezTo>
                    <a:pt x="822" y="1154"/>
                    <a:pt x="786" y="1131"/>
                    <a:pt x="743" y="1131"/>
                  </a:cubicBezTo>
                  <a:cubicBezTo>
                    <a:pt x="734" y="1131"/>
                    <a:pt x="726" y="1132"/>
                    <a:pt x="718" y="1134"/>
                  </a:cubicBezTo>
                  <a:cubicBezTo>
                    <a:pt x="716" y="1120"/>
                    <a:pt x="705" y="1110"/>
                    <a:pt x="692" y="1110"/>
                  </a:cubicBezTo>
                  <a:cubicBezTo>
                    <a:pt x="678" y="1110"/>
                    <a:pt x="667" y="1122"/>
                    <a:pt x="665" y="1137"/>
                  </a:cubicBezTo>
                  <a:cubicBezTo>
                    <a:pt x="663" y="1137"/>
                    <a:pt x="661" y="1138"/>
                    <a:pt x="659" y="1139"/>
                  </a:cubicBezTo>
                  <a:cubicBezTo>
                    <a:pt x="648" y="1122"/>
                    <a:pt x="629" y="1110"/>
                    <a:pt x="607" y="1110"/>
                  </a:cubicBezTo>
                  <a:cubicBezTo>
                    <a:pt x="605" y="1110"/>
                    <a:pt x="602" y="1110"/>
                    <a:pt x="600" y="1111"/>
                  </a:cubicBezTo>
                  <a:cubicBezTo>
                    <a:pt x="605" y="1100"/>
                    <a:pt x="608" y="1088"/>
                    <a:pt x="608" y="1075"/>
                  </a:cubicBezTo>
                  <a:cubicBezTo>
                    <a:pt x="608" y="1035"/>
                    <a:pt x="579" y="1002"/>
                    <a:pt x="542" y="1002"/>
                  </a:cubicBezTo>
                  <a:cubicBezTo>
                    <a:pt x="536" y="1002"/>
                    <a:pt x="531" y="1003"/>
                    <a:pt x="526" y="1005"/>
                  </a:cubicBezTo>
                  <a:cubicBezTo>
                    <a:pt x="520" y="992"/>
                    <a:pt x="509" y="983"/>
                    <a:pt x="496" y="980"/>
                  </a:cubicBezTo>
                  <a:cubicBezTo>
                    <a:pt x="502" y="969"/>
                    <a:pt x="506" y="957"/>
                    <a:pt x="506" y="944"/>
                  </a:cubicBezTo>
                  <a:cubicBezTo>
                    <a:pt x="506" y="925"/>
                    <a:pt x="499" y="909"/>
                    <a:pt x="489" y="896"/>
                  </a:cubicBezTo>
                  <a:cubicBezTo>
                    <a:pt x="492" y="891"/>
                    <a:pt x="494" y="884"/>
                    <a:pt x="494" y="878"/>
                  </a:cubicBezTo>
                  <a:cubicBezTo>
                    <a:pt x="494" y="866"/>
                    <a:pt x="489" y="856"/>
                    <a:pt x="481" y="850"/>
                  </a:cubicBezTo>
                  <a:cubicBezTo>
                    <a:pt x="491" y="826"/>
                    <a:pt x="497" y="799"/>
                    <a:pt x="497" y="770"/>
                  </a:cubicBezTo>
                  <a:cubicBezTo>
                    <a:pt x="497" y="692"/>
                    <a:pt x="456" y="625"/>
                    <a:pt x="396" y="592"/>
                  </a:cubicBezTo>
                  <a:cubicBezTo>
                    <a:pt x="396" y="591"/>
                    <a:pt x="396" y="590"/>
                    <a:pt x="396" y="589"/>
                  </a:cubicBezTo>
                  <a:cubicBezTo>
                    <a:pt x="396" y="578"/>
                    <a:pt x="394" y="569"/>
                    <a:pt x="392" y="559"/>
                  </a:cubicBezTo>
                  <a:cubicBezTo>
                    <a:pt x="398" y="553"/>
                    <a:pt x="403" y="546"/>
                    <a:pt x="406" y="537"/>
                  </a:cubicBezTo>
                  <a:cubicBezTo>
                    <a:pt x="416" y="534"/>
                    <a:pt x="423" y="525"/>
                    <a:pt x="423" y="515"/>
                  </a:cubicBezTo>
                  <a:cubicBezTo>
                    <a:pt x="423" y="503"/>
                    <a:pt x="414" y="493"/>
                    <a:pt x="402" y="492"/>
                  </a:cubicBezTo>
                  <a:cubicBezTo>
                    <a:pt x="393" y="477"/>
                    <a:pt x="378" y="468"/>
                    <a:pt x="362" y="468"/>
                  </a:cubicBezTo>
                  <a:cubicBezTo>
                    <a:pt x="347" y="468"/>
                    <a:pt x="334" y="475"/>
                    <a:pt x="325" y="487"/>
                  </a:cubicBezTo>
                  <a:cubicBezTo>
                    <a:pt x="310" y="481"/>
                    <a:pt x="294" y="478"/>
                    <a:pt x="277" y="478"/>
                  </a:cubicBezTo>
                  <a:cubicBezTo>
                    <a:pt x="264" y="478"/>
                    <a:pt x="252" y="480"/>
                    <a:pt x="240" y="483"/>
                  </a:cubicBezTo>
                  <a:cubicBezTo>
                    <a:pt x="239" y="444"/>
                    <a:pt x="221" y="411"/>
                    <a:pt x="197" y="399"/>
                  </a:cubicBezTo>
                  <a:cubicBezTo>
                    <a:pt x="194" y="319"/>
                    <a:pt x="164" y="253"/>
                    <a:pt x="123" y="234"/>
                  </a:cubicBezTo>
                  <a:cubicBezTo>
                    <a:pt x="126" y="213"/>
                    <a:pt x="128" y="190"/>
                    <a:pt x="128" y="165"/>
                  </a:cubicBezTo>
                  <a:cubicBezTo>
                    <a:pt x="128" y="74"/>
                    <a:pt x="103" y="0"/>
                    <a:pt x="71" y="0"/>
                  </a:cubicBezTo>
                  <a:cubicBezTo>
                    <a:pt x="40" y="0"/>
                    <a:pt x="14" y="74"/>
                    <a:pt x="14" y="165"/>
                  </a:cubicBezTo>
                  <a:cubicBezTo>
                    <a:pt x="14" y="210"/>
                    <a:pt x="20" y="250"/>
                    <a:pt x="30" y="280"/>
                  </a:cubicBezTo>
                  <a:cubicBezTo>
                    <a:pt x="12" y="313"/>
                    <a:pt x="0" y="360"/>
                    <a:pt x="0" y="411"/>
                  </a:cubicBezTo>
                  <a:cubicBezTo>
                    <a:pt x="0" y="496"/>
                    <a:pt x="32" y="568"/>
                    <a:pt x="74" y="588"/>
                  </a:cubicBezTo>
                  <a:cubicBezTo>
                    <a:pt x="74" y="599"/>
                    <a:pt x="74" y="599"/>
                    <a:pt x="74" y="599"/>
                  </a:cubicBezTo>
                  <a:cubicBezTo>
                    <a:pt x="76" y="596"/>
                    <a:pt x="79" y="594"/>
                    <a:pt x="81" y="591"/>
                  </a:cubicBezTo>
                  <a:cubicBezTo>
                    <a:pt x="87" y="593"/>
                    <a:pt x="93" y="594"/>
                    <a:pt x="99" y="594"/>
                  </a:cubicBezTo>
                  <a:cubicBezTo>
                    <a:pt x="110" y="594"/>
                    <a:pt x="121" y="591"/>
                    <a:pt x="132" y="584"/>
                  </a:cubicBezTo>
                  <a:cubicBezTo>
                    <a:pt x="143" y="590"/>
                    <a:pt x="154" y="600"/>
                    <a:pt x="162" y="615"/>
                  </a:cubicBezTo>
                  <a:cubicBezTo>
                    <a:pt x="177" y="600"/>
                    <a:pt x="197" y="592"/>
                    <a:pt x="218" y="591"/>
                  </a:cubicBezTo>
                  <a:cubicBezTo>
                    <a:pt x="219" y="591"/>
                    <a:pt x="219" y="591"/>
                    <a:pt x="219" y="591"/>
                  </a:cubicBezTo>
                  <a:cubicBezTo>
                    <a:pt x="220" y="591"/>
                    <a:pt x="221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3" y="591"/>
                    <a:pt x="223" y="591"/>
                    <a:pt x="223" y="591"/>
                  </a:cubicBezTo>
                  <a:cubicBezTo>
                    <a:pt x="224" y="591"/>
                    <a:pt x="224" y="591"/>
                    <a:pt x="225" y="591"/>
                  </a:cubicBezTo>
                  <a:cubicBezTo>
                    <a:pt x="226" y="591"/>
                    <a:pt x="226" y="591"/>
                    <a:pt x="226" y="591"/>
                  </a:cubicBezTo>
                  <a:cubicBezTo>
                    <a:pt x="226" y="591"/>
                    <a:pt x="227" y="591"/>
                    <a:pt x="227" y="591"/>
                  </a:cubicBezTo>
                  <a:cubicBezTo>
                    <a:pt x="228" y="591"/>
                    <a:pt x="229" y="591"/>
                    <a:pt x="229" y="591"/>
                  </a:cubicBezTo>
                  <a:cubicBezTo>
                    <a:pt x="230" y="591"/>
                    <a:pt x="230" y="591"/>
                    <a:pt x="230" y="591"/>
                  </a:cubicBezTo>
                  <a:cubicBezTo>
                    <a:pt x="230" y="591"/>
                    <a:pt x="231" y="591"/>
                    <a:pt x="231" y="591"/>
                  </a:cubicBezTo>
                  <a:cubicBezTo>
                    <a:pt x="232" y="591"/>
                    <a:pt x="232" y="591"/>
                    <a:pt x="232" y="591"/>
                  </a:cubicBezTo>
                  <a:cubicBezTo>
                    <a:pt x="233" y="591"/>
                    <a:pt x="233" y="591"/>
                    <a:pt x="233" y="591"/>
                  </a:cubicBezTo>
                  <a:cubicBezTo>
                    <a:pt x="233" y="591"/>
                    <a:pt x="234" y="591"/>
                    <a:pt x="234" y="591"/>
                  </a:cubicBezTo>
                  <a:cubicBezTo>
                    <a:pt x="235" y="591"/>
                    <a:pt x="235" y="591"/>
                    <a:pt x="235" y="591"/>
                  </a:cubicBezTo>
                  <a:cubicBezTo>
                    <a:pt x="236" y="592"/>
                    <a:pt x="236" y="592"/>
                    <a:pt x="237" y="592"/>
                  </a:cubicBezTo>
                  <a:cubicBezTo>
                    <a:pt x="238" y="592"/>
                    <a:pt x="240" y="592"/>
                    <a:pt x="241" y="592"/>
                  </a:cubicBezTo>
                  <a:cubicBezTo>
                    <a:pt x="242" y="593"/>
                    <a:pt x="242" y="593"/>
                    <a:pt x="242" y="593"/>
                  </a:cubicBezTo>
                  <a:cubicBezTo>
                    <a:pt x="242" y="593"/>
                    <a:pt x="242" y="593"/>
                    <a:pt x="243" y="593"/>
                  </a:cubicBezTo>
                  <a:cubicBezTo>
                    <a:pt x="243" y="593"/>
                    <a:pt x="243" y="593"/>
                    <a:pt x="244" y="593"/>
                  </a:cubicBezTo>
                  <a:cubicBezTo>
                    <a:pt x="244" y="593"/>
                    <a:pt x="245" y="593"/>
                    <a:pt x="245" y="593"/>
                  </a:cubicBezTo>
                  <a:cubicBezTo>
                    <a:pt x="246" y="594"/>
                    <a:pt x="246" y="594"/>
                    <a:pt x="246" y="594"/>
                  </a:cubicBezTo>
                  <a:cubicBezTo>
                    <a:pt x="247" y="594"/>
                    <a:pt x="247" y="594"/>
                    <a:pt x="247" y="594"/>
                  </a:cubicBezTo>
                  <a:cubicBezTo>
                    <a:pt x="248" y="594"/>
                    <a:pt x="248" y="594"/>
                    <a:pt x="248" y="594"/>
                  </a:cubicBezTo>
                  <a:cubicBezTo>
                    <a:pt x="249" y="595"/>
                    <a:pt x="249" y="595"/>
                    <a:pt x="250" y="595"/>
                  </a:cubicBezTo>
                  <a:cubicBezTo>
                    <a:pt x="251" y="595"/>
                    <a:pt x="251" y="595"/>
                    <a:pt x="251" y="595"/>
                  </a:cubicBezTo>
                  <a:cubicBezTo>
                    <a:pt x="252" y="595"/>
                    <a:pt x="252" y="595"/>
                    <a:pt x="252" y="595"/>
                  </a:cubicBezTo>
                  <a:cubicBezTo>
                    <a:pt x="252" y="596"/>
                    <a:pt x="252" y="596"/>
                    <a:pt x="253" y="596"/>
                  </a:cubicBezTo>
                  <a:cubicBezTo>
                    <a:pt x="253" y="596"/>
                    <a:pt x="254" y="596"/>
                    <a:pt x="254" y="597"/>
                  </a:cubicBezTo>
                  <a:cubicBezTo>
                    <a:pt x="255" y="597"/>
                    <a:pt x="255" y="597"/>
                    <a:pt x="255" y="597"/>
                  </a:cubicBezTo>
                  <a:cubicBezTo>
                    <a:pt x="256" y="597"/>
                    <a:pt x="256" y="597"/>
                    <a:pt x="257" y="598"/>
                  </a:cubicBezTo>
                  <a:cubicBezTo>
                    <a:pt x="257" y="598"/>
                    <a:pt x="257" y="598"/>
                    <a:pt x="257" y="598"/>
                  </a:cubicBezTo>
                  <a:cubicBezTo>
                    <a:pt x="257" y="598"/>
                    <a:pt x="258" y="598"/>
                    <a:pt x="258" y="598"/>
                  </a:cubicBezTo>
                  <a:cubicBezTo>
                    <a:pt x="259" y="599"/>
                    <a:pt x="259" y="599"/>
                    <a:pt x="259" y="599"/>
                  </a:cubicBezTo>
                  <a:cubicBezTo>
                    <a:pt x="260" y="599"/>
                    <a:pt x="260" y="599"/>
                    <a:pt x="260" y="599"/>
                  </a:cubicBezTo>
                  <a:cubicBezTo>
                    <a:pt x="261" y="599"/>
                    <a:pt x="261" y="599"/>
                    <a:pt x="261" y="600"/>
                  </a:cubicBezTo>
                  <a:cubicBezTo>
                    <a:pt x="262" y="600"/>
                    <a:pt x="262" y="600"/>
                    <a:pt x="262" y="600"/>
                  </a:cubicBezTo>
                  <a:cubicBezTo>
                    <a:pt x="263" y="600"/>
                    <a:pt x="263" y="601"/>
                    <a:pt x="263" y="601"/>
                  </a:cubicBezTo>
                  <a:cubicBezTo>
                    <a:pt x="264" y="601"/>
                    <a:pt x="264" y="601"/>
                    <a:pt x="265" y="602"/>
                  </a:cubicBezTo>
                  <a:cubicBezTo>
                    <a:pt x="265" y="602"/>
                    <a:pt x="265" y="602"/>
                    <a:pt x="265" y="602"/>
                  </a:cubicBezTo>
                  <a:cubicBezTo>
                    <a:pt x="266" y="602"/>
                    <a:pt x="266" y="602"/>
                    <a:pt x="267" y="603"/>
                  </a:cubicBezTo>
                  <a:cubicBezTo>
                    <a:pt x="268" y="603"/>
                    <a:pt x="268" y="603"/>
                    <a:pt x="268" y="603"/>
                  </a:cubicBezTo>
                  <a:cubicBezTo>
                    <a:pt x="268" y="603"/>
                    <a:pt x="268" y="603"/>
                    <a:pt x="269" y="604"/>
                  </a:cubicBezTo>
                  <a:cubicBezTo>
                    <a:pt x="270" y="604"/>
                    <a:pt x="270" y="604"/>
                    <a:pt x="270" y="604"/>
                  </a:cubicBezTo>
                  <a:cubicBezTo>
                    <a:pt x="271" y="605"/>
                    <a:pt x="272" y="606"/>
                    <a:pt x="273" y="606"/>
                  </a:cubicBezTo>
                  <a:cubicBezTo>
                    <a:pt x="273" y="607"/>
                    <a:pt x="273" y="607"/>
                    <a:pt x="273" y="607"/>
                  </a:cubicBezTo>
                  <a:cubicBezTo>
                    <a:pt x="274" y="607"/>
                    <a:pt x="274" y="607"/>
                    <a:pt x="274" y="607"/>
                  </a:cubicBezTo>
                  <a:cubicBezTo>
                    <a:pt x="274" y="607"/>
                    <a:pt x="275" y="608"/>
                    <a:pt x="275" y="608"/>
                  </a:cubicBezTo>
                  <a:cubicBezTo>
                    <a:pt x="276" y="609"/>
                    <a:pt x="276" y="609"/>
                    <a:pt x="277" y="609"/>
                  </a:cubicBezTo>
                  <a:cubicBezTo>
                    <a:pt x="277" y="610"/>
                    <a:pt x="277" y="610"/>
                    <a:pt x="277" y="610"/>
                  </a:cubicBezTo>
                  <a:cubicBezTo>
                    <a:pt x="278" y="610"/>
                    <a:pt x="278" y="610"/>
                    <a:pt x="278" y="611"/>
                  </a:cubicBezTo>
                  <a:cubicBezTo>
                    <a:pt x="279" y="611"/>
                    <a:pt x="279" y="611"/>
                    <a:pt x="279" y="611"/>
                  </a:cubicBezTo>
                  <a:cubicBezTo>
                    <a:pt x="279" y="611"/>
                    <a:pt x="280" y="612"/>
                    <a:pt x="280" y="612"/>
                  </a:cubicBezTo>
                  <a:cubicBezTo>
                    <a:pt x="281" y="613"/>
                    <a:pt x="281" y="613"/>
                    <a:pt x="281" y="613"/>
                  </a:cubicBezTo>
                  <a:cubicBezTo>
                    <a:pt x="281" y="613"/>
                    <a:pt x="282" y="614"/>
                    <a:pt x="282" y="614"/>
                  </a:cubicBezTo>
                  <a:cubicBezTo>
                    <a:pt x="283" y="614"/>
                    <a:pt x="283" y="614"/>
                    <a:pt x="283" y="614"/>
                  </a:cubicBezTo>
                  <a:cubicBezTo>
                    <a:pt x="284" y="615"/>
                    <a:pt x="284" y="615"/>
                    <a:pt x="284" y="615"/>
                  </a:cubicBezTo>
                  <a:cubicBezTo>
                    <a:pt x="284" y="616"/>
                    <a:pt x="284" y="616"/>
                    <a:pt x="284" y="616"/>
                  </a:cubicBezTo>
                  <a:cubicBezTo>
                    <a:pt x="285" y="617"/>
                    <a:pt x="286" y="618"/>
                    <a:pt x="287" y="619"/>
                  </a:cubicBezTo>
                  <a:cubicBezTo>
                    <a:pt x="288" y="619"/>
                    <a:pt x="288" y="619"/>
                    <a:pt x="288" y="619"/>
                  </a:cubicBezTo>
                  <a:cubicBezTo>
                    <a:pt x="288" y="620"/>
                    <a:pt x="288" y="620"/>
                    <a:pt x="288" y="620"/>
                  </a:cubicBezTo>
                  <a:cubicBezTo>
                    <a:pt x="289" y="621"/>
                    <a:pt x="289" y="621"/>
                    <a:pt x="289" y="621"/>
                  </a:cubicBezTo>
                  <a:cubicBezTo>
                    <a:pt x="290" y="622"/>
                    <a:pt x="290" y="622"/>
                    <a:pt x="290" y="622"/>
                  </a:cubicBezTo>
                  <a:cubicBezTo>
                    <a:pt x="291" y="623"/>
                    <a:pt x="291" y="623"/>
                    <a:pt x="291" y="623"/>
                  </a:cubicBezTo>
                  <a:cubicBezTo>
                    <a:pt x="292" y="624"/>
                    <a:pt x="293" y="626"/>
                    <a:pt x="295" y="627"/>
                  </a:cubicBezTo>
                  <a:cubicBezTo>
                    <a:pt x="298" y="632"/>
                    <a:pt x="302" y="637"/>
                    <a:pt x="304" y="643"/>
                  </a:cubicBezTo>
                  <a:cubicBezTo>
                    <a:pt x="305" y="644"/>
                    <a:pt x="306" y="645"/>
                    <a:pt x="306" y="646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8" y="649"/>
                    <a:pt x="309" y="652"/>
                    <a:pt x="310" y="654"/>
                  </a:cubicBezTo>
                  <a:cubicBezTo>
                    <a:pt x="310" y="654"/>
                    <a:pt x="310" y="655"/>
                    <a:pt x="310" y="655"/>
                  </a:cubicBezTo>
                  <a:cubicBezTo>
                    <a:pt x="310" y="655"/>
                    <a:pt x="310" y="656"/>
                    <a:pt x="310" y="656"/>
                  </a:cubicBezTo>
                  <a:cubicBezTo>
                    <a:pt x="310" y="656"/>
                    <a:pt x="310" y="656"/>
                    <a:pt x="310" y="656"/>
                  </a:cubicBezTo>
                  <a:cubicBezTo>
                    <a:pt x="311" y="658"/>
                    <a:pt x="311" y="659"/>
                    <a:pt x="312" y="660"/>
                  </a:cubicBezTo>
                  <a:cubicBezTo>
                    <a:pt x="312" y="661"/>
                    <a:pt x="312" y="661"/>
                    <a:pt x="312" y="662"/>
                  </a:cubicBezTo>
                  <a:cubicBezTo>
                    <a:pt x="313" y="663"/>
                    <a:pt x="313" y="664"/>
                    <a:pt x="313" y="666"/>
                  </a:cubicBezTo>
                  <a:cubicBezTo>
                    <a:pt x="314" y="670"/>
                    <a:pt x="315" y="675"/>
                    <a:pt x="316" y="679"/>
                  </a:cubicBezTo>
                  <a:cubicBezTo>
                    <a:pt x="316" y="681"/>
                    <a:pt x="316" y="683"/>
                    <a:pt x="317" y="684"/>
                  </a:cubicBezTo>
                  <a:cubicBezTo>
                    <a:pt x="317" y="686"/>
                    <a:pt x="317" y="687"/>
                    <a:pt x="317" y="688"/>
                  </a:cubicBezTo>
                  <a:cubicBezTo>
                    <a:pt x="317" y="690"/>
                    <a:pt x="317" y="692"/>
                    <a:pt x="317" y="694"/>
                  </a:cubicBezTo>
                  <a:cubicBezTo>
                    <a:pt x="317" y="709"/>
                    <a:pt x="314" y="723"/>
                    <a:pt x="309" y="735"/>
                  </a:cubicBezTo>
                  <a:cubicBezTo>
                    <a:pt x="312" y="735"/>
                    <a:pt x="316" y="735"/>
                    <a:pt x="319" y="735"/>
                  </a:cubicBezTo>
                  <a:cubicBezTo>
                    <a:pt x="328" y="735"/>
                    <a:pt x="336" y="736"/>
                    <a:pt x="344" y="740"/>
                  </a:cubicBezTo>
                  <a:cubicBezTo>
                    <a:pt x="344" y="733"/>
                    <a:pt x="347" y="728"/>
                    <a:pt x="350" y="723"/>
                  </a:cubicBezTo>
                  <a:cubicBezTo>
                    <a:pt x="346" y="717"/>
                    <a:pt x="344" y="711"/>
                    <a:pt x="344" y="704"/>
                  </a:cubicBezTo>
                  <a:cubicBezTo>
                    <a:pt x="344" y="686"/>
                    <a:pt x="357" y="672"/>
                    <a:pt x="373" y="672"/>
                  </a:cubicBezTo>
                  <a:cubicBezTo>
                    <a:pt x="389" y="672"/>
                    <a:pt x="402" y="686"/>
                    <a:pt x="402" y="704"/>
                  </a:cubicBezTo>
                  <a:cubicBezTo>
                    <a:pt x="402" y="710"/>
                    <a:pt x="400" y="716"/>
                    <a:pt x="397" y="721"/>
                  </a:cubicBezTo>
                  <a:cubicBezTo>
                    <a:pt x="401" y="725"/>
                    <a:pt x="403" y="731"/>
                    <a:pt x="404" y="736"/>
                  </a:cubicBezTo>
                  <a:cubicBezTo>
                    <a:pt x="406" y="736"/>
                    <a:pt x="409" y="735"/>
                    <a:pt x="411" y="735"/>
                  </a:cubicBezTo>
                  <a:cubicBezTo>
                    <a:pt x="432" y="735"/>
                    <a:pt x="448" y="753"/>
                    <a:pt x="448" y="776"/>
                  </a:cubicBezTo>
                  <a:cubicBezTo>
                    <a:pt x="448" y="798"/>
                    <a:pt x="432" y="816"/>
                    <a:pt x="411" y="816"/>
                  </a:cubicBezTo>
                  <a:cubicBezTo>
                    <a:pt x="403" y="816"/>
                    <a:pt x="396" y="813"/>
                    <a:pt x="389" y="808"/>
                  </a:cubicBezTo>
                  <a:cubicBezTo>
                    <a:pt x="390" y="809"/>
                    <a:pt x="390" y="811"/>
                    <a:pt x="390" y="812"/>
                  </a:cubicBezTo>
                  <a:cubicBezTo>
                    <a:pt x="390" y="826"/>
                    <a:pt x="386" y="840"/>
                    <a:pt x="380" y="851"/>
                  </a:cubicBezTo>
                  <a:cubicBezTo>
                    <a:pt x="393" y="868"/>
                    <a:pt x="400" y="890"/>
                    <a:pt x="400" y="914"/>
                  </a:cubicBezTo>
                  <a:cubicBezTo>
                    <a:pt x="400" y="944"/>
                    <a:pt x="388" y="972"/>
                    <a:pt x="369" y="991"/>
                  </a:cubicBezTo>
                  <a:cubicBezTo>
                    <a:pt x="374" y="1000"/>
                    <a:pt x="377" y="1011"/>
                    <a:pt x="377" y="1022"/>
                  </a:cubicBezTo>
                  <a:cubicBezTo>
                    <a:pt x="377" y="1028"/>
                    <a:pt x="376" y="1034"/>
                    <a:pt x="375" y="1039"/>
                  </a:cubicBezTo>
                  <a:cubicBezTo>
                    <a:pt x="376" y="1045"/>
                    <a:pt x="377" y="1052"/>
                    <a:pt x="377" y="1058"/>
                  </a:cubicBezTo>
                  <a:cubicBezTo>
                    <a:pt x="379" y="1058"/>
                    <a:pt x="381" y="1058"/>
                    <a:pt x="383" y="1058"/>
                  </a:cubicBezTo>
                  <a:cubicBezTo>
                    <a:pt x="409" y="1058"/>
                    <a:pt x="430" y="1078"/>
                    <a:pt x="430" y="1103"/>
                  </a:cubicBezTo>
                  <a:cubicBezTo>
                    <a:pt x="430" y="1108"/>
                    <a:pt x="430" y="1112"/>
                    <a:pt x="429" y="1116"/>
                  </a:cubicBezTo>
                  <a:cubicBezTo>
                    <a:pt x="429" y="1116"/>
                    <a:pt x="429" y="1116"/>
                    <a:pt x="430" y="1117"/>
                  </a:cubicBezTo>
                  <a:cubicBezTo>
                    <a:pt x="431" y="1118"/>
                    <a:pt x="432" y="1120"/>
                    <a:pt x="433" y="1122"/>
                  </a:cubicBezTo>
                  <a:cubicBezTo>
                    <a:pt x="433" y="1123"/>
                    <a:pt x="434" y="1123"/>
                    <a:pt x="434" y="1124"/>
                  </a:cubicBezTo>
                  <a:cubicBezTo>
                    <a:pt x="435" y="1125"/>
                    <a:pt x="435" y="1126"/>
                    <a:pt x="436" y="1127"/>
                  </a:cubicBezTo>
                  <a:cubicBezTo>
                    <a:pt x="437" y="1129"/>
                    <a:pt x="438" y="1130"/>
                    <a:pt x="439" y="1132"/>
                  </a:cubicBezTo>
                  <a:cubicBezTo>
                    <a:pt x="440" y="1134"/>
                    <a:pt x="441" y="1136"/>
                    <a:pt x="442" y="1138"/>
                  </a:cubicBezTo>
                  <a:cubicBezTo>
                    <a:pt x="443" y="1140"/>
                    <a:pt x="444" y="1141"/>
                    <a:pt x="444" y="1143"/>
                  </a:cubicBezTo>
                  <a:cubicBezTo>
                    <a:pt x="453" y="1138"/>
                    <a:pt x="462" y="1135"/>
                    <a:pt x="473" y="1135"/>
                  </a:cubicBezTo>
                  <a:cubicBezTo>
                    <a:pt x="484" y="1135"/>
                    <a:pt x="494" y="1138"/>
                    <a:pt x="502" y="1144"/>
                  </a:cubicBezTo>
                  <a:cubicBezTo>
                    <a:pt x="506" y="1139"/>
                    <a:pt x="511" y="1135"/>
                    <a:pt x="518" y="1135"/>
                  </a:cubicBezTo>
                  <a:cubicBezTo>
                    <a:pt x="528" y="1135"/>
                    <a:pt x="537" y="1146"/>
                    <a:pt x="537" y="1159"/>
                  </a:cubicBezTo>
                  <a:cubicBezTo>
                    <a:pt x="537" y="1164"/>
                    <a:pt x="536" y="1168"/>
                    <a:pt x="534" y="1172"/>
                  </a:cubicBezTo>
                  <a:cubicBezTo>
                    <a:pt x="536" y="1175"/>
                    <a:pt x="537" y="1178"/>
                    <a:pt x="537" y="1181"/>
                  </a:cubicBezTo>
                  <a:cubicBezTo>
                    <a:pt x="537" y="1185"/>
                    <a:pt x="534" y="1189"/>
                    <a:pt x="531" y="1192"/>
                  </a:cubicBezTo>
                  <a:cubicBezTo>
                    <a:pt x="537" y="1194"/>
                    <a:pt x="541" y="1200"/>
                    <a:pt x="541" y="1207"/>
                  </a:cubicBezTo>
                  <a:cubicBezTo>
                    <a:pt x="541" y="1216"/>
                    <a:pt x="535" y="1223"/>
                    <a:pt x="527" y="1223"/>
                  </a:cubicBezTo>
                  <a:cubicBezTo>
                    <a:pt x="520" y="1223"/>
                    <a:pt x="515" y="1219"/>
                    <a:pt x="513" y="1212"/>
                  </a:cubicBezTo>
                  <a:cubicBezTo>
                    <a:pt x="509" y="1217"/>
                    <a:pt x="504" y="1221"/>
                    <a:pt x="498" y="1224"/>
                  </a:cubicBezTo>
                  <a:cubicBezTo>
                    <a:pt x="498" y="1225"/>
                    <a:pt x="498" y="1226"/>
                    <a:pt x="498" y="1227"/>
                  </a:cubicBezTo>
                  <a:cubicBezTo>
                    <a:pt x="498" y="1245"/>
                    <a:pt x="485" y="1259"/>
                    <a:pt x="469" y="1259"/>
                  </a:cubicBezTo>
                  <a:cubicBezTo>
                    <a:pt x="466" y="1259"/>
                    <a:pt x="462" y="1258"/>
                    <a:pt x="459" y="1257"/>
                  </a:cubicBezTo>
                  <a:cubicBezTo>
                    <a:pt x="459" y="1257"/>
                    <a:pt x="459" y="1257"/>
                    <a:pt x="459" y="1257"/>
                  </a:cubicBezTo>
                  <a:cubicBezTo>
                    <a:pt x="458" y="1259"/>
                    <a:pt x="458" y="1261"/>
                    <a:pt x="457" y="1263"/>
                  </a:cubicBezTo>
                  <a:cubicBezTo>
                    <a:pt x="457" y="1264"/>
                    <a:pt x="457" y="1265"/>
                    <a:pt x="456" y="1266"/>
                  </a:cubicBezTo>
                  <a:cubicBezTo>
                    <a:pt x="456" y="1267"/>
                    <a:pt x="456" y="1268"/>
                    <a:pt x="455" y="1269"/>
                  </a:cubicBezTo>
                  <a:cubicBezTo>
                    <a:pt x="455" y="1271"/>
                    <a:pt x="454" y="1273"/>
                    <a:pt x="453" y="1275"/>
                  </a:cubicBezTo>
                  <a:cubicBezTo>
                    <a:pt x="452" y="1277"/>
                    <a:pt x="452" y="1278"/>
                    <a:pt x="451" y="1280"/>
                  </a:cubicBezTo>
                  <a:cubicBezTo>
                    <a:pt x="451" y="1281"/>
                    <a:pt x="450" y="1282"/>
                    <a:pt x="450" y="1283"/>
                  </a:cubicBezTo>
                  <a:cubicBezTo>
                    <a:pt x="449" y="1283"/>
                    <a:pt x="449" y="1284"/>
                    <a:pt x="449" y="1285"/>
                  </a:cubicBezTo>
                  <a:cubicBezTo>
                    <a:pt x="450" y="1285"/>
                    <a:pt x="451" y="1286"/>
                    <a:pt x="452" y="1287"/>
                  </a:cubicBezTo>
                  <a:cubicBezTo>
                    <a:pt x="454" y="1288"/>
                    <a:pt x="456" y="1290"/>
                    <a:pt x="458" y="1292"/>
                  </a:cubicBezTo>
                  <a:cubicBezTo>
                    <a:pt x="458" y="1292"/>
                    <a:pt x="459" y="1293"/>
                    <a:pt x="459" y="1294"/>
                  </a:cubicBezTo>
                  <a:cubicBezTo>
                    <a:pt x="460" y="1294"/>
                    <a:pt x="460" y="1295"/>
                    <a:pt x="461" y="1295"/>
                  </a:cubicBezTo>
                  <a:cubicBezTo>
                    <a:pt x="461" y="1296"/>
                    <a:pt x="462" y="1296"/>
                    <a:pt x="462" y="1297"/>
                  </a:cubicBezTo>
                  <a:cubicBezTo>
                    <a:pt x="463" y="1298"/>
                    <a:pt x="463" y="1298"/>
                    <a:pt x="464" y="1299"/>
                  </a:cubicBezTo>
                  <a:cubicBezTo>
                    <a:pt x="467" y="1304"/>
                    <a:pt x="470" y="1309"/>
                    <a:pt x="471" y="1315"/>
                  </a:cubicBezTo>
                  <a:cubicBezTo>
                    <a:pt x="472" y="1317"/>
                    <a:pt x="472" y="1318"/>
                    <a:pt x="473" y="1320"/>
                  </a:cubicBezTo>
                  <a:cubicBezTo>
                    <a:pt x="474" y="1321"/>
                    <a:pt x="476" y="1321"/>
                    <a:pt x="478" y="1322"/>
                  </a:cubicBezTo>
                  <a:cubicBezTo>
                    <a:pt x="481" y="1324"/>
                    <a:pt x="484" y="1326"/>
                    <a:pt x="487" y="1328"/>
                  </a:cubicBezTo>
                  <a:cubicBezTo>
                    <a:pt x="490" y="1331"/>
                    <a:pt x="492" y="1334"/>
                    <a:pt x="494" y="1336"/>
                  </a:cubicBezTo>
                  <a:cubicBezTo>
                    <a:pt x="494" y="1337"/>
                    <a:pt x="495" y="1337"/>
                    <a:pt x="495" y="1337"/>
                  </a:cubicBezTo>
                  <a:cubicBezTo>
                    <a:pt x="496" y="1337"/>
                    <a:pt x="497" y="1337"/>
                    <a:pt x="497" y="1337"/>
                  </a:cubicBezTo>
                  <a:cubicBezTo>
                    <a:pt x="498" y="1338"/>
                    <a:pt x="499" y="1338"/>
                    <a:pt x="500" y="1338"/>
                  </a:cubicBezTo>
                  <a:cubicBezTo>
                    <a:pt x="501" y="1338"/>
                    <a:pt x="502" y="1338"/>
                    <a:pt x="503" y="1338"/>
                  </a:cubicBezTo>
                  <a:cubicBezTo>
                    <a:pt x="508" y="1339"/>
                    <a:pt x="513" y="1340"/>
                    <a:pt x="518" y="1340"/>
                  </a:cubicBezTo>
                  <a:cubicBezTo>
                    <a:pt x="524" y="1341"/>
                    <a:pt x="530" y="1341"/>
                    <a:pt x="536" y="1341"/>
                  </a:cubicBezTo>
                  <a:cubicBezTo>
                    <a:pt x="542" y="1340"/>
                    <a:pt x="548" y="1340"/>
                    <a:pt x="553" y="1339"/>
                  </a:cubicBezTo>
                  <a:cubicBezTo>
                    <a:pt x="559" y="1339"/>
                    <a:pt x="564" y="1338"/>
                    <a:pt x="569" y="1337"/>
                  </a:cubicBezTo>
                  <a:cubicBezTo>
                    <a:pt x="570" y="1337"/>
                    <a:pt x="571" y="1336"/>
                    <a:pt x="572" y="1336"/>
                  </a:cubicBezTo>
                  <a:cubicBezTo>
                    <a:pt x="573" y="1336"/>
                    <a:pt x="574" y="1336"/>
                    <a:pt x="575" y="1336"/>
                  </a:cubicBezTo>
                  <a:cubicBezTo>
                    <a:pt x="577" y="1335"/>
                    <a:pt x="578" y="1335"/>
                    <a:pt x="580" y="1334"/>
                  </a:cubicBezTo>
                  <a:cubicBezTo>
                    <a:pt x="582" y="1334"/>
                    <a:pt x="584" y="1333"/>
                    <a:pt x="584" y="1333"/>
                  </a:cubicBezTo>
                  <a:cubicBezTo>
                    <a:pt x="584" y="1333"/>
                    <a:pt x="582" y="1334"/>
                    <a:pt x="580" y="1335"/>
                  </a:cubicBezTo>
                  <a:cubicBezTo>
                    <a:pt x="579" y="1336"/>
                    <a:pt x="577" y="1336"/>
                    <a:pt x="575" y="1337"/>
                  </a:cubicBezTo>
                  <a:cubicBezTo>
                    <a:pt x="574" y="1338"/>
                    <a:pt x="574" y="1338"/>
                    <a:pt x="573" y="1338"/>
                  </a:cubicBezTo>
                  <a:cubicBezTo>
                    <a:pt x="572" y="1339"/>
                    <a:pt x="571" y="1339"/>
                    <a:pt x="569" y="1340"/>
                  </a:cubicBezTo>
                  <a:cubicBezTo>
                    <a:pt x="565" y="1341"/>
                    <a:pt x="560" y="1343"/>
                    <a:pt x="554" y="1345"/>
                  </a:cubicBezTo>
                  <a:cubicBezTo>
                    <a:pt x="550" y="1346"/>
                    <a:pt x="546" y="1347"/>
                    <a:pt x="542" y="1349"/>
                  </a:cubicBezTo>
                  <a:cubicBezTo>
                    <a:pt x="537" y="1351"/>
                    <a:pt x="532" y="1354"/>
                    <a:pt x="527" y="1357"/>
                  </a:cubicBezTo>
                  <a:cubicBezTo>
                    <a:pt x="520" y="1361"/>
                    <a:pt x="508" y="1367"/>
                    <a:pt x="498" y="1374"/>
                  </a:cubicBezTo>
                  <a:cubicBezTo>
                    <a:pt x="498" y="1374"/>
                    <a:pt x="498" y="1375"/>
                    <a:pt x="498" y="1375"/>
                  </a:cubicBezTo>
                  <a:cubicBezTo>
                    <a:pt x="498" y="1378"/>
                    <a:pt x="497" y="1382"/>
                    <a:pt x="496" y="1385"/>
                  </a:cubicBezTo>
                  <a:cubicBezTo>
                    <a:pt x="500" y="1388"/>
                    <a:pt x="504" y="1392"/>
                    <a:pt x="508" y="1396"/>
                  </a:cubicBezTo>
                  <a:cubicBezTo>
                    <a:pt x="513" y="1394"/>
                    <a:pt x="518" y="1393"/>
                    <a:pt x="523" y="1393"/>
                  </a:cubicBezTo>
                  <a:cubicBezTo>
                    <a:pt x="542" y="1393"/>
                    <a:pt x="557" y="1407"/>
                    <a:pt x="557" y="1424"/>
                  </a:cubicBezTo>
                  <a:cubicBezTo>
                    <a:pt x="557" y="1436"/>
                    <a:pt x="550" y="1446"/>
                    <a:pt x="540" y="1452"/>
                  </a:cubicBezTo>
                  <a:cubicBezTo>
                    <a:pt x="557" y="1458"/>
                    <a:pt x="569" y="1479"/>
                    <a:pt x="569" y="1502"/>
                  </a:cubicBezTo>
                  <a:cubicBezTo>
                    <a:pt x="569" y="1510"/>
                    <a:pt x="568" y="1517"/>
                    <a:pt x="566" y="1523"/>
                  </a:cubicBezTo>
                  <a:cubicBezTo>
                    <a:pt x="567" y="1523"/>
                    <a:pt x="569" y="1523"/>
                    <a:pt x="570" y="1523"/>
                  </a:cubicBezTo>
                  <a:cubicBezTo>
                    <a:pt x="575" y="1523"/>
                    <a:pt x="579" y="1524"/>
                    <a:pt x="583" y="1526"/>
                  </a:cubicBezTo>
                  <a:cubicBezTo>
                    <a:pt x="590" y="1523"/>
                    <a:pt x="597" y="1521"/>
                    <a:pt x="604" y="1521"/>
                  </a:cubicBezTo>
                  <a:cubicBezTo>
                    <a:pt x="607" y="1521"/>
                    <a:pt x="610" y="1521"/>
                    <a:pt x="613" y="1522"/>
                  </a:cubicBezTo>
                  <a:cubicBezTo>
                    <a:pt x="613" y="1517"/>
                    <a:pt x="614" y="1513"/>
                    <a:pt x="615" y="1509"/>
                  </a:cubicBezTo>
                  <a:cubicBezTo>
                    <a:pt x="600" y="1504"/>
                    <a:pt x="590" y="1489"/>
                    <a:pt x="590" y="1471"/>
                  </a:cubicBezTo>
                  <a:cubicBezTo>
                    <a:pt x="590" y="1461"/>
                    <a:pt x="596" y="1447"/>
                    <a:pt x="602" y="1440"/>
                  </a:cubicBezTo>
                  <a:cubicBezTo>
                    <a:pt x="627" y="1414"/>
                    <a:pt x="665" y="1440"/>
                    <a:pt x="676" y="1468"/>
                  </a:cubicBezTo>
                  <a:cubicBezTo>
                    <a:pt x="676" y="1469"/>
                    <a:pt x="676" y="1470"/>
                    <a:pt x="677" y="1472"/>
                  </a:cubicBezTo>
                  <a:cubicBezTo>
                    <a:pt x="677" y="1472"/>
                    <a:pt x="677" y="1472"/>
                    <a:pt x="677" y="1472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80" y="1472"/>
                    <a:pt x="680" y="1472"/>
                    <a:pt x="680" y="1472"/>
                  </a:cubicBezTo>
                  <a:cubicBezTo>
                    <a:pt x="681" y="1472"/>
                    <a:pt x="681" y="1472"/>
                    <a:pt x="681" y="1472"/>
                  </a:cubicBezTo>
                  <a:cubicBezTo>
                    <a:pt x="682" y="1472"/>
                    <a:pt x="683" y="1471"/>
                    <a:pt x="685" y="1471"/>
                  </a:cubicBezTo>
                  <a:cubicBezTo>
                    <a:pt x="691" y="1469"/>
                    <a:pt x="697" y="1467"/>
                    <a:pt x="704" y="1464"/>
                  </a:cubicBezTo>
                  <a:cubicBezTo>
                    <a:pt x="721" y="1456"/>
                    <a:pt x="736" y="1447"/>
                    <a:pt x="750" y="1437"/>
                  </a:cubicBezTo>
                  <a:cubicBezTo>
                    <a:pt x="764" y="1427"/>
                    <a:pt x="776" y="1418"/>
                    <a:pt x="786" y="1410"/>
                  </a:cubicBezTo>
                  <a:cubicBezTo>
                    <a:pt x="796" y="1402"/>
                    <a:pt x="819" y="1383"/>
                    <a:pt x="819" y="1383"/>
                  </a:cubicBezTo>
                  <a:cubicBezTo>
                    <a:pt x="819" y="1383"/>
                    <a:pt x="785" y="1418"/>
                    <a:pt x="754" y="1454"/>
                  </a:cubicBezTo>
                  <a:cubicBezTo>
                    <a:pt x="755" y="1454"/>
                    <a:pt x="756" y="1455"/>
                    <a:pt x="756" y="1455"/>
                  </a:cubicBezTo>
                  <a:cubicBezTo>
                    <a:pt x="762" y="1461"/>
                    <a:pt x="752" y="1484"/>
                    <a:pt x="734" y="1507"/>
                  </a:cubicBezTo>
                  <a:cubicBezTo>
                    <a:pt x="730" y="1511"/>
                    <a:pt x="726" y="1515"/>
                    <a:pt x="723" y="1519"/>
                  </a:cubicBezTo>
                  <a:cubicBezTo>
                    <a:pt x="728" y="1521"/>
                    <a:pt x="734" y="1524"/>
                    <a:pt x="739" y="1528"/>
                  </a:cubicBezTo>
                  <a:cubicBezTo>
                    <a:pt x="750" y="1537"/>
                    <a:pt x="759" y="1551"/>
                    <a:pt x="761" y="1567"/>
                  </a:cubicBezTo>
                  <a:cubicBezTo>
                    <a:pt x="761" y="1568"/>
                    <a:pt x="761" y="1569"/>
                    <a:pt x="761" y="1570"/>
                  </a:cubicBezTo>
                  <a:cubicBezTo>
                    <a:pt x="772" y="1575"/>
                    <a:pt x="780" y="1583"/>
                    <a:pt x="786" y="1594"/>
                  </a:cubicBezTo>
                  <a:cubicBezTo>
                    <a:pt x="790" y="1590"/>
                    <a:pt x="793" y="1587"/>
                    <a:pt x="795" y="1585"/>
                  </a:cubicBezTo>
                  <a:cubicBezTo>
                    <a:pt x="822" y="1555"/>
                    <a:pt x="843" y="1521"/>
                    <a:pt x="863" y="1485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4" y="1485"/>
                    <a:pt x="865" y="1482"/>
                    <a:pt x="867" y="1480"/>
                  </a:cubicBezTo>
                  <a:cubicBezTo>
                    <a:pt x="869" y="1476"/>
                    <a:pt x="871" y="1473"/>
                    <a:pt x="871" y="1473"/>
                  </a:cubicBezTo>
                  <a:cubicBezTo>
                    <a:pt x="871" y="1473"/>
                    <a:pt x="870" y="1476"/>
                    <a:pt x="867" y="1480"/>
                  </a:cubicBezTo>
                  <a:cubicBezTo>
                    <a:pt x="866" y="1483"/>
                    <a:pt x="864" y="1485"/>
                    <a:pt x="863" y="1489"/>
                  </a:cubicBezTo>
                  <a:cubicBezTo>
                    <a:pt x="861" y="1492"/>
                    <a:pt x="859" y="1495"/>
                    <a:pt x="858" y="1499"/>
                  </a:cubicBezTo>
                  <a:cubicBezTo>
                    <a:pt x="856" y="1503"/>
                    <a:pt x="854" y="1508"/>
                    <a:pt x="851" y="1512"/>
                  </a:cubicBezTo>
                  <a:cubicBezTo>
                    <a:pt x="850" y="1515"/>
                    <a:pt x="849" y="1517"/>
                    <a:pt x="848" y="1520"/>
                  </a:cubicBezTo>
                  <a:cubicBezTo>
                    <a:pt x="847" y="1522"/>
                    <a:pt x="846" y="1524"/>
                    <a:pt x="845" y="1527"/>
                  </a:cubicBezTo>
                  <a:cubicBezTo>
                    <a:pt x="844" y="1530"/>
                    <a:pt x="843" y="1532"/>
                    <a:pt x="842" y="1535"/>
                  </a:cubicBezTo>
                  <a:cubicBezTo>
                    <a:pt x="840" y="1537"/>
                    <a:pt x="839" y="1540"/>
                    <a:pt x="838" y="1543"/>
                  </a:cubicBezTo>
                  <a:cubicBezTo>
                    <a:pt x="837" y="1546"/>
                    <a:pt x="836" y="1548"/>
                    <a:pt x="835" y="1551"/>
                  </a:cubicBezTo>
                  <a:cubicBezTo>
                    <a:pt x="834" y="1554"/>
                    <a:pt x="833" y="1557"/>
                    <a:pt x="832" y="1559"/>
                  </a:cubicBezTo>
                  <a:cubicBezTo>
                    <a:pt x="831" y="1562"/>
                    <a:pt x="830" y="1565"/>
                    <a:pt x="829" y="1568"/>
                  </a:cubicBezTo>
                  <a:cubicBezTo>
                    <a:pt x="828" y="1571"/>
                    <a:pt x="827" y="1573"/>
                    <a:pt x="826" y="1576"/>
                  </a:cubicBezTo>
                  <a:cubicBezTo>
                    <a:pt x="825" y="1579"/>
                    <a:pt x="824" y="1582"/>
                    <a:pt x="824" y="1584"/>
                  </a:cubicBezTo>
                  <a:cubicBezTo>
                    <a:pt x="823" y="1587"/>
                    <a:pt x="822" y="1590"/>
                    <a:pt x="821" y="1593"/>
                  </a:cubicBezTo>
                  <a:cubicBezTo>
                    <a:pt x="820" y="1595"/>
                    <a:pt x="820" y="1598"/>
                    <a:pt x="819" y="1600"/>
                  </a:cubicBezTo>
                  <a:cubicBezTo>
                    <a:pt x="818" y="1603"/>
                    <a:pt x="817" y="1606"/>
                    <a:pt x="817" y="1608"/>
                  </a:cubicBezTo>
                  <a:cubicBezTo>
                    <a:pt x="816" y="1611"/>
                    <a:pt x="815" y="1613"/>
                    <a:pt x="815" y="1615"/>
                  </a:cubicBezTo>
                  <a:cubicBezTo>
                    <a:pt x="814" y="1617"/>
                    <a:pt x="814" y="1620"/>
                    <a:pt x="813" y="1622"/>
                  </a:cubicBezTo>
                  <a:cubicBezTo>
                    <a:pt x="813" y="1623"/>
                    <a:pt x="813" y="1624"/>
                    <a:pt x="813" y="1625"/>
                  </a:cubicBezTo>
                  <a:cubicBezTo>
                    <a:pt x="813" y="1626"/>
                    <a:pt x="812" y="1627"/>
                    <a:pt x="812" y="1628"/>
                  </a:cubicBezTo>
                  <a:cubicBezTo>
                    <a:pt x="812" y="1630"/>
                    <a:pt x="812" y="1632"/>
                    <a:pt x="811" y="1633"/>
                  </a:cubicBezTo>
                  <a:cubicBezTo>
                    <a:pt x="811" y="1635"/>
                    <a:pt x="811" y="1637"/>
                    <a:pt x="811" y="1638"/>
                  </a:cubicBezTo>
                  <a:cubicBezTo>
                    <a:pt x="811" y="1639"/>
                    <a:pt x="811" y="1640"/>
                    <a:pt x="811" y="1640"/>
                  </a:cubicBezTo>
                  <a:cubicBezTo>
                    <a:pt x="813" y="1641"/>
                    <a:pt x="816" y="1641"/>
                    <a:pt x="819" y="1642"/>
                  </a:cubicBezTo>
                  <a:cubicBezTo>
                    <a:pt x="822" y="1644"/>
                    <a:pt x="825" y="1645"/>
                    <a:pt x="829" y="1647"/>
                  </a:cubicBezTo>
                  <a:cubicBezTo>
                    <a:pt x="829" y="1647"/>
                    <a:pt x="830" y="1648"/>
                    <a:pt x="831" y="1648"/>
                  </a:cubicBezTo>
                  <a:cubicBezTo>
                    <a:pt x="832" y="1649"/>
                    <a:pt x="832" y="1650"/>
                    <a:pt x="833" y="1650"/>
                  </a:cubicBezTo>
                  <a:cubicBezTo>
                    <a:pt x="834" y="1651"/>
                    <a:pt x="835" y="1651"/>
                    <a:pt x="835" y="1652"/>
                  </a:cubicBezTo>
                  <a:cubicBezTo>
                    <a:pt x="836" y="1652"/>
                    <a:pt x="837" y="1653"/>
                    <a:pt x="838" y="1654"/>
                  </a:cubicBezTo>
                  <a:cubicBezTo>
                    <a:pt x="840" y="1656"/>
                    <a:pt x="843" y="1660"/>
                    <a:pt x="845" y="1663"/>
                  </a:cubicBezTo>
                  <a:cubicBezTo>
                    <a:pt x="848" y="1666"/>
                    <a:pt x="850" y="1669"/>
                    <a:pt x="852" y="1673"/>
                  </a:cubicBezTo>
                  <a:cubicBezTo>
                    <a:pt x="854" y="1677"/>
                    <a:pt x="855" y="1681"/>
                    <a:pt x="856" y="1685"/>
                  </a:cubicBezTo>
                  <a:cubicBezTo>
                    <a:pt x="858" y="1689"/>
                    <a:pt x="858" y="1693"/>
                    <a:pt x="859" y="1697"/>
                  </a:cubicBezTo>
                  <a:cubicBezTo>
                    <a:pt x="860" y="1703"/>
                    <a:pt x="860" y="1709"/>
                    <a:pt x="859" y="1715"/>
                  </a:cubicBezTo>
                  <a:cubicBezTo>
                    <a:pt x="863" y="1716"/>
                    <a:pt x="866" y="1717"/>
                    <a:pt x="870" y="1718"/>
                  </a:cubicBezTo>
                  <a:cubicBezTo>
                    <a:pt x="871" y="1719"/>
                    <a:pt x="873" y="1719"/>
                    <a:pt x="874" y="1720"/>
                  </a:cubicBezTo>
                  <a:cubicBezTo>
                    <a:pt x="880" y="1716"/>
                    <a:pt x="887" y="1714"/>
                    <a:pt x="895" y="1714"/>
                  </a:cubicBezTo>
                  <a:cubicBezTo>
                    <a:pt x="895" y="1714"/>
                    <a:pt x="896" y="1714"/>
                    <a:pt x="897" y="1714"/>
                  </a:cubicBezTo>
                  <a:cubicBezTo>
                    <a:pt x="899" y="1706"/>
                    <a:pt x="905" y="1701"/>
                    <a:pt x="912" y="1701"/>
                  </a:cubicBezTo>
                  <a:cubicBezTo>
                    <a:pt x="922" y="1701"/>
                    <a:pt x="930" y="1712"/>
                    <a:pt x="930" y="1725"/>
                  </a:cubicBezTo>
                  <a:cubicBezTo>
                    <a:pt x="930" y="1728"/>
                    <a:pt x="930" y="1730"/>
                    <a:pt x="929" y="1733"/>
                  </a:cubicBezTo>
                  <a:cubicBezTo>
                    <a:pt x="935" y="1741"/>
                    <a:pt x="938" y="1751"/>
                    <a:pt x="938" y="1762"/>
                  </a:cubicBezTo>
                  <a:cubicBezTo>
                    <a:pt x="938" y="1788"/>
                    <a:pt x="919" y="1809"/>
                    <a:pt x="895" y="1809"/>
                  </a:cubicBezTo>
                  <a:cubicBezTo>
                    <a:pt x="894" y="1809"/>
                    <a:pt x="894" y="1809"/>
                    <a:pt x="894" y="1809"/>
                  </a:cubicBezTo>
                  <a:cubicBezTo>
                    <a:pt x="896" y="1815"/>
                    <a:pt x="898" y="1821"/>
                    <a:pt x="899" y="1827"/>
                  </a:cubicBezTo>
                  <a:cubicBezTo>
                    <a:pt x="901" y="1827"/>
                    <a:pt x="902" y="1826"/>
                    <a:pt x="904" y="1826"/>
                  </a:cubicBezTo>
                  <a:cubicBezTo>
                    <a:pt x="923" y="1826"/>
                    <a:pt x="938" y="1844"/>
                    <a:pt x="938" y="1865"/>
                  </a:cubicBezTo>
                  <a:cubicBezTo>
                    <a:pt x="938" y="1867"/>
                    <a:pt x="938" y="1868"/>
                    <a:pt x="938" y="1869"/>
                  </a:cubicBezTo>
                  <a:cubicBezTo>
                    <a:pt x="942" y="1867"/>
                    <a:pt x="948" y="1866"/>
                    <a:pt x="953" y="1865"/>
                  </a:cubicBezTo>
                  <a:cubicBezTo>
                    <a:pt x="964" y="1852"/>
                    <a:pt x="979" y="1843"/>
                    <a:pt x="997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1000" y="1842"/>
                    <a:pt x="1003" y="1840"/>
                    <a:pt x="1006" y="1838"/>
                  </a:cubicBezTo>
                  <a:cubicBezTo>
                    <a:pt x="1008" y="1838"/>
                    <a:pt x="1010" y="1837"/>
                    <a:pt x="1011" y="1837"/>
                  </a:cubicBezTo>
                  <a:cubicBezTo>
                    <a:pt x="1013" y="1836"/>
                    <a:pt x="1015" y="1836"/>
                    <a:pt x="1017" y="1836"/>
                  </a:cubicBezTo>
                  <a:cubicBezTo>
                    <a:pt x="1021" y="1835"/>
                    <a:pt x="1025" y="1835"/>
                    <a:pt x="1029" y="1836"/>
                  </a:cubicBezTo>
                  <a:cubicBezTo>
                    <a:pt x="1029" y="1836"/>
                    <a:pt x="1029" y="1836"/>
                    <a:pt x="1029" y="1836"/>
                  </a:cubicBezTo>
                  <a:cubicBezTo>
                    <a:pt x="1036" y="1837"/>
                    <a:pt x="1043" y="1841"/>
                    <a:pt x="1048" y="1846"/>
                  </a:cubicBezTo>
                  <a:cubicBezTo>
                    <a:pt x="1049" y="1847"/>
                    <a:pt x="1050" y="1847"/>
                    <a:pt x="1050" y="1848"/>
                  </a:cubicBezTo>
                  <a:cubicBezTo>
                    <a:pt x="1051" y="1849"/>
                    <a:pt x="1051" y="1849"/>
                    <a:pt x="1051" y="1849"/>
                  </a:cubicBezTo>
                  <a:cubicBezTo>
                    <a:pt x="1052" y="1850"/>
                    <a:pt x="1052" y="1850"/>
                    <a:pt x="1052" y="1851"/>
                  </a:cubicBezTo>
                  <a:cubicBezTo>
                    <a:pt x="1053" y="1851"/>
                    <a:pt x="1053" y="1852"/>
                    <a:pt x="1054" y="1853"/>
                  </a:cubicBezTo>
                  <a:cubicBezTo>
                    <a:pt x="1054" y="1854"/>
                    <a:pt x="1055" y="1855"/>
                    <a:pt x="1055" y="1856"/>
                  </a:cubicBezTo>
                  <a:cubicBezTo>
                    <a:pt x="1055" y="1856"/>
                    <a:pt x="1056" y="1857"/>
                    <a:pt x="1056" y="1857"/>
                  </a:cubicBezTo>
                  <a:cubicBezTo>
                    <a:pt x="1056" y="1857"/>
                    <a:pt x="1056" y="1858"/>
                    <a:pt x="1056" y="1858"/>
                  </a:cubicBezTo>
                  <a:cubicBezTo>
                    <a:pt x="1057" y="1862"/>
                    <a:pt x="1058" y="1865"/>
                    <a:pt x="1058" y="1868"/>
                  </a:cubicBezTo>
                  <a:cubicBezTo>
                    <a:pt x="1059" y="1874"/>
                    <a:pt x="1058" y="1878"/>
                    <a:pt x="1057" y="1881"/>
                  </a:cubicBezTo>
                  <a:cubicBezTo>
                    <a:pt x="1056" y="1884"/>
                    <a:pt x="1055" y="1885"/>
                    <a:pt x="1055" y="1885"/>
                  </a:cubicBezTo>
                  <a:cubicBezTo>
                    <a:pt x="1055" y="1885"/>
                    <a:pt x="1055" y="1884"/>
                    <a:pt x="1054" y="1881"/>
                  </a:cubicBezTo>
                  <a:cubicBezTo>
                    <a:pt x="1053" y="1878"/>
                    <a:pt x="1051" y="1875"/>
                    <a:pt x="1049" y="1871"/>
                  </a:cubicBezTo>
                  <a:cubicBezTo>
                    <a:pt x="1047" y="1870"/>
                    <a:pt x="1046" y="1868"/>
                    <a:pt x="1044" y="1866"/>
                  </a:cubicBezTo>
                  <a:cubicBezTo>
                    <a:pt x="1044" y="1866"/>
                    <a:pt x="1044" y="1866"/>
                    <a:pt x="1044" y="1866"/>
                  </a:cubicBezTo>
                  <a:cubicBezTo>
                    <a:pt x="1043" y="1865"/>
                    <a:pt x="1043" y="1865"/>
                    <a:pt x="1043" y="1865"/>
                  </a:cubicBezTo>
                  <a:cubicBezTo>
                    <a:pt x="1043" y="1865"/>
                    <a:pt x="1042" y="1864"/>
                    <a:pt x="1042" y="1864"/>
                  </a:cubicBezTo>
                  <a:cubicBezTo>
                    <a:pt x="1042" y="1864"/>
                    <a:pt x="1041" y="1864"/>
                    <a:pt x="1041" y="1863"/>
                  </a:cubicBezTo>
                  <a:cubicBezTo>
                    <a:pt x="1040" y="1863"/>
                    <a:pt x="1040" y="1863"/>
                    <a:pt x="1040" y="1863"/>
                  </a:cubicBezTo>
                  <a:cubicBezTo>
                    <a:pt x="1039" y="1862"/>
                    <a:pt x="1039" y="1862"/>
                    <a:pt x="1039" y="1862"/>
                  </a:cubicBezTo>
                  <a:cubicBezTo>
                    <a:pt x="1038" y="1862"/>
                    <a:pt x="1037" y="1861"/>
                    <a:pt x="1036" y="1861"/>
                  </a:cubicBezTo>
                  <a:cubicBezTo>
                    <a:pt x="1036" y="1861"/>
                    <a:pt x="1036" y="1861"/>
                    <a:pt x="1036" y="1861"/>
                  </a:cubicBezTo>
                  <a:cubicBezTo>
                    <a:pt x="1048" y="1873"/>
                    <a:pt x="1056" y="1891"/>
                    <a:pt x="1056" y="1911"/>
                  </a:cubicBezTo>
                  <a:cubicBezTo>
                    <a:pt x="1056" y="1913"/>
                    <a:pt x="1056" y="1914"/>
                    <a:pt x="1056" y="1916"/>
                  </a:cubicBezTo>
                  <a:cubicBezTo>
                    <a:pt x="1059" y="1914"/>
                    <a:pt x="1064" y="1914"/>
                    <a:pt x="1068" y="1914"/>
                  </a:cubicBezTo>
                  <a:cubicBezTo>
                    <a:pt x="1069" y="1914"/>
                    <a:pt x="1071" y="1914"/>
                    <a:pt x="1072" y="1914"/>
                  </a:cubicBezTo>
                  <a:cubicBezTo>
                    <a:pt x="1083" y="1894"/>
                    <a:pt x="1108" y="1880"/>
                    <a:pt x="1137" y="1880"/>
                  </a:cubicBezTo>
                  <a:cubicBezTo>
                    <a:pt x="1167" y="1880"/>
                    <a:pt x="1193" y="1894"/>
                    <a:pt x="1203" y="1915"/>
                  </a:cubicBezTo>
                  <a:cubicBezTo>
                    <a:pt x="1209" y="1912"/>
                    <a:pt x="1216" y="1911"/>
                    <a:pt x="1223" y="1911"/>
                  </a:cubicBezTo>
                  <a:cubicBezTo>
                    <a:pt x="1229" y="1911"/>
                    <a:pt x="1235" y="1912"/>
                    <a:pt x="1240" y="1914"/>
                  </a:cubicBezTo>
                  <a:cubicBezTo>
                    <a:pt x="1247" y="1906"/>
                    <a:pt x="1259" y="1901"/>
                    <a:pt x="1272" y="1901"/>
                  </a:cubicBezTo>
                  <a:cubicBezTo>
                    <a:pt x="1272" y="1901"/>
                    <a:pt x="1273" y="1901"/>
                    <a:pt x="1274" y="1901"/>
                  </a:cubicBezTo>
                  <a:cubicBezTo>
                    <a:pt x="1275" y="1901"/>
                    <a:pt x="1276" y="1901"/>
                    <a:pt x="1278" y="1902"/>
                  </a:cubicBezTo>
                  <a:cubicBezTo>
                    <a:pt x="1278" y="1902"/>
                    <a:pt x="1279" y="1902"/>
                    <a:pt x="1280" y="1902"/>
                  </a:cubicBezTo>
                  <a:cubicBezTo>
                    <a:pt x="1284" y="1902"/>
                    <a:pt x="1288" y="1904"/>
                    <a:pt x="1291" y="1905"/>
                  </a:cubicBezTo>
                  <a:cubicBezTo>
                    <a:pt x="1292" y="1906"/>
                    <a:pt x="1292" y="1906"/>
                    <a:pt x="1293" y="1906"/>
                  </a:cubicBezTo>
                  <a:cubicBezTo>
                    <a:pt x="1294" y="1907"/>
                    <a:pt x="1294" y="1907"/>
                    <a:pt x="1295" y="1907"/>
                  </a:cubicBezTo>
                  <a:cubicBezTo>
                    <a:pt x="1297" y="1909"/>
                    <a:pt x="1299" y="1910"/>
                    <a:pt x="1301" y="1912"/>
                  </a:cubicBezTo>
                  <a:cubicBezTo>
                    <a:pt x="1302" y="1913"/>
                    <a:pt x="1302" y="1913"/>
                    <a:pt x="1303" y="1914"/>
                  </a:cubicBezTo>
                  <a:cubicBezTo>
                    <a:pt x="1304" y="1914"/>
                    <a:pt x="1304" y="1915"/>
                    <a:pt x="1305" y="1916"/>
                  </a:cubicBezTo>
                  <a:cubicBezTo>
                    <a:pt x="1306" y="1917"/>
                    <a:pt x="1306" y="1918"/>
                    <a:pt x="1307" y="1919"/>
                  </a:cubicBezTo>
                  <a:cubicBezTo>
                    <a:pt x="1308" y="1920"/>
                    <a:pt x="1308" y="1921"/>
                    <a:pt x="1309" y="1923"/>
                  </a:cubicBezTo>
                  <a:cubicBezTo>
                    <a:pt x="1310" y="1924"/>
                    <a:pt x="1310" y="1926"/>
                    <a:pt x="1311" y="1928"/>
                  </a:cubicBezTo>
                  <a:cubicBezTo>
                    <a:pt x="1311" y="1930"/>
                    <a:pt x="1311" y="1932"/>
                    <a:pt x="1311" y="1934"/>
                  </a:cubicBezTo>
                  <a:cubicBezTo>
                    <a:pt x="1311" y="1946"/>
                    <a:pt x="1309" y="1964"/>
                    <a:pt x="1304" y="1981"/>
                  </a:cubicBezTo>
                  <a:cubicBezTo>
                    <a:pt x="1307" y="1981"/>
                    <a:pt x="1309" y="1981"/>
                    <a:pt x="1312" y="1981"/>
                  </a:cubicBezTo>
                  <a:cubicBezTo>
                    <a:pt x="1316" y="1976"/>
                    <a:pt x="1324" y="1972"/>
                    <a:pt x="1335" y="1969"/>
                  </a:cubicBezTo>
                  <a:cubicBezTo>
                    <a:pt x="1330" y="1964"/>
                    <a:pt x="1326" y="1956"/>
                    <a:pt x="1326" y="1946"/>
                  </a:cubicBezTo>
                  <a:cubicBezTo>
                    <a:pt x="1326" y="1931"/>
                    <a:pt x="1335" y="1919"/>
                    <a:pt x="1347" y="1919"/>
                  </a:cubicBezTo>
                  <a:cubicBezTo>
                    <a:pt x="1358" y="1919"/>
                    <a:pt x="1367" y="1931"/>
                    <a:pt x="1367" y="1946"/>
                  </a:cubicBezTo>
                  <a:cubicBezTo>
                    <a:pt x="1367" y="1953"/>
                    <a:pt x="1365" y="1959"/>
                    <a:pt x="1362" y="1964"/>
                  </a:cubicBezTo>
                  <a:cubicBezTo>
                    <a:pt x="1369" y="1964"/>
                    <a:pt x="1375" y="1963"/>
                    <a:pt x="1382" y="1963"/>
                  </a:cubicBezTo>
                  <a:cubicBezTo>
                    <a:pt x="1423" y="1963"/>
                    <a:pt x="1456" y="1975"/>
                    <a:pt x="1456" y="1989"/>
                  </a:cubicBezTo>
                  <a:cubicBezTo>
                    <a:pt x="1456" y="1997"/>
                    <a:pt x="1448" y="2004"/>
                    <a:pt x="1434" y="2008"/>
                  </a:cubicBezTo>
                  <a:cubicBezTo>
                    <a:pt x="1433" y="2011"/>
                    <a:pt x="1430" y="2013"/>
                    <a:pt x="1426" y="2016"/>
                  </a:cubicBezTo>
                  <a:cubicBezTo>
                    <a:pt x="1462" y="2016"/>
                    <a:pt x="1462" y="2016"/>
                    <a:pt x="1462" y="2016"/>
                  </a:cubicBezTo>
                  <a:cubicBezTo>
                    <a:pt x="1483" y="2042"/>
                    <a:pt x="1555" y="2061"/>
                    <a:pt x="1641" y="2061"/>
                  </a:cubicBezTo>
                  <a:cubicBezTo>
                    <a:pt x="1742" y="2061"/>
                    <a:pt x="1824" y="2034"/>
                    <a:pt x="1824" y="2001"/>
                  </a:cubicBezTo>
                  <a:cubicBezTo>
                    <a:pt x="1824" y="1971"/>
                    <a:pt x="1759" y="1947"/>
                    <a:pt x="1673" y="1941"/>
                  </a:cubicBezTo>
                  <a:close/>
                  <a:moveTo>
                    <a:pt x="364" y="555"/>
                  </a:moveTo>
                  <a:cubicBezTo>
                    <a:pt x="361" y="555"/>
                    <a:pt x="357" y="555"/>
                    <a:pt x="354" y="553"/>
                  </a:cubicBezTo>
                  <a:cubicBezTo>
                    <a:pt x="350" y="559"/>
                    <a:pt x="343" y="563"/>
                    <a:pt x="336" y="563"/>
                  </a:cubicBezTo>
                  <a:cubicBezTo>
                    <a:pt x="323" y="563"/>
                    <a:pt x="313" y="552"/>
                    <a:pt x="313" y="538"/>
                  </a:cubicBezTo>
                  <a:cubicBezTo>
                    <a:pt x="313" y="524"/>
                    <a:pt x="323" y="513"/>
                    <a:pt x="336" y="513"/>
                  </a:cubicBezTo>
                  <a:cubicBezTo>
                    <a:pt x="336" y="513"/>
                    <a:pt x="336" y="513"/>
                    <a:pt x="336" y="513"/>
                  </a:cubicBezTo>
                  <a:cubicBezTo>
                    <a:pt x="340" y="500"/>
                    <a:pt x="351" y="490"/>
                    <a:pt x="364" y="490"/>
                  </a:cubicBezTo>
                  <a:cubicBezTo>
                    <a:pt x="376" y="490"/>
                    <a:pt x="386" y="497"/>
                    <a:pt x="391" y="507"/>
                  </a:cubicBezTo>
                  <a:cubicBezTo>
                    <a:pt x="396" y="510"/>
                    <a:pt x="400" y="515"/>
                    <a:pt x="400" y="522"/>
                  </a:cubicBezTo>
                  <a:cubicBezTo>
                    <a:pt x="400" y="529"/>
                    <a:pt x="397" y="535"/>
                    <a:pt x="391" y="537"/>
                  </a:cubicBezTo>
                  <a:cubicBezTo>
                    <a:pt x="386" y="548"/>
                    <a:pt x="376" y="555"/>
                    <a:pt x="364" y="555"/>
                  </a:cubicBezTo>
                  <a:close/>
                  <a:moveTo>
                    <a:pt x="1028" y="1632"/>
                  </a:moveTo>
                  <a:cubicBezTo>
                    <a:pt x="1034" y="1632"/>
                    <a:pt x="1039" y="1640"/>
                    <a:pt x="1039" y="1650"/>
                  </a:cubicBezTo>
                  <a:cubicBezTo>
                    <a:pt x="1039" y="1659"/>
                    <a:pt x="1034" y="1667"/>
                    <a:pt x="1028" y="1667"/>
                  </a:cubicBezTo>
                  <a:cubicBezTo>
                    <a:pt x="1026" y="1667"/>
                    <a:pt x="1025" y="1667"/>
                    <a:pt x="1023" y="1666"/>
                  </a:cubicBezTo>
                  <a:cubicBezTo>
                    <a:pt x="1024" y="1662"/>
                    <a:pt x="1025" y="1658"/>
                    <a:pt x="1025" y="1654"/>
                  </a:cubicBezTo>
                  <a:cubicBezTo>
                    <a:pt x="1025" y="1647"/>
                    <a:pt x="1023" y="1641"/>
                    <a:pt x="1020" y="1636"/>
                  </a:cubicBezTo>
                  <a:cubicBezTo>
                    <a:pt x="1022" y="1634"/>
                    <a:pt x="1025" y="1632"/>
                    <a:pt x="1028" y="1632"/>
                  </a:cubicBezTo>
                  <a:close/>
                  <a:moveTo>
                    <a:pt x="1002" y="1432"/>
                  </a:moveTo>
                  <a:cubicBezTo>
                    <a:pt x="1002" y="1444"/>
                    <a:pt x="995" y="1454"/>
                    <a:pt x="987" y="1454"/>
                  </a:cubicBezTo>
                  <a:cubicBezTo>
                    <a:pt x="983" y="1454"/>
                    <a:pt x="979" y="1452"/>
                    <a:pt x="976" y="1448"/>
                  </a:cubicBezTo>
                  <a:cubicBezTo>
                    <a:pt x="975" y="1450"/>
                    <a:pt x="973" y="1451"/>
                    <a:pt x="971" y="1451"/>
                  </a:cubicBezTo>
                  <a:cubicBezTo>
                    <a:pt x="967" y="1451"/>
                    <a:pt x="964" y="1447"/>
                    <a:pt x="964" y="1442"/>
                  </a:cubicBezTo>
                  <a:cubicBezTo>
                    <a:pt x="964" y="1437"/>
                    <a:pt x="967" y="1432"/>
                    <a:pt x="971" y="1432"/>
                  </a:cubicBezTo>
                  <a:cubicBezTo>
                    <a:pt x="971" y="1421"/>
                    <a:pt x="978" y="1411"/>
                    <a:pt x="987" y="1411"/>
                  </a:cubicBezTo>
                  <a:cubicBezTo>
                    <a:pt x="995" y="1411"/>
                    <a:pt x="1002" y="1421"/>
                    <a:pt x="1002" y="1432"/>
                  </a:cubicBezTo>
                  <a:close/>
                  <a:moveTo>
                    <a:pt x="935" y="1222"/>
                  </a:moveTo>
                  <a:cubicBezTo>
                    <a:pt x="932" y="1218"/>
                    <a:pt x="927" y="1217"/>
                    <a:pt x="919" y="1218"/>
                  </a:cubicBezTo>
                  <a:cubicBezTo>
                    <a:pt x="923" y="1212"/>
                    <a:pt x="926" y="1206"/>
                    <a:pt x="926" y="1202"/>
                  </a:cubicBezTo>
                  <a:cubicBezTo>
                    <a:pt x="944" y="1194"/>
                    <a:pt x="961" y="1184"/>
                    <a:pt x="978" y="1174"/>
                  </a:cubicBezTo>
                  <a:cubicBezTo>
                    <a:pt x="987" y="1170"/>
                    <a:pt x="996" y="1165"/>
                    <a:pt x="1004" y="1160"/>
                  </a:cubicBezTo>
                  <a:cubicBezTo>
                    <a:pt x="1001" y="1164"/>
                    <a:pt x="993" y="1170"/>
                    <a:pt x="995" y="1176"/>
                  </a:cubicBezTo>
                  <a:cubicBezTo>
                    <a:pt x="997" y="1181"/>
                    <a:pt x="1003" y="1181"/>
                    <a:pt x="1007" y="1181"/>
                  </a:cubicBezTo>
                  <a:cubicBezTo>
                    <a:pt x="1016" y="1180"/>
                    <a:pt x="1025" y="1172"/>
                    <a:pt x="1032" y="1167"/>
                  </a:cubicBezTo>
                  <a:cubicBezTo>
                    <a:pt x="1086" y="1132"/>
                    <a:pt x="1139" y="1094"/>
                    <a:pt x="1191" y="1055"/>
                  </a:cubicBezTo>
                  <a:cubicBezTo>
                    <a:pt x="1252" y="1010"/>
                    <a:pt x="1313" y="964"/>
                    <a:pt x="1374" y="917"/>
                  </a:cubicBezTo>
                  <a:cubicBezTo>
                    <a:pt x="1416" y="886"/>
                    <a:pt x="1457" y="853"/>
                    <a:pt x="1498" y="822"/>
                  </a:cubicBezTo>
                  <a:cubicBezTo>
                    <a:pt x="1507" y="815"/>
                    <a:pt x="1515" y="809"/>
                    <a:pt x="1523" y="803"/>
                  </a:cubicBezTo>
                  <a:cubicBezTo>
                    <a:pt x="1523" y="803"/>
                    <a:pt x="1522" y="804"/>
                    <a:pt x="1521" y="804"/>
                  </a:cubicBezTo>
                  <a:cubicBezTo>
                    <a:pt x="1507" y="817"/>
                    <a:pt x="1491" y="829"/>
                    <a:pt x="1476" y="841"/>
                  </a:cubicBezTo>
                  <a:cubicBezTo>
                    <a:pt x="1447" y="864"/>
                    <a:pt x="1035" y="1221"/>
                    <a:pt x="919" y="1296"/>
                  </a:cubicBezTo>
                  <a:cubicBezTo>
                    <a:pt x="927" y="1285"/>
                    <a:pt x="931" y="1275"/>
                    <a:pt x="927" y="1269"/>
                  </a:cubicBezTo>
                  <a:cubicBezTo>
                    <a:pt x="924" y="1264"/>
                    <a:pt x="918" y="1263"/>
                    <a:pt x="910" y="1264"/>
                  </a:cubicBezTo>
                  <a:cubicBezTo>
                    <a:pt x="916" y="1259"/>
                    <a:pt x="921" y="1253"/>
                    <a:pt x="925" y="1248"/>
                  </a:cubicBezTo>
                  <a:cubicBezTo>
                    <a:pt x="927" y="1246"/>
                    <a:pt x="929" y="1244"/>
                    <a:pt x="929" y="1242"/>
                  </a:cubicBezTo>
                  <a:cubicBezTo>
                    <a:pt x="935" y="1233"/>
                    <a:pt x="937" y="1226"/>
                    <a:pt x="935" y="1222"/>
                  </a:cubicBezTo>
                  <a:close/>
                  <a:moveTo>
                    <a:pt x="875" y="1231"/>
                  </a:moveTo>
                  <a:cubicBezTo>
                    <a:pt x="876" y="1232"/>
                    <a:pt x="876" y="1234"/>
                    <a:pt x="875" y="1237"/>
                  </a:cubicBezTo>
                  <a:cubicBezTo>
                    <a:pt x="877" y="1236"/>
                    <a:pt x="880" y="1234"/>
                    <a:pt x="882" y="1234"/>
                  </a:cubicBezTo>
                  <a:cubicBezTo>
                    <a:pt x="890" y="1230"/>
                    <a:pt x="898" y="1230"/>
                    <a:pt x="900" y="1234"/>
                  </a:cubicBezTo>
                  <a:cubicBezTo>
                    <a:pt x="901" y="1235"/>
                    <a:pt x="901" y="1237"/>
                    <a:pt x="901" y="1238"/>
                  </a:cubicBezTo>
                  <a:cubicBezTo>
                    <a:pt x="901" y="1244"/>
                    <a:pt x="894" y="1254"/>
                    <a:pt x="884" y="1262"/>
                  </a:cubicBezTo>
                  <a:cubicBezTo>
                    <a:pt x="881" y="1268"/>
                    <a:pt x="875" y="1275"/>
                    <a:pt x="867" y="1281"/>
                  </a:cubicBezTo>
                  <a:cubicBezTo>
                    <a:pt x="854" y="1291"/>
                    <a:pt x="840" y="1293"/>
                    <a:pt x="837" y="1287"/>
                  </a:cubicBezTo>
                  <a:cubicBezTo>
                    <a:pt x="835" y="1285"/>
                    <a:pt x="836" y="1281"/>
                    <a:pt x="837" y="1277"/>
                  </a:cubicBezTo>
                  <a:cubicBezTo>
                    <a:pt x="840" y="1272"/>
                    <a:pt x="846" y="1265"/>
                    <a:pt x="853" y="1260"/>
                  </a:cubicBezTo>
                  <a:cubicBezTo>
                    <a:pt x="854" y="1257"/>
                    <a:pt x="855" y="1255"/>
                    <a:pt x="857" y="1253"/>
                  </a:cubicBezTo>
                  <a:cubicBezTo>
                    <a:pt x="856" y="1254"/>
                    <a:pt x="854" y="1254"/>
                    <a:pt x="853" y="1254"/>
                  </a:cubicBezTo>
                  <a:cubicBezTo>
                    <a:pt x="849" y="1255"/>
                    <a:pt x="846" y="1255"/>
                    <a:pt x="845" y="1253"/>
                  </a:cubicBezTo>
                  <a:cubicBezTo>
                    <a:pt x="842" y="1249"/>
                    <a:pt x="847" y="1241"/>
                    <a:pt x="856" y="1234"/>
                  </a:cubicBezTo>
                  <a:cubicBezTo>
                    <a:pt x="864" y="1228"/>
                    <a:pt x="873" y="1227"/>
                    <a:pt x="875" y="1231"/>
                  </a:cubicBezTo>
                  <a:close/>
                  <a:moveTo>
                    <a:pt x="601" y="1141"/>
                  </a:moveTo>
                  <a:cubicBezTo>
                    <a:pt x="615" y="1141"/>
                    <a:pt x="627" y="1150"/>
                    <a:pt x="631" y="1164"/>
                  </a:cubicBezTo>
                  <a:cubicBezTo>
                    <a:pt x="637" y="1160"/>
                    <a:pt x="644" y="1158"/>
                    <a:pt x="651" y="1158"/>
                  </a:cubicBezTo>
                  <a:cubicBezTo>
                    <a:pt x="658" y="1158"/>
                    <a:pt x="664" y="1160"/>
                    <a:pt x="669" y="1162"/>
                  </a:cubicBezTo>
                  <a:cubicBezTo>
                    <a:pt x="673" y="1153"/>
                    <a:pt x="681" y="1147"/>
                    <a:pt x="690" y="1147"/>
                  </a:cubicBezTo>
                  <a:cubicBezTo>
                    <a:pt x="702" y="1147"/>
                    <a:pt x="712" y="1157"/>
                    <a:pt x="714" y="1171"/>
                  </a:cubicBezTo>
                  <a:cubicBezTo>
                    <a:pt x="723" y="1166"/>
                    <a:pt x="735" y="1163"/>
                    <a:pt x="748" y="1163"/>
                  </a:cubicBezTo>
                  <a:cubicBezTo>
                    <a:pt x="779" y="1163"/>
                    <a:pt x="804" y="1180"/>
                    <a:pt x="804" y="1202"/>
                  </a:cubicBezTo>
                  <a:cubicBezTo>
                    <a:pt x="804" y="1205"/>
                    <a:pt x="803" y="1208"/>
                    <a:pt x="802" y="1211"/>
                  </a:cubicBezTo>
                  <a:cubicBezTo>
                    <a:pt x="803" y="1211"/>
                    <a:pt x="804" y="1211"/>
                    <a:pt x="805" y="1211"/>
                  </a:cubicBezTo>
                  <a:cubicBezTo>
                    <a:pt x="809" y="1210"/>
                    <a:pt x="812" y="1210"/>
                    <a:pt x="816" y="1210"/>
                  </a:cubicBezTo>
                  <a:cubicBezTo>
                    <a:pt x="823" y="1208"/>
                    <a:pt x="829" y="1207"/>
                    <a:pt x="835" y="1207"/>
                  </a:cubicBezTo>
                  <a:cubicBezTo>
                    <a:pt x="846" y="1204"/>
                    <a:pt x="854" y="1203"/>
                    <a:pt x="854" y="1203"/>
                  </a:cubicBezTo>
                  <a:cubicBezTo>
                    <a:pt x="854" y="1203"/>
                    <a:pt x="847" y="1207"/>
                    <a:pt x="837" y="1212"/>
                  </a:cubicBezTo>
                  <a:cubicBezTo>
                    <a:pt x="831" y="1215"/>
                    <a:pt x="825" y="1218"/>
                    <a:pt x="819" y="1221"/>
                  </a:cubicBezTo>
                  <a:cubicBezTo>
                    <a:pt x="815" y="1222"/>
                    <a:pt x="812" y="1224"/>
                    <a:pt x="808" y="1225"/>
                  </a:cubicBezTo>
                  <a:cubicBezTo>
                    <a:pt x="806" y="1226"/>
                    <a:pt x="805" y="1227"/>
                    <a:pt x="803" y="1228"/>
                  </a:cubicBezTo>
                  <a:cubicBezTo>
                    <a:pt x="801" y="1229"/>
                    <a:pt x="799" y="1229"/>
                    <a:pt x="798" y="1230"/>
                  </a:cubicBezTo>
                  <a:cubicBezTo>
                    <a:pt x="794" y="1232"/>
                    <a:pt x="790" y="1233"/>
                    <a:pt x="787" y="1235"/>
                  </a:cubicBezTo>
                  <a:cubicBezTo>
                    <a:pt x="785" y="1235"/>
                    <a:pt x="783" y="1236"/>
                    <a:pt x="781" y="1237"/>
                  </a:cubicBezTo>
                  <a:cubicBezTo>
                    <a:pt x="780" y="1237"/>
                    <a:pt x="779" y="1238"/>
                    <a:pt x="778" y="1238"/>
                  </a:cubicBezTo>
                  <a:cubicBezTo>
                    <a:pt x="777" y="1238"/>
                    <a:pt x="776" y="1239"/>
                    <a:pt x="775" y="1239"/>
                  </a:cubicBezTo>
                  <a:cubicBezTo>
                    <a:pt x="771" y="1240"/>
                    <a:pt x="767" y="1240"/>
                    <a:pt x="764" y="1241"/>
                  </a:cubicBezTo>
                  <a:cubicBezTo>
                    <a:pt x="763" y="1241"/>
                    <a:pt x="762" y="1241"/>
                    <a:pt x="761" y="1241"/>
                  </a:cubicBezTo>
                  <a:cubicBezTo>
                    <a:pt x="756" y="1242"/>
                    <a:pt x="752" y="1242"/>
                    <a:pt x="748" y="1242"/>
                  </a:cubicBezTo>
                  <a:cubicBezTo>
                    <a:pt x="717" y="1242"/>
                    <a:pt x="691" y="1224"/>
                    <a:pt x="691" y="1202"/>
                  </a:cubicBezTo>
                  <a:cubicBezTo>
                    <a:pt x="691" y="1202"/>
                    <a:pt x="691" y="1202"/>
                    <a:pt x="691" y="1202"/>
                  </a:cubicBezTo>
                  <a:cubicBezTo>
                    <a:pt x="691" y="1202"/>
                    <a:pt x="690" y="1202"/>
                    <a:pt x="690" y="1202"/>
                  </a:cubicBezTo>
                  <a:cubicBezTo>
                    <a:pt x="684" y="1202"/>
                    <a:pt x="678" y="1200"/>
                    <a:pt x="674" y="1196"/>
                  </a:cubicBezTo>
                  <a:cubicBezTo>
                    <a:pt x="668" y="1200"/>
                    <a:pt x="660" y="1202"/>
                    <a:pt x="651" y="1202"/>
                  </a:cubicBezTo>
                  <a:cubicBezTo>
                    <a:pt x="641" y="1202"/>
                    <a:pt x="631" y="1199"/>
                    <a:pt x="626" y="1193"/>
                  </a:cubicBezTo>
                  <a:cubicBezTo>
                    <a:pt x="620" y="1200"/>
                    <a:pt x="611" y="1205"/>
                    <a:pt x="601" y="1205"/>
                  </a:cubicBezTo>
                  <a:cubicBezTo>
                    <a:pt x="583" y="1205"/>
                    <a:pt x="569" y="1190"/>
                    <a:pt x="569" y="1173"/>
                  </a:cubicBezTo>
                  <a:cubicBezTo>
                    <a:pt x="569" y="1155"/>
                    <a:pt x="583" y="1141"/>
                    <a:pt x="601" y="1141"/>
                  </a:cubicBezTo>
                  <a:close/>
                  <a:moveTo>
                    <a:pt x="449" y="1003"/>
                  </a:moveTo>
                  <a:cubicBezTo>
                    <a:pt x="414" y="999"/>
                    <a:pt x="410" y="927"/>
                    <a:pt x="432" y="905"/>
                  </a:cubicBezTo>
                  <a:cubicBezTo>
                    <a:pt x="418" y="890"/>
                    <a:pt x="419" y="856"/>
                    <a:pt x="443" y="855"/>
                  </a:cubicBezTo>
                  <a:cubicBezTo>
                    <a:pt x="451" y="855"/>
                    <a:pt x="457" y="859"/>
                    <a:pt x="461" y="866"/>
                  </a:cubicBezTo>
                  <a:cubicBezTo>
                    <a:pt x="462" y="866"/>
                    <a:pt x="463" y="867"/>
                    <a:pt x="464" y="868"/>
                  </a:cubicBezTo>
                  <a:cubicBezTo>
                    <a:pt x="466" y="870"/>
                    <a:pt x="468" y="873"/>
                    <a:pt x="469" y="876"/>
                  </a:cubicBezTo>
                  <a:cubicBezTo>
                    <a:pt x="471" y="879"/>
                    <a:pt x="472" y="882"/>
                    <a:pt x="473" y="885"/>
                  </a:cubicBezTo>
                  <a:cubicBezTo>
                    <a:pt x="474" y="889"/>
                    <a:pt x="474" y="892"/>
                    <a:pt x="474" y="896"/>
                  </a:cubicBezTo>
                  <a:cubicBezTo>
                    <a:pt x="475" y="903"/>
                    <a:pt x="473" y="909"/>
                    <a:pt x="471" y="915"/>
                  </a:cubicBezTo>
                  <a:cubicBezTo>
                    <a:pt x="471" y="917"/>
                    <a:pt x="470" y="918"/>
                    <a:pt x="470" y="919"/>
                  </a:cubicBezTo>
                  <a:cubicBezTo>
                    <a:pt x="471" y="922"/>
                    <a:pt x="472" y="925"/>
                    <a:pt x="475" y="928"/>
                  </a:cubicBezTo>
                  <a:cubicBezTo>
                    <a:pt x="483" y="936"/>
                    <a:pt x="489" y="943"/>
                    <a:pt x="489" y="956"/>
                  </a:cubicBezTo>
                  <a:cubicBezTo>
                    <a:pt x="489" y="978"/>
                    <a:pt x="471" y="1005"/>
                    <a:pt x="449" y="1003"/>
                  </a:cubicBezTo>
                  <a:close/>
                  <a:moveTo>
                    <a:pt x="512" y="1088"/>
                  </a:moveTo>
                  <a:cubicBezTo>
                    <a:pt x="510" y="1088"/>
                    <a:pt x="507" y="1089"/>
                    <a:pt x="505" y="1089"/>
                  </a:cubicBezTo>
                  <a:cubicBezTo>
                    <a:pt x="487" y="1089"/>
                    <a:pt x="473" y="1073"/>
                    <a:pt x="473" y="1054"/>
                  </a:cubicBezTo>
                  <a:cubicBezTo>
                    <a:pt x="473" y="1034"/>
                    <a:pt x="487" y="1019"/>
                    <a:pt x="505" y="1019"/>
                  </a:cubicBezTo>
                  <a:cubicBezTo>
                    <a:pt x="515" y="1019"/>
                    <a:pt x="525" y="1024"/>
                    <a:pt x="530" y="1033"/>
                  </a:cubicBezTo>
                  <a:cubicBezTo>
                    <a:pt x="536" y="1030"/>
                    <a:pt x="542" y="1028"/>
                    <a:pt x="548" y="1028"/>
                  </a:cubicBezTo>
                  <a:cubicBezTo>
                    <a:pt x="570" y="1028"/>
                    <a:pt x="588" y="1048"/>
                    <a:pt x="588" y="1073"/>
                  </a:cubicBezTo>
                  <a:cubicBezTo>
                    <a:pt x="588" y="1087"/>
                    <a:pt x="582" y="1100"/>
                    <a:pt x="573" y="1108"/>
                  </a:cubicBezTo>
                  <a:cubicBezTo>
                    <a:pt x="566" y="1115"/>
                    <a:pt x="557" y="1120"/>
                    <a:pt x="547" y="1120"/>
                  </a:cubicBezTo>
                  <a:cubicBezTo>
                    <a:pt x="529" y="1120"/>
                    <a:pt x="514" y="1106"/>
                    <a:pt x="512" y="1088"/>
                  </a:cubicBezTo>
                  <a:close/>
                  <a:moveTo>
                    <a:pt x="582" y="1403"/>
                  </a:moveTo>
                  <a:cubicBezTo>
                    <a:pt x="575" y="1403"/>
                    <a:pt x="569" y="1397"/>
                    <a:pt x="569" y="1391"/>
                  </a:cubicBezTo>
                  <a:cubicBezTo>
                    <a:pt x="569" y="1384"/>
                    <a:pt x="575" y="1379"/>
                    <a:pt x="582" y="1379"/>
                  </a:cubicBezTo>
                  <a:cubicBezTo>
                    <a:pt x="588" y="1379"/>
                    <a:pt x="594" y="1384"/>
                    <a:pt x="594" y="1391"/>
                  </a:cubicBezTo>
                  <a:cubicBezTo>
                    <a:pt x="594" y="1397"/>
                    <a:pt x="588" y="1403"/>
                    <a:pt x="582" y="1403"/>
                  </a:cubicBezTo>
                  <a:close/>
                  <a:moveTo>
                    <a:pt x="700" y="1318"/>
                  </a:moveTo>
                  <a:cubicBezTo>
                    <a:pt x="697" y="1320"/>
                    <a:pt x="694" y="1321"/>
                    <a:pt x="692" y="1323"/>
                  </a:cubicBezTo>
                  <a:cubicBezTo>
                    <a:pt x="685" y="1328"/>
                    <a:pt x="674" y="1332"/>
                    <a:pt x="662" y="1332"/>
                  </a:cubicBezTo>
                  <a:cubicBezTo>
                    <a:pt x="642" y="1332"/>
                    <a:pt x="625" y="1321"/>
                    <a:pt x="625" y="1308"/>
                  </a:cubicBezTo>
                  <a:cubicBezTo>
                    <a:pt x="625" y="1307"/>
                    <a:pt x="625" y="1306"/>
                    <a:pt x="625" y="1306"/>
                  </a:cubicBezTo>
                  <a:cubicBezTo>
                    <a:pt x="619" y="1307"/>
                    <a:pt x="612" y="1307"/>
                    <a:pt x="605" y="1307"/>
                  </a:cubicBezTo>
                  <a:cubicBezTo>
                    <a:pt x="570" y="1307"/>
                    <a:pt x="543" y="1295"/>
                    <a:pt x="543" y="1279"/>
                  </a:cubicBezTo>
                  <a:cubicBezTo>
                    <a:pt x="543" y="1264"/>
                    <a:pt x="570" y="1251"/>
                    <a:pt x="605" y="1251"/>
                  </a:cubicBezTo>
                  <a:cubicBezTo>
                    <a:pt x="615" y="1251"/>
                    <a:pt x="625" y="1253"/>
                    <a:pt x="634" y="1255"/>
                  </a:cubicBezTo>
                  <a:cubicBezTo>
                    <a:pt x="637" y="1255"/>
                    <a:pt x="641" y="1255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6" y="1256"/>
                    <a:pt x="646" y="1256"/>
                    <a:pt x="646" y="1256"/>
                  </a:cubicBezTo>
                  <a:cubicBezTo>
                    <a:pt x="647" y="1257"/>
                    <a:pt x="647" y="1257"/>
                    <a:pt x="647" y="1257"/>
                  </a:cubicBezTo>
                  <a:cubicBezTo>
                    <a:pt x="648" y="1257"/>
                    <a:pt x="648" y="1257"/>
                    <a:pt x="648" y="1257"/>
                  </a:cubicBezTo>
                  <a:cubicBezTo>
                    <a:pt x="649" y="1258"/>
                    <a:pt x="651" y="1258"/>
                    <a:pt x="652" y="1259"/>
                  </a:cubicBezTo>
                  <a:cubicBezTo>
                    <a:pt x="655" y="1260"/>
                    <a:pt x="658" y="1262"/>
                    <a:pt x="660" y="1264"/>
                  </a:cubicBezTo>
                  <a:cubicBezTo>
                    <a:pt x="662" y="1265"/>
                    <a:pt x="663" y="1267"/>
                    <a:pt x="664" y="1268"/>
                  </a:cubicBezTo>
                  <a:cubicBezTo>
                    <a:pt x="669" y="1269"/>
                    <a:pt x="673" y="1269"/>
                    <a:pt x="678" y="1270"/>
                  </a:cubicBezTo>
                  <a:cubicBezTo>
                    <a:pt x="684" y="1271"/>
                    <a:pt x="689" y="1273"/>
                    <a:pt x="694" y="1276"/>
                  </a:cubicBezTo>
                  <a:cubicBezTo>
                    <a:pt x="697" y="1277"/>
                    <a:pt x="700" y="1278"/>
                    <a:pt x="703" y="1279"/>
                  </a:cubicBezTo>
                  <a:cubicBezTo>
                    <a:pt x="708" y="1281"/>
                    <a:pt x="712" y="1285"/>
                    <a:pt x="716" y="1288"/>
                  </a:cubicBezTo>
                  <a:cubicBezTo>
                    <a:pt x="729" y="1289"/>
                    <a:pt x="745" y="1287"/>
                    <a:pt x="756" y="1285"/>
                  </a:cubicBezTo>
                  <a:cubicBezTo>
                    <a:pt x="768" y="1283"/>
                    <a:pt x="779" y="1279"/>
                    <a:pt x="791" y="1277"/>
                  </a:cubicBezTo>
                  <a:cubicBezTo>
                    <a:pt x="759" y="1287"/>
                    <a:pt x="729" y="1302"/>
                    <a:pt x="700" y="1318"/>
                  </a:cubicBezTo>
                  <a:close/>
                  <a:moveTo>
                    <a:pt x="850" y="1332"/>
                  </a:moveTo>
                  <a:cubicBezTo>
                    <a:pt x="849" y="1332"/>
                    <a:pt x="847" y="1333"/>
                    <a:pt x="846" y="1334"/>
                  </a:cubicBezTo>
                  <a:cubicBezTo>
                    <a:pt x="845" y="1335"/>
                    <a:pt x="844" y="1335"/>
                    <a:pt x="844" y="1336"/>
                  </a:cubicBezTo>
                  <a:cubicBezTo>
                    <a:pt x="843" y="1337"/>
                    <a:pt x="842" y="1337"/>
                    <a:pt x="841" y="1338"/>
                  </a:cubicBezTo>
                  <a:cubicBezTo>
                    <a:pt x="834" y="1343"/>
                    <a:pt x="773" y="1389"/>
                    <a:pt x="744" y="1388"/>
                  </a:cubicBezTo>
                  <a:cubicBezTo>
                    <a:pt x="715" y="1387"/>
                    <a:pt x="712" y="1371"/>
                    <a:pt x="712" y="1364"/>
                  </a:cubicBezTo>
                  <a:cubicBezTo>
                    <a:pt x="711" y="1352"/>
                    <a:pt x="722" y="1342"/>
                    <a:pt x="735" y="1342"/>
                  </a:cubicBezTo>
                  <a:cubicBezTo>
                    <a:pt x="742" y="1341"/>
                    <a:pt x="748" y="1344"/>
                    <a:pt x="753" y="1348"/>
                  </a:cubicBezTo>
                  <a:cubicBezTo>
                    <a:pt x="758" y="1344"/>
                    <a:pt x="764" y="1342"/>
                    <a:pt x="771" y="1342"/>
                  </a:cubicBezTo>
                  <a:cubicBezTo>
                    <a:pt x="780" y="1342"/>
                    <a:pt x="788" y="1345"/>
                    <a:pt x="794" y="1350"/>
                  </a:cubicBezTo>
                  <a:cubicBezTo>
                    <a:pt x="799" y="1349"/>
                    <a:pt x="804" y="1347"/>
                    <a:pt x="809" y="1345"/>
                  </a:cubicBezTo>
                  <a:cubicBezTo>
                    <a:pt x="820" y="1342"/>
                    <a:pt x="831" y="1338"/>
                    <a:pt x="839" y="1335"/>
                  </a:cubicBezTo>
                  <a:cubicBezTo>
                    <a:pt x="840" y="1334"/>
                    <a:pt x="841" y="1334"/>
                    <a:pt x="842" y="1334"/>
                  </a:cubicBezTo>
                  <a:cubicBezTo>
                    <a:pt x="843" y="1333"/>
                    <a:pt x="844" y="1333"/>
                    <a:pt x="845" y="1333"/>
                  </a:cubicBezTo>
                  <a:cubicBezTo>
                    <a:pt x="846" y="1332"/>
                    <a:pt x="848" y="1331"/>
                    <a:pt x="849" y="1331"/>
                  </a:cubicBezTo>
                  <a:cubicBezTo>
                    <a:pt x="851" y="1330"/>
                    <a:pt x="853" y="1329"/>
                    <a:pt x="853" y="1329"/>
                  </a:cubicBezTo>
                  <a:cubicBezTo>
                    <a:pt x="853" y="1329"/>
                    <a:pt x="852" y="1330"/>
                    <a:pt x="850" y="1332"/>
                  </a:cubicBezTo>
                  <a:close/>
                  <a:moveTo>
                    <a:pt x="849" y="1303"/>
                  </a:moveTo>
                  <a:cubicBezTo>
                    <a:pt x="850" y="1302"/>
                    <a:pt x="851" y="1302"/>
                    <a:pt x="852" y="1301"/>
                  </a:cubicBezTo>
                  <a:cubicBezTo>
                    <a:pt x="853" y="1301"/>
                    <a:pt x="854" y="1301"/>
                    <a:pt x="854" y="1300"/>
                  </a:cubicBezTo>
                  <a:cubicBezTo>
                    <a:pt x="853" y="1301"/>
                    <a:pt x="851" y="1302"/>
                    <a:pt x="849" y="1303"/>
                  </a:cubicBezTo>
                  <a:close/>
                  <a:moveTo>
                    <a:pt x="861" y="1394"/>
                  </a:moveTo>
                  <a:cubicBezTo>
                    <a:pt x="862" y="1380"/>
                    <a:pt x="870" y="1367"/>
                    <a:pt x="880" y="1360"/>
                  </a:cubicBezTo>
                  <a:cubicBezTo>
                    <a:pt x="886" y="1367"/>
                    <a:pt x="908" y="1360"/>
                    <a:pt x="931" y="1343"/>
                  </a:cubicBezTo>
                  <a:cubicBezTo>
                    <a:pt x="955" y="1326"/>
                    <a:pt x="970" y="1306"/>
                    <a:pt x="965" y="1298"/>
                  </a:cubicBezTo>
                  <a:cubicBezTo>
                    <a:pt x="965" y="1297"/>
                    <a:pt x="964" y="1297"/>
                    <a:pt x="963" y="1296"/>
                  </a:cubicBezTo>
                  <a:cubicBezTo>
                    <a:pt x="1110" y="1179"/>
                    <a:pt x="1419" y="927"/>
                    <a:pt x="1441" y="908"/>
                  </a:cubicBezTo>
                  <a:cubicBezTo>
                    <a:pt x="1500" y="860"/>
                    <a:pt x="1537" y="831"/>
                    <a:pt x="1537" y="831"/>
                  </a:cubicBezTo>
                  <a:cubicBezTo>
                    <a:pt x="1537" y="831"/>
                    <a:pt x="1503" y="864"/>
                    <a:pt x="1448" y="917"/>
                  </a:cubicBezTo>
                  <a:cubicBezTo>
                    <a:pt x="1420" y="943"/>
                    <a:pt x="1387" y="975"/>
                    <a:pt x="1350" y="1009"/>
                  </a:cubicBezTo>
                  <a:cubicBezTo>
                    <a:pt x="1341" y="1018"/>
                    <a:pt x="1331" y="1026"/>
                    <a:pt x="1321" y="1035"/>
                  </a:cubicBezTo>
                  <a:cubicBezTo>
                    <a:pt x="1312" y="1044"/>
                    <a:pt x="1302" y="1054"/>
                    <a:pt x="1292" y="1063"/>
                  </a:cubicBezTo>
                  <a:cubicBezTo>
                    <a:pt x="1271" y="1081"/>
                    <a:pt x="1250" y="1101"/>
                    <a:pt x="1229" y="1120"/>
                  </a:cubicBezTo>
                  <a:cubicBezTo>
                    <a:pt x="1207" y="1140"/>
                    <a:pt x="1186" y="1158"/>
                    <a:pt x="1165" y="1177"/>
                  </a:cubicBezTo>
                  <a:cubicBezTo>
                    <a:pt x="1145" y="1195"/>
                    <a:pt x="1125" y="1212"/>
                    <a:pt x="1106" y="1229"/>
                  </a:cubicBezTo>
                  <a:cubicBezTo>
                    <a:pt x="1068" y="1262"/>
                    <a:pt x="1034" y="1292"/>
                    <a:pt x="1005" y="1317"/>
                  </a:cubicBezTo>
                  <a:cubicBezTo>
                    <a:pt x="998" y="1323"/>
                    <a:pt x="991" y="1329"/>
                    <a:pt x="984" y="1335"/>
                  </a:cubicBezTo>
                  <a:cubicBezTo>
                    <a:pt x="978" y="1340"/>
                    <a:pt x="972" y="1345"/>
                    <a:pt x="966" y="1350"/>
                  </a:cubicBezTo>
                  <a:cubicBezTo>
                    <a:pt x="964" y="1352"/>
                    <a:pt x="962" y="1353"/>
                    <a:pt x="960" y="1355"/>
                  </a:cubicBezTo>
                  <a:cubicBezTo>
                    <a:pt x="957" y="1358"/>
                    <a:pt x="955" y="1361"/>
                    <a:pt x="953" y="1365"/>
                  </a:cubicBezTo>
                  <a:cubicBezTo>
                    <a:pt x="951" y="1369"/>
                    <a:pt x="950" y="1374"/>
                    <a:pt x="949" y="1378"/>
                  </a:cubicBezTo>
                  <a:cubicBezTo>
                    <a:pt x="950" y="1380"/>
                    <a:pt x="951" y="1382"/>
                    <a:pt x="951" y="1384"/>
                  </a:cubicBezTo>
                  <a:cubicBezTo>
                    <a:pt x="951" y="1384"/>
                    <a:pt x="951" y="1384"/>
                    <a:pt x="951" y="1384"/>
                  </a:cubicBezTo>
                  <a:cubicBezTo>
                    <a:pt x="953" y="1383"/>
                    <a:pt x="955" y="1381"/>
                    <a:pt x="957" y="1379"/>
                  </a:cubicBezTo>
                  <a:cubicBezTo>
                    <a:pt x="957" y="1379"/>
                    <a:pt x="958" y="1378"/>
                    <a:pt x="958" y="1378"/>
                  </a:cubicBezTo>
                  <a:cubicBezTo>
                    <a:pt x="959" y="1377"/>
                    <a:pt x="959" y="1377"/>
                    <a:pt x="960" y="1376"/>
                  </a:cubicBezTo>
                  <a:cubicBezTo>
                    <a:pt x="961" y="1375"/>
                    <a:pt x="962" y="1374"/>
                    <a:pt x="963" y="1373"/>
                  </a:cubicBezTo>
                  <a:cubicBezTo>
                    <a:pt x="968" y="1369"/>
                    <a:pt x="973" y="1365"/>
                    <a:pt x="978" y="1361"/>
                  </a:cubicBezTo>
                  <a:cubicBezTo>
                    <a:pt x="988" y="1353"/>
                    <a:pt x="998" y="1346"/>
                    <a:pt x="1005" y="1340"/>
                  </a:cubicBezTo>
                  <a:cubicBezTo>
                    <a:pt x="1013" y="1335"/>
                    <a:pt x="1018" y="1331"/>
                    <a:pt x="1018" y="1331"/>
                  </a:cubicBezTo>
                  <a:cubicBezTo>
                    <a:pt x="1018" y="1331"/>
                    <a:pt x="1014" y="1336"/>
                    <a:pt x="1007" y="1343"/>
                  </a:cubicBezTo>
                  <a:cubicBezTo>
                    <a:pt x="1000" y="1349"/>
                    <a:pt x="992" y="1359"/>
                    <a:pt x="983" y="1368"/>
                  </a:cubicBezTo>
                  <a:cubicBezTo>
                    <a:pt x="979" y="1373"/>
                    <a:pt x="975" y="1378"/>
                    <a:pt x="971" y="1382"/>
                  </a:cubicBezTo>
                  <a:cubicBezTo>
                    <a:pt x="970" y="1383"/>
                    <a:pt x="969" y="1385"/>
                    <a:pt x="969" y="1386"/>
                  </a:cubicBezTo>
                  <a:cubicBezTo>
                    <a:pt x="968" y="1386"/>
                    <a:pt x="968" y="1387"/>
                    <a:pt x="967" y="1387"/>
                  </a:cubicBezTo>
                  <a:cubicBezTo>
                    <a:pt x="967" y="1388"/>
                    <a:pt x="966" y="1388"/>
                    <a:pt x="966" y="1389"/>
                  </a:cubicBezTo>
                  <a:cubicBezTo>
                    <a:pt x="964" y="1391"/>
                    <a:pt x="963" y="1393"/>
                    <a:pt x="962" y="1395"/>
                  </a:cubicBezTo>
                  <a:cubicBezTo>
                    <a:pt x="961" y="1396"/>
                    <a:pt x="960" y="1397"/>
                    <a:pt x="960" y="1398"/>
                  </a:cubicBezTo>
                  <a:cubicBezTo>
                    <a:pt x="959" y="1399"/>
                    <a:pt x="958" y="1400"/>
                    <a:pt x="958" y="1400"/>
                  </a:cubicBezTo>
                  <a:cubicBezTo>
                    <a:pt x="957" y="1402"/>
                    <a:pt x="956" y="1403"/>
                    <a:pt x="955" y="1404"/>
                  </a:cubicBezTo>
                  <a:cubicBezTo>
                    <a:pt x="955" y="1405"/>
                    <a:pt x="954" y="1406"/>
                    <a:pt x="954" y="1407"/>
                  </a:cubicBezTo>
                  <a:cubicBezTo>
                    <a:pt x="954" y="1411"/>
                    <a:pt x="953" y="1415"/>
                    <a:pt x="952" y="1419"/>
                  </a:cubicBezTo>
                  <a:cubicBezTo>
                    <a:pt x="951" y="1425"/>
                    <a:pt x="949" y="1429"/>
                    <a:pt x="948" y="1434"/>
                  </a:cubicBezTo>
                  <a:cubicBezTo>
                    <a:pt x="946" y="1437"/>
                    <a:pt x="944" y="1440"/>
                    <a:pt x="942" y="1443"/>
                  </a:cubicBezTo>
                  <a:cubicBezTo>
                    <a:pt x="942" y="1444"/>
                    <a:pt x="942" y="1444"/>
                    <a:pt x="942" y="1444"/>
                  </a:cubicBezTo>
                  <a:cubicBezTo>
                    <a:pt x="942" y="1460"/>
                    <a:pt x="931" y="1473"/>
                    <a:pt x="917" y="1473"/>
                  </a:cubicBezTo>
                  <a:cubicBezTo>
                    <a:pt x="916" y="1473"/>
                    <a:pt x="915" y="1473"/>
                    <a:pt x="914" y="1473"/>
                  </a:cubicBezTo>
                  <a:cubicBezTo>
                    <a:pt x="923" y="1467"/>
                    <a:pt x="930" y="1456"/>
                    <a:pt x="930" y="1442"/>
                  </a:cubicBezTo>
                  <a:cubicBezTo>
                    <a:pt x="930" y="1423"/>
                    <a:pt x="918" y="1408"/>
                    <a:pt x="902" y="1408"/>
                  </a:cubicBezTo>
                  <a:cubicBezTo>
                    <a:pt x="897" y="1408"/>
                    <a:pt x="892" y="1410"/>
                    <a:pt x="888" y="1413"/>
                  </a:cubicBezTo>
                  <a:cubicBezTo>
                    <a:pt x="883" y="1401"/>
                    <a:pt x="873" y="1394"/>
                    <a:pt x="861" y="1394"/>
                  </a:cubicBezTo>
                  <a:close/>
                  <a:moveTo>
                    <a:pt x="950" y="1680"/>
                  </a:moveTo>
                  <a:cubicBezTo>
                    <a:pt x="949" y="1680"/>
                    <a:pt x="948" y="1680"/>
                    <a:pt x="947" y="1680"/>
                  </a:cubicBezTo>
                  <a:cubicBezTo>
                    <a:pt x="941" y="1661"/>
                    <a:pt x="928" y="1647"/>
                    <a:pt x="912" y="1645"/>
                  </a:cubicBezTo>
                  <a:cubicBezTo>
                    <a:pt x="914" y="1636"/>
                    <a:pt x="919" y="1628"/>
                    <a:pt x="924" y="1622"/>
                  </a:cubicBezTo>
                  <a:cubicBezTo>
                    <a:pt x="924" y="1621"/>
                    <a:pt x="924" y="1619"/>
                    <a:pt x="924" y="1618"/>
                  </a:cubicBezTo>
                  <a:cubicBezTo>
                    <a:pt x="924" y="1618"/>
                    <a:pt x="924" y="1618"/>
                    <a:pt x="924" y="1618"/>
                  </a:cubicBezTo>
                  <a:cubicBezTo>
                    <a:pt x="923" y="1618"/>
                    <a:pt x="922" y="1618"/>
                    <a:pt x="921" y="1618"/>
                  </a:cubicBezTo>
                  <a:cubicBezTo>
                    <a:pt x="904" y="1618"/>
                    <a:pt x="891" y="1601"/>
                    <a:pt x="891" y="1581"/>
                  </a:cubicBezTo>
                  <a:cubicBezTo>
                    <a:pt x="891" y="1564"/>
                    <a:pt x="899" y="1550"/>
                    <a:pt x="911" y="1545"/>
                  </a:cubicBezTo>
                  <a:cubicBezTo>
                    <a:pt x="910" y="1542"/>
                    <a:pt x="910" y="1538"/>
                    <a:pt x="910" y="1535"/>
                  </a:cubicBezTo>
                  <a:cubicBezTo>
                    <a:pt x="910" y="1518"/>
                    <a:pt x="922" y="1504"/>
                    <a:pt x="938" y="1504"/>
                  </a:cubicBezTo>
                  <a:cubicBezTo>
                    <a:pt x="953" y="1504"/>
                    <a:pt x="965" y="1518"/>
                    <a:pt x="965" y="1535"/>
                  </a:cubicBezTo>
                  <a:cubicBezTo>
                    <a:pt x="965" y="1548"/>
                    <a:pt x="958" y="1559"/>
                    <a:pt x="947" y="1563"/>
                  </a:cubicBezTo>
                  <a:cubicBezTo>
                    <a:pt x="950" y="1568"/>
                    <a:pt x="951" y="1574"/>
                    <a:pt x="951" y="1581"/>
                  </a:cubicBezTo>
                  <a:cubicBezTo>
                    <a:pt x="951" y="1581"/>
                    <a:pt x="951" y="1581"/>
                    <a:pt x="951" y="1581"/>
                  </a:cubicBezTo>
                  <a:cubicBezTo>
                    <a:pt x="954" y="1580"/>
                    <a:pt x="957" y="1579"/>
                    <a:pt x="961" y="1579"/>
                  </a:cubicBezTo>
                  <a:cubicBezTo>
                    <a:pt x="981" y="1579"/>
                    <a:pt x="998" y="1597"/>
                    <a:pt x="998" y="1618"/>
                  </a:cubicBezTo>
                  <a:cubicBezTo>
                    <a:pt x="998" y="1619"/>
                    <a:pt x="998" y="1620"/>
                    <a:pt x="997" y="1621"/>
                  </a:cubicBezTo>
                  <a:cubicBezTo>
                    <a:pt x="995" y="1620"/>
                    <a:pt x="991" y="1619"/>
                    <a:pt x="988" y="1619"/>
                  </a:cubicBezTo>
                  <a:cubicBezTo>
                    <a:pt x="976" y="1619"/>
                    <a:pt x="967" y="1630"/>
                    <a:pt x="967" y="1643"/>
                  </a:cubicBezTo>
                  <a:cubicBezTo>
                    <a:pt x="967" y="1656"/>
                    <a:pt x="976" y="1667"/>
                    <a:pt x="988" y="1667"/>
                  </a:cubicBezTo>
                  <a:cubicBezTo>
                    <a:pt x="988" y="1667"/>
                    <a:pt x="989" y="1667"/>
                    <a:pt x="989" y="1667"/>
                  </a:cubicBezTo>
                  <a:cubicBezTo>
                    <a:pt x="988" y="1681"/>
                    <a:pt x="983" y="1693"/>
                    <a:pt x="976" y="1701"/>
                  </a:cubicBezTo>
                  <a:cubicBezTo>
                    <a:pt x="973" y="1689"/>
                    <a:pt x="962" y="1680"/>
                    <a:pt x="950" y="1680"/>
                  </a:cubicBezTo>
                  <a:close/>
                  <a:moveTo>
                    <a:pt x="1044" y="1778"/>
                  </a:moveTo>
                  <a:cubicBezTo>
                    <a:pt x="1044" y="1779"/>
                    <a:pt x="1044" y="1779"/>
                    <a:pt x="1044" y="1780"/>
                  </a:cubicBezTo>
                  <a:cubicBezTo>
                    <a:pt x="1044" y="1784"/>
                    <a:pt x="1043" y="1787"/>
                    <a:pt x="1042" y="1788"/>
                  </a:cubicBezTo>
                  <a:cubicBezTo>
                    <a:pt x="1042" y="1789"/>
                    <a:pt x="1042" y="1790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36" y="1803"/>
                    <a:pt x="1024" y="1811"/>
                    <a:pt x="1011" y="1811"/>
                  </a:cubicBezTo>
                  <a:cubicBezTo>
                    <a:pt x="1010" y="1811"/>
                    <a:pt x="1009" y="1811"/>
                    <a:pt x="1008" y="1811"/>
                  </a:cubicBezTo>
                  <a:cubicBezTo>
                    <a:pt x="1012" y="1806"/>
                    <a:pt x="1015" y="1800"/>
                    <a:pt x="1015" y="1793"/>
                  </a:cubicBezTo>
                  <a:cubicBezTo>
                    <a:pt x="1015" y="1777"/>
                    <a:pt x="1001" y="1764"/>
                    <a:pt x="985" y="1764"/>
                  </a:cubicBezTo>
                  <a:cubicBezTo>
                    <a:pt x="984" y="1764"/>
                    <a:pt x="982" y="1764"/>
                    <a:pt x="981" y="1764"/>
                  </a:cubicBezTo>
                  <a:cubicBezTo>
                    <a:pt x="983" y="1760"/>
                    <a:pt x="986" y="1756"/>
                    <a:pt x="989" y="1753"/>
                  </a:cubicBezTo>
                  <a:cubicBezTo>
                    <a:pt x="987" y="1749"/>
                    <a:pt x="985" y="1744"/>
                    <a:pt x="985" y="1739"/>
                  </a:cubicBezTo>
                  <a:cubicBezTo>
                    <a:pt x="985" y="1727"/>
                    <a:pt x="994" y="1717"/>
                    <a:pt x="1005" y="1717"/>
                  </a:cubicBezTo>
                  <a:cubicBezTo>
                    <a:pt x="1010" y="1717"/>
                    <a:pt x="1014" y="1719"/>
                    <a:pt x="1017" y="1722"/>
                  </a:cubicBezTo>
                  <a:cubicBezTo>
                    <a:pt x="1018" y="1718"/>
                    <a:pt x="1018" y="1713"/>
                    <a:pt x="1017" y="1710"/>
                  </a:cubicBezTo>
                  <a:cubicBezTo>
                    <a:pt x="1017" y="1704"/>
                    <a:pt x="1016" y="1700"/>
                    <a:pt x="1016" y="1697"/>
                  </a:cubicBezTo>
                  <a:cubicBezTo>
                    <a:pt x="1016" y="1696"/>
                    <a:pt x="1015" y="1696"/>
                    <a:pt x="1015" y="1695"/>
                  </a:cubicBezTo>
                  <a:cubicBezTo>
                    <a:pt x="1015" y="1694"/>
                    <a:pt x="1015" y="1694"/>
                    <a:pt x="1015" y="1694"/>
                  </a:cubicBezTo>
                  <a:cubicBezTo>
                    <a:pt x="1015" y="1693"/>
                    <a:pt x="1015" y="1692"/>
                    <a:pt x="1015" y="1692"/>
                  </a:cubicBezTo>
                  <a:cubicBezTo>
                    <a:pt x="1015" y="1692"/>
                    <a:pt x="1015" y="1693"/>
                    <a:pt x="1016" y="1693"/>
                  </a:cubicBezTo>
                  <a:cubicBezTo>
                    <a:pt x="1016" y="1693"/>
                    <a:pt x="1016" y="1694"/>
                    <a:pt x="1017" y="1694"/>
                  </a:cubicBezTo>
                  <a:cubicBezTo>
                    <a:pt x="1017" y="1695"/>
                    <a:pt x="1017" y="1695"/>
                    <a:pt x="1018" y="1696"/>
                  </a:cubicBezTo>
                  <a:cubicBezTo>
                    <a:pt x="1020" y="1698"/>
                    <a:pt x="1022" y="1702"/>
                    <a:pt x="1025" y="1707"/>
                  </a:cubicBezTo>
                  <a:cubicBezTo>
                    <a:pt x="1027" y="1713"/>
                    <a:pt x="1029" y="1720"/>
                    <a:pt x="1029" y="1728"/>
                  </a:cubicBezTo>
                  <a:cubicBezTo>
                    <a:pt x="1030" y="1734"/>
                    <a:pt x="1029" y="1741"/>
                    <a:pt x="1027" y="1748"/>
                  </a:cubicBezTo>
                  <a:cubicBezTo>
                    <a:pt x="1029" y="1750"/>
                    <a:pt x="1031" y="1751"/>
                    <a:pt x="1033" y="1753"/>
                  </a:cubicBezTo>
                  <a:cubicBezTo>
                    <a:pt x="1034" y="1754"/>
                    <a:pt x="1035" y="1755"/>
                    <a:pt x="1036" y="1756"/>
                  </a:cubicBezTo>
                  <a:cubicBezTo>
                    <a:pt x="1041" y="1762"/>
                    <a:pt x="1044" y="1770"/>
                    <a:pt x="1044" y="17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2593" y="2913"/>
              <a:ext cx="29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1501" y="2365"/>
              <a:ext cx="173" cy="319"/>
            </a:xfrm>
            <a:custGeom>
              <a:avLst/>
              <a:gdLst>
                <a:gd name="T0" fmla="*/ 56 w 107"/>
                <a:gd name="T1" fmla="*/ 176 h 197"/>
                <a:gd name="T2" fmla="*/ 59 w 107"/>
                <a:gd name="T3" fmla="*/ 176 h 197"/>
                <a:gd name="T4" fmla="*/ 85 w 107"/>
                <a:gd name="T5" fmla="*/ 197 h 197"/>
                <a:gd name="T6" fmla="*/ 98 w 107"/>
                <a:gd name="T7" fmla="*/ 163 h 197"/>
                <a:gd name="T8" fmla="*/ 97 w 107"/>
                <a:gd name="T9" fmla="*/ 163 h 197"/>
                <a:gd name="T10" fmla="*/ 76 w 107"/>
                <a:gd name="T11" fmla="*/ 139 h 197"/>
                <a:gd name="T12" fmla="*/ 97 w 107"/>
                <a:gd name="T13" fmla="*/ 115 h 197"/>
                <a:gd name="T14" fmla="*/ 106 w 107"/>
                <a:gd name="T15" fmla="*/ 117 h 197"/>
                <a:gd name="T16" fmla="*/ 107 w 107"/>
                <a:gd name="T17" fmla="*/ 114 h 197"/>
                <a:gd name="T18" fmla="*/ 70 w 107"/>
                <a:gd name="T19" fmla="*/ 75 h 197"/>
                <a:gd name="T20" fmla="*/ 60 w 107"/>
                <a:gd name="T21" fmla="*/ 77 h 197"/>
                <a:gd name="T22" fmla="*/ 60 w 107"/>
                <a:gd name="T23" fmla="*/ 77 h 197"/>
                <a:gd name="T24" fmla="*/ 56 w 107"/>
                <a:gd name="T25" fmla="*/ 59 h 197"/>
                <a:gd name="T26" fmla="*/ 74 w 107"/>
                <a:gd name="T27" fmla="*/ 31 h 197"/>
                <a:gd name="T28" fmla="*/ 47 w 107"/>
                <a:gd name="T29" fmla="*/ 0 h 197"/>
                <a:gd name="T30" fmla="*/ 19 w 107"/>
                <a:gd name="T31" fmla="*/ 31 h 197"/>
                <a:gd name="T32" fmla="*/ 20 w 107"/>
                <a:gd name="T33" fmla="*/ 41 h 197"/>
                <a:gd name="T34" fmla="*/ 0 w 107"/>
                <a:gd name="T35" fmla="*/ 77 h 197"/>
                <a:gd name="T36" fmla="*/ 30 w 107"/>
                <a:gd name="T37" fmla="*/ 114 h 197"/>
                <a:gd name="T38" fmla="*/ 33 w 107"/>
                <a:gd name="T39" fmla="*/ 114 h 197"/>
                <a:gd name="T40" fmla="*/ 33 w 107"/>
                <a:gd name="T41" fmla="*/ 114 h 197"/>
                <a:gd name="T42" fmla="*/ 33 w 107"/>
                <a:gd name="T43" fmla="*/ 118 h 197"/>
                <a:gd name="T44" fmla="*/ 21 w 107"/>
                <a:gd name="T45" fmla="*/ 141 h 197"/>
                <a:gd name="T46" fmla="*/ 56 w 107"/>
                <a:gd name="T47" fmla="*/ 17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7" h="197">
                  <a:moveTo>
                    <a:pt x="56" y="176"/>
                  </a:moveTo>
                  <a:cubicBezTo>
                    <a:pt x="57" y="176"/>
                    <a:pt x="58" y="176"/>
                    <a:pt x="59" y="176"/>
                  </a:cubicBezTo>
                  <a:cubicBezTo>
                    <a:pt x="71" y="176"/>
                    <a:pt x="82" y="185"/>
                    <a:pt x="85" y="197"/>
                  </a:cubicBezTo>
                  <a:cubicBezTo>
                    <a:pt x="92" y="189"/>
                    <a:pt x="97" y="177"/>
                    <a:pt x="98" y="163"/>
                  </a:cubicBezTo>
                  <a:cubicBezTo>
                    <a:pt x="98" y="163"/>
                    <a:pt x="97" y="163"/>
                    <a:pt x="97" y="163"/>
                  </a:cubicBezTo>
                  <a:cubicBezTo>
                    <a:pt x="85" y="163"/>
                    <a:pt x="76" y="152"/>
                    <a:pt x="76" y="139"/>
                  </a:cubicBezTo>
                  <a:cubicBezTo>
                    <a:pt x="76" y="126"/>
                    <a:pt x="85" y="115"/>
                    <a:pt x="97" y="115"/>
                  </a:cubicBezTo>
                  <a:cubicBezTo>
                    <a:pt x="100" y="115"/>
                    <a:pt x="104" y="116"/>
                    <a:pt x="106" y="117"/>
                  </a:cubicBezTo>
                  <a:cubicBezTo>
                    <a:pt x="107" y="116"/>
                    <a:pt x="107" y="115"/>
                    <a:pt x="107" y="114"/>
                  </a:cubicBezTo>
                  <a:cubicBezTo>
                    <a:pt x="107" y="93"/>
                    <a:pt x="90" y="75"/>
                    <a:pt x="70" y="75"/>
                  </a:cubicBezTo>
                  <a:cubicBezTo>
                    <a:pt x="66" y="75"/>
                    <a:pt x="63" y="76"/>
                    <a:pt x="60" y="77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0" y="70"/>
                    <a:pt x="59" y="64"/>
                    <a:pt x="56" y="59"/>
                  </a:cubicBezTo>
                  <a:cubicBezTo>
                    <a:pt x="67" y="55"/>
                    <a:pt x="74" y="44"/>
                    <a:pt x="74" y="31"/>
                  </a:cubicBezTo>
                  <a:cubicBezTo>
                    <a:pt x="74" y="14"/>
                    <a:pt x="62" y="0"/>
                    <a:pt x="47" y="0"/>
                  </a:cubicBezTo>
                  <a:cubicBezTo>
                    <a:pt x="31" y="0"/>
                    <a:pt x="19" y="14"/>
                    <a:pt x="19" y="31"/>
                  </a:cubicBezTo>
                  <a:cubicBezTo>
                    <a:pt x="19" y="34"/>
                    <a:pt x="19" y="38"/>
                    <a:pt x="20" y="41"/>
                  </a:cubicBezTo>
                  <a:cubicBezTo>
                    <a:pt x="8" y="46"/>
                    <a:pt x="0" y="60"/>
                    <a:pt x="0" y="77"/>
                  </a:cubicBezTo>
                  <a:cubicBezTo>
                    <a:pt x="0" y="97"/>
                    <a:pt x="13" y="114"/>
                    <a:pt x="30" y="114"/>
                  </a:cubicBezTo>
                  <a:cubicBezTo>
                    <a:pt x="31" y="114"/>
                    <a:pt x="32" y="114"/>
                    <a:pt x="33" y="114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33" y="115"/>
                    <a:pt x="33" y="117"/>
                    <a:pt x="33" y="118"/>
                  </a:cubicBezTo>
                  <a:cubicBezTo>
                    <a:pt x="28" y="124"/>
                    <a:pt x="23" y="132"/>
                    <a:pt x="21" y="141"/>
                  </a:cubicBezTo>
                  <a:cubicBezTo>
                    <a:pt x="37" y="143"/>
                    <a:pt x="50" y="157"/>
                    <a:pt x="56" y="17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710" y="2572"/>
              <a:ext cx="31" cy="57"/>
            </a:xfrm>
            <a:custGeom>
              <a:avLst/>
              <a:gdLst>
                <a:gd name="T0" fmla="*/ 8 w 19"/>
                <a:gd name="T1" fmla="*/ 35 h 35"/>
                <a:gd name="T2" fmla="*/ 19 w 19"/>
                <a:gd name="T3" fmla="*/ 18 h 35"/>
                <a:gd name="T4" fmla="*/ 8 w 19"/>
                <a:gd name="T5" fmla="*/ 0 h 35"/>
                <a:gd name="T6" fmla="*/ 0 w 19"/>
                <a:gd name="T7" fmla="*/ 4 h 35"/>
                <a:gd name="T8" fmla="*/ 5 w 19"/>
                <a:gd name="T9" fmla="*/ 22 h 35"/>
                <a:gd name="T10" fmla="*/ 3 w 19"/>
                <a:gd name="T11" fmla="*/ 34 h 35"/>
                <a:gd name="T12" fmla="*/ 8 w 19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5">
                  <a:moveTo>
                    <a:pt x="8" y="35"/>
                  </a:moveTo>
                  <a:cubicBezTo>
                    <a:pt x="14" y="35"/>
                    <a:pt x="19" y="27"/>
                    <a:pt x="19" y="18"/>
                  </a:cubicBezTo>
                  <a:cubicBezTo>
                    <a:pt x="19" y="8"/>
                    <a:pt x="14" y="0"/>
                    <a:pt x="8" y="0"/>
                  </a:cubicBezTo>
                  <a:cubicBezTo>
                    <a:pt x="5" y="0"/>
                    <a:pt x="2" y="2"/>
                    <a:pt x="0" y="4"/>
                  </a:cubicBezTo>
                  <a:cubicBezTo>
                    <a:pt x="3" y="9"/>
                    <a:pt x="5" y="15"/>
                    <a:pt x="5" y="22"/>
                  </a:cubicBezTo>
                  <a:cubicBezTo>
                    <a:pt x="5" y="26"/>
                    <a:pt x="4" y="30"/>
                    <a:pt x="3" y="34"/>
                  </a:cubicBezTo>
                  <a:cubicBezTo>
                    <a:pt x="5" y="35"/>
                    <a:pt x="6" y="35"/>
                    <a:pt x="8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565" y="722"/>
              <a:ext cx="140" cy="118"/>
            </a:xfrm>
            <a:custGeom>
              <a:avLst/>
              <a:gdLst>
                <a:gd name="T0" fmla="*/ 23 w 87"/>
                <a:gd name="T1" fmla="*/ 73 h 73"/>
                <a:gd name="T2" fmla="*/ 41 w 87"/>
                <a:gd name="T3" fmla="*/ 63 h 73"/>
                <a:gd name="T4" fmla="*/ 51 w 87"/>
                <a:gd name="T5" fmla="*/ 65 h 73"/>
                <a:gd name="T6" fmla="*/ 78 w 87"/>
                <a:gd name="T7" fmla="*/ 47 h 73"/>
                <a:gd name="T8" fmla="*/ 87 w 87"/>
                <a:gd name="T9" fmla="*/ 32 h 73"/>
                <a:gd name="T10" fmla="*/ 78 w 87"/>
                <a:gd name="T11" fmla="*/ 17 h 73"/>
                <a:gd name="T12" fmla="*/ 51 w 87"/>
                <a:gd name="T13" fmla="*/ 0 h 73"/>
                <a:gd name="T14" fmla="*/ 23 w 87"/>
                <a:gd name="T15" fmla="*/ 23 h 73"/>
                <a:gd name="T16" fmla="*/ 23 w 87"/>
                <a:gd name="T17" fmla="*/ 23 h 73"/>
                <a:gd name="T18" fmla="*/ 0 w 87"/>
                <a:gd name="T19" fmla="*/ 48 h 73"/>
                <a:gd name="T20" fmla="*/ 23 w 87"/>
                <a:gd name="T2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73">
                  <a:moveTo>
                    <a:pt x="23" y="73"/>
                  </a:moveTo>
                  <a:cubicBezTo>
                    <a:pt x="30" y="73"/>
                    <a:pt x="37" y="69"/>
                    <a:pt x="41" y="63"/>
                  </a:cubicBezTo>
                  <a:cubicBezTo>
                    <a:pt x="44" y="65"/>
                    <a:pt x="48" y="65"/>
                    <a:pt x="51" y="65"/>
                  </a:cubicBezTo>
                  <a:cubicBezTo>
                    <a:pt x="63" y="65"/>
                    <a:pt x="73" y="58"/>
                    <a:pt x="78" y="47"/>
                  </a:cubicBezTo>
                  <a:cubicBezTo>
                    <a:pt x="84" y="45"/>
                    <a:pt x="87" y="39"/>
                    <a:pt x="87" y="32"/>
                  </a:cubicBezTo>
                  <a:cubicBezTo>
                    <a:pt x="87" y="25"/>
                    <a:pt x="83" y="20"/>
                    <a:pt x="78" y="17"/>
                  </a:cubicBezTo>
                  <a:cubicBezTo>
                    <a:pt x="73" y="7"/>
                    <a:pt x="63" y="0"/>
                    <a:pt x="51" y="0"/>
                  </a:cubicBezTo>
                  <a:cubicBezTo>
                    <a:pt x="38" y="0"/>
                    <a:pt x="27" y="10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10" y="23"/>
                    <a:pt x="0" y="34"/>
                    <a:pt x="0" y="48"/>
                  </a:cubicBezTo>
                  <a:cubicBezTo>
                    <a:pt x="0" y="62"/>
                    <a:pt x="10" y="73"/>
                    <a:pt x="23" y="73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1209" y="2081"/>
              <a:ext cx="231" cy="98"/>
            </a:xfrm>
            <a:custGeom>
              <a:avLst/>
              <a:gdLst>
                <a:gd name="T0" fmla="*/ 33 w 142"/>
                <a:gd name="T1" fmla="*/ 59 h 60"/>
                <a:gd name="T2" fmla="*/ 130 w 142"/>
                <a:gd name="T3" fmla="*/ 9 h 60"/>
                <a:gd name="T4" fmla="*/ 133 w 142"/>
                <a:gd name="T5" fmla="*/ 7 h 60"/>
                <a:gd name="T6" fmla="*/ 135 w 142"/>
                <a:gd name="T7" fmla="*/ 5 h 60"/>
                <a:gd name="T8" fmla="*/ 139 w 142"/>
                <a:gd name="T9" fmla="*/ 3 h 60"/>
                <a:gd name="T10" fmla="*/ 142 w 142"/>
                <a:gd name="T11" fmla="*/ 0 h 60"/>
                <a:gd name="T12" fmla="*/ 138 w 142"/>
                <a:gd name="T13" fmla="*/ 2 h 60"/>
                <a:gd name="T14" fmla="*/ 134 w 142"/>
                <a:gd name="T15" fmla="*/ 4 h 60"/>
                <a:gd name="T16" fmla="*/ 131 w 142"/>
                <a:gd name="T17" fmla="*/ 5 h 60"/>
                <a:gd name="T18" fmla="*/ 128 w 142"/>
                <a:gd name="T19" fmla="*/ 6 h 60"/>
                <a:gd name="T20" fmla="*/ 98 w 142"/>
                <a:gd name="T21" fmla="*/ 16 h 60"/>
                <a:gd name="T22" fmla="*/ 83 w 142"/>
                <a:gd name="T23" fmla="*/ 21 h 60"/>
                <a:gd name="T24" fmla="*/ 60 w 142"/>
                <a:gd name="T25" fmla="*/ 13 h 60"/>
                <a:gd name="T26" fmla="*/ 42 w 142"/>
                <a:gd name="T27" fmla="*/ 19 h 60"/>
                <a:gd name="T28" fmla="*/ 24 w 142"/>
                <a:gd name="T29" fmla="*/ 13 h 60"/>
                <a:gd name="T30" fmla="*/ 1 w 142"/>
                <a:gd name="T31" fmla="*/ 35 h 60"/>
                <a:gd name="T32" fmla="*/ 33 w 142"/>
                <a:gd name="T33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60">
                  <a:moveTo>
                    <a:pt x="33" y="59"/>
                  </a:moveTo>
                  <a:cubicBezTo>
                    <a:pt x="62" y="60"/>
                    <a:pt x="123" y="14"/>
                    <a:pt x="130" y="9"/>
                  </a:cubicBezTo>
                  <a:cubicBezTo>
                    <a:pt x="131" y="8"/>
                    <a:pt x="132" y="8"/>
                    <a:pt x="133" y="7"/>
                  </a:cubicBezTo>
                  <a:cubicBezTo>
                    <a:pt x="133" y="6"/>
                    <a:pt x="134" y="6"/>
                    <a:pt x="135" y="5"/>
                  </a:cubicBezTo>
                  <a:cubicBezTo>
                    <a:pt x="136" y="4"/>
                    <a:pt x="138" y="3"/>
                    <a:pt x="139" y="3"/>
                  </a:cubicBezTo>
                  <a:cubicBezTo>
                    <a:pt x="141" y="1"/>
                    <a:pt x="142" y="0"/>
                    <a:pt x="142" y="0"/>
                  </a:cubicBezTo>
                  <a:cubicBezTo>
                    <a:pt x="142" y="0"/>
                    <a:pt x="140" y="1"/>
                    <a:pt x="138" y="2"/>
                  </a:cubicBezTo>
                  <a:cubicBezTo>
                    <a:pt x="137" y="2"/>
                    <a:pt x="135" y="3"/>
                    <a:pt x="134" y="4"/>
                  </a:cubicBezTo>
                  <a:cubicBezTo>
                    <a:pt x="133" y="4"/>
                    <a:pt x="132" y="4"/>
                    <a:pt x="131" y="5"/>
                  </a:cubicBezTo>
                  <a:cubicBezTo>
                    <a:pt x="130" y="5"/>
                    <a:pt x="129" y="5"/>
                    <a:pt x="128" y="6"/>
                  </a:cubicBezTo>
                  <a:cubicBezTo>
                    <a:pt x="120" y="9"/>
                    <a:pt x="109" y="13"/>
                    <a:pt x="98" y="16"/>
                  </a:cubicBezTo>
                  <a:cubicBezTo>
                    <a:pt x="93" y="18"/>
                    <a:pt x="88" y="20"/>
                    <a:pt x="83" y="21"/>
                  </a:cubicBezTo>
                  <a:cubicBezTo>
                    <a:pt x="77" y="16"/>
                    <a:pt x="69" y="13"/>
                    <a:pt x="60" y="13"/>
                  </a:cubicBezTo>
                  <a:cubicBezTo>
                    <a:pt x="53" y="13"/>
                    <a:pt x="47" y="15"/>
                    <a:pt x="42" y="19"/>
                  </a:cubicBezTo>
                  <a:cubicBezTo>
                    <a:pt x="37" y="15"/>
                    <a:pt x="31" y="12"/>
                    <a:pt x="24" y="13"/>
                  </a:cubicBezTo>
                  <a:cubicBezTo>
                    <a:pt x="11" y="13"/>
                    <a:pt x="0" y="23"/>
                    <a:pt x="1" y="35"/>
                  </a:cubicBezTo>
                  <a:cubicBezTo>
                    <a:pt x="1" y="42"/>
                    <a:pt x="4" y="58"/>
                    <a:pt x="33" y="5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979" y="1777"/>
              <a:ext cx="462" cy="163"/>
            </a:xfrm>
            <a:custGeom>
              <a:avLst/>
              <a:gdLst>
                <a:gd name="T0" fmla="*/ 0 w 285"/>
                <a:gd name="T1" fmla="*/ 32 h 101"/>
                <a:gd name="T2" fmla="*/ 32 w 285"/>
                <a:gd name="T3" fmla="*/ 64 h 101"/>
                <a:gd name="T4" fmla="*/ 57 w 285"/>
                <a:gd name="T5" fmla="*/ 52 h 101"/>
                <a:gd name="T6" fmla="*/ 82 w 285"/>
                <a:gd name="T7" fmla="*/ 61 h 101"/>
                <a:gd name="T8" fmla="*/ 105 w 285"/>
                <a:gd name="T9" fmla="*/ 55 h 101"/>
                <a:gd name="T10" fmla="*/ 121 w 285"/>
                <a:gd name="T11" fmla="*/ 61 h 101"/>
                <a:gd name="T12" fmla="*/ 122 w 285"/>
                <a:gd name="T13" fmla="*/ 61 h 101"/>
                <a:gd name="T14" fmla="*/ 122 w 285"/>
                <a:gd name="T15" fmla="*/ 61 h 101"/>
                <a:gd name="T16" fmla="*/ 179 w 285"/>
                <a:gd name="T17" fmla="*/ 101 h 101"/>
                <a:gd name="T18" fmla="*/ 192 w 285"/>
                <a:gd name="T19" fmla="*/ 100 h 101"/>
                <a:gd name="T20" fmla="*/ 195 w 285"/>
                <a:gd name="T21" fmla="*/ 100 h 101"/>
                <a:gd name="T22" fmla="*/ 206 w 285"/>
                <a:gd name="T23" fmla="*/ 98 h 101"/>
                <a:gd name="T24" fmla="*/ 209 w 285"/>
                <a:gd name="T25" fmla="*/ 97 h 101"/>
                <a:gd name="T26" fmla="*/ 212 w 285"/>
                <a:gd name="T27" fmla="*/ 96 h 101"/>
                <a:gd name="T28" fmla="*/ 218 w 285"/>
                <a:gd name="T29" fmla="*/ 94 h 101"/>
                <a:gd name="T30" fmla="*/ 229 w 285"/>
                <a:gd name="T31" fmla="*/ 89 h 101"/>
                <a:gd name="T32" fmla="*/ 234 w 285"/>
                <a:gd name="T33" fmla="*/ 87 h 101"/>
                <a:gd name="T34" fmla="*/ 239 w 285"/>
                <a:gd name="T35" fmla="*/ 84 h 101"/>
                <a:gd name="T36" fmla="*/ 250 w 285"/>
                <a:gd name="T37" fmla="*/ 80 h 101"/>
                <a:gd name="T38" fmla="*/ 268 w 285"/>
                <a:gd name="T39" fmla="*/ 71 h 101"/>
                <a:gd name="T40" fmla="*/ 285 w 285"/>
                <a:gd name="T41" fmla="*/ 62 h 101"/>
                <a:gd name="T42" fmla="*/ 266 w 285"/>
                <a:gd name="T43" fmla="*/ 66 h 101"/>
                <a:gd name="T44" fmla="*/ 247 w 285"/>
                <a:gd name="T45" fmla="*/ 69 h 101"/>
                <a:gd name="T46" fmla="*/ 236 w 285"/>
                <a:gd name="T47" fmla="*/ 70 h 101"/>
                <a:gd name="T48" fmla="*/ 233 w 285"/>
                <a:gd name="T49" fmla="*/ 70 h 101"/>
                <a:gd name="T50" fmla="*/ 235 w 285"/>
                <a:gd name="T51" fmla="*/ 61 h 101"/>
                <a:gd name="T52" fmla="*/ 179 w 285"/>
                <a:gd name="T53" fmla="*/ 22 h 101"/>
                <a:gd name="T54" fmla="*/ 145 w 285"/>
                <a:gd name="T55" fmla="*/ 30 h 101"/>
                <a:gd name="T56" fmla="*/ 121 w 285"/>
                <a:gd name="T57" fmla="*/ 6 h 101"/>
                <a:gd name="T58" fmla="*/ 100 w 285"/>
                <a:gd name="T59" fmla="*/ 21 h 101"/>
                <a:gd name="T60" fmla="*/ 82 w 285"/>
                <a:gd name="T61" fmla="*/ 17 h 101"/>
                <a:gd name="T62" fmla="*/ 62 w 285"/>
                <a:gd name="T63" fmla="*/ 23 h 101"/>
                <a:gd name="T64" fmla="*/ 32 w 285"/>
                <a:gd name="T65" fmla="*/ 0 h 101"/>
                <a:gd name="T66" fmla="*/ 0 w 285"/>
                <a:gd name="T67" fmla="*/ 3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5" h="101">
                  <a:moveTo>
                    <a:pt x="0" y="32"/>
                  </a:moveTo>
                  <a:cubicBezTo>
                    <a:pt x="0" y="49"/>
                    <a:pt x="14" y="64"/>
                    <a:pt x="32" y="64"/>
                  </a:cubicBezTo>
                  <a:cubicBezTo>
                    <a:pt x="42" y="64"/>
                    <a:pt x="51" y="59"/>
                    <a:pt x="57" y="52"/>
                  </a:cubicBezTo>
                  <a:cubicBezTo>
                    <a:pt x="62" y="58"/>
                    <a:pt x="72" y="61"/>
                    <a:pt x="82" y="61"/>
                  </a:cubicBezTo>
                  <a:cubicBezTo>
                    <a:pt x="91" y="61"/>
                    <a:pt x="99" y="59"/>
                    <a:pt x="105" y="55"/>
                  </a:cubicBezTo>
                  <a:cubicBezTo>
                    <a:pt x="109" y="59"/>
                    <a:pt x="115" y="61"/>
                    <a:pt x="121" y="61"/>
                  </a:cubicBezTo>
                  <a:cubicBezTo>
                    <a:pt x="121" y="61"/>
                    <a:pt x="122" y="61"/>
                    <a:pt x="122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2" y="83"/>
                    <a:pt x="148" y="101"/>
                    <a:pt x="179" y="101"/>
                  </a:cubicBezTo>
                  <a:cubicBezTo>
                    <a:pt x="183" y="101"/>
                    <a:pt x="187" y="101"/>
                    <a:pt x="192" y="100"/>
                  </a:cubicBezTo>
                  <a:cubicBezTo>
                    <a:pt x="193" y="100"/>
                    <a:pt x="194" y="100"/>
                    <a:pt x="195" y="100"/>
                  </a:cubicBezTo>
                  <a:cubicBezTo>
                    <a:pt x="198" y="99"/>
                    <a:pt x="202" y="99"/>
                    <a:pt x="206" y="98"/>
                  </a:cubicBezTo>
                  <a:cubicBezTo>
                    <a:pt x="207" y="98"/>
                    <a:pt x="208" y="97"/>
                    <a:pt x="209" y="97"/>
                  </a:cubicBezTo>
                  <a:cubicBezTo>
                    <a:pt x="210" y="97"/>
                    <a:pt x="211" y="96"/>
                    <a:pt x="212" y="96"/>
                  </a:cubicBezTo>
                  <a:cubicBezTo>
                    <a:pt x="214" y="95"/>
                    <a:pt x="216" y="94"/>
                    <a:pt x="218" y="94"/>
                  </a:cubicBezTo>
                  <a:cubicBezTo>
                    <a:pt x="221" y="92"/>
                    <a:pt x="225" y="91"/>
                    <a:pt x="229" y="89"/>
                  </a:cubicBezTo>
                  <a:cubicBezTo>
                    <a:pt x="230" y="88"/>
                    <a:pt x="232" y="88"/>
                    <a:pt x="234" y="87"/>
                  </a:cubicBezTo>
                  <a:cubicBezTo>
                    <a:pt x="236" y="86"/>
                    <a:pt x="237" y="85"/>
                    <a:pt x="239" y="84"/>
                  </a:cubicBezTo>
                  <a:cubicBezTo>
                    <a:pt x="243" y="83"/>
                    <a:pt x="246" y="81"/>
                    <a:pt x="250" y="80"/>
                  </a:cubicBezTo>
                  <a:cubicBezTo>
                    <a:pt x="256" y="77"/>
                    <a:pt x="262" y="74"/>
                    <a:pt x="268" y="71"/>
                  </a:cubicBezTo>
                  <a:cubicBezTo>
                    <a:pt x="278" y="66"/>
                    <a:pt x="285" y="62"/>
                    <a:pt x="285" y="62"/>
                  </a:cubicBezTo>
                  <a:cubicBezTo>
                    <a:pt x="285" y="62"/>
                    <a:pt x="277" y="63"/>
                    <a:pt x="266" y="66"/>
                  </a:cubicBezTo>
                  <a:cubicBezTo>
                    <a:pt x="260" y="66"/>
                    <a:pt x="254" y="67"/>
                    <a:pt x="247" y="69"/>
                  </a:cubicBezTo>
                  <a:cubicBezTo>
                    <a:pt x="243" y="69"/>
                    <a:pt x="240" y="69"/>
                    <a:pt x="236" y="70"/>
                  </a:cubicBezTo>
                  <a:cubicBezTo>
                    <a:pt x="235" y="70"/>
                    <a:pt x="234" y="70"/>
                    <a:pt x="233" y="70"/>
                  </a:cubicBezTo>
                  <a:cubicBezTo>
                    <a:pt x="234" y="67"/>
                    <a:pt x="235" y="64"/>
                    <a:pt x="235" y="61"/>
                  </a:cubicBezTo>
                  <a:cubicBezTo>
                    <a:pt x="235" y="39"/>
                    <a:pt x="210" y="22"/>
                    <a:pt x="179" y="22"/>
                  </a:cubicBezTo>
                  <a:cubicBezTo>
                    <a:pt x="166" y="22"/>
                    <a:pt x="154" y="25"/>
                    <a:pt x="145" y="30"/>
                  </a:cubicBezTo>
                  <a:cubicBezTo>
                    <a:pt x="143" y="16"/>
                    <a:pt x="133" y="6"/>
                    <a:pt x="121" y="6"/>
                  </a:cubicBezTo>
                  <a:cubicBezTo>
                    <a:pt x="112" y="6"/>
                    <a:pt x="104" y="12"/>
                    <a:pt x="100" y="21"/>
                  </a:cubicBezTo>
                  <a:cubicBezTo>
                    <a:pt x="95" y="19"/>
                    <a:pt x="89" y="17"/>
                    <a:pt x="82" y="17"/>
                  </a:cubicBezTo>
                  <a:cubicBezTo>
                    <a:pt x="75" y="17"/>
                    <a:pt x="68" y="19"/>
                    <a:pt x="62" y="23"/>
                  </a:cubicBezTo>
                  <a:cubicBezTo>
                    <a:pt x="58" y="9"/>
                    <a:pt x="46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722" y="1313"/>
              <a:ext cx="128" cy="243"/>
            </a:xfrm>
            <a:custGeom>
              <a:avLst/>
              <a:gdLst>
                <a:gd name="T0" fmla="*/ 22 w 79"/>
                <a:gd name="T1" fmla="*/ 50 h 150"/>
                <a:gd name="T2" fmla="*/ 39 w 79"/>
                <a:gd name="T3" fmla="*/ 148 h 150"/>
                <a:gd name="T4" fmla="*/ 79 w 79"/>
                <a:gd name="T5" fmla="*/ 101 h 150"/>
                <a:gd name="T6" fmla="*/ 65 w 79"/>
                <a:gd name="T7" fmla="*/ 73 h 150"/>
                <a:gd name="T8" fmla="*/ 60 w 79"/>
                <a:gd name="T9" fmla="*/ 64 h 150"/>
                <a:gd name="T10" fmla="*/ 61 w 79"/>
                <a:gd name="T11" fmla="*/ 60 h 150"/>
                <a:gd name="T12" fmla="*/ 64 w 79"/>
                <a:gd name="T13" fmla="*/ 41 h 150"/>
                <a:gd name="T14" fmla="*/ 63 w 79"/>
                <a:gd name="T15" fmla="*/ 30 h 150"/>
                <a:gd name="T16" fmla="*/ 59 w 79"/>
                <a:gd name="T17" fmla="*/ 21 h 150"/>
                <a:gd name="T18" fmla="*/ 54 w 79"/>
                <a:gd name="T19" fmla="*/ 13 h 150"/>
                <a:gd name="T20" fmla="*/ 51 w 79"/>
                <a:gd name="T21" fmla="*/ 11 h 150"/>
                <a:gd name="T22" fmla="*/ 33 w 79"/>
                <a:gd name="T23" fmla="*/ 0 h 150"/>
                <a:gd name="T24" fmla="*/ 22 w 79"/>
                <a:gd name="T25" fmla="*/ 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50">
                  <a:moveTo>
                    <a:pt x="22" y="50"/>
                  </a:moveTo>
                  <a:cubicBezTo>
                    <a:pt x="0" y="72"/>
                    <a:pt x="4" y="144"/>
                    <a:pt x="39" y="148"/>
                  </a:cubicBezTo>
                  <a:cubicBezTo>
                    <a:pt x="61" y="150"/>
                    <a:pt x="79" y="123"/>
                    <a:pt x="79" y="101"/>
                  </a:cubicBezTo>
                  <a:cubicBezTo>
                    <a:pt x="79" y="88"/>
                    <a:pt x="73" y="81"/>
                    <a:pt x="65" y="73"/>
                  </a:cubicBezTo>
                  <a:cubicBezTo>
                    <a:pt x="62" y="70"/>
                    <a:pt x="61" y="67"/>
                    <a:pt x="60" y="64"/>
                  </a:cubicBezTo>
                  <a:cubicBezTo>
                    <a:pt x="60" y="63"/>
                    <a:pt x="61" y="62"/>
                    <a:pt x="61" y="60"/>
                  </a:cubicBezTo>
                  <a:cubicBezTo>
                    <a:pt x="63" y="54"/>
                    <a:pt x="65" y="48"/>
                    <a:pt x="64" y="41"/>
                  </a:cubicBezTo>
                  <a:cubicBezTo>
                    <a:pt x="64" y="37"/>
                    <a:pt x="64" y="34"/>
                    <a:pt x="63" y="30"/>
                  </a:cubicBezTo>
                  <a:cubicBezTo>
                    <a:pt x="62" y="27"/>
                    <a:pt x="61" y="24"/>
                    <a:pt x="59" y="21"/>
                  </a:cubicBezTo>
                  <a:cubicBezTo>
                    <a:pt x="58" y="18"/>
                    <a:pt x="56" y="15"/>
                    <a:pt x="54" y="13"/>
                  </a:cubicBezTo>
                  <a:cubicBezTo>
                    <a:pt x="53" y="12"/>
                    <a:pt x="52" y="11"/>
                    <a:pt x="51" y="11"/>
                  </a:cubicBezTo>
                  <a:cubicBezTo>
                    <a:pt x="47" y="4"/>
                    <a:pt x="41" y="0"/>
                    <a:pt x="33" y="0"/>
                  </a:cubicBezTo>
                  <a:cubicBezTo>
                    <a:pt x="9" y="1"/>
                    <a:pt x="8" y="35"/>
                    <a:pt x="22" y="5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1452" y="1274"/>
              <a:ext cx="1096" cy="1041"/>
            </a:xfrm>
            <a:custGeom>
              <a:avLst/>
              <a:gdLst>
                <a:gd name="T0" fmla="*/ 304 w 676"/>
                <a:gd name="T1" fmla="*/ 346 h 642"/>
                <a:gd name="T2" fmla="*/ 368 w 676"/>
                <a:gd name="T3" fmla="*/ 289 h 642"/>
                <a:gd name="T4" fmla="*/ 431 w 676"/>
                <a:gd name="T5" fmla="*/ 232 h 642"/>
                <a:gd name="T6" fmla="*/ 460 w 676"/>
                <a:gd name="T7" fmla="*/ 204 h 642"/>
                <a:gd name="T8" fmla="*/ 489 w 676"/>
                <a:gd name="T9" fmla="*/ 178 h 642"/>
                <a:gd name="T10" fmla="*/ 587 w 676"/>
                <a:gd name="T11" fmla="*/ 86 h 642"/>
                <a:gd name="T12" fmla="*/ 676 w 676"/>
                <a:gd name="T13" fmla="*/ 0 h 642"/>
                <a:gd name="T14" fmla="*/ 580 w 676"/>
                <a:gd name="T15" fmla="*/ 77 h 642"/>
                <a:gd name="T16" fmla="*/ 102 w 676"/>
                <a:gd name="T17" fmla="*/ 465 h 642"/>
                <a:gd name="T18" fmla="*/ 104 w 676"/>
                <a:gd name="T19" fmla="*/ 467 h 642"/>
                <a:gd name="T20" fmla="*/ 70 w 676"/>
                <a:gd name="T21" fmla="*/ 512 h 642"/>
                <a:gd name="T22" fmla="*/ 19 w 676"/>
                <a:gd name="T23" fmla="*/ 529 h 642"/>
                <a:gd name="T24" fmla="*/ 0 w 676"/>
                <a:gd name="T25" fmla="*/ 563 h 642"/>
                <a:gd name="T26" fmla="*/ 27 w 676"/>
                <a:gd name="T27" fmla="*/ 582 h 642"/>
                <a:gd name="T28" fmla="*/ 41 w 676"/>
                <a:gd name="T29" fmla="*/ 577 h 642"/>
                <a:gd name="T30" fmla="*/ 69 w 676"/>
                <a:gd name="T31" fmla="*/ 611 h 642"/>
                <a:gd name="T32" fmla="*/ 53 w 676"/>
                <a:gd name="T33" fmla="*/ 642 h 642"/>
                <a:gd name="T34" fmla="*/ 56 w 676"/>
                <a:gd name="T35" fmla="*/ 642 h 642"/>
                <a:gd name="T36" fmla="*/ 81 w 676"/>
                <a:gd name="T37" fmla="*/ 613 h 642"/>
                <a:gd name="T38" fmla="*/ 81 w 676"/>
                <a:gd name="T39" fmla="*/ 612 h 642"/>
                <a:gd name="T40" fmla="*/ 87 w 676"/>
                <a:gd name="T41" fmla="*/ 603 h 642"/>
                <a:gd name="T42" fmla="*/ 91 w 676"/>
                <a:gd name="T43" fmla="*/ 588 h 642"/>
                <a:gd name="T44" fmla="*/ 93 w 676"/>
                <a:gd name="T45" fmla="*/ 576 h 642"/>
                <a:gd name="T46" fmla="*/ 94 w 676"/>
                <a:gd name="T47" fmla="*/ 573 h 642"/>
                <a:gd name="T48" fmla="*/ 97 w 676"/>
                <a:gd name="T49" fmla="*/ 569 h 642"/>
                <a:gd name="T50" fmla="*/ 99 w 676"/>
                <a:gd name="T51" fmla="*/ 567 h 642"/>
                <a:gd name="T52" fmla="*/ 101 w 676"/>
                <a:gd name="T53" fmla="*/ 564 h 642"/>
                <a:gd name="T54" fmla="*/ 105 w 676"/>
                <a:gd name="T55" fmla="*/ 558 h 642"/>
                <a:gd name="T56" fmla="*/ 106 w 676"/>
                <a:gd name="T57" fmla="*/ 556 h 642"/>
                <a:gd name="T58" fmla="*/ 108 w 676"/>
                <a:gd name="T59" fmla="*/ 555 h 642"/>
                <a:gd name="T60" fmla="*/ 110 w 676"/>
                <a:gd name="T61" fmla="*/ 551 h 642"/>
                <a:gd name="T62" fmla="*/ 122 w 676"/>
                <a:gd name="T63" fmla="*/ 537 h 642"/>
                <a:gd name="T64" fmla="*/ 146 w 676"/>
                <a:gd name="T65" fmla="*/ 512 h 642"/>
                <a:gd name="T66" fmla="*/ 157 w 676"/>
                <a:gd name="T67" fmla="*/ 500 h 642"/>
                <a:gd name="T68" fmla="*/ 144 w 676"/>
                <a:gd name="T69" fmla="*/ 509 h 642"/>
                <a:gd name="T70" fmla="*/ 117 w 676"/>
                <a:gd name="T71" fmla="*/ 530 h 642"/>
                <a:gd name="T72" fmla="*/ 102 w 676"/>
                <a:gd name="T73" fmla="*/ 542 h 642"/>
                <a:gd name="T74" fmla="*/ 99 w 676"/>
                <a:gd name="T75" fmla="*/ 545 h 642"/>
                <a:gd name="T76" fmla="*/ 97 w 676"/>
                <a:gd name="T77" fmla="*/ 547 h 642"/>
                <a:gd name="T78" fmla="*/ 96 w 676"/>
                <a:gd name="T79" fmla="*/ 548 h 642"/>
                <a:gd name="T80" fmla="*/ 90 w 676"/>
                <a:gd name="T81" fmla="*/ 553 h 642"/>
                <a:gd name="T82" fmla="*/ 90 w 676"/>
                <a:gd name="T83" fmla="*/ 553 h 642"/>
                <a:gd name="T84" fmla="*/ 88 w 676"/>
                <a:gd name="T85" fmla="*/ 547 h 642"/>
                <a:gd name="T86" fmla="*/ 92 w 676"/>
                <a:gd name="T87" fmla="*/ 534 h 642"/>
                <a:gd name="T88" fmla="*/ 99 w 676"/>
                <a:gd name="T89" fmla="*/ 524 h 642"/>
                <a:gd name="T90" fmla="*/ 105 w 676"/>
                <a:gd name="T91" fmla="*/ 519 h 642"/>
                <a:gd name="T92" fmla="*/ 123 w 676"/>
                <a:gd name="T93" fmla="*/ 504 h 642"/>
                <a:gd name="T94" fmla="*/ 144 w 676"/>
                <a:gd name="T95" fmla="*/ 486 h 642"/>
                <a:gd name="T96" fmla="*/ 245 w 676"/>
                <a:gd name="T97" fmla="*/ 398 h 642"/>
                <a:gd name="T98" fmla="*/ 304 w 676"/>
                <a:gd name="T99" fmla="*/ 3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6" h="642">
                  <a:moveTo>
                    <a:pt x="304" y="346"/>
                  </a:moveTo>
                  <a:cubicBezTo>
                    <a:pt x="325" y="327"/>
                    <a:pt x="346" y="309"/>
                    <a:pt x="368" y="289"/>
                  </a:cubicBezTo>
                  <a:cubicBezTo>
                    <a:pt x="389" y="270"/>
                    <a:pt x="410" y="250"/>
                    <a:pt x="431" y="232"/>
                  </a:cubicBezTo>
                  <a:cubicBezTo>
                    <a:pt x="441" y="223"/>
                    <a:pt x="451" y="213"/>
                    <a:pt x="460" y="204"/>
                  </a:cubicBezTo>
                  <a:cubicBezTo>
                    <a:pt x="470" y="195"/>
                    <a:pt x="480" y="187"/>
                    <a:pt x="489" y="178"/>
                  </a:cubicBezTo>
                  <a:cubicBezTo>
                    <a:pt x="526" y="144"/>
                    <a:pt x="559" y="112"/>
                    <a:pt x="587" y="86"/>
                  </a:cubicBezTo>
                  <a:cubicBezTo>
                    <a:pt x="642" y="33"/>
                    <a:pt x="676" y="0"/>
                    <a:pt x="676" y="0"/>
                  </a:cubicBezTo>
                  <a:cubicBezTo>
                    <a:pt x="676" y="0"/>
                    <a:pt x="639" y="29"/>
                    <a:pt x="580" y="77"/>
                  </a:cubicBezTo>
                  <a:cubicBezTo>
                    <a:pt x="558" y="96"/>
                    <a:pt x="249" y="348"/>
                    <a:pt x="102" y="465"/>
                  </a:cubicBezTo>
                  <a:cubicBezTo>
                    <a:pt x="103" y="466"/>
                    <a:pt x="104" y="466"/>
                    <a:pt x="104" y="467"/>
                  </a:cubicBezTo>
                  <a:cubicBezTo>
                    <a:pt x="109" y="475"/>
                    <a:pt x="94" y="495"/>
                    <a:pt x="70" y="512"/>
                  </a:cubicBezTo>
                  <a:cubicBezTo>
                    <a:pt x="47" y="529"/>
                    <a:pt x="25" y="536"/>
                    <a:pt x="19" y="529"/>
                  </a:cubicBezTo>
                  <a:cubicBezTo>
                    <a:pt x="9" y="536"/>
                    <a:pt x="1" y="549"/>
                    <a:pt x="0" y="563"/>
                  </a:cubicBezTo>
                  <a:cubicBezTo>
                    <a:pt x="12" y="563"/>
                    <a:pt x="22" y="570"/>
                    <a:pt x="27" y="582"/>
                  </a:cubicBezTo>
                  <a:cubicBezTo>
                    <a:pt x="31" y="579"/>
                    <a:pt x="36" y="577"/>
                    <a:pt x="41" y="577"/>
                  </a:cubicBezTo>
                  <a:cubicBezTo>
                    <a:pt x="57" y="577"/>
                    <a:pt x="69" y="592"/>
                    <a:pt x="69" y="611"/>
                  </a:cubicBezTo>
                  <a:cubicBezTo>
                    <a:pt x="69" y="625"/>
                    <a:pt x="62" y="636"/>
                    <a:pt x="53" y="642"/>
                  </a:cubicBezTo>
                  <a:cubicBezTo>
                    <a:pt x="54" y="642"/>
                    <a:pt x="55" y="642"/>
                    <a:pt x="56" y="642"/>
                  </a:cubicBezTo>
                  <a:cubicBezTo>
                    <a:pt x="70" y="642"/>
                    <a:pt x="81" y="629"/>
                    <a:pt x="81" y="613"/>
                  </a:cubicBezTo>
                  <a:cubicBezTo>
                    <a:pt x="81" y="612"/>
                    <a:pt x="81" y="612"/>
                    <a:pt x="81" y="612"/>
                  </a:cubicBezTo>
                  <a:cubicBezTo>
                    <a:pt x="83" y="609"/>
                    <a:pt x="85" y="606"/>
                    <a:pt x="87" y="603"/>
                  </a:cubicBezTo>
                  <a:cubicBezTo>
                    <a:pt x="88" y="598"/>
                    <a:pt x="90" y="594"/>
                    <a:pt x="91" y="588"/>
                  </a:cubicBezTo>
                  <a:cubicBezTo>
                    <a:pt x="92" y="584"/>
                    <a:pt x="93" y="580"/>
                    <a:pt x="93" y="576"/>
                  </a:cubicBezTo>
                  <a:cubicBezTo>
                    <a:pt x="93" y="575"/>
                    <a:pt x="94" y="574"/>
                    <a:pt x="94" y="573"/>
                  </a:cubicBezTo>
                  <a:cubicBezTo>
                    <a:pt x="95" y="572"/>
                    <a:pt x="96" y="571"/>
                    <a:pt x="97" y="569"/>
                  </a:cubicBezTo>
                  <a:cubicBezTo>
                    <a:pt x="97" y="569"/>
                    <a:pt x="98" y="568"/>
                    <a:pt x="99" y="567"/>
                  </a:cubicBezTo>
                  <a:cubicBezTo>
                    <a:pt x="99" y="566"/>
                    <a:pt x="100" y="565"/>
                    <a:pt x="101" y="564"/>
                  </a:cubicBezTo>
                  <a:cubicBezTo>
                    <a:pt x="102" y="562"/>
                    <a:pt x="103" y="560"/>
                    <a:pt x="105" y="558"/>
                  </a:cubicBezTo>
                  <a:cubicBezTo>
                    <a:pt x="105" y="557"/>
                    <a:pt x="106" y="557"/>
                    <a:pt x="106" y="556"/>
                  </a:cubicBezTo>
                  <a:cubicBezTo>
                    <a:pt x="107" y="556"/>
                    <a:pt x="107" y="555"/>
                    <a:pt x="108" y="555"/>
                  </a:cubicBezTo>
                  <a:cubicBezTo>
                    <a:pt x="108" y="554"/>
                    <a:pt x="109" y="552"/>
                    <a:pt x="110" y="551"/>
                  </a:cubicBezTo>
                  <a:cubicBezTo>
                    <a:pt x="114" y="547"/>
                    <a:pt x="118" y="542"/>
                    <a:pt x="122" y="537"/>
                  </a:cubicBezTo>
                  <a:cubicBezTo>
                    <a:pt x="131" y="528"/>
                    <a:pt x="139" y="518"/>
                    <a:pt x="146" y="512"/>
                  </a:cubicBezTo>
                  <a:cubicBezTo>
                    <a:pt x="153" y="505"/>
                    <a:pt x="157" y="500"/>
                    <a:pt x="157" y="500"/>
                  </a:cubicBezTo>
                  <a:cubicBezTo>
                    <a:pt x="157" y="500"/>
                    <a:pt x="152" y="504"/>
                    <a:pt x="144" y="509"/>
                  </a:cubicBezTo>
                  <a:cubicBezTo>
                    <a:pt x="137" y="515"/>
                    <a:pt x="127" y="522"/>
                    <a:pt x="117" y="530"/>
                  </a:cubicBezTo>
                  <a:cubicBezTo>
                    <a:pt x="112" y="534"/>
                    <a:pt x="107" y="538"/>
                    <a:pt x="102" y="542"/>
                  </a:cubicBezTo>
                  <a:cubicBezTo>
                    <a:pt x="101" y="543"/>
                    <a:pt x="100" y="544"/>
                    <a:pt x="99" y="545"/>
                  </a:cubicBezTo>
                  <a:cubicBezTo>
                    <a:pt x="98" y="546"/>
                    <a:pt x="98" y="546"/>
                    <a:pt x="97" y="547"/>
                  </a:cubicBezTo>
                  <a:cubicBezTo>
                    <a:pt x="97" y="547"/>
                    <a:pt x="96" y="548"/>
                    <a:pt x="96" y="548"/>
                  </a:cubicBezTo>
                  <a:cubicBezTo>
                    <a:pt x="94" y="550"/>
                    <a:pt x="92" y="552"/>
                    <a:pt x="90" y="553"/>
                  </a:cubicBezTo>
                  <a:cubicBezTo>
                    <a:pt x="90" y="553"/>
                    <a:pt x="90" y="553"/>
                    <a:pt x="90" y="553"/>
                  </a:cubicBezTo>
                  <a:cubicBezTo>
                    <a:pt x="90" y="551"/>
                    <a:pt x="89" y="549"/>
                    <a:pt x="88" y="547"/>
                  </a:cubicBezTo>
                  <a:cubicBezTo>
                    <a:pt x="89" y="543"/>
                    <a:pt x="90" y="538"/>
                    <a:pt x="92" y="534"/>
                  </a:cubicBezTo>
                  <a:cubicBezTo>
                    <a:pt x="94" y="530"/>
                    <a:pt x="96" y="527"/>
                    <a:pt x="99" y="524"/>
                  </a:cubicBezTo>
                  <a:cubicBezTo>
                    <a:pt x="101" y="522"/>
                    <a:pt x="103" y="521"/>
                    <a:pt x="105" y="519"/>
                  </a:cubicBezTo>
                  <a:cubicBezTo>
                    <a:pt x="111" y="514"/>
                    <a:pt x="117" y="509"/>
                    <a:pt x="123" y="504"/>
                  </a:cubicBezTo>
                  <a:cubicBezTo>
                    <a:pt x="130" y="498"/>
                    <a:pt x="137" y="492"/>
                    <a:pt x="144" y="486"/>
                  </a:cubicBezTo>
                  <a:cubicBezTo>
                    <a:pt x="173" y="461"/>
                    <a:pt x="207" y="431"/>
                    <a:pt x="245" y="398"/>
                  </a:cubicBezTo>
                  <a:cubicBezTo>
                    <a:pt x="264" y="381"/>
                    <a:pt x="284" y="364"/>
                    <a:pt x="304" y="34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1532" y="1229"/>
              <a:ext cx="993" cy="799"/>
            </a:xfrm>
            <a:custGeom>
              <a:avLst/>
              <a:gdLst>
                <a:gd name="T0" fmla="*/ 15 w 613"/>
                <a:gd name="T1" fmla="*/ 445 h 493"/>
                <a:gd name="T2" fmla="*/ 0 w 613"/>
                <a:gd name="T3" fmla="*/ 461 h 493"/>
                <a:gd name="T4" fmla="*/ 17 w 613"/>
                <a:gd name="T5" fmla="*/ 466 h 493"/>
                <a:gd name="T6" fmla="*/ 9 w 613"/>
                <a:gd name="T7" fmla="*/ 493 h 493"/>
                <a:gd name="T8" fmla="*/ 566 w 613"/>
                <a:gd name="T9" fmla="*/ 38 h 493"/>
                <a:gd name="T10" fmla="*/ 611 w 613"/>
                <a:gd name="T11" fmla="*/ 1 h 493"/>
                <a:gd name="T12" fmla="*/ 613 w 613"/>
                <a:gd name="T13" fmla="*/ 0 h 493"/>
                <a:gd name="T14" fmla="*/ 588 w 613"/>
                <a:gd name="T15" fmla="*/ 19 h 493"/>
                <a:gd name="T16" fmla="*/ 464 w 613"/>
                <a:gd name="T17" fmla="*/ 114 h 493"/>
                <a:gd name="T18" fmla="*/ 281 w 613"/>
                <a:gd name="T19" fmla="*/ 252 h 493"/>
                <a:gd name="T20" fmla="*/ 122 w 613"/>
                <a:gd name="T21" fmla="*/ 364 h 493"/>
                <a:gd name="T22" fmla="*/ 97 w 613"/>
                <a:gd name="T23" fmla="*/ 378 h 493"/>
                <a:gd name="T24" fmla="*/ 85 w 613"/>
                <a:gd name="T25" fmla="*/ 373 h 493"/>
                <a:gd name="T26" fmla="*/ 94 w 613"/>
                <a:gd name="T27" fmla="*/ 357 h 493"/>
                <a:gd name="T28" fmla="*/ 68 w 613"/>
                <a:gd name="T29" fmla="*/ 371 h 493"/>
                <a:gd name="T30" fmla="*/ 16 w 613"/>
                <a:gd name="T31" fmla="*/ 399 h 493"/>
                <a:gd name="T32" fmla="*/ 9 w 613"/>
                <a:gd name="T33" fmla="*/ 415 h 493"/>
                <a:gd name="T34" fmla="*/ 25 w 613"/>
                <a:gd name="T35" fmla="*/ 419 h 493"/>
                <a:gd name="T36" fmla="*/ 19 w 613"/>
                <a:gd name="T37" fmla="*/ 439 h 493"/>
                <a:gd name="T38" fmla="*/ 15 w 613"/>
                <a:gd name="T39" fmla="*/ 445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3" h="493">
                  <a:moveTo>
                    <a:pt x="15" y="445"/>
                  </a:moveTo>
                  <a:cubicBezTo>
                    <a:pt x="11" y="450"/>
                    <a:pt x="6" y="456"/>
                    <a:pt x="0" y="461"/>
                  </a:cubicBezTo>
                  <a:cubicBezTo>
                    <a:pt x="8" y="460"/>
                    <a:pt x="14" y="461"/>
                    <a:pt x="17" y="466"/>
                  </a:cubicBezTo>
                  <a:cubicBezTo>
                    <a:pt x="21" y="472"/>
                    <a:pt x="17" y="482"/>
                    <a:pt x="9" y="493"/>
                  </a:cubicBezTo>
                  <a:cubicBezTo>
                    <a:pt x="125" y="418"/>
                    <a:pt x="537" y="61"/>
                    <a:pt x="566" y="38"/>
                  </a:cubicBezTo>
                  <a:cubicBezTo>
                    <a:pt x="581" y="26"/>
                    <a:pt x="597" y="14"/>
                    <a:pt x="611" y="1"/>
                  </a:cubicBezTo>
                  <a:cubicBezTo>
                    <a:pt x="612" y="1"/>
                    <a:pt x="613" y="0"/>
                    <a:pt x="613" y="0"/>
                  </a:cubicBezTo>
                  <a:cubicBezTo>
                    <a:pt x="605" y="6"/>
                    <a:pt x="597" y="12"/>
                    <a:pt x="588" y="19"/>
                  </a:cubicBezTo>
                  <a:cubicBezTo>
                    <a:pt x="547" y="50"/>
                    <a:pt x="506" y="83"/>
                    <a:pt x="464" y="114"/>
                  </a:cubicBezTo>
                  <a:cubicBezTo>
                    <a:pt x="403" y="161"/>
                    <a:pt x="342" y="207"/>
                    <a:pt x="281" y="252"/>
                  </a:cubicBezTo>
                  <a:cubicBezTo>
                    <a:pt x="229" y="291"/>
                    <a:pt x="176" y="329"/>
                    <a:pt x="122" y="364"/>
                  </a:cubicBezTo>
                  <a:cubicBezTo>
                    <a:pt x="115" y="369"/>
                    <a:pt x="106" y="377"/>
                    <a:pt x="97" y="378"/>
                  </a:cubicBezTo>
                  <a:cubicBezTo>
                    <a:pt x="93" y="378"/>
                    <a:pt x="87" y="378"/>
                    <a:pt x="85" y="373"/>
                  </a:cubicBezTo>
                  <a:cubicBezTo>
                    <a:pt x="83" y="367"/>
                    <a:pt x="91" y="361"/>
                    <a:pt x="94" y="357"/>
                  </a:cubicBezTo>
                  <a:cubicBezTo>
                    <a:pt x="86" y="362"/>
                    <a:pt x="77" y="367"/>
                    <a:pt x="68" y="371"/>
                  </a:cubicBezTo>
                  <a:cubicBezTo>
                    <a:pt x="51" y="381"/>
                    <a:pt x="34" y="391"/>
                    <a:pt x="16" y="399"/>
                  </a:cubicBezTo>
                  <a:cubicBezTo>
                    <a:pt x="16" y="403"/>
                    <a:pt x="13" y="409"/>
                    <a:pt x="9" y="415"/>
                  </a:cubicBezTo>
                  <a:cubicBezTo>
                    <a:pt x="17" y="414"/>
                    <a:pt x="22" y="415"/>
                    <a:pt x="25" y="419"/>
                  </a:cubicBezTo>
                  <a:cubicBezTo>
                    <a:pt x="27" y="423"/>
                    <a:pt x="25" y="430"/>
                    <a:pt x="19" y="439"/>
                  </a:cubicBezTo>
                  <a:cubicBezTo>
                    <a:pt x="19" y="441"/>
                    <a:pt x="17" y="443"/>
                    <a:pt x="15" y="44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1433" y="2034"/>
              <a:ext cx="8" cy="5"/>
            </a:xfrm>
            <a:custGeom>
              <a:avLst/>
              <a:gdLst>
                <a:gd name="T0" fmla="*/ 3 w 5"/>
                <a:gd name="T1" fmla="*/ 1 h 3"/>
                <a:gd name="T2" fmla="*/ 0 w 5"/>
                <a:gd name="T3" fmla="*/ 3 h 3"/>
                <a:gd name="T4" fmla="*/ 5 w 5"/>
                <a:gd name="T5" fmla="*/ 0 h 3"/>
                <a:gd name="T6" fmla="*/ 3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3" y="1"/>
                  </a:moveTo>
                  <a:cubicBezTo>
                    <a:pt x="2" y="2"/>
                    <a:pt x="1" y="2"/>
                    <a:pt x="0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5" y="1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937" y="1955"/>
              <a:ext cx="402" cy="131"/>
            </a:xfrm>
            <a:custGeom>
              <a:avLst/>
              <a:gdLst>
                <a:gd name="T0" fmla="*/ 119 w 248"/>
                <a:gd name="T1" fmla="*/ 81 h 81"/>
                <a:gd name="T2" fmla="*/ 149 w 248"/>
                <a:gd name="T3" fmla="*/ 72 h 81"/>
                <a:gd name="T4" fmla="*/ 157 w 248"/>
                <a:gd name="T5" fmla="*/ 67 h 81"/>
                <a:gd name="T6" fmla="*/ 248 w 248"/>
                <a:gd name="T7" fmla="*/ 26 h 81"/>
                <a:gd name="T8" fmla="*/ 213 w 248"/>
                <a:gd name="T9" fmla="*/ 34 h 81"/>
                <a:gd name="T10" fmla="*/ 173 w 248"/>
                <a:gd name="T11" fmla="*/ 37 h 81"/>
                <a:gd name="T12" fmla="*/ 160 w 248"/>
                <a:gd name="T13" fmla="*/ 28 h 81"/>
                <a:gd name="T14" fmla="*/ 151 w 248"/>
                <a:gd name="T15" fmla="*/ 25 h 81"/>
                <a:gd name="T16" fmla="*/ 135 w 248"/>
                <a:gd name="T17" fmla="*/ 19 h 81"/>
                <a:gd name="T18" fmla="*/ 121 w 248"/>
                <a:gd name="T19" fmla="*/ 17 h 81"/>
                <a:gd name="T20" fmla="*/ 117 w 248"/>
                <a:gd name="T21" fmla="*/ 13 h 81"/>
                <a:gd name="T22" fmla="*/ 109 w 248"/>
                <a:gd name="T23" fmla="*/ 8 h 81"/>
                <a:gd name="T24" fmla="*/ 105 w 248"/>
                <a:gd name="T25" fmla="*/ 6 h 81"/>
                <a:gd name="T26" fmla="*/ 104 w 248"/>
                <a:gd name="T27" fmla="*/ 6 h 81"/>
                <a:gd name="T28" fmla="*/ 103 w 248"/>
                <a:gd name="T29" fmla="*/ 5 h 81"/>
                <a:gd name="T30" fmla="*/ 101 w 248"/>
                <a:gd name="T31" fmla="*/ 5 h 81"/>
                <a:gd name="T32" fmla="*/ 101 w 248"/>
                <a:gd name="T33" fmla="*/ 5 h 81"/>
                <a:gd name="T34" fmla="*/ 101 w 248"/>
                <a:gd name="T35" fmla="*/ 5 h 81"/>
                <a:gd name="T36" fmla="*/ 91 w 248"/>
                <a:gd name="T37" fmla="*/ 4 h 81"/>
                <a:gd name="T38" fmla="*/ 62 w 248"/>
                <a:gd name="T39" fmla="*/ 0 h 81"/>
                <a:gd name="T40" fmla="*/ 0 w 248"/>
                <a:gd name="T41" fmla="*/ 28 h 81"/>
                <a:gd name="T42" fmla="*/ 62 w 248"/>
                <a:gd name="T43" fmla="*/ 56 h 81"/>
                <a:gd name="T44" fmla="*/ 82 w 248"/>
                <a:gd name="T45" fmla="*/ 55 h 81"/>
                <a:gd name="T46" fmla="*/ 82 w 248"/>
                <a:gd name="T47" fmla="*/ 57 h 81"/>
                <a:gd name="T48" fmla="*/ 119 w 248"/>
                <a:gd name="T4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8" h="81">
                  <a:moveTo>
                    <a:pt x="119" y="81"/>
                  </a:moveTo>
                  <a:cubicBezTo>
                    <a:pt x="131" y="81"/>
                    <a:pt x="142" y="77"/>
                    <a:pt x="149" y="72"/>
                  </a:cubicBezTo>
                  <a:cubicBezTo>
                    <a:pt x="151" y="70"/>
                    <a:pt x="154" y="69"/>
                    <a:pt x="157" y="67"/>
                  </a:cubicBezTo>
                  <a:cubicBezTo>
                    <a:pt x="186" y="51"/>
                    <a:pt x="216" y="36"/>
                    <a:pt x="248" y="26"/>
                  </a:cubicBezTo>
                  <a:cubicBezTo>
                    <a:pt x="236" y="28"/>
                    <a:pt x="225" y="32"/>
                    <a:pt x="213" y="34"/>
                  </a:cubicBezTo>
                  <a:cubicBezTo>
                    <a:pt x="202" y="36"/>
                    <a:pt x="186" y="38"/>
                    <a:pt x="173" y="37"/>
                  </a:cubicBezTo>
                  <a:cubicBezTo>
                    <a:pt x="169" y="34"/>
                    <a:pt x="165" y="30"/>
                    <a:pt x="160" y="28"/>
                  </a:cubicBezTo>
                  <a:cubicBezTo>
                    <a:pt x="157" y="27"/>
                    <a:pt x="154" y="26"/>
                    <a:pt x="151" y="25"/>
                  </a:cubicBezTo>
                  <a:cubicBezTo>
                    <a:pt x="146" y="22"/>
                    <a:pt x="141" y="20"/>
                    <a:pt x="135" y="19"/>
                  </a:cubicBezTo>
                  <a:cubicBezTo>
                    <a:pt x="130" y="18"/>
                    <a:pt x="126" y="18"/>
                    <a:pt x="121" y="17"/>
                  </a:cubicBezTo>
                  <a:cubicBezTo>
                    <a:pt x="120" y="16"/>
                    <a:pt x="119" y="14"/>
                    <a:pt x="117" y="13"/>
                  </a:cubicBezTo>
                  <a:cubicBezTo>
                    <a:pt x="115" y="11"/>
                    <a:pt x="112" y="9"/>
                    <a:pt x="109" y="8"/>
                  </a:cubicBezTo>
                  <a:cubicBezTo>
                    <a:pt x="108" y="7"/>
                    <a:pt x="106" y="7"/>
                    <a:pt x="105" y="6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4"/>
                    <a:pt x="94" y="4"/>
                    <a:pt x="91" y="4"/>
                  </a:cubicBezTo>
                  <a:cubicBezTo>
                    <a:pt x="82" y="2"/>
                    <a:pt x="72" y="0"/>
                    <a:pt x="62" y="0"/>
                  </a:cubicBezTo>
                  <a:cubicBezTo>
                    <a:pt x="27" y="0"/>
                    <a:pt x="0" y="13"/>
                    <a:pt x="0" y="28"/>
                  </a:cubicBezTo>
                  <a:cubicBezTo>
                    <a:pt x="0" y="44"/>
                    <a:pt x="27" y="56"/>
                    <a:pt x="62" y="56"/>
                  </a:cubicBezTo>
                  <a:cubicBezTo>
                    <a:pt x="69" y="56"/>
                    <a:pt x="76" y="56"/>
                    <a:pt x="82" y="55"/>
                  </a:cubicBezTo>
                  <a:cubicBezTo>
                    <a:pt x="82" y="55"/>
                    <a:pt x="82" y="56"/>
                    <a:pt x="82" y="57"/>
                  </a:cubicBezTo>
                  <a:cubicBezTo>
                    <a:pt x="82" y="70"/>
                    <a:pt x="99" y="81"/>
                    <a:pt x="119" y="8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57"/>
            <p:cNvSpPr>
              <a:spLocks noChangeArrowheads="1"/>
            </p:cNvSpPr>
            <p:nvPr/>
          </p:nvSpPr>
          <p:spPr bwMode="auto">
            <a:xfrm>
              <a:off x="979" y="2162"/>
              <a:ext cx="41" cy="39"/>
            </a:xfrm>
            <a:prstGeom prst="ellipse">
              <a:avLst/>
            </a:pr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824" y="1579"/>
              <a:ext cx="186" cy="164"/>
            </a:xfrm>
            <a:custGeom>
              <a:avLst/>
              <a:gdLst>
                <a:gd name="T0" fmla="*/ 0 w 115"/>
                <a:gd name="T1" fmla="*/ 35 h 101"/>
                <a:gd name="T2" fmla="*/ 32 w 115"/>
                <a:gd name="T3" fmla="*/ 70 h 101"/>
                <a:gd name="T4" fmla="*/ 39 w 115"/>
                <a:gd name="T5" fmla="*/ 69 h 101"/>
                <a:gd name="T6" fmla="*/ 74 w 115"/>
                <a:gd name="T7" fmla="*/ 101 h 101"/>
                <a:gd name="T8" fmla="*/ 100 w 115"/>
                <a:gd name="T9" fmla="*/ 89 h 101"/>
                <a:gd name="T10" fmla="*/ 115 w 115"/>
                <a:gd name="T11" fmla="*/ 54 h 101"/>
                <a:gd name="T12" fmla="*/ 75 w 115"/>
                <a:gd name="T13" fmla="*/ 9 h 101"/>
                <a:gd name="T14" fmla="*/ 57 w 115"/>
                <a:gd name="T15" fmla="*/ 14 h 101"/>
                <a:gd name="T16" fmla="*/ 32 w 115"/>
                <a:gd name="T17" fmla="*/ 0 h 101"/>
                <a:gd name="T18" fmla="*/ 0 w 115"/>
                <a:gd name="T19" fmla="*/ 3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101">
                  <a:moveTo>
                    <a:pt x="0" y="35"/>
                  </a:moveTo>
                  <a:cubicBezTo>
                    <a:pt x="0" y="54"/>
                    <a:pt x="14" y="70"/>
                    <a:pt x="32" y="70"/>
                  </a:cubicBezTo>
                  <a:cubicBezTo>
                    <a:pt x="34" y="70"/>
                    <a:pt x="37" y="69"/>
                    <a:pt x="39" y="69"/>
                  </a:cubicBezTo>
                  <a:cubicBezTo>
                    <a:pt x="41" y="87"/>
                    <a:pt x="56" y="101"/>
                    <a:pt x="74" y="101"/>
                  </a:cubicBezTo>
                  <a:cubicBezTo>
                    <a:pt x="84" y="101"/>
                    <a:pt x="93" y="96"/>
                    <a:pt x="100" y="89"/>
                  </a:cubicBezTo>
                  <a:cubicBezTo>
                    <a:pt x="109" y="81"/>
                    <a:pt x="115" y="68"/>
                    <a:pt x="115" y="54"/>
                  </a:cubicBezTo>
                  <a:cubicBezTo>
                    <a:pt x="115" y="29"/>
                    <a:pt x="97" y="9"/>
                    <a:pt x="75" y="9"/>
                  </a:cubicBezTo>
                  <a:cubicBezTo>
                    <a:pt x="69" y="9"/>
                    <a:pt x="63" y="11"/>
                    <a:pt x="57" y="14"/>
                  </a:cubicBezTo>
                  <a:cubicBezTo>
                    <a:pt x="52" y="5"/>
                    <a:pt x="42" y="0"/>
                    <a:pt x="32" y="0"/>
                  </a:cubicBezTo>
                  <a:cubicBezTo>
                    <a:pt x="14" y="0"/>
                    <a:pt x="0" y="15"/>
                    <a:pt x="0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1410" y="1916"/>
              <a:ext cx="107" cy="107"/>
            </a:xfrm>
            <a:custGeom>
              <a:avLst/>
              <a:gdLst>
                <a:gd name="T0" fmla="*/ 10 w 66"/>
                <a:gd name="T1" fmla="*/ 26 h 66"/>
                <a:gd name="T2" fmla="*/ 18 w 66"/>
                <a:gd name="T3" fmla="*/ 27 h 66"/>
                <a:gd name="T4" fmla="*/ 22 w 66"/>
                <a:gd name="T5" fmla="*/ 26 h 66"/>
                <a:gd name="T6" fmla="*/ 18 w 66"/>
                <a:gd name="T7" fmla="*/ 33 h 66"/>
                <a:gd name="T8" fmla="*/ 2 w 66"/>
                <a:gd name="T9" fmla="*/ 50 h 66"/>
                <a:gd name="T10" fmla="*/ 2 w 66"/>
                <a:gd name="T11" fmla="*/ 60 h 66"/>
                <a:gd name="T12" fmla="*/ 32 w 66"/>
                <a:gd name="T13" fmla="*/ 54 h 66"/>
                <a:gd name="T14" fmla="*/ 49 w 66"/>
                <a:gd name="T15" fmla="*/ 35 h 66"/>
                <a:gd name="T16" fmla="*/ 66 w 66"/>
                <a:gd name="T17" fmla="*/ 11 h 66"/>
                <a:gd name="T18" fmla="*/ 65 w 66"/>
                <a:gd name="T19" fmla="*/ 7 h 66"/>
                <a:gd name="T20" fmla="*/ 47 w 66"/>
                <a:gd name="T21" fmla="*/ 7 h 66"/>
                <a:gd name="T22" fmla="*/ 40 w 66"/>
                <a:gd name="T23" fmla="*/ 10 h 66"/>
                <a:gd name="T24" fmla="*/ 40 w 66"/>
                <a:gd name="T25" fmla="*/ 4 h 66"/>
                <a:gd name="T26" fmla="*/ 21 w 66"/>
                <a:gd name="T27" fmla="*/ 7 h 66"/>
                <a:gd name="T28" fmla="*/ 10 w 66"/>
                <a:gd name="T29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66">
                  <a:moveTo>
                    <a:pt x="10" y="26"/>
                  </a:moveTo>
                  <a:cubicBezTo>
                    <a:pt x="11" y="28"/>
                    <a:pt x="14" y="28"/>
                    <a:pt x="18" y="27"/>
                  </a:cubicBezTo>
                  <a:cubicBezTo>
                    <a:pt x="19" y="27"/>
                    <a:pt x="21" y="27"/>
                    <a:pt x="22" y="26"/>
                  </a:cubicBezTo>
                  <a:cubicBezTo>
                    <a:pt x="20" y="28"/>
                    <a:pt x="19" y="30"/>
                    <a:pt x="18" y="33"/>
                  </a:cubicBezTo>
                  <a:cubicBezTo>
                    <a:pt x="11" y="38"/>
                    <a:pt x="5" y="45"/>
                    <a:pt x="2" y="50"/>
                  </a:cubicBezTo>
                  <a:cubicBezTo>
                    <a:pt x="1" y="54"/>
                    <a:pt x="0" y="58"/>
                    <a:pt x="2" y="60"/>
                  </a:cubicBezTo>
                  <a:cubicBezTo>
                    <a:pt x="5" y="66"/>
                    <a:pt x="19" y="64"/>
                    <a:pt x="32" y="54"/>
                  </a:cubicBezTo>
                  <a:cubicBezTo>
                    <a:pt x="40" y="48"/>
                    <a:pt x="46" y="41"/>
                    <a:pt x="49" y="35"/>
                  </a:cubicBezTo>
                  <a:cubicBezTo>
                    <a:pt x="59" y="27"/>
                    <a:pt x="66" y="17"/>
                    <a:pt x="66" y="11"/>
                  </a:cubicBezTo>
                  <a:cubicBezTo>
                    <a:pt x="66" y="10"/>
                    <a:pt x="66" y="8"/>
                    <a:pt x="65" y="7"/>
                  </a:cubicBezTo>
                  <a:cubicBezTo>
                    <a:pt x="63" y="3"/>
                    <a:pt x="55" y="3"/>
                    <a:pt x="47" y="7"/>
                  </a:cubicBezTo>
                  <a:cubicBezTo>
                    <a:pt x="45" y="7"/>
                    <a:pt x="42" y="9"/>
                    <a:pt x="40" y="10"/>
                  </a:cubicBezTo>
                  <a:cubicBezTo>
                    <a:pt x="41" y="7"/>
                    <a:pt x="41" y="5"/>
                    <a:pt x="40" y="4"/>
                  </a:cubicBezTo>
                  <a:cubicBezTo>
                    <a:pt x="38" y="0"/>
                    <a:pt x="29" y="1"/>
                    <a:pt x="21" y="7"/>
                  </a:cubicBezTo>
                  <a:cubicBezTo>
                    <a:pt x="12" y="14"/>
                    <a:pt x="7" y="22"/>
                    <a:pt x="10" y="2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1619" y="2214"/>
              <a:ext cx="62" cy="70"/>
            </a:xfrm>
            <a:custGeom>
              <a:avLst/>
              <a:gdLst>
                <a:gd name="T0" fmla="*/ 7 w 38"/>
                <a:gd name="T1" fmla="*/ 40 h 43"/>
                <a:gd name="T2" fmla="*/ 12 w 38"/>
                <a:gd name="T3" fmla="*/ 37 h 43"/>
                <a:gd name="T4" fmla="*/ 23 w 38"/>
                <a:gd name="T5" fmla="*/ 43 h 43"/>
                <a:gd name="T6" fmla="*/ 38 w 38"/>
                <a:gd name="T7" fmla="*/ 21 h 43"/>
                <a:gd name="T8" fmla="*/ 23 w 38"/>
                <a:gd name="T9" fmla="*/ 0 h 43"/>
                <a:gd name="T10" fmla="*/ 7 w 38"/>
                <a:gd name="T11" fmla="*/ 21 h 43"/>
                <a:gd name="T12" fmla="*/ 0 w 38"/>
                <a:gd name="T13" fmla="*/ 31 h 43"/>
                <a:gd name="T14" fmla="*/ 7 w 38"/>
                <a:gd name="T1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3">
                  <a:moveTo>
                    <a:pt x="7" y="40"/>
                  </a:moveTo>
                  <a:cubicBezTo>
                    <a:pt x="9" y="40"/>
                    <a:pt x="11" y="39"/>
                    <a:pt x="12" y="37"/>
                  </a:cubicBezTo>
                  <a:cubicBezTo>
                    <a:pt x="15" y="41"/>
                    <a:pt x="19" y="43"/>
                    <a:pt x="23" y="43"/>
                  </a:cubicBezTo>
                  <a:cubicBezTo>
                    <a:pt x="31" y="43"/>
                    <a:pt x="38" y="33"/>
                    <a:pt x="38" y="21"/>
                  </a:cubicBezTo>
                  <a:cubicBezTo>
                    <a:pt x="38" y="10"/>
                    <a:pt x="31" y="0"/>
                    <a:pt x="23" y="0"/>
                  </a:cubicBezTo>
                  <a:cubicBezTo>
                    <a:pt x="14" y="0"/>
                    <a:pt x="7" y="10"/>
                    <a:pt x="7" y="21"/>
                  </a:cubicBezTo>
                  <a:cubicBezTo>
                    <a:pt x="3" y="21"/>
                    <a:pt x="0" y="26"/>
                    <a:pt x="0" y="31"/>
                  </a:cubicBezTo>
                  <a:cubicBezTo>
                    <a:pt x="0" y="36"/>
                    <a:pt x="3" y="40"/>
                    <a:pt x="7" y="4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1647" y="2670"/>
              <a:ext cx="102" cy="192"/>
            </a:xfrm>
            <a:custGeom>
              <a:avLst/>
              <a:gdLst>
                <a:gd name="T0" fmla="*/ 30 w 63"/>
                <a:gd name="T1" fmla="*/ 119 h 119"/>
                <a:gd name="T2" fmla="*/ 60 w 63"/>
                <a:gd name="T3" fmla="*/ 99 h 119"/>
                <a:gd name="T4" fmla="*/ 60 w 63"/>
                <a:gd name="T5" fmla="*/ 99 h 119"/>
                <a:gd name="T6" fmla="*/ 60 w 63"/>
                <a:gd name="T7" fmla="*/ 99 h 119"/>
                <a:gd name="T8" fmla="*/ 61 w 63"/>
                <a:gd name="T9" fmla="*/ 96 h 119"/>
                <a:gd name="T10" fmla="*/ 63 w 63"/>
                <a:gd name="T11" fmla="*/ 88 h 119"/>
                <a:gd name="T12" fmla="*/ 63 w 63"/>
                <a:gd name="T13" fmla="*/ 86 h 119"/>
                <a:gd name="T14" fmla="*/ 63 w 63"/>
                <a:gd name="T15" fmla="*/ 86 h 119"/>
                <a:gd name="T16" fmla="*/ 55 w 63"/>
                <a:gd name="T17" fmla="*/ 64 h 119"/>
                <a:gd name="T18" fmla="*/ 52 w 63"/>
                <a:gd name="T19" fmla="*/ 61 h 119"/>
                <a:gd name="T20" fmla="*/ 46 w 63"/>
                <a:gd name="T21" fmla="*/ 56 h 119"/>
                <a:gd name="T22" fmla="*/ 48 w 63"/>
                <a:gd name="T23" fmla="*/ 36 h 119"/>
                <a:gd name="T24" fmla="*/ 44 w 63"/>
                <a:gd name="T25" fmla="*/ 15 h 119"/>
                <a:gd name="T26" fmla="*/ 37 w 63"/>
                <a:gd name="T27" fmla="*/ 4 h 119"/>
                <a:gd name="T28" fmla="*/ 36 w 63"/>
                <a:gd name="T29" fmla="*/ 2 h 119"/>
                <a:gd name="T30" fmla="*/ 35 w 63"/>
                <a:gd name="T31" fmla="*/ 1 h 119"/>
                <a:gd name="T32" fmla="*/ 34 w 63"/>
                <a:gd name="T33" fmla="*/ 0 h 119"/>
                <a:gd name="T34" fmla="*/ 34 w 63"/>
                <a:gd name="T35" fmla="*/ 2 h 119"/>
                <a:gd name="T36" fmla="*/ 34 w 63"/>
                <a:gd name="T37" fmla="*/ 3 h 119"/>
                <a:gd name="T38" fmla="*/ 35 w 63"/>
                <a:gd name="T39" fmla="*/ 5 h 119"/>
                <a:gd name="T40" fmla="*/ 36 w 63"/>
                <a:gd name="T41" fmla="*/ 18 h 119"/>
                <a:gd name="T42" fmla="*/ 36 w 63"/>
                <a:gd name="T43" fmla="*/ 30 h 119"/>
                <a:gd name="T44" fmla="*/ 24 w 63"/>
                <a:gd name="T45" fmla="*/ 25 h 119"/>
                <a:gd name="T46" fmla="*/ 4 w 63"/>
                <a:gd name="T47" fmla="*/ 47 h 119"/>
                <a:gd name="T48" fmla="*/ 8 w 63"/>
                <a:gd name="T49" fmla="*/ 61 h 119"/>
                <a:gd name="T50" fmla="*/ 0 w 63"/>
                <a:gd name="T51" fmla="*/ 72 h 119"/>
                <a:gd name="T52" fmla="*/ 4 w 63"/>
                <a:gd name="T53" fmla="*/ 72 h 119"/>
                <a:gd name="T54" fmla="*/ 34 w 63"/>
                <a:gd name="T55" fmla="*/ 101 h 119"/>
                <a:gd name="T56" fmla="*/ 27 w 63"/>
                <a:gd name="T57" fmla="*/ 119 h 119"/>
                <a:gd name="T58" fmla="*/ 30 w 63"/>
                <a:gd name="T59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119">
                  <a:moveTo>
                    <a:pt x="30" y="119"/>
                  </a:moveTo>
                  <a:cubicBezTo>
                    <a:pt x="43" y="119"/>
                    <a:pt x="55" y="111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8"/>
                    <a:pt x="61" y="97"/>
                    <a:pt x="61" y="96"/>
                  </a:cubicBezTo>
                  <a:cubicBezTo>
                    <a:pt x="62" y="95"/>
                    <a:pt x="63" y="92"/>
                    <a:pt x="63" y="88"/>
                  </a:cubicBezTo>
                  <a:cubicBezTo>
                    <a:pt x="63" y="87"/>
                    <a:pt x="63" y="87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78"/>
                    <a:pt x="60" y="70"/>
                    <a:pt x="55" y="64"/>
                  </a:cubicBezTo>
                  <a:cubicBezTo>
                    <a:pt x="54" y="63"/>
                    <a:pt x="53" y="62"/>
                    <a:pt x="52" y="61"/>
                  </a:cubicBezTo>
                  <a:cubicBezTo>
                    <a:pt x="50" y="59"/>
                    <a:pt x="48" y="58"/>
                    <a:pt x="46" y="56"/>
                  </a:cubicBezTo>
                  <a:cubicBezTo>
                    <a:pt x="48" y="49"/>
                    <a:pt x="49" y="42"/>
                    <a:pt x="48" y="36"/>
                  </a:cubicBezTo>
                  <a:cubicBezTo>
                    <a:pt x="48" y="28"/>
                    <a:pt x="46" y="21"/>
                    <a:pt x="44" y="15"/>
                  </a:cubicBezTo>
                  <a:cubicBezTo>
                    <a:pt x="41" y="10"/>
                    <a:pt x="39" y="6"/>
                    <a:pt x="37" y="4"/>
                  </a:cubicBezTo>
                  <a:cubicBezTo>
                    <a:pt x="36" y="3"/>
                    <a:pt x="36" y="3"/>
                    <a:pt x="36" y="2"/>
                  </a:cubicBezTo>
                  <a:cubicBezTo>
                    <a:pt x="35" y="2"/>
                    <a:pt x="35" y="1"/>
                    <a:pt x="35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1"/>
                    <a:pt x="34" y="2"/>
                  </a:cubicBezTo>
                  <a:cubicBezTo>
                    <a:pt x="34" y="2"/>
                    <a:pt x="34" y="2"/>
                    <a:pt x="34" y="3"/>
                  </a:cubicBezTo>
                  <a:cubicBezTo>
                    <a:pt x="34" y="4"/>
                    <a:pt x="35" y="4"/>
                    <a:pt x="35" y="5"/>
                  </a:cubicBezTo>
                  <a:cubicBezTo>
                    <a:pt x="35" y="8"/>
                    <a:pt x="36" y="12"/>
                    <a:pt x="36" y="18"/>
                  </a:cubicBezTo>
                  <a:cubicBezTo>
                    <a:pt x="37" y="21"/>
                    <a:pt x="37" y="26"/>
                    <a:pt x="36" y="30"/>
                  </a:cubicBezTo>
                  <a:cubicBezTo>
                    <a:pt x="33" y="27"/>
                    <a:pt x="29" y="25"/>
                    <a:pt x="24" y="25"/>
                  </a:cubicBezTo>
                  <a:cubicBezTo>
                    <a:pt x="13" y="25"/>
                    <a:pt x="4" y="35"/>
                    <a:pt x="4" y="47"/>
                  </a:cubicBezTo>
                  <a:cubicBezTo>
                    <a:pt x="4" y="52"/>
                    <a:pt x="6" y="57"/>
                    <a:pt x="8" y="61"/>
                  </a:cubicBezTo>
                  <a:cubicBezTo>
                    <a:pt x="5" y="64"/>
                    <a:pt x="2" y="68"/>
                    <a:pt x="0" y="72"/>
                  </a:cubicBezTo>
                  <a:cubicBezTo>
                    <a:pt x="1" y="72"/>
                    <a:pt x="3" y="72"/>
                    <a:pt x="4" y="72"/>
                  </a:cubicBezTo>
                  <a:cubicBezTo>
                    <a:pt x="20" y="72"/>
                    <a:pt x="34" y="85"/>
                    <a:pt x="34" y="101"/>
                  </a:cubicBezTo>
                  <a:cubicBezTo>
                    <a:pt x="34" y="108"/>
                    <a:pt x="31" y="114"/>
                    <a:pt x="27" y="119"/>
                  </a:cubicBezTo>
                  <a:cubicBezTo>
                    <a:pt x="28" y="119"/>
                    <a:pt x="29" y="119"/>
                    <a:pt x="30" y="11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2"/>
            <p:cNvSpPr>
              <a:spLocks noEditPoints="1"/>
            </p:cNvSpPr>
            <p:nvPr/>
          </p:nvSpPr>
          <p:spPr bwMode="auto">
            <a:xfrm>
              <a:off x="-72" y="-19"/>
              <a:ext cx="2955" cy="3287"/>
            </a:xfrm>
            <a:custGeom>
              <a:avLst/>
              <a:gdLst>
                <a:gd name="T0" fmla="*/ 1694 w 1824"/>
                <a:gd name="T1" fmla="*/ 1919 h 2028"/>
                <a:gd name="T2" fmla="*/ 1462 w 1824"/>
                <a:gd name="T3" fmla="*/ 1930 h 2028"/>
                <a:gd name="T4" fmla="*/ 1392 w 1824"/>
                <a:gd name="T5" fmla="*/ 1948 h 2028"/>
                <a:gd name="T6" fmla="*/ 1385 w 1824"/>
                <a:gd name="T7" fmla="*/ 1883 h 2028"/>
                <a:gd name="T8" fmla="*/ 1360 w 1824"/>
                <a:gd name="T9" fmla="*/ 1869 h 2028"/>
                <a:gd name="T10" fmla="*/ 1283 w 1824"/>
                <a:gd name="T11" fmla="*/ 1882 h 2028"/>
                <a:gd name="T12" fmla="*/ 1116 w 1824"/>
                <a:gd name="T13" fmla="*/ 1828 h 2028"/>
                <a:gd name="T14" fmla="*/ 1123 w 1824"/>
                <a:gd name="T15" fmla="*/ 1832 h 2028"/>
                <a:gd name="T16" fmla="*/ 1137 w 1824"/>
                <a:gd name="T17" fmla="*/ 1848 h 2028"/>
                <a:gd name="T18" fmla="*/ 1132 w 1824"/>
                <a:gd name="T19" fmla="*/ 1818 h 2028"/>
                <a:gd name="T20" fmla="*/ 1097 w 1824"/>
                <a:gd name="T21" fmla="*/ 1803 h 2028"/>
                <a:gd name="T22" fmla="*/ 1033 w 1824"/>
                <a:gd name="T23" fmla="*/ 1832 h 2028"/>
                <a:gd name="T24" fmla="*/ 975 w 1824"/>
                <a:gd name="T25" fmla="*/ 1776 h 2028"/>
                <a:gd name="T26" fmla="*/ 975 w 1824"/>
                <a:gd name="T27" fmla="*/ 1681 h 2028"/>
                <a:gd name="T28" fmla="*/ 932 w 1824"/>
                <a:gd name="T29" fmla="*/ 1640 h 2028"/>
                <a:gd name="T30" fmla="*/ 909 w 1824"/>
                <a:gd name="T31" fmla="*/ 1614 h 2028"/>
                <a:gd name="T32" fmla="*/ 893 w 1824"/>
                <a:gd name="T33" fmla="*/ 1592 h 2028"/>
                <a:gd name="T34" fmla="*/ 904 w 1824"/>
                <a:gd name="T35" fmla="*/ 1551 h 2028"/>
                <a:gd name="T36" fmla="*/ 922 w 1824"/>
                <a:gd name="T37" fmla="*/ 1502 h 2028"/>
                <a:gd name="T38" fmla="*/ 947 w 1824"/>
                <a:gd name="T39" fmla="*/ 1447 h 2028"/>
                <a:gd name="T40" fmla="*/ 875 w 1824"/>
                <a:gd name="T41" fmla="*/ 1552 h 2028"/>
                <a:gd name="T42" fmla="*/ 814 w 1824"/>
                <a:gd name="T43" fmla="*/ 1474 h 2028"/>
                <a:gd name="T44" fmla="*/ 784 w 1824"/>
                <a:gd name="T45" fmla="*/ 1431 h 2028"/>
                <a:gd name="T46" fmla="*/ 759 w 1824"/>
                <a:gd name="T47" fmla="*/ 1440 h 2028"/>
                <a:gd name="T48" fmla="*/ 757 w 1824"/>
                <a:gd name="T49" fmla="*/ 1440 h 2028"/>
                <a:gd name="T50" fmla="*/ 756 w 1824"/>
                <a:gd name="T51" fmla="*/ 1435 h 2028"/>
                <a:gd name="T52" fmla="*/ 663 w 1824"/>
                <a:gd name="T53" fmla="*/ 1493 h 2028"/>
                <a:gd name="T54" fmla="*/ 603 w 1824"/>
                <a:gd name="T55" fmla="*/ 1360 h 2028"/>
                <a:gd name="T56" fmla="*/ 622 w 1824"/>
                <a:gd name="T57" fmla="*/ 1316 h 2028"/>
                <a:gd name="T58" fmla="*/ 664 w 1824"/>
                <a:gd name="T59" fmla="*/ 1300 h 2028"/>
                <a:gd name="T60" fmla="*/ 616 w 1824"/>
                <a:gd name="T61" fmla="*/ 1308 h 2028"/>
                <a:gd name="T62" fmla="*/ 574 w 1824"/>
                <a:gd name="T63" fmla="*/ 1303 h 2028"/>
                <a:gd name="T64" fmla="*/ 542 w 1824"/>
                <a:gd name="T65" fmla="*/ 1264 h 2028"/>
                <a:gd name="T66" fmla="*/ 530 w 1824"/>
                <a:gd name="T67" fmla="*/ 1250 h 2028"/>
                <a:gd name="T68" fmla="*/ 539 w 1824"/>
                <a:gd name="T69" fmla="*/ 1224 h 2028"/>
                <a:gd name="T70" fmla="*/ 607 w 1824"/>
                <a:gd name="T71" fmla="*/ 1190 h 2028"/>
                <a:gd name="T72" fmla="*/ 598 w 1824"/>
                <a:gd name="T73" fmla="*/ 1102 h 2028"/>
                <a:gd name="T74" fmla="*/ 516 w 1824"/>
                <a:gd name="T75" fmla="*/ 1094 h 2028"/>
                <a:gd name="T76" fmla="*/ 463 w 1824"/>
                <a:gd name="T77" fmla="*/ 1025 h 2028"/>
                <a:gd name="T78" fmla="*/ 460 w 1824"/>
                <a:gd name="T79" fmla="*/ 818 h 2028"/>
                <a:gd name="T80" fmla="*/ 484 w 1824"/>
                <a:gd name="T81" fmla="*/ 703 h 2028"/>
                <a:gd name="T82" fmla="*/ 424 w 1824"/>
                <a:gd name="T83" fmla="*/ 707 h 2028"/>
                <a:gd name="T84" fmla="*/ 396 w 1824"/>
                <a:gd name="T85" fmla="*/ 646 h 2028"/>
                <a:gd name="T86" fmla="*/ 390 w 1824"/>
                <a:gd name="T87" fmla="*/ 622 h 2028"/>
                <a:gd name="T88" fmla="*/ 375 w 1824"/>
                <a:gd name="T89" fmla="*/ 594 h 2028"/>
                <a:gd name="T90" fmla="*/ 367 w 1824"/>
                <a:gd name="T91" fmla="*/ 586 h 2028"/>
                <a:gd name="T92" fmla="*/ 360 w 1824"/>
                <a:gd name="T93" fmla="*/ 579 h 2028"/>
                <a:gd name="T94" fmla="*/ 354 w 1824"/>
                <a:gd name="T95" fmla="*/ 574 h 2028"/>
                <a:gd name="T96" fmla="*/ 347 w 1824"/>
                <a:gd name="T97" fmla="*/ 570 h 2028"/>
                <a:gd name="T98" fmla="*/ 340 w 1824"/>
                <a:gd name="T99" fmla="*/ 566 h 2028"/>
                <a:gd name="T100" fmla="*/ 334 w 1824"/>
                <a:gd name="T101" fmla="*/ 564 h 2028"/>
                <a:gd name="T102" fmla="*/ 327 w 1824"/>
                <a:gd name="T103" fmla="*/ 561 h 2028"/>
                <a:gd name="T104" fmla="*/ 321 w 1824"/>
                <a:gd name="T105" fmla="*/ 559 h 2028"/>
                <a:gd name="T106" fmla="*/ 311 w 1824"/>
                <a:gd name="T107" fmla="*/ 558 h 2028"/>
                <a:gd name="T108" fmla="*/ 303 w 1824"/>
                <a:gd name="T109" fmla="*/ 558 h 2028"/>
                <a:gd name="T110" fmla="*/ 233 w 1824"/>
                <a:gd name="T111" fmla="*/ 491 h 2028"/>
                <a:gd name="T112" fmla="*/ 160 w 1824"/>
                <a:gd name="T113" fmla="*/ 270 h 2028"/>
                <a:gd name="T114" fmla="*/ 76 w 1824"/>
                <a:gd name="T115" fmla="*/ 0 h 2028"/>
                <a:gd name="T116" fmla="*/ 1824 w 1824"/>
                <a:gd name="T117" fmla="*/ 1972 h 2028"/>
                <a:gd name="T118" fmla="*/ 501 w 1824"/>
                <a:gd name="T119" fmla="*/ 1098 h 2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24" h="2028">
                  <a:moveTo>
                    <a:pt x="1824" y="1972"/>
                  </a:moveTo>
                  <a:cubicBezTo>
                    <a:pt x="1795" y="1972"/>
                    <a:pt x="1795" y="1972"/>
                    <a:pt x="1795" y="1972"/>
                  </a:cubicBezTo>
                  <a:cubicBezTo>
                    <a:pt x="1795" y="1972"/>
                    <a:pt x="1795" y="1971"/>
                    <a:pt x="1795" y="1970"/>
                  </a:cubicBezTo>
                  <a:cubicBezTo>
                    <a:pt x="1795" y="1961"/>
                    <a:pt x="1775" y="1954"/>
                    <a:pt x="1750" y="1954"/>
                  </a:cubicBezTo>
                  <a:cubicBezTo>
                    <a:pt x="1748" y="1954"/>
                    <a:pt x="1747" y="1954"/>
                    <a:pt x="1745" y="1954"/>
                  </a:cubicBezTo>
                  <a:cubicBezTo>
                    <a:pt x="1742" y="1934"/>
                    <a:pt x="1720" y="1919"/>
                    <a:pt x="1694" y="1919"/>
                  </a:cubicBezTo>
                  <a:cubicBezTo>
                    <a:pt x="1674" y="1919"/>
                    <a:pt x="1657" y="1928"/>
                    <a:pt x="1648" y="1941"/>
                  </a:cubicBezTo>
                  <a:cubicBezTo>
                    <a:pt x="1644" y="1940"/>
                    <a:pt x="1640" y="1940"/>
                    <a:pt x="1636" y="1940"/>
                  </a:cubicBezTo>
                  <a:cubicBezTo>
                    <a:pt x="1634" y="1940"/>
                    <a:pt x="1631" y="1940"/>
                    <a:pt x="1629" y="1940"/>
                  </a:cubicBezTo>
                  <a:cubicBezTo>
                    <a:pt x="1615" y="1922"/>
                    <a:pt x="1586" y="1910"/>
                    <a:pt x="1553" y="1910"/>
                  </a:cubicBezTo>
                  <a:cubicBezTo>
                    <a:pt x="1525" y="1910"/>
                    <a:pt x="1501" y="1918"/>
                    <a:pt x="1485" y="1931"/>
                  </a:cubicBezTo>
                  <a:cubicBezTo>
                    <a:pt x="1478" y="1931"/>
                    <a:pt x="1470" y="1930"/>
                    <a:pt x="1462" y="1930"/>
                  </a:cubicBezTo>
                  <a:cubicBezTo>
                    <a:pt x="1455" y="1930"/>
                    <a:pt x="1449" y="1931"/>
                    <a:pt x="1442" y="1931"/>
                  </a:cubicBezTo>
                  <a:cubicBezTo>
                    <a:pt x="1445" y="1926"/>
                    <a:pt x="1447" y="1920"/>
                    <a:pt x="1447" y="1913"/>
                  </a:cubicBezTo>
                  <a:cubicBezTo>
                    <a:pt x="1447" y="1898"/>
                    <a:pt x="1438" y="1886"/>
                    <a:pt x="1427" y="1886"/>
                  </a:cubicBezTo>
                  <a:cubicBezTo>
                    <a:pt x="1415" y="1886"/>
                    <a:pt x="1406" y="1898"/>
                    <a:pt x="1406" y="1913"/>
                  </a:cubicBezTo>
                  <a:cubicBezTo>
                    <a:pt x="1406" y="1923"/>
                    <a:pt x="1410" y="1931"/>
                    <a:pt x="1415" y="1936"/>
                  </a:cubicBezTo>
                  <a:cubicBezTo>
                    <a:pt x="1404" y="1939"/>
                    <a:pt x="1396" y="1943"/>
                    <a:pt x="1392" y="1948"/>
                  </a:cubicBezTo>
                  <a:cubicBezTo>
                    <a:pt x="1389" y="1948"/>
                    <a:pt x="1387" y="1948"/>
                    <a:pt x="1384" y="1948"/>
                  </a:cubicBezTo>
                  <a:cubicBezTo>
                    <a:pt x="1389" y="1931"/>
                    <a:pt x="1391" y="1913"/>
                    <a:pt x="1391" y="1901"/>
                  </a:cubicBezTo>
                  <a:cubicBezTo>
                    <a:pt x="1391" y="1899"/>
                    <a:pt x="1391" y="1897"/>
                    <a:pt x="1391" y="1895"/>
                  </a:cubicBezTo>
                  <a:cubicBezTo>
                    <a:pt x="1390" y="1893"/>
                    <a:pt x="1390" y="1891"/>
                    <a:pt x="1389" y="1890"/>
                  </a:cubicBezTo>
                  <a:cubicBezTo>
                    <a:pt x="1388" y="1888"/>
                    <a:pt x="1388" y="1887"/>
                    <a:pt x="1387" y="1886"/>
                  </a:cubicBezTo>
                  <a:cubicBezTo>
                    <a:pt x="1386" y="1885"/>
                    <a:pt x="1386" y="1884"/>
                    <a:pt x="1385" y="1883"/>
                  </a:cubicBezTo>
                  <a:cubicBezTo>
                    <a:pt x="1384" y="1882"/>
                    <a:pt x="1384" y="1881"/>
                    <a:pt x="1383" y="1881"/>
                  </a:cubicBezTo>
                  <a:cubicBezTo>
                    <a:pt x="1382" y="1880"/>
                    <a:pt x="1382" y="1880"/>
                    <a:pt x="1381" y="1879"/>
                  </a:cubicBezTo>
                  <a:cubicBezTo>
                    <a:pt x="1379" y="1877"/>
                    <a:pt x="1377" y="1876"/>
                    <a:pt x="1375" y="1874"/>
                  </a:cubicBezTo>
                  <a:cubicBezTo>
                    <a:pt x="1374" y="1874"/>
                    <a:pt x="1374" y="1874"/>
                    <a:pt x="1373" y="1873"/>
                  </a:cubicBezTo>
                  <a:cubicBezTo>
                    <a:pt x="1372" y="1873"/>
                    <a:pt x="1372" y="1873"/>
                    <a:pt x="1371" y="1872"/>
                  </a:cubicBezTo>
                  <a:cubicBezTo>
                    <a:pt x="1368" y="1871"/>
                    <a:pt x="1364" y="1869"/>
                    <a:pt x="1360" y="1869"/>
                  </a:cubicBezTo>
                  <a:cubicBezTo>
                    <a:pt x="1359" y="1869"/>
                    <a:pt x="1358" y="1869"/>
                    <a:pt x="1358" y="1869"/>
                  </a:cubicBezTo>
                  <a:cubicBezTo>
                    <a:pt x="1356" y="1868"/>
                    <a:pt x="1355" y="1868"/>
                    <a:pt x="1354" y="1868"/>
                  </a:cubicBezTo>
                  <a:cubicBezTo>
                    <a:pt x="1353" y="1868"/>
                    <a:pt x="1352" y="1868"/>
                    <a:pt x="1352" y="1868"/>
                  </a:cubicBezTo>
                  <a:cubicBezTo>
                    <a:pt x="1339" y="1868"/>
                    <a:pt x="1327" y="1873"/>
                    <a:pt x="1320" y="1881"/>
                  </a:cubicBezTo>
                  <a:cubicBezTo>
                    <a:pt x="1315" y="1879"/>
                    <a:pt x="1309" y="1878"/>
                    <a:pt x="1303" y="1878"/>
                  </a:cubicBezTo>
                  <a:cubicBezTo>
                    <a:pt x="1296" y="1878"/>
                    <a:pt x="1289" y="1879"/>
                    <a:pt x="1283" y="1882"/>
                  </a:cubicBezTo>
                  <a:cubicBezTo>
                    <a:pt x="1273" y="1861"/>
                    <a:pt x="1247" y="1847"/>
                    <a:pt x="1217" y="1847"/>
                  </a:cubicBezTo>
                  <a:cubicBezTo>
                    <a:pt x="1188" y="1847"/>
                    <a:pt x="1163" y="1861"/>
                    <a:pt x="1152" y="1881"/>
                  </a:cubicBezTo>
                  <a:cubicBezTo>
                    <a:pt x="1151" y="1881"/>
                    <a:pt x="1149" y="1881"/>
                    <a:pt x="1148" y="1881"/>
                  </a:cubicBezTo>
                  <a:cubicBezTo>
                    <a:pt x="1144" y="1881"/>
                    <a:pt x="1139" y="1881"/>
                    <a:pt x="1136" y="1883"/>
                  </a:cubicBezTo>
                  <a:cubicBezTo>
                    <a:pt x="1136" y="1881"/>
                    <a:pt x="1136" y="1880"/>
                    <a:pt x="1136" y="1878"/>
                  </a:cubicBezTo>
                  <a:cubicBezTo>
                    <a:pt x="1136" y="1858"/>
                    <a:pt x="1128" y="1840"/>
                    <a:pt x="1116" y="1828"/>
                  </a:cubicBezTo>
                  <a:cubicBezTo>
                    <a:pt x="1116" y="1828"/>
                    <a:pt x="1116" y="1828"/>
                    <a:pt x="1116" y="1828"/>
                  </a:cubicBezTo>
                  <a:cubicBezTo>
                    <a:pt x="1117" y="1828"/>
                    <a:pt x="1118" y="1829"/>
                    <a:pt x="1119" y="1829"/>
                  </a:cubicBezTo>
                  <a:cubicBezTo>
                    <a:pt x="1120" y="1830"/>
                    <a:pt x="1120" y="1830"/>
                    <a:pt x="1120" y="1830"/>
                  </a:cubicBezTo>
                  <a:cubicBezTo>
                    <a:pt x="1121" y="1830"/>
                    <a:pt x="1121" y="1830"/>
                    <a:pt x="1121" y="1830"/>
                  </a:cubicBezTo>
                  <a:cubicBezTo>
                    <a:pt x="1121" y="1831"/>
                    <a:pt x="1122" y="1831"/>
                    <a:pt x="1122" y="1831"/>
                  </a:cubicBezTo>
                  <a:cubicBezTo>
                    <a:pt x="1122" y="1831"/>
                    <a:pt x="1123" y="1832"/>
                    <a:pt x="1123" y="1832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6" y="1835"/>
                    <a:pt x="1127" y="1837"/>
                    <a:pt x="1129" y="1838"/>
                  </a:cubicBezTo>
                  <a:cubicBezTo>
                    <a:pt x="1131" y="1842"/>
                    <a:pt x="1133" y="1845"/>
                    <a:pt x="1134" y="1848"/>
                  </a:cubicBezTo>
                  <a:cubicBezTo>
                    <a:pt x="1135" y="1851"/>
                    <a:pt x="1135" y="1852"/>
                    <a:pt x="1135" y="1852"/>
                  </a:cubicBezTo>
                  <a:cubicBezTo>
                    <a:pt x="1135" y="1852"/>
                    <a:pt x="1136" y="1851"/>
                    <a:pt x="1137" y="1848"/>
                  </a:cubicBezTo>
                  <a:cubicBezTo>
                    <a:pt x="1138" y="1845"/>
                    <a:pt x="1139" y="1841"/>
                    <a:pt x="1138" y="1835"/>
                  </a:cubicBezTo>
                  <a:cubicBezTo>
                    <a:pt x="1138" y="1832"/>
                    <a:pt x="1137" y="1829"/>
                    <a:pt x="1136" y="1825"/>
                  </a:cubicBezTo>
                  <a:cubicBezTo>
                    <a:pt x="1136" y="1825"/>
                    <a:pt x="1136" y="1824"/>
                    <a:pt x="1136" y="1824"/>
                  </a:cubicBezTo>
                  <a:cubicBezTo>
                    <a:pt x="1136" y="1824"/>
                    <a:pt x="1135" y="1823"/>
                    <a:pt x="1135" y="1823"/>
                  </a:cubicBezTo>
                  <a:cubicBezTo>
                    <a:pt x="1135" y="1822"/>
                    <a:pt x="1134" y="1821"/>
                    <a:pt x="1134" y="1820"/>
                  </a:cubicBezTo>
                  <a:cubicBezTo>
                    <a:pt x="1133" y="1819"/>
                    <a:pt x="1133" y="1818"/>
                    <a:pt x="1132" y="1818"/>
                  </a:cubicBezTo>
                  <a:cubicBezTo>
                    <a:pt x="1132" y="1817"/>
                    <a:pt x="1132" y="1817"/>
                    <a:pt x="1131" y="1816"/>
                  </a:cubicBezTo>
                  <a:cubicBezTo>
                    <a:pt x="1131" y="1816"/>
                    <a:pt x="1131" y="1816"/>
                    <a:pt x="1130" y="1815"/>
                  </a:cubicBezTo>
                  <a:cubicBezTo>
                    <a:pt x="1130" y="1814"/>
                    <a:pt x="1129" y="1814"/>
                    <a:pt x="1128" y="1813"/>
                  </a:cubicBezTo>
                  <a:cubicBezTo>
                    <a:pt x="1123" y="1808"/>
                    <a:pt x="1116" y="1804"/>
                    <a:pt x="1109" y="1803"/>
                  </a:cubicBezTo>
                  <a:cubicBezTo>
                    <a:pt x="1109" y="1803"/>
                    <a:pt x="1109" y="1803"/>
                    <a:pt x="1109" y="1803"/>
                  </a:cubicBezTo>
                  <a:cubicBezTo>
                    <a:pt x="1105" y="1802"/>
                    <a:pt x="1101" y="1802"/>
                    <a:pt x="1097" y="1803"/>
                  </a:cubicBezTo>
                  <a:cubicBezTo>
                    <a:pt x="1095" y="1803"/>
                    <a:pt x="1093" y="1803"/>
                    <a:pt x="1091" y="1804"/>
                  </a:cubicBezTo>
                  <a:cubicBezTo>
                    <a:pt x="1090" y="1804"/>
                    <a:pt x="1088" y="1805"/>
                    <a:pt x="1086" y="1805"/>
                  </a:cubicBezTo>
                  <a:cubicBezTo>
                    <a:pt x="1083" y="1807"/>
                    <a:pt x="1080" y="1809"/>
                    <a:pt x="1078" y="1810"/>
                  </a:cubicBezTo>
                  <a:cubicBezTo>
                    <a:pt x="1078" y="1810"/>
                    <a:pt x="1078" y="1810"/>
                    <a:pt x="1078" y="1810"/>
                  </a:cubicBezTo>
                  <a:cubicBezTo>
                    <a:pt x="1077" y="1810"/>
                    <a:pt x="1077" y="1810"/>
                    <a:pt x="1077" y="1810"/>
                  </a:cubicBezTo>
                  <a:cubicBezTo>
                    <a:pt x="1059" y="1810"/>
                    <a:pt x="1044" y="1819"/>
                    <a:pt x="1033" y="1832"/>
                  </a:cubicBezTo>
                  <a:cubicBezTo>
                    <a:pt x="1028" y="1833"/>
                    <a:pt x="1022" y="1834"/>
                    <a:pt x="1018" y="1836"/>
                  </a:cubicBezTo>
                  <a:cubicBezTo>
                    <a:pt x="1018" y="1835"/>
                    <a:pt x="1018" y="1834"/>
                    <a:pt x="1018" y="1832"/>
                  </a:cubicBezTo>
                  <a:cubicBezTo>
                    <a:pt x="1018" y="1811"/>
                    <a:pt x="1003" y="1793"/>
                    <a:pt x="984" y="1793"/>
                  </a:cubicBezTo>
                  <a:cubicBezTo>
                    <a:pt x="982" y="1793"/>
                    <a:pt x="981" y="1794"/>
                    <a:pt x="979" y="1794"/>
                  </a:cubicBezTo>
                  <a:cubicBezTo>
                    <a:pt x="978" y="1788"/>
                    <a:pt x="976" y="1782"/>
                    <a:pt x="974" y="1776"/>
                  </a:cubicBezTo>
                  <a:cubicBezTo>
                    <a:pt x="975" y="1776"/>
                    <a:pt x="975" y="1776"/>
                    <a:pt x="975" y="1776"/>
                  </a:cubicBezTo>
                  <a:cubicBezTo>
                    <a:pt x="999" y="1776"/>
                    <a:pt x="1018" y="1755"/>
                    <a:pt x="1018" y="1729"/>
                  </a:cubicBezTo>
                  <a:cubicBezTo>
                    <a:pt x="1018" y="1718"/>
                    <a:pt x="1015" y="1708"/>
                    <a:pt x="1009" y="1700"/>
                  </a:cubicBezTo>
                  <a:cubicBezTo>
                    <a:pt x="1010" y="1697"/>
                    <a:pt x="1010" y="1695"/>
                    <a:pt x="1010" y="1692"/>
                  </a:cubicBezTo>
                  <a:cubicBezTo>
                    <a:pt x="1010" y="1679"/>
                    <a:pt x="1002" y="1668"/>
                    <a:pt x="992" y="1668"/>
                  </a:cubicBezTo>
                  <a:cubicBezTo>
                    <a:pt x="985" y="1668"/>
                    <a:pt x="979" y="1673"/>
                    <a:pt x="977" y="1681"/>
                  </a:cubicBezTo>
                  <a:cubicBezTo>
                    <a:pt x="976" y="1681"/>
                    <a:pt x="975" y="1681"/>
                    <a:pt x="975" y="1681"/>
                  </a:cubicBezTo>
                  <a:cubicBezTo>
                    <a:pt x="967" y="1681"/>
                    <a:pt x="960" y="1683"/>
                    <a:pt x="954" y="1687"/>
                  </a:cubicBezTo>
                  <a:cubicBezTo>
                    <a:pt x="953" y="1686"/>
                    <a:pt x="951" y="1686"/>
                    <a:pt x="950" y="1685"/>
                  </a:cubicBezTo>
                  <a:cubicBezTo>
                    <a:pt x="946" y="1684"/>
                    <a:pt x="943" y="1683"/>
                    <a:pt x="939" y="1682"/>
                  </a:cubicBezTo>
                  <a:cubicBezTo>
                    <a:pt x="940" y="1676"/>
                    <a:pt x="940" y="1670"/>
                    <a:pt x="939" y="1664"/>
                  </a:cubicBezTo>
                  <a:cubicBezTo>
                    <a:pt x="938" y="1660"/>
                    <a:pt x="938" y="1656"/>
                    <a:pt x="936" y="1652"/>
                  </a:cubicBezTo>
                  <a:cubicBezTo>
                    <a:pt x="935" y="1648"/>
                    <a:pt x="934" y="1644"/>
                    <a:pt x="932" y="1640"/>
                  </a:cubicBezTo>
                  <a:cubicBezTo>
                    <a:pt x="930" y="1636"/>
                    <a:pt x="928" y="1633"/>
                    <a:pt x="925" y="1630"/>
                  </a:cubicBezTo>
                  <a:cubicBezTo>
                    <a:pt x="923" y="1627"/>
                    <a:pt x="920" y="1623"/>
                    <a:pt x="918" y="1621"/>
                  </a:cubicBezTo>
                  <a:cubicBezTo>
                    <a:pt x="917" y="1620"/>
                    <a:pt x="916" y="1619"/>
                    <a:pt x="915" y="1619"/>
                  </a:cubicBezTo>
                  <a:cubicBezTo>
                    <a:pt x="915" y="1618"/>
                    <a:pt x="914" y="1618"/>
                    <a:pt x="913" y="1617"/>
                  </a:cubicBezTo>
                  <a:cubicBezTo>
                    <a:pt x="912" y="1617"/>
                    <a:pt x="912" y="1616"/>
                    <a:pt x="911" y="1615"/>
                  </a:cubicBezTo>
                  <a:cubicBezTo>
                    <a:pt x="910" y="1615"/>
                    <a:pt x="909" y="1614"/>
                    <a:pt x="909" y="1614"/>
                  </a:cubicBezTo>
                  <a:cubicBezTo>
                    <a:pt x="905" y="1612"/>
                    <a:pt x="902" y="1611"/>
                    <a:pt x="899" y="1609"/>
                  </a:cubicBezTo>
                  <a:cubicBezTo>
                    <a:pt x="896" y="1608"/>
                    <a:pt x="893" y="1608"/>
                    <a:pt x="891" y="1607"/>
                  </a:cubicBezTo>
                  <a:cubicBezTo>
                    <a:pt x="891" y="1607"/>
                    <a:pt x="891" y="1606"/>
                    <a:pt x="891" y="1605"/>
                  </a:cubicBezTo>
                  <a:cubicBezTo>
                    <a:pt x="891" y="1604"/>
                    <a:pt x="891" y="1602"/>
                    <a:pt x="891" y="1600"/>
                  </a:cubicBezTo>
                  <a:cubicBezTo>
                    <a:pt x="892" y="1599"/>
                    <a:pt x="892" y="1597"/>
                    <a:pt x="892" y="1595"/>
                  </a:cubicBezTo>
                  <a:cubicBezTo>
                    <a:pt x="892" y="1594"/>
                    <a:pt x="893" y="1593"/>
                    <a:pt x="893" y="1592"/>
                  </a:cubicBezTo>
                  <a:cubicBezTo>
                    <a:pt x="893" y="1591"/>
                    <a:pt x="893" y="1590"/>
                    <a:pt x="893" y="1589"/>
                  </a:cubicBezTo>
                  <a:cubicBezTo>
                    <a:pt x="894" y="1587"/>
                    <a:pt x="894" y="1584"/>
                    <a:pt x="895" y="1582"/>
                  </a:cubicBezTo>
                  <a:cubicBezTo>
                    <a:pt x="895" y="1580"/>
                    <a:pt x="896" y="1578"/>
                    <a:pt x="897" y="1575"/>
                  </a:cubicBezTo>
                  <a:cubicBezTo>
                    <a:pt x="897" y="1573"/>
                    <a:pt x="898" y="1570"/>
                    <a:pt x="899" y="1567"/>
                  </a:cubicBezTo>
                  <a:cubicBezTo>
                    <a:pt x="900" y="1565"/>
                    <a:pt x="900" y="1562"/>
                    <a:pt x="901" y="1560"/>
                  </a:cubicBezTo>
                  <a:cubicBezTo>
                    <a:pt x="902" y="1557"/>
                    <a:pt x="903" y="1554"/>
                    <a:pt x="904" y="1551"/>
                  </a:cubicBezTo>
                  <a:cubicBezTo>
                    <a:pt x="904" y="1549"/>
                    <a:pt x="905" y="1546"/>
                    <a:pt x="906" y="1543"/>
                  </a:cubicBezTo>
                  <a:cubicBezTo>
                    <a:pt x="907" y="1540"/>
                    <a:pt x="908" y="1538"/>
                    <a:pt x="909" y="1535"/>
                  </a:cubicBezTo>
                  <a:cubicBezTo>
                    <a:pt x="910" y="1532"/>
                    <a:pt x="911" y="1529"/>
                    <a:pt x="912" y="1526"/>
                  </a:cubicBezTo>
                  <a:cubicBezTo>
                    <a:pt x="913" y="1524"/>
                    <a:pt x="914" y="1521"/>
                    <a:pt x="915" y="1518"/>
                  </a:cubicBezTo>
                  <a:cubicBezTo>
                    <a:pt x="916" y="1515"/>
                    <a:pt x="917" y="1513"/>
                    <a:pt x="918" y="1510"/>
                  </a:cubicBezTo>
                  <a:cubicBezTo>
                    <a:pt x="919" y="1507"/>
                    <a:pt x="920" y="1504"/>
                    <a:pt x="922" y="1502"/>
                  </a:cubicBezTo>
                  <a:cubicBezTo>
                    <a:pt x="923" y="1499"/>
                    <a:pt x="924" y="1497"/>
                    <a:pt x="925" y="1494"/>
                  </a:cubicBezTo>
                  <a:cubicBezTo>
                    <a:pt x="926" y="1491"/>
                    <a:pt x="927" y="1489"/>
                    <a:pt x="928" y="1487"/>
                  </a:cubicBezTo>
                  <a:cubicBezTo>
                    <a:pt x="929" y="1484"/>
                    <a:pt x="930" y="1482"/>
                    <a:pt x="931" y="1479"/>
                  </a:cubicBezTo>
                  <a:cubicBezTo>
                    <a:pt x="934" y="1475"/>
                    <a:pt x="936" y="1470"/>
                    <a:pt x="938" y="1466"/>
                  </a:cubicBezTo>
                  <a:cubicBezTo>
                    <a:pt x="939" y="1462"/>
                    <a:pt x="941" y="1459"/>
                    <a:pt x="943" y="1456"/>
                  </a:cubicBezTo>
                  <a:cubicBezTo>
                    <a:pt x="944" y="1452"/>
                    <a:pt x="946" y="1450"/>
                    <a:pt x="947" y="1447"/>
                  </a:cubicBezTo>
                  <a:cubicBezTo>
                    <a:pt x="950" y="1443"/>
                    <a:pt x="951" y="1440"/>
                    <a:pt x="951" y="1440"/>
                  </a:cubicBezTo>
                  <a:cubicBezTo>
                    <a:pt x="951" y="1440"/>
                    <a:pt x="949" y="1443"/>
                    <a:pt x="947" y="1447"/>
                  </a:cubicBezTo>
                  <a:cubicBezTo>
                    <a:pt x="945" y="1449"/>
                    <a:pt x="944" y="1452"/>
                    <a:pt x="942" y="1455"/>
                  </a:cubicBezTo>
                  <a:cubicBezTo>
                    <a:pt x="942" y="1455"/>
                    <a:pt x="942" y="1455"/>
                    <a:pt x="942" y="1455"/>
                  </a:cubicBezTo>
                  <a:cubicBezTo>
                    <a:pt x="943" y="1452"/>
                    <a:pt x="943" y="1452"/>
                    <a:pt x="943" y="1452"/>
                  </a:cubicBezTo>
                  <a:cubicBezTo>
                    <a:pt x="923" y="1488"/>
                    <a:pt x="902" y="1522"/>
                    <a:pt x="875" y="1552"/>
                  </a:cubicBezTo>
                  <a:cubicBezTo>
                    <a:pt x="873" y="1554"/>
                    <a:pt x="870" y="1557"/>
                    <a:pt x="866" y="1561"/>
                  </a:cubicBezTo>
                  <a:cubicBezTo>
                    <a:pt x="860" y="1550"/>
                    <a:pt x="852" y="1542"/>
                    <a:pt x="841" y="1537"/>
                  </a:cubicBezTo>
                  <a:cubicBezTo>
                    <a:pt x="841" y="1536"/>
                    <a:pt x="841" y="1535"/>
                    <a:pt x="841" y="1534"/>
                  </a:cubicBezTo>
                  <a:cubicBezTo>
                    <a:pt x="839" y="1518"/>
                    <a:pt x="830" y="1504"/>
                    <a:pt x="819" y="1495"/>
                  </a:cubicBezTo>
                  <a:cubicBezTo>
                    <a:pt x="814" y="1491"/>
                    <a:pt x="808" y="1488"/>
                    <a:pt x="803" y="1486"/>
                  </a:cubicBezTo>
                  <a:cubicBezTo>
                    <a:pt x="806" y="1482"/>
                    <a:pt x="810" y="1478"/>
                    <a:pt x="814" y="1474"/>
                  </a:cubicBezTo>
                  <a:cubicBezTo>
                    <a:pt x="832" y="1451"/>
                    <a:pt x="842" y="1428"/>
                    <a:pt x="836" y="1422"/>
                  </a:cubicBezTo>
                  <a:cubicBezTo>
                    <a:pt x="836" y="1422"/>
                    <a:pt x="835" y="1421"/>
                    <a:pt x="834" y="1421"/>
                  </a:cubicBezTo>
                  <a:cubicBezTo>
                    <a:pt x="865" y="1385"/>
                    <a:pt x="899" y="1350"/>
                    <a:pt x="899" y="1350"/>
                  </a:cubicBezTo>
                  <a:cubicBezTo>
                    <a:pt x="899" y="1350"/>
                    <a:pt x="876" y="1369"/>
                    <a:pt x="866" y="1377"/>
                  </a:cubicBezTo>
                  <a:cubicBezTo>
                    <a:pt x="856" y="1385"/>
                    <a:pt x="844" y="1394"/>
                    <a:pt x="830" y="1404"/>
                  </a:cubicBezTo>
                  <a:cubicBezTo>
                    <a:pt x="816" y="1414"/>
                    <a:pt x="801" y="1423"/>
                    <a:pt x="784" y="1431"/>
                  </a:cubicBezTo>
                  <a:cubicBezTo>
                    <a:pt x="777" y="1434"/>
                    <a:pt x="771" y="1436"/>
                    <a:pt x="765" y="1438"/>
                  </a:cubicBezTo>
                  <a:cubicBezTo>
                    <a:pt x="763" y="1438"/>
                    <a:pt x="762" y="1439"/>
                    <a:pt x="761" y="1439"/>
                  </a:cubicBezTo>
                  <a:cubicBezTo>
                    <a:pt x="760" y="1439"/>
                    <a:pt x="760" y="1439"/>
                    <a:pt x="760" y="1439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6" y="1437"/>
                    <a:pt x="756" y="1436"/>
                    <a:pt x="756" y="1435"/>
                  </a:cubicBezTo>
                  <a:cubicBezTo>
                    <a:pt x="745" y="1407"/>
                    <a:pt x="707" y="1381"/>
                    <a:pt x="682" y="1407"/>
                  </a:cubicBezTo>
                  <a:cubicBezTo>
                    <a:pt x="676" y="1414"/>
                    <a:pt x="670" y="1428"/>
                    <a:pt x="670" y="1438"/>
                  </a:cubicBezTo>
                  <a:cubicBezTo>
                    <a:pt x="670" y="1456"/>
                    <a:pt x="680" y="1471"/>
                    <a:pt x="695" y="1476"/>
                  </a:cubicBezTo>
                  <a:cubicBezTo>
                    <a:pt x="694" y="1480"/>
                    <a:pt x="693" y="1484"/>
                    <a:pt x="693" y="1489"/>
                  </a:cubicBezTo>
                  <a:cubicBezTo>
                    <a:pt x="690" y="1488"/>
                    <a:pt x="687" y="1488"/>
                    <a:pt x="684" y="1488"/>
                  </a:cubicBezTo>
                  <a:cubicBezTo>
                    <a:pt x="677" y="1488"/>
                    <a:pt x="670" y="1490"/>
                    <a:pt x="663" y="1493"/>
                  </a:cubicBezTo>
                  <a:cubicBezTo>
                    <a:pt x="659" y="1491"/>
                    <a:pt x="655" y="1490"/>
                    <a:pt x="650" y="1490"/>
                  </a:cubicBezTo>
                  <a:cubicBezTo>
                    <a:pt x="649" y="1490"/>
                    <a:pt x="647" y="1490"/>
                    <a:pt x="646" y="1490"/>
                  </a:cubicBezTo>
                  <a:cubicBezTo>
                    <a:pt x="648" y="1484"/>
                    <a:pt x="649" y="1477"/>
                    <a:pt x="649" y="1469"/>
                  </a:cubicBezTo>
                  <a:cubicBezTo>
                    <a:pt x="649" y="1446"/>
                    <a:pt x="637" y="1425"/>
                    <a:pt x="620" y="1419"/>
                  </a:cubicBezTo>
                  <a:cubicBezTo>
                    <a:pt x="630" y="1413"/>
                    <a:pt x="637" y="1403"/>
                    <a:pt x="637" y="1391"/>
                  </a:cubicBezTo>
                  <a:cubicBezTo>
                    <a:pt x="637" y="1374"/>
                    <a:pt x="622" y="1360"/>
                    <a:pt x="603" y="1360"/>
                  </a:cubicBezTo>
                  <a:cubicBezTo>
                    <a:pt x="598" y="1360"/>
                    <a:pt x="593" y="1361"/>
                    <a:pt x="588" y="1363"/>
                  </a:cubicBezTo>
                  <a:cubicBezTo>
                    <a:pt x="584" y="1359"/>
                    <a:pt x="580" y="1355"/>
                    <a:pt x="576" y="1352"/>
                  </a:cubicBezTo>
                  <a:cubicBezTo>
                    <a:pt x="577" y="1349"/>
                    <a:pt x="578" y="1345"/>
                    <a:pt x="578" y="1342"/>
                  </a:cubicBezTo>
                  <a:cubicBezTo>
                    <a:pt x="578" y="1342"/>
                    <a:pt x="578" y="1341"/>
                    <a:pt x="578" y="1341"/>
                  </a:cubicBezTo>
                  <a:cubicBezTo>
                    <a:pt x="588" y="1334"/>
                    <a:pt x="600" y="1328"/>
                    <a:pt x="607" y="1324"/>
                  </a:cubicBezTo>
                  <a:cubicBezTo>
                    <a:pt x="612" y="1321"/>
                    <a:pt x="617" y="1318"/>
                    <a:pt x="622" y="1316"/>
                  </a:cubicBezTo>
                  <a:cubicBezTo>
                    <a:pt x="626" y="1314"/>
                    <a:pt x="630" y="1313"/>
                    <a:pt x="634" y="1312"/>
                  </a:cubicBezTo>
                  <a:cubicBezTo>
                    <a:pt x="640" y="1310"/>
                    <a:pt x="645" y="1308"/>
                    <a:pt x="649" y="1307"/>
                  </a:cubicBezTo>
                  <a:cubicBezTo>
                    <a:pt x="651" y="1306"/>
                    <a:pt x="652" y="1306"/>
                    <a:pt x="653" y="1305"/>
                  </a:cubicBezTo>
                  <a:cubicBezTo>
                    <a:pt x="654" y="1305"/>
                    <a:pt x="654" y="1305"/>
                    <a:pt x="655" y="1304"/>
                  </a:cubicBezTo>
                  <a:cubicBezTo>
                    <a:pt x="657" y="1303"/>
                    <a:pt x="659" y="1303"/>
                    <a:pt x="660" y="1302"/>
                  </a:cubicBezTo>
                  <a:cubicBezTo>
                    <a:pt x="662" y="1301"/>
                    <a:pt x="664" y="1300"/>
                    <a:pt x="664" y="1300"/>
                  </a:cubicBezTo>
                  <a:cubicBezTo>
                    <a:pt x="664" y="1300"/>
                    <a:pt x="662" y="1301"/>
                    <a:pt x="660" y="1301"/>
                  </a:cubicBezTo>
                  <a:cubicBezTo>
                    <a:pt x="658" y="1302"/>
                    <a:pt x="657" y="1302"/>
                    <a:pt x="655" y="1303"/>
                  </a:cubicBezTo>
                  <a:cubicBezTo>
                    <a:pt x="654" y="1303"/>
                    <a:pt x="653" y="1303"/>
                    <a:pt x="652" y="1303"/>
                  </a:cubicBezTo>
                  <a:cubicBezTo>
                    <a:pt x="651" y="1303"/>
                    <a:pt x="650" y="1304"/>
                    <a:pt x="649" y="1304"/>
                  </a:cubicBezTo>
                  <a:cubicBezTo>
                    <a:pt x="644" y="1305"/>
                    <a:pt x="639" y="1306"/>
                    <a:pt x="633" y="1306"/>
                  </a:cubicBezTo>
                  <a:cubicBezTo>
                    <a:pt x="628" y="1307"/>
                    <a:pt x="622" y="1307"/>
                    <a:pt x="616" y="1308"/>
                  </a:cubicBezTo>
                  <a:cubicBezTo>
                    <a:pt x="610" y="1308"/>
                    <a:pt x="604" y="1308"/>
                    <a:pt x="598" y="1307"/>
                  </a:cubicBezTo>
                  <a:cubicBezTo>
                    <a:pt x="593" y="1307"/>
                    <a:pt x="588" y="1306"/>
                    <a:pt x="583" y="1305"/>
                  </a:cubicBezTo>
                  <a:cubicBezTo>
                    <a:pt x="582" y="1305"/>
                    <a:pt x="581" y="1305"/>
                    <a:pt x="580" y="1305"/>
                  </a:cubicBezTo>
                  <a:cubicBezTo>
                    <a:pt x="579" y="1305"/>
                    <a:pt x="578" y="1305"/>
                    <a:pt x="577" y="1304"/>
                  </a:cubicBezTo>
                  <a:cubicBezTo>
                    <a:pt x="577" y="1304"/>
                    <a:pt x="576" y="1304"/>
                    <a:pt x="575" y="1304"/>
                  </a:cubicBezTo>
                  <a:cubicBezTo>
                    <a:pt x="575" y="1304"/>
                    <a:pt x="574" y="1304"/>
                    <a:pt x="574" y="1303"/>
                  </a:cubicBezTo>
                  <a:cubicBezTo>
                    <a:pt x="572" y="1301"/>
                    <a:pt x="570" y="1298"/>
                    <a:pt x="567" y="1295"/>
                  </a:cubicBezTo>
                  <a:cubicBezTo>
                    <a:pt x="564" y="1293"/>
                    <a:pt x="561" y="1291"/>
                    <a:pt x="558" y="1289"/>
                  </a:cubicBezTo>
                  <a:cubicBezTo>
                    <a:pt x="556" y="1288"/>
                    <a:pt x="554" y="1288"/>
                    <a:pt x="553" y="1287"/>
                  </a:cubicBezTo>
                  <a:cubicBezTo>
                    <a:pt x="552" y="1285"/>
                    <a:pt x="552" y="1284"/>
                    <a:pt x="551" y="1282"/>
                  </a:cubicBezTo>
                  <a:cubicBezTo>
                    <a:pt x="550" y="1276"/>
                    <a:pt x="547" y="1271"/>
                    <a:pt x="544" y="1266"/>
                  </a:cubicBezTo>
                  <a:cubicBezTo>
                    <a:pt x="543" y="1265"/>
                    <a:pt x="543" y="1265"/>
                    <a:pt x="542" y="1264"/>
                  </a:cubicBezTo>
                  <a:cubicBezTo>
                    <a:pt x="542" y="1263"/>
                    <a:pt x="541" y="1263"/>
                    <a:pt x="541" y="1262"/>
                  </a:cubicBezTo>
                  <a:cubicBezTo>
                    <a:pt x="540" y="1262"/>
                    <a:pt x="540" y="1261"/>
                    <a:pt x="539" y="1261"/>
                  </a:cubicBezTo>
                  <a:cubicBezTo>
                    <a:pt x="539" y="1260"/>
                    <a:pt x="538" y="1259"/>
                    <a:pt x="538" y="1259"/>
                  </a:cubicBezTo>
                  <a:cubicBezTo>
                    <a:pt x="536" y="1257"/>
                    <a:pt x="534" y="1255"/>
                    <a:pt x="532" y="1254"/>
                  </a:cubicBezTo>
                  <a:cubicBezTo>
                    <a:pt x="531" y="1253"/>
                    <a:pt x="530" y="1252"/>
                    <a:pt x="529" y="1252"/>
                  </a:cubicBezTo>
                  <a:cubicBezTo>
                    <a:pt x="529" y="1251"/>
                    <a:pt x="529" y="1250"/>
                    <a:pt x="530" y="1250"/>
                  </a:cubicBezTo>
                  <a:cubicBezTo>
                    <a:pt x="530" y="1249"/>
                    <a:pt x="531" y="1248"/>
                    <a:pt x="531" y="1247"/>
                  </a:cubicBezTo>
                  <a:cubicBezTo>
                    <a:pt x="532" y="1245"/>
                    <a:pt x="532" y="1244"/>
                    <a:pt x="533" y="1242"/>
                  </a:cubicBezTo>
                  <a:cubicBezTo>
                    <a:pt x="534" y="1240"/>
                    <a:pt x="535" y="1238"/>
                    <a:pt x="535" y="1236"/>
                  </a:cubicBezTo>
                  <a:cubicBezTo>
                    <a:pt x="536" y="1235"/>
                    <a:pt x="536" y="1234"/>
                    <a:pt x="536" y="1233"/>
                  </a:cubicBezTo>
                  <a:cubicBezTo>
                    <a:pt x="537" y="1232"/>
                    <a:pt x="537" y="1231"/>
                    <a:pt x="537" y="1230"/>
                  </a:cubicBezTo>
                  <a:cubicBezTo>
                    <a:pt x="538" y="1228"/>
                    <a:pt x="538" y="1226"/>
                    <a:pt x="539" y="1224"/>
                  </a:cubicBezTo>
                  <a:cubicBezTo>
                    <a:pt x="539" y="1224"/>
                    <a:pt x="539" y="1224"/>
                    <a:pt x="539" y="1224"/>
                  </a:cubicBezTo>
                  <a:cubicBezTo>
                    <a:pt x="542" y="1225"/>
                    <a:pt x="546" y="1226"/>
                    <a:pt x="549" y="1226"/>
                  </a:cubicBezTo>
                  <a:cubicBezTo>
                    <a:pt x="565" y="1226"/>
                    <a:pt x="578" y="1212"/>
                    <a:pt x="578" y="1194"/>
                  </a:cubicBezTo>
                  <a:cubicBezTo>
                    <a:pt x="578" y="1193"/>
                    <a:pt x="578" y="1192"/>
                    <a:pt x="578" y="1191"/>
                  </a:cubicBezTo>
                  <a:cubicBezTo>
                    <a:pt x="584" y="1188"/>
                    <a:pt x="589" y="1184"/>
                    <a:pt x="593" y="1179"/>
                  </a:cubicBezTo>
                  <a:cubicBezTo>
                    <a:pt x="595" y="1186"/>
                    <a:pt x="600" y="1190"/>
                    <a:pt x="607" y="1190"/>
                  </a:cubicBezTo>
                  <a:cubicBezTo>
                    <a:pt x="615" y="1190"/>
                    <a:pt x="621" y="1183"/>
                    <a:pt x="621" y="1174"/>
                  </a:cubicBezTo>
                  <a:cubicBezTo>
                    <a:pt x="621" y="1167"/>
                    <a:pt x="617" y="1161"/>
                    <a:pt x="611" y="1159"/>
                  </a:cubicBezTo>
                  <a:cubicBezTo>
                    <a:pt x="614" y="1156"/>
                    <a:pt x="617" y="1152"/>
                    <a:pt x="617" y="1148"/>
                  </a:cubicBezTo>
                  <a:cubicBezTo>
                    <a:pt x="617" y="1145"/>
                    <a:pt x="616" y="1142"/>
                    <a:pt x="614" y="1139"/>
                  </a:cubicBezTo>
                  <a:cubicBezTo>
                    <a:pt x="616" y="1135"/>
                    <a:pt x="617" y="1131"/>
                    <a:pt x="617" y="1126"/>
                  </a:cubicBezTo>
                  <a:cubicBezTo>
                    <a:pt x="617" y="1113"/>
                    <a:pt x="608" y="1102"/>
                    <a:pt x="598" y="1102"/>
                  </a:cubicBezTo>
                  <a:cubicBezTo>
                    <a:pt x="591" y="1102"/>
                    <a:pt x="586" y="1106"/>
                    <a:pt x="582" y="1111"/>
                  </a:cubicBezTo>
                  <a:cubicBezTo>
                    <a:pt x="574" y="1105"/>
                    <a:pt x="564" y="1102"/>
                    <a:pt x="553" y="1102"/>
                  </a:cubicBezTo>
                  <a:cubicBezTo>
                    <a:pt x="542" y="1102"/>
                    <a:pt x="533" y="1105"/>
                    <a:pt x="524" y="1110"/>
                  </a:cubicBezTo>
                  <a:cubicBezTo>
                    <a:pt x="524" y="1108"/>
                    <a:pt x="523" y="1107"/>
                    <a:pt x="522" y="1105"/>
                  </a:cubicBezTo>
                  <a:cubicBezTo>
                    <a:pt x="521" y="1103"/>
                    <a:pt x="520" y="1101"/>
                    <a:pt x="519" y="1099"/>
                  </a:cubicBezTo>
                  <a:cubicBezTo>
                    <a:pt x="518" y="1097"/>
                    <a:pt x="517" y="1096"/>
                    <a:pt x="516" y="1094"/>
                  </a:cubicBezTo>
                  <a:cubicBezTo>
                    <a:pt x="515" y="1093"/>
                    <a:pt x="515" y="1092"/>
                    <a:pt x="514" y="1091"/>
                  </a:cubicBezTo>
                  <a:cubicBezTo>
                    <a:pt x="514" y="1090"/>
                    <a:pt x="513" y="1090"/>
                    <a:pt x="513" y="1089"/>
                  </a:cubicBezTo>
                  <a:cubicBezTo>
                    <a:pt x="512" y="1087"/>
                    <a:pt x="511" y="1085"/>
                    <a:pt x="510" y="1084"/>
                  </a:cubicBezTo>
                  <a:cubicBezTo>
                    <a:pt x="509" y="1083"/>
                    <a:pt x="509" y="1083"/>
                    <a:pt x="509" y="1083"/>
                  </a:cubicBezTo>
                  <a:cubicBezTo>
                    <a:pt x="510" y="1079"/>
                    <a:pt x="510" y="1075"/>
                    <a:pt x="510" y="1070"/>
                  </a:cubicBezTo>
                  <a:cubicBezTo>
                    <a:pt x="510" y="1045"/>
                    <a:pt x="489" y="1025"/>
                    <a:pt x="463" y="1025"/>
                  </a:cubicBezTo>
                  <a:cubicBezTo>
                    <a:pt x="461" y="1025"/>
                    <a:pt x="459" y="1025"/>
                    <a:pt x="457" y="1025"/>
                  </a:cubicBezTo>
                  <a:cubicBezTo>
                    <a:pt x="457" y="1019"/>
                    <a:pt x="456" y="1012"/>
                    <a:pt x="455" y="1006"/>
                  </a:cubicBezTo>
                  <a:cubicBezTo>
                    <a:pt x="456" y="1001"/>
                    <a:pt x="457" y="995"/>
                    <a:pt x="457" y="989"/>
                  </a:cubicBezTo>
                  <a:cubicBezTo>
                    <a:pt x="457" y="978"/>
                    <a:pt x="454" y="967"/>
                    <a:pt x="449" y="958"/>
                  </a:cubicBezTo>
                  <a:cubicBezTo>
                    <a:pt x="468" y="939"/>
                    <a:pt x="480" y="911"/>
                    <a:pt x="480" y="881"/>
                  </a:cubicBezTo>
                  <a:cubicBezTo>
                    <a:pt x="480" y="857"/>
                    <a:pt x="473" y="835"/>
                    <a:pt x="460" y="818"/>
                  </a:cubicBezTo>
                  <a:cubicBezTo>
                    <a:pt x="466" y="807"/>
                    <a:pt x="470" y="793"/>
                    <a:pt x="470" y="779"/>
                  </a:cubicBezTo>
                  <a:cubicBezTo>
                    <a:pt x="470" y="778"/>
                    <a:pt x="470" y="776"/>
                    <a:pt x="469" y="775"/>
                  </a:cubicBezTo>
                  <a:cubicBezTo>
                    <a:pt x="476" y="780"/>
                    <a:pt x="483" y="783"/>
                    <a:pt x="491" y="783"/>
                  </a:cubicBezTo>
                  <a:cubicBezTo>
                    <a:pt x="512" y="783"/>
                    <a:pt x="528" y="765"/>
                    <a:pt x="528" y="743"/>
                  </a:cubicBezTo>
                  <a:cubicBezTo>
                    <a:pt x="528" y="720"/>
                    <a:pt x="512" y="702"/>
                    <a:pt x="491" y="702"/>
                  </a:cubicBezTo>
                  <a:cubicBezTo>
                    <a:pt x="489" y="702"/>
                    <a:pt x="486" y="703"/>
                    <a:pt x="484" y="703"/>
                  </a:cubicBezTo>
                  <a:cubicBezTo>
                    <a:pt x="483" y="698"/>
                    <a:pt x="481" y="692"/>
                    <a:pt x="477" y="688"/>
                  </a:cubicBezTo>
                  <a:cubicBezTo>
                    <a:pt x="480" y="683"/>
                    <a:pt x="482" y="677"/>
                    <a:pt x="482" y="671"/>
                  </a:cubicBezTo>
                  <a:cubicBezTo>
                    <a:pt x="482" y="653"/>
                    <a:pt x="469" y="639"/>
                    <a:pt x="453" y="639"/>
                  </a:cubicBezTo>
                  <a:cubicBezTo>
                    <a:pt x="437" y="639"/>
                    <a:pt x="424" y="653"/>
                    <a:pt x="424" y="671"/>
                  </a:cubicBezTo>
                  <a:cubicBezTo>
                    <a:pt x="424" y="678"/>
                    <a:pt x="426" y="684"/>
                    <a:pt x="430" y="690"/>
                  </a:cubicBezTo>
                  <a:cubicBezTo>
                    <a:pt x="427" y="695"/>
                    <a:pt x="424" y="700"/>
                    <a:pt x="424" y="707"/>
                  </a:cubicBezTo>
                  <a:cubicBezTo>
                    <a:pt x="416" y="703"/>
                    <a:pt x="408" y="702"/>
                    <a:pt x="399" y="702"/>
                  </a:cubicBezTo>
                  <a:cubicBezTo>
                    <a:pt x="396" y="702"/>
                    <a:pt x="392" y="702"/>
                    <a:pt x="389" y="702"/>
                  </a:cubicBezTo>
                  <a:cubicBezTo>
                    <a:pt x="394" y="690"/>
                    <a:pt x="397" y="676"/>
                    <a:pt x="397" y="661"/>
                  </a:cubicBezTo>
                  <a:cubicBezTo>
                    <a:pt x="397" y="659"/>
                    <a:pt x="397" y="657"/>
                    <a:pt x="397" y="655"/>
                  </a:cubicBezTo>
                  <a:cubicBezTo>
                    <a:pt x="397" y="654"/>
                    <a:pt x="397" y="653"/>
                    <a:pt x="397" y="651"/>
                  </a:cubicBezTo>
                  <a:cubicBezTo>
                    <a:pt x="396" y="650"/>
                    <a:pt x="396" y="648"/>
                    <a:pt x="396" y="646"/>
                  </a:cubicBezTo>
                  <a:cubicBezTo>
                    <a:pt x="395" y="642"/>
                    <a:pt x="394" y="637"/>
                    <a:pt x="393" y="633"/>
                  </a:cubicBezTo>
                  <a:cubicBezTo>
                    <a:pt x="393" y="631"/>
                    <a:pt x="393" y="630"/>
                    <a:pt x="392" y="629"/>
                  </a:cubicBezTo>
                  <a:cubicBezTo>
                    <a:pt x="392" y="628"/>
                    <a:pt x="392" y="628"/>
                    <a:pt x="392" y="627"/>
                  </a:cubicBezTo>
                  <a:cubicBezTo>
                    <a:pt x="391" y="626"/>
                    <a:pt x="391" y="625"/>
                    <a:pt x="390" y="623"/>
                  </a:cubicBezTo>
                  <a:cubicBezTo>
                    <a:pt x="390" y="623"/>
                    <a:pt x="390" y="623"/>
                    <a:pt x="390" y="623"/>
                  </a:cubicBezTo>
                  <a:cubicBezTo>
                    <a:pt x="390" y="623"/>
                    <a:pt x="390" y="622"/>
                    <a:pt x="390" y="622"/>
                  </a:cubicBezTo>
                  <a:cubicBezTo>
                    <a:pt x="390" y="622"/>
                    <a:pt x="390" y="621"/>
                    <a:pt x="390" y="621"/>
                  </a:cubicBezTo>
                  <a:cubicBezTo>
                    <a:pt x="389" y="619"/>
                    <a:pt x="388" y="616"/>
                    <a:pt x="387" y="614"/>
                  </a:cubicBezTo>
                  <a:cubicBezTo>
                    <a:pt x="387" y="614"/>
                    <a:pt x="387" y="614"/>
                    <a:pt x="387" y="614"/>
                  </a:cubicBezTo>
                  <a:cubicBezTo>
                    <a:pt x="386" y="613"/>
                    <a:pt x="386" y="613"/>
                    <a:pt x="386" y="613"/>
                  </a:cubicBezTo>
                  <a:cubicBezTo>
                    <a:pt x="386" y="612"/>
                    <a:pt x="385" y="611"/>
                    <a:pt x="384" y="610"/>
                  </a:cubicBezTo>
                  <a:cubicBezTo>
                    <a:pt x="382" y="604"/>
                    <a:pt x="378" y="599"/>
                    <a:pt x="375" y="594"/>
                  </a:cubicBezTo>
                  <a:cubicBezTo>
                    <a:pt x="373" y="593"/>
                    <a:pt x="372" y="591"/>
                    <a:pt x="371" y="590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69" y="588"/>
                    <a:pt x="369" y="588"/>
                    <a:pt x="369" y="588"/>
                  </a:cubicBezTo>
                  <a:cubicBezTo>
                    <a:pt x="368" y="587"/>
                    <a:pt x="368" y="587"/>
                    <a:pt x="368" y="587"/>
                  </a:cubicBezTo>
                  <a:cubicBezTo>
                    <a:pt x="368" y="586"/>
                    <a:pt x="368" y="586"/>
                    <a:pt x="368" y="586"/>
                  </a:cubicBezTo>
                  <a:cubicBezTo>
                    <a:pt x="367" y="586"/>
                    <a:pt x="367" y="586"/>
                    <a:pt x="367" y="586"/>
                  </a:cubicBezTo>
                  <a:cubicBezTo>
                    <a:pt x="366" y="585"/>
                    <a:pt x="365" y="584"/>
                    <a:pt x="364" y="583"/>
                  </a:cubicBezTo>
                  <a:cubicBezTo>
                    <a:pt x="364" y="582"/>
                    <a:pt x="364" y="582"/>
                    <a:pt x="364" y="582"/>
                  </a:cubicBezTo>
                  <a:cubicBezTo>
                    <a:pt x="363" y="581"/>
                    <a:pt x="363" y="581"/>
                    <a:pt x="363" y="581"/>
                  </a:cubicBezTo>
                  <a:cubicBezTo>
                    <a:pt x="362" y="581"/>
                    <a:pt x="362" y="581"/>
                    <a:pt x="362" y="581"/>
                  </a:cubicBezTo>
                  <a:cubicBezTo>
                    <a:pt x="362" y="581"/>
                    <a:pt x="361" y="580"/>
                    <a:pt x="361" y="580"/>
                  </a:cubicBezTo>
                  <a:cubicBezTo>
                    <a:pt x="360" y="579"/>
                    <a:pt x="360" y="579"/>
                    <a:pt x="360" y="579"/>
                  </a:cubicBezTo>
                  <a:cubicBezTo>
                    <a:pt x="360" y="579"/>
                    <a:pt x="359" y="578"/>
                    <a:pt x="359" y="578"/>
                  </a:cubicBezTo>
                  <a:cubicBezTo>
                    <a:pt x="358" y="578"/>
                    <a:pt x="358" y="578"/>
                    <a:pt x="358" y="578"/>
                  </a:cubicBezTo>
                  <a:cubicBezTo>
                    <a:pt x="358" y="577"/>
                    <a:pt x="358" y="577"/>
                    <a:pt x="357" y="577"/>
                  </a:cubicBezTo>
                  <a:cubicBezTo>
                    <a:pt x="357" y="576"/>
                    <a:pt x="357" y="576"/>
                    <a:pt x="357" y="576"/>
                  </a:cubicBezTo>
                  <a:cubicBezTo>
                    <a:pt x="356" y="576"/>
                    <a:pt x="356" y="576"/>
                    <a:pt x="355" y="575"/>
                  </a:cubicBezTo>
                  <a:cubicBezTo>
                    <a:pt x="355" y="575"/>
                    <a:pt x="354" y="574"/>
                    <a:pt x="354" y="574"/>
                  </a:cubicBezTo>
                  <a:cubicBezTo>
                    <a:pt x="353" y="574"/>
                    <a:pt x="353" y="574"/>
                    <a:pt x="353" y="574"/>
                  </a:cubicBezTo>
                  <a:cubicBezTo>
                    <a:pt x="353" y="573"/>
                    <a:pt x="353" y="573"/>
                    <a:pt x="353" y="573"/>
                  </a:cubicBezTo>
                  <a:cubicBezTo>
                    <a:pt x="352" y="573"/>
                    <a:pt x="351" y="572"/>
                    <a:pt x="350" y="571"/>
                  </a:cubicBezTo>
                  <a:cubicBezTo>
                    <a:pt x="349" y="571"/>
                    <a:pt x="349" y="571"/>
                    <a:pt x="349" y="571"/>
                  </a:cubicBezTo>
                  <a:cubicBezTo>
                    <a:pt x="348" y="570"/>
                    <a:pt x="348" y="570"/>
                    <a:pt x="348" y="570"/>
                  </a:cubicBezTo>
                  <a:cubicBezTo>
                    <a:pt x="347" y="570"/>
                    <a:pt x="347" y="570"/>
                    <a:pt x="347" y="570"/>
                  </a:cubicBezTo>
                  <a:cubicBezTo>
                    <a:pt x="346" y="569"/>
                    <a:pt x="346" y="569"/>
                    <a:pt x="345" y="569"/>
                  </a:cubicBezTo>
                  <a:cubicBezTo>
                    <a:pt x="345" y="569"/>
                    <a:pt x="345" y="569"/>
                    <a:pt x="345" y="569"/>
                  </a:cubicBezTo>
                  <a:cubicBezTo>
                    <a:pt x="344" y="568"/>
                    <a:pt x="344" y="568"/>
                    <a:pt x="343" y="568"/>
                  </a:cubicBezTo>
                  <a:cubicBezTo>
                    <a:pt x="343" y="568"/>
                    <a:pt x="343" y="567"/>
                    <a:pt x="342" y="567"/>
                  </a:cubicBezTo>
                  <a:cubicBezTo>
                    <a:pt x="341" y="567"/>
                    <a:pt x="341" y="567"/>
                    <a:pt x="341" y="567"/>
                  </a:cubicBezTo>
                  <a:cubicBezTo>
                    <a:pt x="341" y="566"/>
                    <a:pt x="341" y="566"/>
                    <a:pt x="340" y="566"/>
                  </a:cubicBezTo>
                  <a:cubicBezTo>
                    <a:pt x="339" y="566"/>
                    <a:pt x="339" y="566"/>
                    <a:pt x="339" y="566"/>
                  </a:cubicBezTo>
                  <a:cubicBezTo>
                    <a:pt x="338" y="565"/>
                    <a:pt x="338" y="565"/>
                    <a:pt x="338" y="565"/>
                  </a:cubicBezTo>
                  <a:cubicBezTo>
                    <a:pt x="338" y="565"/>
                    <a:pt x="337" y="565"/>
                    <a:pt x="337" y="565"/>
                  </a:cubicBezTo>
                  <a:cubicBezTo>
                    <a:pt x="337" y="565"/>
                    <a:pt x="337" y="565"/>
                    <a:pt x="337" y="565"/>
                  </a:cubicBezTo>
                  <a:cubicBezTo>
                    <a:pt x="336" y="564"/>
                    <a:pt x="336" y="564"/>
                    <a:pt x="335" y="564"/>
                  </a:cubicBezTo>
                  <a:cubicBezTo>
                    <a:pt x="334" y="564"/>
                    <a:pt x="334" y="564"/>
                    <a:pt x="334" y="564"/>
                  </a:cubicBezTo>
                  <a:cubicBezTo>
                    <a:pt x="334" y="563"/>
                    <a:pt x="333" y="563"/>
                    <a:pt x="333" y="563"/>
                  </a:cubicBezTo>
                  <a:cubicBezTo>
                    <a:pt x="332" y="563"/>
                    <a:pt x="332" y="563"/>
                    <a:pt x="332" y="562"/>
                  </a:cubicBezTo>
                  <a:cubicBezTo>
                    <a:pt x="331" y="562"/>
                    <a:pt x="331" y="562"/>
                    <a:pt x="331" y="562"/>
                  </a:cubicBezTo>
                  <a:cubicBezTo>
                    <a:pt x="330" y="562"/>
                    <a:pt x="330" y="562"/>
                    <a:pt x="330" y="562"/>
                  </a:cubicBezTo>
                  <a:cubicBezTo>
                    <a:pt x="329" y="562"/>
                    <a:pt x="329" y="562"/>
                    <a:pt x="328" y="561"/>
                  </a:cubicBezTo>
                  <a:cubicBezTo>
                    <a:pt x="327" y="561"/>
                    <a:pt x="327" y="561"/>
                    <a:pt x="327" y="561"/>
                  </a:cubicBezTo>
                  <a:cubicBezTo>
                    <a:pt x="327" y="561"/>
                    <a:pt x="327" y="561"/>
                    <a:pt x="326" y="561"/>
                  </a:cubicBezTo>
                  <a:cubicBezTo>
                    <a:pt x="325" y="560"/>
                    <a:pt x="325" y="560"/>
                    <a:pt x="325" y="560"/>
                  </a:cubicBezTo>
                  <a:cubicBezTo>
                    <a:pt x="325" y="560"/>
                    <a:pt x="324" y="560"/>
                    <a:pt x="324" y="560"/>
                  </a:cubicBezTo>
                  <a:cubicBezTo>
                    <a:pt x="323" y="560"/>
                    <a:pt x="323" y="560"/>
                    <a:pt x="323" y="560"/>
                  </a:cubicBezTo>
                  <a:cubicBezTo>
                    <a:pt x="322" y="560"/>
                    <a:pt x="322" y="560"/>
                    <a:pt x="322" y="560"/>
                  </a:cubicBezTo>
                  <a:cubicBezTo>
                    <a:pt x="321" y="559"/>
                    <a:pt x="321" y="559"/>
                    <a:pt x="321" y="559"/>
                  </a:cubicBezTo>
                  <a:cubicBezTo>
                    <a:pt x="320" y="559"/>
                    <a:pt x="318" y="559"/>
                    <a:pt x="317" y="559"/>
                  </a:cubicBezTo>
                  <a:cubicBezTo>
                    <a:pt x="316" y="559"/>
                    <a:pt x="316" y="559"/>
                    <a:pt x="315" y="558"/>
                  </a:cubicBezTo>
                  <a:cubicBezTo>
                    <a:pt x="314" y="558"/>
                    <a:pt x="314" y="558"/>
                    <a:pt x="314" y="558"/>
                  </a:cubicBezTo>
                  <a:cubicBezTo>
                    <a:pt x="314" y="558"/>
                    <a:pt x="313" y="558"/>
                    <a:pt x="313" y="558"/>
                  </a:cubicBezTo>
                  <a:cubicBezTo>
                    <a:pt x="312" y="558"/>
                    <a:pt x="312" y="558"/>
                    <a:pt x="312" y="558"/>
                  </a:cubicBezTo>
                  <a:cubicBezTo>
                    <a:pt x="311" y="558"/>
                    <a:pt x="311" y="558"/>
                    <a:pt x="311" y="558"/>
                  </a:cubicBezTo>
                  <a:cubicBezTo>
                    <a:pt x="311" y="558"/>
                    <a:pt x="310" y="558"/>
                    <a:pt x="310" y="558"/>
                  </a:cubicBezTo>
                  <a:cubicBezTo>
                    <a:pt x="309" y="558"/>
                    <a:pt x="309" y="558"/>
                    <a:pt x="309" y="558"/>
                  </a:cubicBezTo>
                  <a:cubicBezTo>
                    <a:pt x="309" y="558"/>
                    <a:pt x="308" y="558"/>
                    <a:pt x="307" y="558"/>
                  </a:cubicBezTo>
                  <a:cubicBezTo>
                    <a:pt x="307" y="558"/>
                    <a:pt x="306" y="558"/>
                    <a:pt x="306" y="558"/>
                  </a:cubicBezTo>
                  <a:cubicBezTo>
                    <a:pt x="305" y="558"/>
                    <a:pt x="305" y="558"/>
                    <a:pt x="305" y="558"/>
                  </a:cubicBezTo>
                  <a:cubicBezTo>
                    <a:pt x="304" y="558"/>
                    <a:pt x="304" y="558"/>
                    <a:pt x="303" y="558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1" y="557"/>
                    <a:pt x="300" y="558"/>
                    <a:pt x="299" y="558"/>
                  </a:cubicBezTo>
                  <a:cubicBezTo>
                    <a:pt x="298" y="558"/>
                    <a:pt x="298" y="558"/>
                    <a:pt x="298" y="558"/>
                  </a:cubicBezTo>
                  <a:cubicBezTo>
                    <a:pt x="291" y="558"/>
                    <a:pt x="285" y="559"/>
                    <a:pt x="278" y="561"/>
                  </a:cubicBezTo>
                  <a:cubicBezTo>
                    <a:pt x="272" y="531"/>
                    <a:pt x="255" y="506"/>
                    <a:pt x="233" y="491"/>
                  </a:cubicBezTo>
                  <a:cubicBezTo>
                    <a:pt x="239" y="483"/>
                    <a:pt x="242" y="475"/>
                    <a:pt x="242" y="466"/>
                  </a:cubicBezTo>
                  <a:cubicBezTo>
                    <a:pt x="242" y="441"/>
                    <a:pt x="218" y="420"/>
                    <a:pt x="188" y="420"/>
                  </a:cubicBezTo>
                  <a:cubicBezTo>
                    <a:pt x="187" y="420"/>
                    <a:pt x="186" y="420"/>
                    <a:pt x="184" y="420"/>
                  </a:cubicBezTo>
                  <a:cubicBezTo>
                    <a:pt x="184" y="420"/>
                    <a:pt x="184" y="420"/>
                    <a:pt x="184" y="420"/>
                  </a:cubicBezTo>
                  <a:cubicBezTo>
                    <a:pt x="184" y="367"/>
                    <a:pt x="174" y="319"/>
                    <a:pt x="157" y="288"/>
                  </a:cubicBezTo>
                  <a:cubicBezTo>
                    <a:pt x="159" y="282"/>
                    <a:pt x="160" y="276"/>
                    <a:pt x="160" y="270"/>
                  </a:cubicBezTo>
                  <a:cubicBezTo>
                    <a:pt x="160" y="246"/>
                    <a:pt x="147" y="225"/>
                    <a:pt x="128" y="218"/>
                  </a:cubicBezTo>
                  <a:cubicBezTo>
                    <a:pt x="133" y="197"/>
                    <a:pt x="135" y="174"/>
                    <a:pt x="135" y="149"/>
                  </a:cubicBezTo>
                  <a:cubicBezTo>
                    <a:pt x="135" y="101"/>
                    <a:pt x="126" y="58"/>
                    <a:pt x="112" y="30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86" y="1"/>
                    <a:pt x="81" y="0"/>
                    <a:pt x="76" y="0"/>
                  </a:cubicBezTo>
                  <a:cubicBezTo>
                    <a:pt x="71" y="0"/>
                    <a:pt x="66" y="1"/>
                    <a:pt x="6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28"/>
                    <a:pt x="0" y="2028"/>
                    <a:pt x="0" y="2028"/>
                  </a:cubicBezTo>
                  <a:cubicBezTo>
                    <a:pt x="112" y="2028"/>
                    <a:pt x="112" y="2028"/>
                    <a:pt x="112" y="2028"/>
                  </a:cubicBezTo>
                  <a:cubicBezTo>
                    <a:pt x="1824" y="2028"/>
                    <a:pt x="1824" y="2028"/>
                    <a:pt x="1824" y="2028"/>
                  </a:cubicBezTo>
                  <a:lnTo>
                    <a:pt x="1824" y="1972"/>
                  </a:lnTo>
                  <a:close/>
                  <a:moveTo>
                    <a:pt x="501" y="1098"/>
                  </a:moveTo>
                  <a:cubicBezTo>
                    <a:pt x="501" y="1099"/>
                    <a:pt x="501" y="1099"/>
                    <a:pt x="501" y="1099"/>
                  </a:cubicBezTo>
                  <a:cubicBezTo>
                    <a:pt x="502" y="1100"/>
                    <a:pt x="502" y="1101"/>
                    <a:pt x="502" y="1102"/>
                  </a:cubicBezTo>
                  <a:cubicBezTo>
                    <a:pt x="503" y="1103"/>
                    <a:pt x="503" y="1104"/>
                    <a:pt x="504" y="1105"/>
                  </a:cubicBezTo>
                  <a:cubicBezTo>
                    <a:pt x="502" y="1103"/>
                    <a:pt x="501" y="1102"/>
                    <a:pt x="500" y="1100"/>
                  </a:cubicBezTo>
                  <a:cubicBezTo>
                    <a:pt x="500" y="1099"/>
                    <a:pt x="500" y="1099"/>
                    <a:pt x="501" y="1098"/>
                  </a:cubicBezTo>
                  <a:close/>
                  <a:moveTo>
                    <a:pt x="112" y="1959"/>
                  </a:moveTo>
                  <a:cubicBezTo>
                    <a:pt x="115" y="1962"/>
                    <a:pt x="118" y="1966"/>
                    <a:pt x="121" y="1970"/>
                  </a:cubicBezTo>
                  <a:cubicBezTo>
                    <a:pt x="122" y="1970"/>
                    <a:pt x="123" y="1971"/>
                    <a:pt x="124" y="1972"/>
                  </a:cubicBezTo>
                  <a:cubicBezTo>
                    <a:pt x="112" y="1972"/>
                    <a:pt x="112" y="1972"/>
                    <a:pt x="112" y="1972"/>
                  </a:cubicBezTo>
                  <a:lnTo>
                    <a:pt x="112" y="1959"/>
                  </a:ln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2222" y="503"/>
              <a:ext cx="737" cy="578"/>
            </a:xfrm>
            <a:custGeom>
              <a:avLst/>
              <a:gdLst>
                <a:gd name="T0" fmla="*/ 7 w 737"/>
                <a:gd name="T1" fmla="*/ 578 h 578"/>
                <a:gd name="T2" fmla="*/ 0 w 737"/>
                <a:gd name="T3" fmla="*/ 570 h 578"/>
                <a:gd name="T4" fmla="*/ 731 w 737"/>
                <a:gd name="T5" fmla="*/ 0 h 578"/>
                <a:gd name="T6" fmla="*/ 737 w 737"/>
                <a:gd name="T7" fmla="*/ 8 h 578"/>
                <a:gd name="T8" fmla="*/ 7 w 737"/>
                <a:gd name="T9" fmla="*/ 57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7" h="578">
                  <a:moveTo>
                    <a:pt x="7" y="578"/>
                  </a:moveTo>
                  <a:lnTo>
                    <a:pt x="0" y="570"/>
                  </a:lnTo>
                  <a:lnTo>
                    <a:pt x="731" y="0"/>
                  </a:lnTo>
                  <a:lnTo>
                    <a:pt x="737" y="8"/>
                  </a:lnTo>
                  <a:lnTo>
                    <a:pt x="7" y="5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2063" y="1109"/>
              <a:ext cx="119" cy="96"/>
            </a:xfrm>
            <a:custGeom>
              <a:avLst/>
              <a:gdLst>
                <a:gd name="T0" fmla="*/ 7 w 119"/>
                <a:gd name="T1" fmla="*/ 96 h 96"/>
                <a:gd name="T2" fmla="*/ 0 w 119"/>
                <a:gd name="T3" fmla="*/ 89 h 96"/>
                <a:gd name="T4" fmla="*/ 112 w 119"/>
                <a:gd name="T5" fmla="*/ 0 h 96"/>
                <a:gd name="T6" fmla="*/ 119 w 119"/>
                <a:gd name="T7" fmla="*/ 8 h 96"/>
                <a:gd name="T8" fmla="*/ 7 w 119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96">
                  <a:moveTo>
                    <a:pt x="7" y="96"/>
                  </a:moveTo>
                  <a:lnTo>
                    <a:pt x="0" y="89"/>
                  </a:lnTo>
                  <a:lnTo>
                    <a:pt x="112" y="0"/>
                  </a:lnTo>
                  <a:lnTo>
                    <a:pt x="119" y="8"/>
                  </a:lnTo>
                  <a:lnTo>
                    <a:pt x="7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1990" y="1226"/>
              <a:ext cx="44" cy="35"/>
            </a:xfrm>
            <a:custGeom>
              <a:avLst/>
              <a:gdLst>
                <a:gd name="T0" fmla="*/ 7 w 44"/>
                <a:gd name="T1" fmla="*/ 35 h 35"/>
                <a:gd name="T2" fmla="*/ 0 w 44"/>
                <a:gd name="T3" fmla="*/ 29 h 35"/>
                <a:gd name="T4" fmla="*/ 38 w 44"/>
                <a:gd name="T5" fmla="*/ 0 h 35"/>
                <a:gd name="T6" fmla="*/ 44 w 44"/>
                <a:gd name="T7" fmla="*/ 6 h 35"/>
                <a:gd name="T8" fmla="*/ 7 w 4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5">
                  <a:moveTo>
                    <a:pt x="7" y="35"/>
                  </a:moveTo>
                  <a:lnTo>
                    <a:pt x="0" y="29"/>
                  </a:lnTo>
                  <a:lnTo>
                    <a:pt x="38" y="0"/>
                  </a:lnTo>
                  <a:lnTo>
                    <a:pt x="44" y="6"/>
                  </a:lnTo>
                  <a:lnTo>
                    <a:pt x="7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2917" y="503"/>
              <a:ext cx="42" cy="42"/>
            </a:xfrm>
            <a:custGeom>
              <a:avLst/>
              <a:gdLst>
                <a:gd name="T0" fmla="*/ 42 w 42"/>
                <a:gd name="T1" fmla="*/ 42 h 42"/>
                <a:gd name="T2" fmla="*/ 33 w 42"/>
                <a:gd name="T3" fmla="*/ 42 h 42"/>
                <a:gd name="T4" fmla="*/ 33 w 42"/>
                <a:gd name="T5" fmla="*/ 10 h 42"/>
                <a:gd name="T6" fmla="*/ 0 w 42"/>
                <a:gd name="T7" fmla="*/ 10 h 42"/>
                <a:gd name="T8" fmla="*/ 0 w 42"/>
                <a:gd name="T9" fmla="*/ 0 h 42"/>
                <a:gd name="T10" fmla="*/ 42 w 42"/>
                <a:gd name="T11" fmla="*/ 0 h 42"/>
                <a:gd name="T12" fmla="*/ 42 w 42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42"/>
                  </a:moveTo>
                  <a:lnTo>
                    <a:pt x="33" y="42"/>
                  </a:lnTo>
                  <a:lnTo>
                    <a:pt x="33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2397" y="1393"/>
              <a:ext cx="438" cy="379"/>
            </a:xfrm>
            <a:custGeom>
              <a:avLst/>
              <a:gdLst>
                <a:gd name="T0" fmla="*/ 5 w 438"/>
                <a:gd name="T1" fmla="*/ 379 h 379"/>
                <a:gd name="T2" fmla="*/ 0 w 438"/>
                <a:gd name="T3" fmla="*/ 372 h 379"/>
                <a:gd name="T4" fmla="*/ 431 w 438"/>
                <a:gd name="T5" fmla="*/ 0 h 379"/>
                <a:gd name="T6" fmla="*/ 438 w 438"/>
                <a:gd name="T7" fmla="*/ 6 h 379"/>
                <a:gd name="T8" fmla="*/ 5 w 438"/>
                <a:gd name="T9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" h="379">
                  <a:moveTo>
                    <a:pt x="5" y="379"/>
                  </a:moveTo>
                  <a:lnTo>
                    <a:pt x="0" y="372"/>
                  </a:lnTo>
                  <a:lnTo>
                    <a:pt x="431" y="0"/>
                  </a:lnTo>
                  <a:lnTo>
                    <a:pt x="438" y="6"/>
                  </a:lnTo>
                  <a:lnTo>
                    <a:pt x="5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2255" y="1801"/>
              <a:ext cx="107" cy="94"/>
            </a:xfrm>
            <a:custGeom>
              <a:avLst/>
              <a:gdLst>
                <a:gd name="T0" fmla="*/ 6 w 107"/>
                <a:gd name="T1" fmla="*/ 94 h 94"/>
                <a:gd name="T2" fmla="*/ 0 w 107"/>
                <a:gd name="T3" fmla="*/ 87 h 94"/>
                <a:gd name="T4" fmla="*/ 100 w 107"/>
                <a:gd name="T5" fmla="*/ 0 h 94"/>
                <a:gd name="T6" fmla="*/ 107 w 107"/>
                <a:gd name="T7" fmla="*/ 6 h 94"/>
                <a:gd name="T8" fmla="*/ 6 w 107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4">
                  <a:moveTo>
                    <a:pt x="6" y="94"/>
                  </a:moveTo>
                  <a:lnTo>
                    <a:pt x="0" y="87"/>
                  </a:lnTo>
                  <a:lnTo>
                    <a:pt x="100" y="0"/>
                  </a:lnTo>
                  <a:lnTo>
                    <a:pt x="107" y="6"/>
                  </a:lnTo>
                  <a:lnTo>
                    <a:pt x="6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2190" y="1916"/>
              <a:ext cx="39" cy="36"/>
            </a:xfrm>
            <a:custGeom>
              <a:avLst/>
              <a:gdLst>
                <a:gd name="T0" fmla="*/ 6 w 39"/>
                <a:gd name="T1" fmla="*/ 36 h 36"/>
                <a:gd name="T2" fmla="*/ 0 w 39"/>
                <a:gd name="T3" fmla="*/ 29 h 36"/>
                <a:gd name="T4" fmla="*/ 34 w 39"/>
                <a:gd name="T5" fmla="*/ 0 h 36"/>
                <a:gd name="T6" fmla="*/ 39 w 39"/>
                <a:gd name="T7" fmla="*/ 7 h 36"/>
                <a:gd name="T8" fmla="*/ 6 w 39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6">
                  <a:moveTo>
                    <a:pt x="6" y="36"/>
                  </a:moveTo>
                  <a:lnTo>
                    <a:pt x="0" y="29"/>
                  </a:lnTo>
                  <a:lnTo>
                    <a:pt x="34" y="0"/>
                  </a:lnTo>
                  <a:lnTo>
                    <a:pt x="39" y="7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2796" y="1391"/>
              <a:ext cx="42" cy="40"/>
            </a:xfrm>
            <a:custGeom>
              <a:avLst/>
              <a:gdLst>
                <a:gd name="T0" fmla="*/ 32 w 42"/>
                <a:gd name="T1" fmla="*/ 40 h 40"/>
                <a:gd name="T2" fmla="*/ 31 w 42"/>
                <a:gd name="T3" fmla="*/ 10 h 40"/>
                <a:gd name="T4" fmla="*/ 0 w 42"/>
                <a:gd name="T5" fmla="*/ 11 h 40"/>
                <a:gd name="T6" fmla="*/ 0 w 42"/>
                <a:gd name="T7" fmla="*/ 2 h 40"/>
                <a:gd name="T8" fmla="*/ 39 w 42"/>
                <a:gd name="T9" fmla="*/ 0 h 40"/>
                <a:gd name="T10" fmla="*/ 42 w 42"/>
                <a:gd name="T11" fmla="*/ 40 h 40"/>
                <a:gd name="T12" fmla="*/ 32 w 4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0">
                  <a:moveTo>
                    <a:pt x="32" y="40"/>
                  </a:moveTo>
                  <a:lnTo>
                    <a:pt x="31" y="10"/>
                  </a:lnTo>
                  <a:lnTo>
                    <a:pt x="0" y="11"/>
                  </a:lnTo>
                  <a:lnTo>
                    <a:pt x="0" y="2"/>
                  </a:lnTo>
                  <a:lnTo>
                    <a:pt x="39" y="0"/>
                  </a:lnTo>
                  <a:lnTo>
                    <a:pt x="42" y="40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1111" y="308"/>
              <a:ext cx="455" cy="247"/>
            </a:xfrm>
            <a:custGeom>
              <a:avLst/>
              <a:gdLst>
                <a:gd name="T0" fmla="*/ 141 w 281"/>
                <a:gd name="T1" fmla="*/ 0 h 152"/>
                <a:gd name="T2" fmla="*/ 113 w 281"/>
                <a:gd name="T3" fmla="*/ 0 h 152"/>
                <a:gd name="T4" fmla="*/ 67 w 281"/>
                <a:gd name="T5" fmla="*/ 46 h 152"/>
                <a:gd name="T6" fmla="*/ 69 w 281"/>
                <a:gd name="T7" fmla="*/ 60 h 152"/>
                <a:gd name="T8" fmla="*/ 46 w 281"/>
                <a:gd name="T9" fmla="*/ 60 h 152"/>
                <a:gd name="T10" fmla="*/ 0 w 281"/>
                <a:gd name="T11" fmla="*/ 106 h 152"/>
                <a:gd name="T12" fmla="*/ 46 w 281"/>
                <a:gd name="T13" fmla="*/ 152 h 152"/>
                <a:gd name="T14" fmla="*/ 235 w 281"/>
                <a:gd name="T15" fmla="*/ 152 h 152"/>
                <a:gd name="T16" fmla="*/ 281 w 281"/>
                <a:gd name="T17" fmla="*/ 106 h 152"/>
                <a:gd name="T18" fmla="*/ 235 w 281"/>
                <a:gd name="T19" fmla="*/ 60 h 152"/>
                <a:gd name="T20" fmla="*/ 185 w 281"/>
                <a:gd name="T21" fmla="*/ 60 h 152"/>
                <a:gd name="T22" fmla="*/ 187 w 281"/>
                <a:gd name="T23" fmla="*/ 46 h 152"/>
                <a:gd name="T24" fmla="*/ 141 w 281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1" h="152">
                  <a:moveTo>
                    <a:pt x="141" y="0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88" y="0"/>
                    <a:pt x="67" y="20"/>
                    <a:pt x="67" y="46"/>
                  </a:cubicBezTo>
                  <a:cubicBezTo>
                    <a:pt x="67" y="51"/>
                    <a:pt x="68" y="55"/>
                    <a:pt x="69" y="6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21" y="60"/>
                    <a:pt x="0" y="80"/>
                    <a:pt x="0" y="106"/>
                  </a:cubicBezTo>
                  <a:cubicBezTo>
                    <a:pt x="0" y="131"/>
                    <a:pt x="21" y="152"/>
                    <a:pt x="46" y="152"/>
                  </a:cubicBezTo>
                  <a:cubicBezTo>
                    <a:pt x="235" y="152"/>
                    <a:pt x="235" y="152"/>
                    <a:pt x="235" y="152"/>
                  </a:cubicBezTo>
                  <a:cubicBezTo>
                    <a:pt x="261" y="152"/>
                    <a:pt x="281" y="131"/>
                    <a:pt x="281" y="106"/>
                  </a:cubicBezTo>
                  <a:cubicBezTo>
                    <a:pt x="281" y="80"/>
                    <a:pt x="261" y="60"/>
                    <a:pt x="235" y="60"/>
                  </a:cubicBezTo>
                  <a:cubicBezTo>
                    <a:pt x="185" y="60"/>
                    <a:pt x="185" y="60"/>
                    <a:pt x="185" y="60"/>
                  </a:cubicBezTo>
                  <a:cubicBezTo>
                    <a:pt x="186" y="55"/>
                    <a:pt x="187" y="51"/>
                    <a:pt x="187" y="46"/>
                  </a:cubicBezTo>
                  <a:cubicBezTo>
                    <a:pt x="187" y="20"/>
                    <a:pt x="166" y="0"/>
                    <a:pt x="14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4071" y="2456"/>
              <a:ext cx="335" cy="155"/>
            </a:xfrm>
            <a:custGeom>
              <a:avLst/>
              <a:gdLst>
                <a:gd name="T0" fmla="*/ 173 w 207"/>
                <a:gd name="T1" fmla="*/ 28 h 96"/>
                <a:gd name="T2" fmla="*/ 129 w 207"/>
                <a:gd name="T3" fmla="*/ 28 h 96"/>
                <a:gd name="T4" fmla="*/ 96 w 207"/>
                <a:gd name="T5" fmla="*/ 0 h 96"/>
                <a:gd name="T6" fmla="*/ 83 w 207"/>
                <a:gd name="T7" fmla="*/ 0 h 96"/>
                <a:gd name="T8" fmla="*/ 50 w 207"/>
                <a:gd name="T9" fmla="*/ 28 h 96"/>
                <a:gd name="T10" fmla="*/ 34 w 207"/>
                <a:gd name="T11" fmla="*/ 28 h 96"/>
                <a:gd name="T12" fmla="*/ 0 w 207"/>
                <a:gd name="T13" fmla="*/ 62 h 96"/>
                <a:gd name="T14" fmla="*/ 34 w 207"/>
                <a:gd name="T15" fmla="*/ 96 h 96"/>
                <a:gd name="T16" fmla="*/ 173 w 207"/>
                <a:gd name="T17" fmla="*/ 96 h 96"/>
                <a:gd name="T18" fmla="*/ 207 w 207"/>
                <a:gd name="T19" fmla="*/ 62 h 96"/>
                <a:gd name="T20" fmla="*/ 173 w 207"/>
                <a:gd name="T21" fmla="*/ 2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96">
                  <a:moveTo>
                    <a:pt x="173" y="28"/>
                  </a:moveTo>
                  <a:cubicBezTo>
                    <a:pt x="129" y="28"/>
                    <a:pt x="129" y="28"/>
                    <a:pt x="129" y="28"/>
                  </a:cubicBezTo>
                  <a:cubicBezTo>
                    <a:pt x="126" y="12"/>
                    <a:pt x="112" y="0"/>
                    <a:pt x="9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67" y="0"/>
                    <a:pt x="53" y="12"/>
                    <a:pt x="50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15" y="28"/>
                    <a:pt x="0" y="43"/>
                    <a:pt x="0" y="62"/>
                  </a:cubicBezTo>
                  <a:cubicBezTo>
                    <a:pt x="0" y="81"/>
                    <a:pt x="15" y="96"/>
                    <a:pt x="34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92" y="96"/>
                    <a:pt x="207" y="81"/>
                    <a:pt x="207" y="62"/>
                  </a:cubicBezTo>
                  <a:cubicBezTo>
                    <a:pt x="207" y="43"/>
                    <a:pt x="192" y="28"/>
                    <a:pt x="173" y="28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2567" y="307"/>
              <a:ext cx="110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3813" y="1699"/>
              <a:ext cx="111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3126" y="2720"/>
              <a:ext cx="151" cy="81"/>
            </a:xfrm>
            <a:custGeom>
              <a:avLst/>
              <a:gdLst>
                <a:gd name="T0" fmla="*/ 68 w 93"/>
                <a:gd name="T1" fmla="*/ 50 h 50"/>
                <a:gd name="T2" fmla="*/ 26 w 93"/>
                <a:gd name="T3" fmla="*/ 50 h 50"/>
                <a:gd name="T4" fmla="*/ 0 w 93"/>
                <a:gd name="T5" fmla="*/ 25 h 50"/>
                <a:gd name="T6" fmla="*/ 26 w 93"/>
                <a:gd name="T7" fmla="*/ 0 h 50"/>
                <a:gd name="T8" fmla="*/ 68 w 93"/>
                <a:gd name="T9" fmla="*/ 0 h 50"/>
                <a:gd name="T10" fmla="*/ 93 w 93"/>
                <a:gd name="T11" fmla="*/ 25 h 50"/>
                <a:gd name="T12" fmla="*/ 68 w 93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50">
                  <a:moveTo>
                    <a:pt x="68" y="50"/>
                  </a:moveTo>
                  <a:cubicBezTo>
                    <a:pt x="26" y="50"/>
                    <a:pt x="26" y="50"/>
                    <a:pt x="26" y="50"/>
                  </a:cubicBezTo>
                  <a:cubicBezTo>
                    <a:pt x="12" y="50"/>
                    <a:pt x="0" y="39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82" y="0"/>
                    <a:pt x="93" y="11"/>
                    <a:pt x="93" y="25"/>
                  </a:cubicBezTo>
                  <a:cubicBezTo>
                    <a:pt x="93" y="39"/>
                    <a:pt x="82" y="50"/>
                    <a:pt x="6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2290" y="872"/>
              <a:ext cx="517" cy="453"/>
            </a:xfrm>
            <a:custGeom>
              <a:avLst/>
              <a:gdLst>
                <a:gd name="T0" fmla="*/ 309 w 319"/>
                <a:gd name="T1" fmla="*/ 0 h 279"/>
                <a:gd name="T2" fmla="*/ 319 w 319"/>
                <a:gd name="T3" fmla="*/ 11 h 279"/>
                <a:gd name="T4" fmla="*/ 306 w 319"/>
                <a:gd name="T5" fmla="*/ 23 h 279"/>
                <a:gd name="T6" fmla="*/ 299 w 319"/>
                <a:gd name="T7" fmla="*/ 29 h 279"/>
                <a:gd name="T8" fmla="*/ 295 w 319"/>
                <a:gd name="T9" fmla="*/ 33 h 279"/>
                <a:gd name="T10" fmla="*/ 290 w 319"/>
                <a:gd name="T11" fmla="*/ 37 h 279"/>
                <a:gd name="T12" fmla="*/ 270 w 319"/>
                <a:gd name="T13" fmla="*/ 54 h 279"/>
                <a:gd name="T14" fmla="*/ 259 w 319"/>
                <a:gd name="T15" fmla="*/ 64 h 279"/>
                <a:gd name="T16" fmla="*/ 246 w 319"/>
                <a:gd name="T17" fmla="*/ 75 h 279"/>
                <a:gd name="T18" fmla="*/ 219 w 319"/>
                <a:gd name="T19" fmla="*/ 97 h 279"/>
                <a:gd name="T20" fmla="*/ 161 w 319"/>
                <a:gd name="T21" fmla="*/ 147 h 279"/>
                <a:gd name="T22" fmla="*/ 102 w 319"/>
                <a:gd name="T23" fmla="*/ 195 h 279"/>
                <a:gd name="T24" fmla="*/ 51 w 319"/>
                <a:gd name="T25" fmla="*/ 238 h 279"/>
                <a:gd name="T26" fmla="*/ 30 w 319"/>
                <a:gd name="T27" fmla="*/ 255 h 279"/>
                <a:gd name="T28" fmla="*/ 14 w 319"/>
                <a:gd name="T29" fmla="*/ 267 h 279"/>
                <a:gd name="T30" fmla="*/ 0 w 319"/>
                <a:gd name="T31" fmla="*/ 279 h 279"/>
                <a:gd name="T32" fmla="*/ 14 w 319"/>
                <a:gd name="T33" fmla="*/ 267 h 279"/>
                <a:gd name="T34" fmla="*/ 29 w 319"/>
                <a:gd name="T35" fmla="*/ 253 h 279"/>
                <a:gd name="T36" fmla="*/ 49 w 319"/>
                <a:gd name="T37" fmla="*/ 236 h 279"/>
                <a:gd name="T38" fmla="*/ 99 w 319"/>
                <a:gd name="T39" fmla="*/ 192 h 279"/>
                <a:gd name="T40" fmla="*/ 156 w 319"/>
                <a:gd name="T41" fmla="*/ 141 h 279"/>
                <a:gd name="T42" fmla="*/ 212 w 319"/>
                <a:gd name="T43" fmla="*/ 90 h 279"/>
                <a:gd name="T44" fmla="*/ 238 w 319"/>
                <a:gd name="T45" fmla="*/ 66 h 279"/>
                <a:gd name="T46" fmla="*/ 250 w 319"/>
                <a:gd name="T47" fmla="*/ 55 h 279"/>
                <a:gd name="T48" fmla="*/ 262 w 319"/>
                <a:gd name="T49" fmla="*/ 45 h 279"/>
                <a:gd name="T50" fmla="*/ 281 w 319"/>
                <a:gd name="T51" fmla="*/ 27 h 279"/>
                <a:gd name="T52" fmla="*/ 285 w 319"/>
                <a:gd name="T53" fmla="*/ 23 h 279"/>
                <a:gd name="T54" fmla="*/ 289 w 319"/>
                <a:gd name="T55" fmla="*/ 19 h 279"/>
                <a:gd name="T56" fmla="*/ 296 w 319"/>
                <a:gd name="T57" fmla="*/ 13 h 279"/>
                <a:gd name="T58" fmla="*/ 309 w 319"/>
                <a:gd name="T59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9" h="279">
                  <a:moveTo>
                    <a:pt x="309" y="0"/>
                  </a:moveTo>
                  <a:cubicBezTo>
                    <a:pt x="319" y="11"/>
                    <a:pt x="319" y="11"/>
                    <a:pt x="319" y="11"/>
                  </a:cubicBezTo>
                  <a:cubicBezTo>
                    <a:pt x="319" y="11"/>
                    <a:pt x="314" y="16"/>
                    <a:pt x="306" y="23"/>
                  </a:cubicBezTo>
                  <a:cubicBezTo>
                    <a:pt x="304" y="25"/>
                    <a:pt x="301" y="27"/>
                    <a:pt x="299" y="29"/>
                  </a:cubicBezTo>
                  <a:cubicBezTo>
                    <a:pt x="297" y="31"/>
                    <a:pt x="296" y="32"/>
                    <a:pt x="295" y="33"/>
                  </a:cubicBezTo>
                  <a:cubicBezTo>
                    <a:pt x="293" y="34"/>
                    <a:pt x="292" y="36"/>
                    <a:pt x="290" y="37"/>
                  </a:cubicBezTo>
                  <a:cubicBezTo>
                    <a:pt x="284" y="42"/>
                    <a:pt x="277" y="48"/>
                    <a:pt x="270" y="54"/>
                  </a:cubicBezTo>
                  <a:cubicBezTo>
                    <a:pt x="266" y="57"/>
                    <a:pt x="262" y="61"/>
                    <a:pt x="259" y="64"/>
                  </a:cubicBezTo>
                  <a:cubicBezTo>
                    <a:pt x="254" y="68"/>
                    <a:pt x="250" y="71"/>
                    <a:pt x="246" y="75"/>
                  </a:cubicBezTo>
                  <a:cubicBezTo>
                    <a:pt x="238" y="82"/>
                    <a:pt x="229" y="90"/>
                    <a:pt x="219" y="97"/>
                  </a:cubicBezTo>
                  <a:cubicBezTo>
                    <a:pt x="201" y="113"/>
                    <a:pt x="181" y="130"/>
                    <a:pt x="161" y="147"/>
                  </a:cubicBezTo>
                  <a:cubicBezTo>
                    <a:pt x="141" y="163"/>
                    <a:pt x="121" y="180"/>
                    <a:pt x="102" y="195"/>
                  </a:cubicBezTo>
                  <a:cubicBezTo>
                    <a:pt x="83" y="211"/>
                    <a:pt x="66" y="225"/>
                    <a:pt x="51" y="238"/>
                  </a:cubicBezTo>
                  <a:cubicBezTo>
                    <a:pt x="43" y="244"/>
                    <a:pt x="36" y="249"/>
                    <a:pt x="30" y="255"/>
                  </a:cubicBezTo>
                  <a:cubicBezTo>
                    <a:pt x="24" y="260"/>
                    <a:pt x="18" y="264"/>
                    <a:pt x="14" y="267"/>
                  </a:cubicBezTo>
                  <a:cubicBezTo>
                    <a:pt x="5" y="274"/>
                    <a:pt x="0" y="279"/>
                    <a:pt x="0" y="279"/>
                  </a:cubicBezTo>
                  <a:cubicBezTo>
                    <a:pt x="0" y="279"/>
                    <a:pt x="5" y="274"/>
                    <a:pt x="14" y="267"/>
                  </a:cubicBezTo>
                  <a:cubicBezTo>
                    <a:pt x="18" y="263"/>
                    <a:pt x="23" y="259"/>
                    <a:pt x="29" y="253"/>
                  </a:cubicBezTo>
                  <a:cubicBezTo>
                    <a:pt x="35" y="248"/>
                    <a:pt x="42" y="242"/>
                    <a:pt x="49" y="236"/>
                  </a:cubicBezTo>
                  <a:cubicBezTo>
                    <a:pt x="64" y="223"/>
                    <a:pt x="81" y="208"/>
                    <a:pt x="99" y="192"/>
                  </a:cubicBezTo>
                  <a:cubicBezTo>
                    <a:pt x="117" y="175"/>
                    <a:pt x="136" y="158"/>
                    <a:pt x="156" y="141"/>
                  </a:cubicBezTo>
                  <a:cubicBezTo>
                    <a:pt x="175" y="123"/>
                    <a:pt x="194" y="106"/>
                    <a:pt x="212" y="90"/>
                  </a:cubicBezTo>
                  <a:cubicBezTo>
                    <a:pt x="221" y="81"/>
                    <a:pt x="230" y="73"/>
                    <a:pt x="238" y="66"/>
                  </a:cubicBezTo>
                  <a:cubicBezTo>
                    <a:pt x="243" y="62"/>
                    <a:pt x="247" y="59"/>
                    <a:pt x="250" y="55"/>
                  </a:cubicBezTo>
                  <a:cubicBezTo>
                    <a:pt x="254" y="51"/>
                    <a:pt x="258" y="48"/>
                    <a:pt x="262" y="45"/>
                  </a:cubicBezTo>
                  <a:cubicBezTo>
                    <a:pt x="269" y="38"/>
                    <a:pt x="275" y="32"/>
                    <a:pt x="281" y="27"/>
                  </a:cubicBezTo>
                  <a:cubicBezTo>
                    <a:pt x="283" y="25"/>
                    <a:pt x="284" y="24"/>
                    <a:pt x="285" y="23"/>
                  </a:cubicBezTo>
                  <a:cubicBezTo>
                    <a:pt x="287" y="21"/>
                    <a:pt x="288" y="20"/>
                    <a:pt x="289" y="19"/>
                  </a:cubicBezTo>
                  <a:cubicBezTo>
                    <a:pt x="292" y="17"/>
                    <a:pt x="294" y="15"/>
                    <a:pt x="296" y="13"/>
                  </a:cubicBezTo>
                  <a:cubicBezTo>
                    <a:pt x="304" y="5"/>
                    <a:pt x="309" y="0"/>
                    <a:pt x="3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2271" y="1073"/>
              <a:ext cx="662" cy="556"/>
            </a:xfrm>
            <a:custGeom>
              <a:avLst/>
              <a:gdLst>
                <a:gd name="T0" fmla="*/ 399 w 409"/>
                <a:gd name="T1" fmla="*/ 0 h 343"/>
                <a:gd name="T2" fmla="*/ 409 w 409"/>
                <a:gd name="T3" fmla="*/ 11 h 343"/>
                <a:gd name="T4" fmla="*/ 405 w 409"/>
                <a:gd name="T5" fmla="*/ 15 h 343"/>
                <a:gd name="T6" fmla="*/ 392 w 409"/>
                <a:gd name="T7" fmla="*/ 26 h 343"/>
                <a:gd name="T8" fmla="*/ 372 w 409"/>
                <a:gd name="T9" fmla="*/ 43 h 343"/>
                <a:gd name="T10" fmla="*/ 360 w 409"/>
                <a:gd name="T11" fmla="*/ 53 h 343"/>
                <a:gd name="T12" fmla="*/ 346 w 409"/>
                <a:gd name="T13" fmla="*/ 65 h 343"/>
                <a:gd name="T14" fmla="*/ 206 w 409"/>
                <a:gd name="T15" fmla="*/ 179 h 343"/>
                <a:gd name="T16" fmla="*/ 65 w 409"/>
                <a:gd name="T17" fmla="*/ 292 h 343"/>
                <a:gd name="T18" fmla="*/ 18 w 409"/>
                <a:gd name="T19" fmla="*/ 329 h 343"/>
                <a:gd name="T20" fmla="*/ 0 w 409"/>
                <a:gd name="T21" fmla="*/ 343 h 343"/>
                <a:gd name="T22" fmla="*/ 18 w 409"/>
                <a:gd name="T23" fmla="*/ 328 h 343"/>
                <a:gd name="T24" fmla="*/ 63 w 409"/>
                <a:gd name="T25" fmla="*/ 290 h 343"/>
                <a:gd name="T26" fmla="*/ 201 w 409"/>
                <a:gd name="T27" fmla="*/ 173 h 343"/>
                <a:gd name="T28" fmla="*/ 338 w 409"/>
                <a:gd name="T29" fmla="*/ 55 h 343"/>
                <a:gd name="T30" fmla="*/ 351 w 409"/>
                <a:gd name="T31" fmla="*/ 43 h 343"/>
                <a:gd name="T32" fmla="*/ 363 w 409"/>
                <a:gd name="T33" fmla="*/ 33 h 343"/>
                <a:gd name="T34" fmla="*/ 383 w 409"/>
                <a:gd name="T35" fmla="*/ 15 h 343"/>
                <a:gd name="T36" fmla="*/ 395 w 409"/>
                <a:gd name="T37" fmla="*/ 4 h 343"/>
                <a:gd name="T38" fmla="*/ 399 w 409"/>
                <a:gd name="T3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" h="343">
                  <a:moveTo>
                    <a:pt x="399" y="0"/>
                  </a:moveTo>
                  <a:cubicBezTo>
                    <a:pt x="409" y="11"/>
                    <a:pt x="409" y="11"/>
                    <a:pt x="409" y="11"/>
                  </a:cubicBezTo>
                  <a:cubicBezTo>
                    <a:pt x="409" y="11"/>
                    <a:pt x="408" y="12"/>
                    <a:pt x="405" y="15"/>
                  </a:cubicBezTo>
                  <a:cubicBezTo>
                    <a:pt x="402" y="18"/>
                    <a:pt x="398" y="22"/>
                    <a:pt x="392" y="26"/>
                  </a:cubicBezTo>
                  <a:cubicBezTo>
                    <a:pt x="387" y="31"/>
                    <a:pt x="380" y="37"/>
                    <a:pt x="372" y="43"/>
                  </a:cubicBezTo>
                  <a:cubicBezTo>
                    <a:pt x="368" y="46"/>
                    <a:pt x="364" y="50"/>
                    <a:pt x="360" y="53"/>
                  </a:cubicBezTo>
                  <a:cubicBezTo>
                    <a:pt x="356" y="57"/>
                    <a:pt x="351" y="61"/>
                    <a:pt x="346" y="65"/>
                  </a:cubicBezTo>
                  <a:cubicBezTo>
                    <a:pt x="308" y="96"/>
                    <a:pt x="257" y="137"/>
                    <a:pt x="206" y="179"/>
                  </a:cubicBezTo>
                  <a:cubicBezTo>
                    <a:pt x="155" y="220"/>
                    <a:pt x="103" y="261"/>
                    <a:pt x="65" y="292"/>
                  </a:cubicBezTo>
                  <a:cubicBezTo>
                    <a:pt x="45" y="307"/>
                    <a:pt x="29" y="320"/>
                    <a:pt x="18" y="329"/>
                  </a:cubicBezTo>
                  <a:cubicBezTo>
                    <a:pt x="7" y="338"/>
                    <a:pt x="0" y="343"/>
                    <a:pt x="0" y="343"/>
                  </a:cubicBezTo>
                  <a:cubicBezTo>
                    <a:pt x="0" y="343"/>
                    <a:pt x="7" y="337"/>
                    <a:pt x="18" y="328"/>
                  </a:cubicBezTo>
                  <a:cubicBezTo>
                    <a:pt x="29" y="319"/>
                    <a:pt x="44" y="306"/>
                    <a:pt x="63" y="290"/>
                  </a:cubicBezTo>
                  <a:cubicBezTo>
                    <a:pt x="101" y="258"/>
                    <a:pt x="151" y="215"/>
                    <a:pt x="201" y="173"/>
                  </a:cubicBezTo>
                  <a:cubicBezTo>
                    <a:pt x="251" y="130"/>
                    <a:pt x="301" y="87"/>
                    <a:pt x="338" y="55"/>
                  </a:cubicBezTo>
                  <a:cubicBezTo>
                    <a:pt x="343" y="51"/>
                    <a:pt x="347" y="47"/>
                    <a:pt x="351" y="43"/>
                  </a:cubicBezTo>
                  <a:cubicBezTo>
                    <a:pt x="356" y="39"/>
                    <a:pt x="360" y="36"/>
                    <a:pt x="363" y="33"/>
                  </a:cubicBezTo>
                  <a:cubicBezTo>
                    <a:pt x="371" y="26"/>
                    <a:pt x="377" y="20"/>
                    <a:pt x="383" y="15"/>
                  </a:cubicBezTo>
                  <a:cubicBezTo>
                    <a:pt x="388" y="11"/>
                    <a:pt x="392" y="7"/>
                    <a:pt x="395" y="4"/>
                  </a:cubicBezTo>
                  <a:cubicBezTo>
                    <a:pt x="397" y="2"/>
                    <a:pt x="399" y="0"/>
                    <a:pt x="3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3309" y="944"/>
              <a:ext cx="86" cy="37"/>
            </a:xfrm>
            <a:custGeom>
              <a:avLst/>
              <a:gdLst>
                <a:gd name="T0" fmla="*/ 6 w 53"/>
                <a:gd name="T1" fmla="*/ 0 h 23"/>
                <a:gd name="T2" fmla="*/ 0 w 53"/>
                <a:gd name="T3" fmla="*/ 16 h 23"/>
                <a:gd name="T4" fmla="*/ 53 w 53"/>
                <a:gd name="T5" fmla="*/ 14 h 23"/>
                <a:gd name="T6" fmla="*/ 50 w 53"/>
                <a:gd name="T7" fmla="*/ 4 h 23"/>
                <a:gd name="T8" fmla="*/ 6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6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23" y="23"/>
                    <a:pt x="53" y="14"/>
                  </a:cubicBezTo>
                  <a:cubicBezTo>
                    <a:pt x="52" y="11"/>
                    <a:pt x="51" y="7"/>
                    <a:pt x="50" y="4"/>
                  </a:cubicBezTo>
                  <a:cubicBezTo>
                    <a:pt x="26" y="7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2783" y="945"/>
              <a:ext cx="468" cy="388"/>
            </a:xfrm>
            <a:custGeom>
              <a:avLst/>
              <a:gdLst>
                <a:gd name="T0" fmla="*/ 280 w 289"/>
                <a:gd name="T1" fmla="*/ 55 h 239"/>
                <a:gd name="T2" fmla="*/ 288 w 289"/>
                <a:gd name="T3" fmla="*/ 24 h 239"/>
                <a:gd name="T4" fmla="*/ 286 w 289"/>
                <a:gd name="T5" fmla="*/ 17 h 239"/>
                <a:gd name="T6" fmla="*/ 283 w 289"/>
                <a:gd name="T7" fmla="*/ 11 h 239"/>
                <a:gd name="T8" fmla="*/ 272 w 289"/>
                <a:gd name="T9" fmla="*/ 2 h 239"/>
                <a:gd name="T10" fmla="*/ 259 w 289"/>
                <a:gd name="T11" fmla="*/ 0 h 239"/>
                <a:gd name="T12" fmla="*/ 253 w 289"/>
                <a:gd name="T13" fmla="*/ 0 h 239"/>
                <a:gd name="T14" fmla="*/ 247 w 289"/>
                <a:gd name="T15" fmla="*/ 2 h 239"/>
                <a:gd name="T16" fmla="*/ 226 w 289"/>
                <a:gd name="T17" fmla="*/ 17 h 239"/>
                <a:gd name="T18" fmla="*/ 225 w 289"/>
                <a:gd name="T19" fmla="*/ 18 h 239"/>
                <a:gd name="T20" fmla="*/ 225 w 289"/>
                <a:gd name="T21" fmla="*/ 18 h 239"/>
                <a:gd name="T22" fmla="*/ 208 w 289"/>
                <a:gd name="T23" fmla="*/ 42 h 239"/>
                <a:gd name="T24" fmla="*/ 185 w 289"/>
                <a:gd name="T25" fmla="*/ 69 h 239"/>
                <a:gd name="T26" fmla="*/ 127 w 289"/>
                <a:gd name="T27" fmla="*/ 124 h 239"/>
                <a:gd name="T28" fmla="*/ 95 w 289"/>
                <a:gd name="T29" fmla="*/ 149 h 239"/>
                <a:gd name="T30" fmla="*/ 87 w 289"/>
                <a:gd name="T31" fmla="*/ 154 h 239"/>
                <a:gd name="T32" fmla="*/ 84 w 289"/>
                <a:gd name="T33" fmla="*/ 157 h 239"/>
                <a:gd name="T34" fmla="*/ 80 w 289"/>
                <a:gd name="T35" fmla="*/ 159 h 239"/>
                <a:gd name="T36" fmla="*/ 72 w 289"/>
                <a:gd name="T37" fmla="*/ 164 h 239"/>
                <a:gd name="T38" fmla="*/ 65 w 289"/>
                <a:gd name="T39" fmla="*/ 169 h 239"/>
                <a:gd name="T40" fmla="*/ 17 w 289"/>
                <a:gd name="T41" fmla="*/ 195 h 239"/>
                <a:gd name="T42" fmla="*/ 17 w 289"/>
                <a:gd name="T43" fmla="*/ 195 h 239"/>
                <a:gd name="T44" fmla="*/ 9 w 289"/>
                <a:gd name="T45" fmla="*/ 201 h 239"/>
                <a:gd name="T46" fmla="*/ 7 w 289"/>
                <a:gd name="T47" fmla="*/ 202 h 239"/>
                <a:gd name="T48" fmla="*/ 6 w 289"/>
                <a:gd name="T49" fmla="*/ 204 h 239"/>
                <a:gd name="T50" fmla="*/ 4 w 289"/>
                <a:gd name="T51" fmla="*/ 208 h 239"/>
                <a:gd name="T52" fmla="*/ 2 w 289"/>
                <a:gd name="T53" fmla="*/ 226 h 239"/>
                <a:gd name="T54" fmla="*/ 15 w 289"/>
                <a:gd name="T55" fmla="*/ 238 h 239"/>
                <a:gd name="T56" fmla="*/ 20 w 289"/>
                <a:gd name="T57" fmla="*/ 239 h 239"/>
                <a:gd name="T58" fmla="*/ 22 w 289"/>
                <a:gd name="T59" fmla="*/ 239 h 239"/>
                <a:gd name="T60" fmla="*/ 25 w 289"/>
                <a:gd name="T61" fmla="*/ 239 h 239"/>
                <a:gd name="T62" fmla="*/ 35 w 289"/>
                <a:gd name="T63" fmla="*/ 237 h 239"/>
                <a:gd name="T64" fmla="*/ 35 w 289"/>
                <a:gd name="T65" fmla="*/ 237 h 239"/>
                <a:gd name="T66" fmla="*/ 90 w 289"/>
                <a:gd name="T67" fmla="*/ 212 h 239"/>
                <a:gd name="T68" fmla="*/ 98 w 289"/>
                <a:gd name="T69" fmla="*/ 208 h 239"/>
                <a:gd name="T70" fmla="*/ 107 w 289"/>
                <a:gd name="T71" fmla="*/ 203 h 239"/>
                <a:gd name="T72" fmla="*/ 111 w 289"/>
                <a:gd name="T73" fmla="*/ 200 h 239"/>
                <a:gd name="T74" fmla="*/ 115 w 289"/>
                <a:gd name="T75" fmla="*/ 198 h 239"/>
                <a:gd name="T76" fmla="*/ 124 w 289"/>
                <a:gd name="T77" fmla="*/ 192 h 239"/>
                <a:gd name="T78" fmla="*/ 160 w 289"/>
                <a:gd name="T79" fmla="*/ 168 h 239"/>
                <a:gd name="T80" fmla="*/ 228 w 289"/>
                <a:gd name="T81" fmla="*/ 112 h 239"/>
                <a:gd name="T82" fmla="*/ 256 w 289"/>
                <a:gd name="T83" fmla="*/ 83 h 239"/>
                <a:gd name="T84" fmla="*/ 279 w 289"/>
                <a:gd name="T85" fmla="*/ 56 h 239"/>
                <a:gd name="T86" fmla="*/ 279 w 289"/>
                <a:gd name="T87" fmla="*/ 56 h 239"/>
                <a:gd name="T88" fmla="*/ 280 w 289"/>
                <a:gd name="T89" fmla="*/ 5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9" h="239">
                  <a:moveTo>
                    <a:pt x="280" y="55"/>
                  </a:moveTo>
                  <a:cubicBezTo>
                    <a:pt x="287" y="45"/>
                    <a:pt x="289" y="33"/>
                    <a:pt x="288" y="24"/>
                  </a:cubicBezTo>
                  <a:cubicBezTo>
                    <a:pt x="287" y="21"/>
                    <a:pt x="287" y="19"/>
                    <a:pt x="286" y="17"/>
                  </a:cubicBezTo>
                  <a:cubicBezTo>
                    <a:pt x="285" y="14"/>
                    <a:pt x="284" y="12"/>
                    <a:pt x="283" y="11"/>
                  </a:cubicBezTo>
                  <a:cubicBezTo>
                    <a:pt x="280" y="7"/>
                    <a:pt x="276" y="4"/>
                    <a:pt x="272" y="2"/>
                  </a:cubicBezTo>
                  <a:cubicBezTo>
                    <a:pt x="268" y="1"/>
                    <a:pt x="263" y="0"/>
                    <a:pt x="259" y="0"/>
                  </a:cubicBezTo>
                  <a:cubicBezTo>
                    <a:pt x="257" y="0"/>
                    <a:pt x="255" y="0"/>
                    <a:pt x="253" y="0"/>
                  </a:cubicBezTo>
                  <a:cubicBezTo>
                    <a:pt x="251" y="1"/>
                    <a:pt x="249" y="1"/>
                    <a:pt x="247" y="2"/>
                  </a:cubicBezTo>
                  <a:cubicBezTo>
                    <a:pt x="239" y="4"/>
                    <a:pt x="231" y="9"/>
                    <a:pt x="226" y="17"/>
                  </a:cubicBezTo>
                  <a:cubicBezTo>
                    <a:pt x="226" y="17"/>
                    <a:pt x="225" y="18"/>
                    <a:pt x="225" y="18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0" y="25"/>
                    <a:pt x="215" y="33"/>
                    <a:pt x="208" y="42"/>
                  </a:cubicBezTo>
                  <a:cubicBezTo>
                    <a:pt x="201" y="51"/>
                    <a:pt x="193" y="60"/>
                    <a:pt x="185" y="69"/>
                  </a:cubicBezTo>
                  <a:cubicBezTo>
                    <a:pt x="167" y="88"/>
                    <a:pt x="147" y="107"/>
                    <a:pt x="127" y="124"/>
                  </a:cubicBezTo>
                  <a:cubicBezTo>
                    <a:pt x="116" y="133"/>
                    <a:pt x="106" y="141"/>
                    <a:pt x="95" y="149"/>
                  </a:cubicBezTo>
                  <a:cubicBezTo>
                    <a:pt x="93" y="151"/>
                    <a:pt x="90" y="152"/>
                    <a:pt x="87" y="154"/>
                  </a:cubicBezTo>
                  <a:cubicBezTo>
                    <a:pt x="86" y="155"/>
                    <a:pt x="85" y="156"/>
                    <a:pt x="84" y="157"/>
                  </a:cubicBezTo>
                  <a:cubicBezTo>
                    <a:pt x="82" y="158"/>
                    <a:pt x="81" y="158"/>
                    <a:pt x="80" y="159"/>
                  </a:cubicBezTo>
                  <a:cubicBezTo>
                    <a:pt x="77" y="161"/>
                    <a:pt x="75" y="163"/>
                    <a:pt x="72" y="164"/>
                  </a:cubicBezTo>
                  <a:cubicBezTo>
                    <a:pt x="70" y="166"/>
                    <a:pt x="67" y="167"/>
                    <a:pt x="65" y="169"/>
                  </a:cubicBezTo>
                  <a:cubicBezTo>
                    <a:pt x="46" y="181"/>
                    <a:pt x="29" y="190"/>
                    <a:pt x="17" y="195"/>
                  </a:cubicBezTo>
                  <a:cubicBezTo>
                    <a:pt x="17" y="195"/>
                    <a:pt x="17" y="195"/>
                    <a:pt x="17" y="195"/>
                  </a:cubicBezTo>
                  <a:cubicBezTo>
                    <a:pt x="14" y="197"/>
                    <a:pt x="11" y="199"/>
                    <a:pt x="9" y="201"/>
                  </a:cubicBezTo>
                  <a:cubicBezTo>
                    <a:pt x="8" y="201"/>
                    <a:pt x="8" y="202"/>
                    <a:pt x="7" y="202"/>
                  </a:cubicBezTo>
                  <a:cubicBezTo>
                    <a:pt x="7" y="203"/>
                    <a:pt x="6" y="204"/>
                    <a:pt x="6" y="204"/>
                  </a:cubicBezTo>
                  <a:cubicBezTo>
                    <a:pt x="5" y="206"/>
                    <a:pt x="4" y="207"/>
                    <a:pt x="4" y="208"/>
                  </a:cubicBezTo>
                  <a:cubicBezTo>
                    <a:pt x="1" y="214"/>
                    <a:pt x="0" y="220"/>
                    <a:pt x="2" y="226"/>
                  </a:cubicBezTo>
                  <a:cubicBezTo>
                    <a:pt x="4" y="232"/>
                    <a:pt x="9" y="236"/>
                    <a:pt x="15" y="238"/>
                  </a:cubicBezTo>
                  <a:cubicBezTo>
                    <a:pt x="16" y="238"/>
                    <a:pt x="18" y="239"/>
                    <a:pt x="20" y="239"/>
                  </a:cubicBezTo>
                  <a:cubicBezTo>
                    <a:pt x="21" y="239"/>
                    <a:pt x="21" y="239"/>
                    <a:pt x="22" y="239"/>
                  </a:cubicBezTo>
                  <a:cubicBezTo>
                    <a:pt x="23" y="239"/>
                    <a:pt x="24" y="239"/>
                    <a:pt x="25" y="239"/>
                  </a:cubicBezTo>
                  <a:cubicBezTo>
                    <a:pt x="28" y="239"/>
                    <a:pt x="32" y="239"/>
                    <a:pt x="35" y="237"/>
                  </a:cubicBezTo>
                  <a:cubicBezTo>
                    <a:pt x="35" y="237"/>
                    <a:pt x="35" y="237"/>
                    <a:pt x="35" y="237"/>
                  </a:cubicBezTo>
                  <a:cubicBezTo>
                    <a:pt x="48" y="232"/>
                    <a:pt x="68" y="224"/>
                    <a:pt x="90" y="212"/>
                  </a:cubicBezTo>
                  <a:cubicBezTo>
                    <a:pt x="92" y="211"/>
                    <a:pt x="95" y="209"/>
                    <a:pt x="98" y="208"/>
                  </a:cubicBezTo>
                  <a:cubicBezTo>
                    <a:pt x="101" y="206"/>
                    <a:pt x="104" y="204"/>
                    <a:pt x="107" y="203"/>
                  </a:cubicBezTo>
                  <a:cubicBezTo>
                    <a:pt x="108" y="202"/>
                    <a:pt x="109" y="201"/>
                    <a:pt x="111" y="200"/>
                  </a:cubicBezTo>
                  <a:cubicBezTo>
                    <a:pt x="112" y="199"/>
                    <a:pt x="114" y="199"/>
                    <a:pt x="115" y="198"/>
                  </a:cubicBezTo>
                  <a:cubicBezTo>
                    <a:pt x="118" y="196"/>
                    <a:pt x="121" y="194"/>
                    <a:pt x="124" y="192"/>
                  </a:cubicBezTo>
                  <a:cubicBezTo>
                    <a:pt x="136" y="185"/>
                    <a:pt x="148" y="177"/>
                    <a:pt x="160" y="168"/>
                  </a:cubicBezTo>
                  <a:cubicBezTo>
                    <a:pt x="184" y="151"/>
                    <a:pt x="208" y="132"/>
                    <a:pt x="228" y="112"/>
                  </a:cubicBezTo>
                  <a:cubicBezTo>
                    <a:pt x="238" y="103"/>
                    <a:pt x="248" y="93"/>
                    <a:pt x="256" y="83"/>
                  </a:cubicBezTo>
                  <a:cubicBezTo>
                    <a:pt x="265" y="74"/>
                    <a:pt x="272" y="65"/>
                    <a:pt x="279" y="56"/>
                  </a:cubicBezTo>
                  <a:cubicBezTo>
                    <a:pt x="279" y="56"/>
                    <a:pt x="279" y="56"/>
                    <a:pt x="279" y="56"/>
                  </a:cubicBezTo>
                  <a:cubicBezTo>
                    <a:pt x="279" y="56"/>
                    <a:pt x="280" y="55"/>
                    <a:pt x="280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2747" y="819"/>
              <a:ext cx="258" cy="275"/>
            </a:xfrm>
            <a:custGeom>
              <a:avLst/>
              <a:gdLst>
                <a:gd name="T0" fmla="*/ 258 w 258"/>
                <a:gd name="T1" fmla="*/ 232 h 275"/>
                <a:gd name="T2" fmla="*/ 175 w 258"/>
                <a:gd name="T3" fmla="*/ 275 h 275"/>
                <a:gd name="T4" fmla="*/ 0 w 258"/>
                <a:gd name="T5" fmla="*/ 74 h 275"/>
                <a:gd name="T6" fmla="*/ 55 w 258"/>
                <a:gd name="T7" fmla="*/ 0 h 275"/>
                <a:gd name="T8" fmla="*/ 258 w 258"/>
                <a:gd name="T9" fmla="*/ 23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275">
                  <a:moveTo>
                    <a:pt x="258" y="232"/>
                  </a:moveTo>
                  <a:lnTo>
                    <a:pt x="175" y="275"/>
                  </a:lnTo>
                  <a:lnTo>
                    <a:pt x="0" y="74"/>
                  </a:lnTo>
                  <a:lnTo>
                    <a:pt x="55" y="0"/>
                  </a:lnTo>
                  <a:lnTo>
                    <a:pt x="258" y="232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2968" y="485"/>
              <a:ext cx="512" cy="470"/>
            </a:xfrm>
            <a:custGeom>
              <a:avLst/>
              <a:gdLst>
                <a:gd name="T0" fmla="*/ 286 w 316"/>
                <a:gd name="T1" fmla="*/ 89 h 290"/>
                <a:gd name="T2" fmla="*/ 281 w 316"/>
                <a:gd name="T3" fmla="*/ 0 h 290"/>
                <a:gd name="T4" fmla="*/ 0 w 316"/>
                <a:gd name="T5" fmla="*/ 250 h 290"/>
                <a:gd name="T6" fmla="*/ 34 w 316"/>
                <a:gd name="T7" fmla="*/ 290 h 290"/>
                <a:gd name="T8" fmla="*/ 141 w 316"/>
                <a:gd name="T9" fmla="*/ 207 h 290"/>
                <a:gd name="T10" fmla="*/ 286 w 316"/>
                <a:gd name="T11" fmla="*/ 89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" h="290">
                  <a:moveTo>
                    <a:pt x="286" y="89"/>
                  </a:moveTo>
                  <a:cubicBezTo>
                    <a:pt x="286" y="89"/>
                    <a:pt x="316" y="39"/>
                    <a:pt x="281" y="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34" y="290"/>
                    <a:pt x="34" y="290"/>
                    <a:pt x="34" y="290"/>
                  </a:cubicBezTo>
                  <a:cubicBezTo>
                    <a:pt x="141" y="207"/>
                    <a:pt x="141" y="207"/>
                    <a:pt x="141" y="207"/>
                  </a:cubicBezTo>
                  <a:lnTo>
                    <a:pt x="286" y="89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2"/>
            <p:cNvSpPr>
              <a:spLocks/>
            </p:cNvSpPr>
            <p:nvPr/>
          </p:nvSpPr>
          <p:spPr bwMode="auto">
            <a:xfrm>
              <a:off x="2964" y="887"/>
              <a:ext cx="4" cy="3"/>
            </a:xfrm>
            <a:custGeom>
              <a:avLst/>
              <a:gdLst>
                <a:gd name="T0" fmla="*/ 0 w 4"/>
                <a:gd name="T1" fmla="*/ 0 h 3"/>
                <a:gd name="T2" fmla="*/ 4 w 4"/>
                <a:gd name="T3" fmla="*/ 3 h 3"/>
                <a:gd name="T4" fmla="*/ 4 w 4"/>
                <a:gd name="T5" fmla="*/ 3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4" y="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3"/>
            <p:cNvSpPr>
              <a:spLocks/>
            </p:cNvSpPr>
            <p:nvPr/>
          </p:nvSpPr>
          <p:spPr bwMode="auto">
            <a:xfrm>
              <a:off x="2964" y="887"/>
              <a:ext cx="4" cy="5"/>
            </a:xfrm>
            <a:custGeom>
              <a:avLst/>
              <a:gdLst>
                <a:gd name="T0" fmla="*/ 4 w 4"/>
                <a:gd name="T1" fmla="*/ 5 h 5"/>
                <a:gd name="T2" fmla="*/ 4 w 4"/>
                <a:gd name="T3" fmla="*/ 3 h 5"/>
                <a:gd name="T4" fmla="*/ 0 w 4"/>
                <a:gd name="T5" fmla="*/ 2 h 5"/>
                <a:gd name="T6" fmla="*/ 0 w 4"/>
                <a:gd name="T7" fmla="*/ 0 h 5"/>
                <a:gd name="T8" fmla="*/ 4 w 4"/>
                <a:gd name="T9" fmla="*/ 3 h 5"/>
                <a:gd name="T10" fmla="*/ 4 w 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5"/>
                  </a:moveTo>
                  <a:lnTo>
                    <a:pt x="4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2968" y="890"/>
              <a:ext cx="55" cy="65"/>
            </a:xfrm>
            <a:custGeom>
              <a:avLst/>
              <a:gdLst>
                <a:gd name="T0" fmla="*/ 0 w 55"/>
                <a:gd name="T1" fmla="*/ 0 h 65"/>
                <a:gd name="T2" fmla="*/ 55 w 55"/>
                <a:gd name="T3" fmla="*/ 65 h 65"/>
                <a:gd name="T4" fmla="*/ 55 w 55"/>
                <a:gd name="T5" fmla="*/ 65 h 65"/>
                <a:gd name="T6" fmla="*/ 0 w 55"/>
                <a:gd name="T7" fmla="*/ 0 h 65"/>
                <a:gd name="T8" fmla="*/ 0 w 55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5">
                  <a:moveTo>
                    <a:pt x="0" y="0"/>
                  </a:moveTo>
                  <a:lnTo>
                    <a:pt x="55" y="65"/>
                  </a:lnTo>
                  <a:lnTo>
                    <a:pt x="55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2966" y="890"/>
              <a:ext cx="58" cy="67"/>
            </a:xfrm>
            <a:custGeom>
              <a:avLst/>
              <a:gdLst>
                <a:gd name="T0" fmla="*/ 57 w 58"/>
                <a:gd name="T1" fmla="*/ 67 h 67"/>
                <a:gd name="T2" fmla="*/ 57 w 58"/>
                <a:gd name="T3" fmla="*/ 65 h 67"/>
                <a:gd name="T4" fmla="*/ 0 w 58"/>
                <a:gd name="T5" fmla="*/ 0 h 67"/>
                <a:gd name="T6" fmla="*/ 2 w 58"/>
                <a:gd name="T7" fmla="*/ 0 h 67"/>
                <a:gd name="T8" fmla="*/ 2 w 58"/>
                <a:gd name="T9" fmla="*/ 0 h 67"/>
                <a:gd name="T10" fmla="*/ 58 w 58"/>
                <a:gd name="T11" fmla="*/ 65 h 67"/>
                <a:gd name="T12" fmla="*/ 57 w 58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7">
                  <a:moveTo>
                    <a:pt x="57" y="67"/>
                  </a:moveTo>
                  <a:lnTo>
                    <a:pt x="57" y="65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58" y="65"/>
                  </a:lnTo>
                  <a:lnTo>
                    <a:pt x="57" y="6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2906" y="821"/>
              <a:ext cx="58" cy="66"/>
            </a:xfrm>
            <a:custGeom>
              <a:avLst/>
              <a:gdLst>
                <a:gd name="T0" fmla="*/ 0 w 58"/>
                <a:gd name="T1" fmla="*/ 0 h 66"/>
                <a:gd name="T2" fmla="*/ 58 w 58"/>
                <a:gd name="T3" fmla="*/ 66 h 66"/>
                <a:gd name="T4" fmla="*/ 0 w 58"/>
                <a:gd name="T5" fmla="*/ 0 h 66"/>
                <a:gd name="T6" fmla="*/ 0 w 58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66">
                  <a:moveTo>
                    <a:pt x="0" y="0"/>
                  </a:moveTo>
                  <a:lnTo>
                    <a:pt x="58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2906" y="819"/>
              <a:ext cx="58" cy="70"/>
            </a:xfrm>
            <a:custGeom>
              <a:avLst/>
              <a:gdLst>
                <a:gd name="T0" fmla="*/ 58 w 58"/>
                <a:gd name="T1" fmla="*/ 70 h 70"/>
                <a:gd name="T2" fmla="*/ 0 w 58"/>
                <a:gd name="T3" fmla="*/ 2 h 70"/>
                <a:gd name="T4" fmla="*/ 0 w 58"/>
                <a:gd name="T5" fmla="*/ 0 h 70"/>
                <a:gd name="T6" fmla="*/ 0 w 58"/>
                <a:gd name="T7" fmla="*/ 2 h 70"/>
                <a:gd name="T8" fmla="*/ 58 w 58"/>
                <a:gd name="T9" fmla="*/ 68 h 70"/>
                <a:gd name="T10" fmla="*/ 58 w 58"/>
                <a:gd name="T11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0">
                  <a:moveTo>
                    <a:pt x="58" y="7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58" y="68"/>
                  </a:lnTo>
                  <a:lnTo>
                    <a:pt x="58" y="7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8"/>
            <p:cNvSpPr>
              <a:spLocks/>
            </p:cNvSpPr>
            <p:nvPr/>
          </p:nvSpPr>
          <p:spPr bwMode="auto">
            <a:xfrm>
              <a:off x="2906" y="428"/>
              <a:ext cx="517" cy="462"/>
            </a:xfrm>
            <a:custGeom>
              <a:avLst/>
              <a:gdLst>
                <a:gd name="T0" fmla="*/ 319 w 319"/>
                <a:gd name="T1" fmla="*/ 35 h 285"/>
                <a:gd name="T2" fmla="*/ 231 w 319"/>
                <a:gd name="T3" fmla="*/ 22 h 285"/>
                <a:gd name="T4" fmla="*/ 97 w 319"/>
                <a:gd name="T5" fmla="*/ 148 h 285"/>
                <a:gd name="T6" fmla="*/ 0 w 319"/>
                <a:gd name="T7" fmla="*/ 242 h 285"/>
                <a:gd name="T8" fmla="*/ 36 w 319"/>
                <a:gd name="T9" fmla="*/ 283 h 285"/>
                <a:gd name="T10" fmla="*/ 38 w 319"/>
                <a:gd name="T11" fmla="*/ 285 h 285"/>
                <a:gd name="T12" fmla="*/ 319 w 319"/>
                <a:gd name="T13" fmla="*/ 3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85">
                  <a:moveTo>
                    <a:pt x="319" y="35"/>
                  </a:moveTo>
                  <a:cubicBezTo>
                    <a:pt x="291" y="0"/>
                    <a:pt x="231" y="22"/>
                    <a:pt x="231" y="22"/>
                  </a:cubicBezTo>
                  <a:cubicBezTo>
                    <a:pt x="97" y="148"/>
                    <a:pt x="97" y="148"/>
                    <a:pt x="97" y="148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36" y="283"/>
                    <a:pt x="36" y="283"/>
                    <a:pt x="36" y="283"/>
                  </a:cubicBezTo>
                  <a:cubicBezTo>
                    <a:pt x="38" y="285"/>
                    <a:pt x="38" y="285"/>
                    <a:pt x="38" y="285"/>
                  </a:cubicBezTo>
                  <a:lnTo>
                    <a:pt x="319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2958" y="728"/>
              <a:ext cx="172" cy="188"/>
            </a:xfrm>
            <a:custGeom>
              <a:avLst/>
              <a:gdLst>
                <a:gd name="T0" fmla="*/ 172 w 172"/>
                <a:gd name="T1" fmla="*/ 157 h 188"/>
                <a:gd name="T2" fmla="*/ 149 w 172"/>
                <a:gd name="T3" fmla="*/ 188 h 188"/>
                <a:gd name="T4" fmla="*/ 0 w 172"/>
                <a:gd name="T5" fmla="*/ 18 h 188"/>
                <a:gd name="T6" fmla="*/ 34 w 172"/>
                <a:gd name="T7" fmla="*/ 0 h 188"/>
                <a:gd name="T8" fmla="*/ 172 w 172"/>
                <a:gd name="T9" fmla="*/ 15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88">
                  <a:moveTo>
                    <a:pt x="172" y="157"/>
                  </a:moveTo>
                  <a:lnTo>
                    <a:pt x="149" y="188"/>
                  </a:lnTo>
                  <a:lnTo>
                    <a:pt x="0" y="18"/>
                  </a:lnTo>
                  <a:lnTo>
                    <a:pt x="34" y="0"/>
                  </a:lnTo>
                  <a:lnTo>
                    <a:pt x="172" y="157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2937" y="736"/>
              <a:ext cx="181" cy="201"/>
            </a:xfrm>
            <a:custGeom>
              <a:avLst/>
              <a:gdLst>
                <a:gd name="T0" fmla="*/ 181 w 181"/>
                <a:gd name="T1" fmla="*/ 182 h 201"/>
                <a:gd name="T2" fmla="*/ 163 w 181"/>
                <a:gd name="T3" fmla="*/ 201 h 201"/>
                <a:gd name="T4" fmla="*/ 0 w 181"/>
                <a:gd name="T5" fmla="*/ 17 h 201"/>
                <a:gd name="T6" fmla="*/ 22 w 181"/>
                <a:gd name="T7" fmla="*/ 0 h 201"/>
                <a:gd name="T8" fmla="*/ 181 w 181"/>
                <a:gd name="T9" fmla="*/ 18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01">
                  <a:moveTo>
                    <a:pt x="181" y="182"/>
                  </a:moveTo>
                  <a:lnTo>
                    <a:pt x="163" y="201"/>
                  </a:lnTo>
                  <a:lnTo>
                    <a:pt x="0" y="17"/>
                  </a:lnTo>
                  <a:lnTo>
                    <a:pt x="22" y="0"/>
                  </a:lnTo>
                  <a:lnTo>
                    <a:pt x="181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2752" y="743"/>
              <a:ext cx="272" cy="230"/>
            </a:xfrm>
            <a:custGeom>
              <a:avLst/>
              <a:gdLst>
                <a:gd name="T0" fmla="*/ 168 w 168"/>
                <a:gd name="T1" fmla="*/ 61 h 142"/>
                <a:gd name="T2" fmla="*/ 116 w 168"/>
                <a:gd name="T3" fmla="*/ 0 h 142"/>
                <a:gd name="T4" fmla="*/ 54 w 168"/>
                <a:gd name="T5" fmla="*/ 24 h 142"/>
                <a:gd name="T6" fmla="*/ 0 w 168"/>
                <a:gd name="T7" fmla="*/ 60 h 142"/>
                <a:gd name="T8" fmla="*/ 72 w 168"/>
                <a:gd name="T9" fmla="*/ 142 h 142"/>
                <a:gd name="T10" fmla="*/ 88 w 168"/>
                <a:gd name="T11" fmla="*/ 129 h 142"/>
                <a:gd name="T12" fmla="*/ 168 w 168"/>
                <a:gd name="T13" fmla="*/ 6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42">
                  <a:moveTo>
                    <a:pt x="168" y="61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6" y="0"/>
                    <a:pt x="84" y="9"/>
                    <a:pt x="54" y="24"/>
                  </a:cubicBezTo>
                  <a:cubicBezTo>
                    <a:pt x="26" y="39"/>
                    <a:pt x="0" y="60"/>
                    <a:pt x="0" y="60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7" y="138"/>
                    <a:pt x="82" y="134"/>
                    <a:pt x="88" y="129"/>
                  </a:cubicBezTo>
                  <a:cubicBezTo>
                    <a:pt x="115" y="107"/>
                    <a:pt x="142" y="84"/>
                    <a:pt x="168" y="61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2869" y="842"/>
              <a:ext cx="236" cy="265"/>
            </a:xfrm>
            <a:custGeom>
              <a:avLst/>
              <a:gdLst>
                <a:gd name="T0" fmla="*/ 16 w 146"/>
                <a:gd name="T1" fmla="*/ 68 h 164"/>
                <a:gd name="T2" fmla="*/ 0 w 146"/>
                <a:gd name="T3" fmla="*/ 81 h 164"/>
                <a:gd name="T4" fmla="*/ 71 w 146"/>
                <a:gd name="T5" fmla="*/ 164 h 164"/>
                <a:gd name="T6" fmla="*/ 115 w 146"/>
                <a:gd name="T7" fmla="*/ 113 h 164"/>
                <a:gd name="T8" fmla="*/ 146 w 146"/>
                <a:gd name="T9" fmla="*/ 57 h 164"/>
                <a:gd name="T10" fmla="*/ 96 w 146"/>
                <a:gd name="T11" fmla="*/ 0 h 164"/>
                <a:gd name="T12" fmla="*/ 16 w 146"/>
                <a:gd name="T13" fmla="*/ 6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64">
                  <a:moveTo>
                    <a:pt x="16" y="68"/>
                  </a:moveTo>
                  <a:cubicBezTo>
                    <a:pt x="10" y="73"/>
                    <a:pt x="5" y="77"/>
                    <a:pt x="0" y="81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96" y="141"/>
                    <a:pt x="115" y="113"/>
                  </a:cubicBezTo>
                  <a:cubicBezTo>
                    <a:pt x="134" y="88"/>
                    <a:pt x="146" y="57"/>
                    <a:pt x="146" y="5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0" y="23"/>
                    <a:pt x="43" y="46"/>
                    <a:pt x="16" y="68"/>
                  </a:cubicBezTo>
                  <a:close/>
                </a:path>
              </a:pathLst>
            </a:custGeom>
            <a:solidFill>
              <a:srgbClr val="D4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3"/>
            <p:cNvSpPr>
              <a:spLocks/>
            </p:cNvSpPr>
            <p:nvPr/>
          </p:nvSpPr>
          <p:spPr bwMode="auto">
            <a:xfrm>
              <a:off x="3026" y="877"/>
              <a:ext cx="13" cy="46"/>
            </a:xfrm>
            <a:custGeom>
              <a:avLst/>
              <a:gdLst>
                <a:gd name="T0" fmla="*/ 3 w 8"/>
                <a:gd name="T1" fmla="*/ 28 h 28"/>
                <a:gd name="T2" fmla="*/ 0 w 8"/>
                <a:gd name="T3" fmla="*/ 24 h 28"/>
                <a:gd name="T4" fmla="*/ 0 w 8"/>
                <a:gd name="T5" fmla="*/ 3 h 28"/>
                <a:gd name="T6" fmla="*/ 4 w 8"/>
                <a:gd name="T7" fmla="*/ 0 h 28"/>
                <a:gd name="T8" fmla="*/ 8 w 8"/>
                <a:gd name="T9" fmla="*/ 4 h 28"/>
                <a:gd name="T10" fmla="*/ 8 w 8"/>
                <a:gd name="T11" fmla="*/ 24 h 28"/>
                <a:gd name="T12" fmla="*/ 4 w 8"/>
                <a:gd name="T13" fmla="*/ 28 h 28"/>
                <a:gd name="T14" fmla="*/ 3 w 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8">
                  <a:moveTo>
                    <a:pt x="3" y="28"/>
                  </a:moveTo>
                  <a:cubicBezTo>
                    <a:pt x="1" y="28"/>
                    <a:pt x="0" y="26"/>
                    <a:pt x="0" y="2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6"/>
                    <a:pt x="6" y="28"/>
                    <a:pt x="4" y="28"/>
                  </a:cubicBezTo>
                  <a:lnTo>
                    <a:pt x="3" y="28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3047" y="707"/>
              <a:ext cx="47" cy="52"/>
            </a:xfrm>
            <a:custGeom>
              <a:avLst/>
              <a:gdLst>
                <a:gd name="T0" fmla="*/ 47 w 47"/>
                <a:gd name="T1" fmla="*/ 44 h 52"/>
                <a:gd name="T2" fmla="*/ 37 w 47"/>
                <a:gd name="T3" fmla="*/ 52 h 52"/>
                <a:gd name="T4" fmla="*/ 0 w 47"/>
                <a:gd name="T5" fmla="*/ 8 h 52"/>
                <a:gd name="T6" fmla="*/ 10 w 47"/>
                <a:gd name="T7" fmla="*/ 0 h 52"/>
                <a:gd name="T8" fmla="*/ 47 w 47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2">
                  <a:moveTo>
                    <a:pt x="47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10" y="0"/>
                  </a:lnTo>
                  <a:lnTo>
                    <a:pt x="47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3068" y="689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8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3089" y="671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9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9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7"/>
            <p:cNvSpPr>
              <a:spLocks/>
            </p:cNvSpPr>
            <p:nvPr/>
          </p:nvSpPr>
          <p:spPr bwMode="auto">
            <a:xfrm>
              <a:off x="3110" y="608"/>
              <a:ext cx="84" cy="81"/>
            </a:xfrm>
            <a:custGeom>
              <a:avLst/>
              <a:gdLst>
                <a:gd name="T0" fmla="*/ 84 w 84"/>
                <a:gd name="T1" fmla="*/ 28 h 81"/>
                <a:gd name="T2" fmla="*/ 24 w 84"/>
                <a:gd name="T3" fmla="*/ 81 h 81"/>
                <a:gd name="T4" fmla="*/ 0 w 84"/>
                <a:gd name="T5" fmla="*/ 52 h 81"/>
                <a:gd name="T6" fmla="*/ 60 w 84"/>
                <a:gd name="T7" fmla="*/ 0 h 81"/>
                <a:gd name="T8" fmla="*/ 84 w 84"/>
                <a:gd name="T9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1">
                  <a:moveTo>
                    <a:pt x="84" y="28"/>
                  </a:moveTo>
                  <a:lnTo>
                    <a:pt x="24" y="81"/>
                  </a:lnTo>
                  <a:lnTo>
                    <a:pt x="0" y="52"/>
                  </a:lnTo>
                  <a:lnTo>
                    <a:pt x="60" y="0"/>
                  </a:lnTo>
                  <a:lnTo>
                    <a:pt x="84" y="28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8"/>
            <p:cNvSpPr>
              <a:spLocks/>
            </p:cNvSpPr>
            <p:nvPr/>
          </p:nvSpPr>
          <p:spPr bwMode="auto">
            <a:xfrm>
              <a:off x="3201" y="586"/>
              <a:ext cx="21" cy="21"/>
            </a:xfrm>
            <a:custGeom>
              <a:avLst/>
              <a:gdLst>
                <a:gd name="T0" fmla="*/ 11 w 13"/>
                <a:gd name="T1" fmla="*/ 3 h 13"/>
                <a:gd name="T2" fmla="*/ 10 w 13"/>
                <a:gd name="T3" fmla="*/ 11 h 13"/>
                <a:gd name="T4" fmla="*/ 2 w 13"/>
                <a:gd name="T5" fmla="*/ 11 h 13"/>
                <a:gd name="T6" fmla="*/ 2 w 13"/>
                <a:gd name="T7" fmla="*/ 2 h 13"/>
                <a:gd name="T8" fmla="*/ 11 w 13"/>
                <a:gd name="T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1" y="3"/>
                  </a:moveTo>
                  <a:cubicBezTo>
                    <a:pt x="13" y="5"/>
                    <a:pt x="12" y="9"/>
                    <a:pt x="10" y="11"/>
                  </a:cubicBezTo>
                  <a:cubicBezTo>
                    <a:pt x="8" y="13"/>
                    <a:pt x="4" y="13"/>
                    <a:pt x="2" y="11"/>
                  </a:cubicBezTo>
                  <a:cubicBezTo>
                    <a:pt x="0" y="8"/>
                    <a:pt x="0" y="5"/>
                    <a:pt x="2" y="2"/>
                  </a:cubicBezTo>
                  <a:cubicBezTo>
                    <a:pt x="5" y="0"/>
                    <a:pt x="8" y="1"/>
                    <a:pt x="11" y="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9"/>
            <p:cNvSpPr>
              <a:spLocks/>
            </p:cNvSpPr>
            <p:nvPr/>
          </p:nvSpPr>
          <p:spPr bwMode="auto">
            <a:xfrm>
              <a:off x="3240" y="475"/>
              <a:ext cx="173" cy="195"/>
            </a:xfrm>
            <a:custGeom>
              <a:avLst/>
              <a:gdLst>
                <a:gd name="T0" fmla="*/ 173 w 173"/>
                <a:gd name="T1" fmla="*/ 182 h 195"/>
                <a:gd name="T2" fmla="*/ 157 w 173"/>
                <a:gd name="T3" fmla="*/ 195 h 195"/>
                <a:gd name="T4" fmla="*/ 0 w 173"/>
                <a:gd name="T5" fmla="*/ 15 h 195"/>
                <a:gd name="T6" fmla="*/ 14 w 173"/>
                <a:gd name="T7" fmla="*/ 0 h 195"/>
                <a:gd name="T8" fmla="*/ 173 w 173"/>
                <a:gd name="T9" fmla="*/ 18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5">
                  <a:moveTo>
                    <a:pt x="173" y="182"/>
                  </a:moveTo>
                  <a:lnTo>
                    <a:pt x="157" y="195"/>
                  </a:lnTo>
                  <a:lnTo>
                    <a:pt x="0" y="15"/>
                  </a:lnTo>
                  <a:lnTo>
                    <a:pt x="14" y="0"/>
                  </a:lnTo>
                  <a:lnTo>
                    <a:pt x="173" y="182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3306" y="697"/>
              <a:ext cx="259" cy="253"/>
            </a:xfrm>
            <a:custGeom>
              <a:avLst/>
              <a:gdLst>
                <a:gd name="T0" fmla="*/ 119 w 160"/>
                <a:gd name="T1" fmla="*/ 89 h 156"/>
                <a:gd name="T2" fmla="*/ 142 w 160"/>
                <a:gd name="T3" fmla="*/ 87 h 156"/>
                <a:gd name="T4" fmla="*/ 157 w 160"/>
                <a:gd name="T5" fmla="*/ 65 h 156"/>
                <a:gd name="T6" fmla="*/ 158 w 160"/>
                <a:gd name="T7" fmla="*/ 38 h 156"/>
                <a:gd name="T8" fmla="*/ 145 w 160"/>
                <a:gd name="T9" fmla="*/ 22 h 156"/>
                <a:gd name="T10" fmla="*/ 144 w 160"/>
                <a:gd name="T11" fmla="*/ 22 h 156"/>
                <a:gd name="T12" fmla="*/ 144 w 160"/>
                <a:gd name="T13" fmla="*/ 22 h 156"/>
                <a:gd name="T14" fmla="*/ 117 w 160"/>
                <a:gd name="T15" fmla="*/ 12 h 156"/>
                <a:gd name="T16" fmla="*/ 102 w 160"/>
                <a:gd name="T17" fmla="*/ 8 h 156"/>
                <a:gd name="T18" fmla="*/ 85 w 160"/>
                <a:gd name="T19" fmla="*/ 3 h 156"/>
                <a:gd name="T20" fmla="*/ 83 w 160"/>
                <a:gd name="T21" fmla="*/ 2 h 156"/>
                <a:gd name="T22" fmla="*/ 80 w 160"/>
                <a:gd name="T23" fmla="*/ 2 h 156"/>
                <a:gd name="T24" fmla="*/ 73 w 160"/>
                <a:gd name="T25" fmla="*/ 1 h 156"/>
                <a:gd name="T26" fmla="*/ 60 w 160"/>
                <a:gd name="T27" fmla="*/ 0 h 156"/>
                <a:gd name="T28" fmla="*/ 47 w 160"/>
                <a:gd name="T29" fmla="*/ 2 h 156"/>
                <a:gd name="T30" fmla="*/ 35 w 160"/>
                <a:gd name="T31" fmla="*/ 7 h 156"/>
                <a:gd name="T32" fmla="*/ 15 w 160"/>
                <a:gd name="T33" fmla="*/ 24 h 156"/>
                <a:gd name="T34" fmla="*/ 8 w 160"/>
                <a:gd name="T35" fmla="*/ 36 h 156"/>
                <a:gd name="T36" fmla="*/ 6 w 160"/>
                <a:gd name="T37" fmla="*/ 42 h 156"/>
                <a:gd name="T38" fmla="*/ 5 w 160"/>
                <a:gd name="T39" fmla="*/ 45 h 156"/>
                <a:gd name="T40" fmla="*/ 3 w 160"/>
                <a:gd name="T41" fmla="*/ 48 h 156"/>
                <a:gd name="T42" fmla="*/ 0 w 160"/>
                <a:gd name="T43" fmla="*/ 68 h 156"/>
                <a:gd name="T44" fmla="*/ 1 w 160"/>
                <a:gd name="T45" fmla="*/ 78 h 156"/>
                <a:gd name="T46" fmla="*/ 4 w 160"/>
                <a:gd name="T47" fmla="*/ 88 h 156"/>
                <a:gd name="T48" fmla="*/ 5 w 160"/>
                <a:gd name="T49" fmla="*/ 92 h 156"/>
                <a:gd name="T50" fmla="*/ 7 w 160"/>
                <a:gd name="T51" fmla="*/ 96 h 156"/>
                <a:gd name="T52" fmla="*/ 10 w 160"/>
                <a:gd name="T53" fmla="*/ 103 h 156"/>
                <a:gd name="T54" fmla="*/ 19 w 160"/>
                <a:gd name="T55" fmla="*/ 116 h 156"/>
                <a:gd name="T56" fmla="*/ 37 w 160"/>
                <a:gd name="T57" fmla="*/ 136 h 156"/>
                <a:gd name="T58" fmla="*/ 57 w 160"/>
                <a:gd name="T59" fmla="*/ 152 h 156"/>
                <a:gd name="T60" fmla="*/ 57 w 160"/>
                <a:gd name="T61" fmla="*/ 152 h 156"/>
                <a:gd name="T62" fmla="*/ 73 w 160"/>
                <a:gd name="T63" fmla="*/ 154 h 156"/>
                <a:gd name="T64" fmla="*/ 87 w 160"/>
                <a:gd name="T65" fmla="*/ 143 h 156"/>
                <a:gd name="T66" fmla="*/ 93 w 160"/>
                <a:gd name="T67" fmla="*/ 126 h 156"/>
                <a:gd name="T68" fmla="*/ 88 w 160"/>
                <a:gd name="T69" fmla="*/ 113 h 156"/>
                <a:gd name="T70" fmla="*/ 88 w 160"/>
                <a:gd name="T71" fmla="*/ 113 h 156"/>
                <a:gd name="T72" fmla="*/ 75 w 160"/>
                <a:gd name="T73" fmla="*/ 99 h 156"/>
                <a:gd name="T74" fmla="*/ 64 w 160"/>
                <a:gd name="T75" fmla="*/ 84 h 156"/>
                <a:gd name="T76" fmla="*/ 59 w 160"/>
                <a:gd name="T77" fmla="*/ 72 h 156"/>
                <a:gd name="T78" fmla="*/ 59 w 160"/>
                <a:gd name="T79" fmla="*/ 70 h 156"/>
                <a:gd name="T80" fmla="*/ 59 w 160"/>
                <a:gd name="T81" fmla="*/ 69 h 156"/>
                <a:gd name="T82" fmla="*/ 60 w 160"/>
                <a:gd name="T83" fmla="*/ 67 h 156"/>
                <a:gd name="T84" fmla="*/ 64 w 160"/>
                <a:gd name="T85" fmla="*/ 65 h 156"/>
                <a:gd name="T86" fmla="*/ 66 w 160"/>
                <a:gd name="T87" fmla="*/ 65 h 156"/>
                <a:gd name="T88" fmla="*/ 66 w 160"/>
                <a:gd name="T89" fmla="*/ 66 h 156"/>
                <a:gd name="T90" fmla="*/ 67 w 160"/>
                <a:gd name="T91" fmla="*/ 66 h 156"/>
                <a:gd name="T92" fmla="*/ 68 w 160"/>
                <a:gd name="T93" fmla="*/ 66 h 156"/>
                <a:gd name="T94" fmla="*/ 69 w 160"/>
                <a:gd name="T95" fmla="*/ 67 h 156"/>
                <a:gd name="T96" fmla="*/ 79 w 160"/>
                <a:gd name="T97" fmla="*/ 71 h 156"/>
                <a:gd name="T98" fmla="*/ 91 w 160"/>
                <a:gd name="T99" fmla="*/ 77 h 156"/>
                <a:gd name="T100" fmla="*/ 117 w 160"/>
                <a:gd name="T101" fmla="*/ 89 h 156"/>
                <a:gd name="T102" fmla="*/ 117 w 160"/>
                <a:gd name="T103" fmla="*/ 89 h 156"/>
                <a:gd name="T104" fmla="*/ 119 w 160"/>
                <a:gd name="T105" fmla="*/ 8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0" h="156">
                  <a:moveTo>
                    <a:pt x="119" y="89"/>
                  </a:moveTo>
                  <a:cubicBezTo>
                    <a:pt x="126" y="92"/>
                    <a:pt x="134" y="91"/>
                    <a:pt x="142" y="87"/>
                  </a:cubicBezTo>
                  <a:cubicBezTo>
                    <a:pt x="149" y="82"/>
                    <a:pt x="154" y="74"/>
                    <a:pt x="157" y="65"/>
                  </a:cubicBezTo>
                  <a:cubicBezTo>
                    <a:pt x="160" y="55"/>
                    <a:pt x="160" y="46"/>
                    <a:pt x="158" y="38"/>
                  </a:cubicBezTo>
                  <a:cubicBezTo>
                    <a:pt x="156" y="30"/>
                    <a:pt x="151" y="25"/>
                    <a:pt x="145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35" y="19"/>
                    <a:pt x="127" y="16"/>
                    <a:pt x="117" y="12"/>
                  </a:cubicBezTo>
                  <a:cubicBezTo>
                    <a:pt x="112" y="11"/>
                    <a:pt x="107" y="9"/>
                    <a:pt x="102" y="8"/>
                  </a:cubicBezTo>
                  <a:cubicBezTo>
                    <a:pt x="97" y="6"/>
                    <a:pt x="92" y="4"/>
                    <a:pt x="85" y="3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8" y="1"/>
                    <a:pt x="76" y="1"/>
                    <a:pt x="73" y="1"/>
                  </a:cubicBezTo>
                  <a:cubicBezTo>
                    <a:pt x="69" y="0"/>
                    <a:pt x="64" y="0"/>
                    <a:pt x="60" y="0"/>
                  </a:cubicBezTo>
                  <a:cubicBezTo>
                    <a:pt x="55" y="1"/>
                    <a:pt x="51" y="1"/>
                    <a:pt x="47" y="2"/>
                  </a:cubicBezTo>
                  <a:cubicBezTo>
                    <a:pt x="43" y="4"/>
                    <a:pt x="38" y="5"/>
                    <a:pt x="35" y="7"/>
                  </a:cubicBezTo>
                  <a:cubicBezTo>
                    <a:pt x="27" y="11"/>
                    <a:pt x="20" y="17"/>
                    <a:pt x="15" y="24"/>
                  </a:cubicBezTo>
                  <a:cubicBezTo>
                    <a:pt x="13" y="28"/>
                    <a:pt x="10" y="32"/>
                    <a:pt x="8" y="36"/>
                  </a:cubicBezTo>
                  <a:cubicBezTo>
                    <a:pt x="7" y="38"/>
                    <a:pt x="7" y="40"/>
                    <a:pt x="6" y="42"/>
                  </a:cubicBezTo>
                  <a:cubicBezTo>
                    <a:pt x="5" y="43"/>
                    <a:pt x="5" y="44"/>
                    <a:pt x="5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54"/>
                    <a:pt x="0" y="61"/>
                    <a:pt x="0" y="68"/>
                  </a:cubicBezTo>
                  <a:cubicBezTo>
                    <a:pt x="1" y="71"/>
                    <a:pt x="1" y="75"/>
                    <a:pt x="1" y="78"/>
                  </a:cubicBezTo>
                  <a:cubicBezTo>
                    <a:pt x="2" y="82"/>
                    <a:pt x="3" y="85"/>
                    <a:pt x="4" y="88"/>
                  </a:cubicBezTo>
                  <a:cubicBezTo>
                    <a:pt x="4" y="89"/>
                    <a:pt x="5" y="90"/>
                    <a:pt x="5" y="92"/>
                  </a:cubicBezTo>
                  <a:cubicBezTo>
                    <a:pt x="6" y="93"/>
                    <a:pt x="6" y="94"/>
                    <a:pt x="7" y="96"/>
                  </a:cubicBezTo>
                  <a:cubicBezTo>
                    <a:pt x="8" y="98"/>
                    <a:pt x="9" y="101"/>
                    <a:pt x="10" y="103"/>
                  </a:cubicBezTo>
                  <a:cubicBezTo>
                    <a:pt x="13" y="108"/>
                    <a:pt x="16" y="112"/>
                    <a:pt x="19" y="116"/>
                  </a:cubicBezTo>
                  <a:cubicBezTo>
                    <a:pt x="25" y="123"/>
                    <a:pt x="31" y="130"/>
                    <a:pt x="37" y="136"/>
                  </a:cubicBezTo>
                  <a:cubicBezTo>
                    <a:pt x="43" y="141"/>
                    <a:pt x="50" y="147"/>
                    <a:pt x="57" y="152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61" y="155"/>
                    <a:pt x="67" y="156"/>
                    <a:pt x="73" y="154"/>
                  </a:cubicBezTo>
                  <a:cubicBezTo>
                    <a:pt x="78" y="152"/>
                    <a:pt x="83" y="149"/>
                    <a:pt x="87" y="143"/>
                  </a:cubicBezTo>
                  <a:cubicBezTo>
                    <a:pt x="91" y="137"/>
                    <a:pt x="93" y="131"/>
                    <a:pt x="93" y="126"/>
                  </a:cubicBezTo>
                  <a:cubicBezTo>
                    <a:pt x="93" y="120"/>
                    <a:pt x="92" y="116"/>
                    <a:pt x="88" y="113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83" y="108"/>
                    <a:pt x="79" y="103"/>
                    <a:pt x="75" y="99"/>
                  </a:cubicBezTo>
                  <a:cubicBezTo>
                    <a:pt x="70" y="94"/>
                    <a:pt x="67" y="89"/>
                    <a:pt x="64" y="84"/>
                  </a:cubicBezTo>
                  <a:cubicBezTo>
                    <a:pt x="61" y="80"/>
                    <a:pt x="59" y="75"/>
                    <a:pt x="59" y="72"/>
                  </a:cubicBezTo>
                  <a:cubicBezTo>
                    <a:pt x="59" y="71"/>
                    <a:pt x="59" y="71"/>
                    <a:pt x="59" y="70"/>
                  </a:cubicBezTo>
                  <a:cubicBezTo>
                    <a:pt x="59" y="70"/>
                    <a:pt x="59" y="70"/>
                    <a:pt x="59" y="69"/>
                  </a:cubicBezTo>
                  <a:cubicBezTo>
                    <a:pt x="59" y="69"/>
                    <a:pt x="60" y="68"/>
                    <a:pt x="60" y="67"/>
                  </a:cubicBezTo>
                  <a:cubicBezTo>
                    <a:pt x="61" y="66"/>
                    <a:pt x="62" y="65"/>
                    <a:pt x="64" y="65"/>
                  </a:cubicBezTo>
                  <a:cubicBezTo>
                    <a:pt x="64" y="65"/>
                    <a:pt x="65" y="65"/>
                    <a:pt x="66" y="65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72" y="68"/>
                    <a:pt x="75" y="69"/>
                    <a:pt x="79" y="71"/>
                  </a:cubicBezTo>
                  <a:cubicBezTo>
                    <a:pt x="83" y="73"/>
                    <a:pt x="87" y="75"/>
                    <a:pt x="91" y="77"/>
                  </a:cubicBezTo>
                  <a:cubicBezTo>
                    <a:pt x="99" y="80"/>
                    <a:pt x="108" y="85"/>
                    <a:pt x="117" y="89"/>
                  </a:cubicBezTo>
                  <a:cubicBezTo>
                    <a:pt x="117" y="89"/>
                    <a:pt x="117" y="89"/>
                    <a:pt x="117" y="89"/>
                  </a:cubicBezTo>
                  <a:cubicBezTo>
                    <a:pt x="118" y="89"/>
                    <a:pt x="118" y="89"/>
                    <a:pt x="119" y="89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3108" y="582"/>
              <a:ext cx="453" cy="462"/>
            </a:xfrm>
            <a:custGeom>
              <a:avLst/>
              <a:gdLst>
                <a:gd name="T0" fmla="*/ 146 w 279"/>
                <a:gd name="T1" fmla="*/ 0 h 285"/>
                <a:gd name="T2" fmla="*/ 215 w 279"/>
                <a:gd name="T3" fmla="*/ 26 h 285"/>
                <a:gd name="T4" fmla="*/ 263 w 279"/>
                <a:gd name="T5" fmla="*/ 76 h 285"/>
                <a:gd name="T6" fmla="*/ 279 w 279"/>
                <a:gd name="T7" fmla="*/ 127 h 285"/>
                <a:gd name="T8" fmla="*/ 72 w 279"/>
                <a:gd name="T9" fmla="*/ 275 h 285"/>
                <a:gd name="T10" fmla="*/ 15 w 279"/>
                <a:gd name="T11" fmla="*/ 271 h 285"/>
                <a:gd name="T12" fmla="*/ 23 w 279"/>
                <a:gd name="T13" fmla="*/ 250 h 285"/>
                <a:gd name="T14" fmla="*/ 0 w 279"/>
                <a:gd name="T15" fmla="*/ 193 h 285"/>
                <a:gd name="T16" fmla="*/ 146 w 279"/>
                <a:gd name="T1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85">
                  <a:moveTo>
                    <a:pt x="146" y="0"/>
                  </a:moveTo>
                  <a:cubicBezTo>
                    <a:pt x="215" y="26"/>
                    <a:pt x="215" y="26"/>
                    <a:pt x="215" y="26"/>
                  </a:cubicBezTo>
                  <a:cubicBezTo>
                    <a:pt x="263" y="76"/>
                    <a:pt x="263" y="76"/>
                    <a:pt x="263" y="76"/>
                  </a:cubicBezTo>
                  <a:cubicBezTo>
                    <a:pt x="279" y="127"/>
                    <a:pt x="279" y="127"/>
                    <a:pt x="279" y="127"/>
                  </a:cubicBezTo>
                  <a:cubicBezTo>
                    <a:pt x="279" y="127"/>
                    <a:pt x="164" y="240"/>
                    <a:pt x="72" y="275"/>
                  </a:cubicBezTo>
                  <a:cubicBezTo>
                    <a:pt x="72" y="275"/>
                    <a:pt x="34" y="285"/>
                    <a:pt x="15" y="271"/>
                  </a:cubicBezTo>
                  <a:cubicBezTo>
                    <a:pt x="11" y="269"/>
                    <a:pt x="27" y="254"/>
                    <a:pt x="23" y="250"/>
                  </a:cubicBezTo>
                  <a:cubicBezTo>
                    <a:pt x="2" y="227"/>
                    <a:pt x="0" y="193"/>
                    <a:pt x="0" y="193"/>
                  </a:cubicBezTo>
                  <a:cubicBezTo>
                    <a:pt x="102" y="74"/>
                    <a:pt x="80" y="87"/>
                    <a:pt x="146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2"/>
            <p:cNvSpPr>
              <a:spLocks/>
            </p:cNvSpPr>
            <p:nvPr/>
          </p:nvSpPr>
          <p:spPr bwMode="auto">
            <a:xfrm>
              <a:off x="2686" y="1244"/>
              <a:ext cx="89" cy="160"/>
            </a:xfrm>
            <a:custGeom>
              <a:avLst/>
              <a:gdLst>
                <a:gd name="T0" fmla="*/ 5 w 55"/>
                <a:gd name="T1" fmla="*/ 98 h 99"/>
                <a:gd name="T2" fmla="*/ 34 w 55"/>
                <a:gd name="T3" fmla="*/ 46 h 99"/>
                <a:gd name="T4" fmla="*/ 40 w 55"/>
                <a:gd name="T5" fmla="*/ 27 h 99"/>
                <a:gd name="T6" fmla="*/ 50 w 55"/>
                <a:gd name="T7" fmla="*/ 21 h 99"/>
                <a:gd name="T8" fmla="*/ 55 w 55"/>
                <a:gd name="T9" fmla="*/ 15 h 99"/>
                <a:gd name="T10" fmla="*/ 15 w 55"/>
                <a:gd name="T11" fmla="*/ 0 h 99"/>
                <a:gd name="T12" fmla="*/ 12 w 55"/>
                <a:gd name="T13" fmla="*/ 21 h 99"/>
                <a:gd name="T14" fmla="*/ 16 w 55"/>
                <a:gd name="T15" fmla="*/ 28 h 99"/>
                <a:gd name="T16" fmla="*/ 10 w 55"/>
                <a:gd name="T17" fmla="*/ 37 h 99"/>
                <a:gd name="T18" fmla="*/ 0 w 55"/>
                <a:gd name="T19" fmla="*/ 99 h 99"/>
                <a:gd name="T20" fmla="*/ 5 w 55"/>
                <a:gd name="T21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99">
                  <a:moveTo>
                    <a:pt x="5" y="98"/>
                  </a:moveTo>
                  <a:cubicBezTo>
                    <a:pt x="5" y="98"/>
                    <a:pt x="20" y="70"/>
                    <a:pt x="34" y="46"/>
                  </a:cubicBezTo>
                  <a:cubicBezTo>
                    <a:pt x="34" y="39"/>
                    <a:pt x="34" y="33"/>
                    <a:pt x="40" y="27"/>
                  </a:cubicBezTo>
                  <a:cubicBezTo>
                    <a:pt x="43" y="24"/>
                    <a:pt x="46" y="22"/>
                    <a:pt x="50" y="21"/>
                  </a:cubicBezTo>
                  <a:cubicBezTo>
                    <a:pt x="52" y="18"/>
                    <a:pt x="54" y="16"/>
                    <a:pt x="55" y="15"/>
                  </a:cubicBezTo>
                  <a:cubicBezTo>
                    <a:pt x="55" y="15"/>
                    <a:pt x="38" y="4"/>
                    <a:pt x="15" y="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5" y="22"/>
                    <a:pt x="17" y="26"/>
                    <a:pt x="16" y="28"/>
                  </a:cubicBezTo>
                  <a:cubicBezTo>
                    <a:pt x="17" y="33"/>
                    <a:pt x="14" y="36"/>
                    <a:pt x="10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8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3"/>
            <p:cNvSpPr>
              <a:spLocks/>
            </p:cNvSpPr>
            <p:nvPr/>
          </p:nvSpPr>
          <p:spPr bwMode="auto">
            <a:xfrm>
              <a:off x="2736" y="1278"/>
              <a:ext cx="78" cy="160"/>
            </a:xfrm>
            <a:custGeom>
              <a:avLst/>
              <a:gdLst>
                <a:gd name="T0" fmla="*/ 5 w 48"/>
                <a:gd name="T1" fmla="*/ 97 h 99"/>
                <a:gd name="T2" fmla="*/ 30 w 48"/>
                <a:gd name="T3" fmla="*/ 44 h 99"/>
                <a:gd name="T4" fmla="*/ 34 w 48"/>
                <a:gd name="T5" fmla="*/ 24 h 99"/>
                <a:gd name="T6" fmla="*/ 44 w 48"/>
                <a:gd name="T7" fmla="*/ 17 h 99"/>
                <a:gd name="T8" fmla="*/ 48 w 48"/>
                <a:gd name="T9" fmla="*/ 11 h 99"/>
                <a:gd name="T10" fmla="*/ 7 w 48"/>
                <a:gd name="T11" fmla="*/ 0 h 99"/>
                <a:gd name="T12" fmla="*/ 6 w 48"/>
                <a:gd name="T13" fmla="*/ 20 h 99"/>
                <a:gd name="T14" fmla="*/ 11 w 48"/>
                <a:gd name="T15" fmla="*/ 27 h 99"/>
                <a:gd name="T16" fmla="*/ 5 w 48"/>
                <a:gd name="T17" fmla="*/ 37 h 99"/>
                <a:gd name="T18" fmla="*/ 0 w 48"/>
                <a:gd name="T19" fmla="*/ 99 h 99"/>
                <a:gd name="T20" fmla="*/ 5 w 48"/>
                <a:gd name="T21" fmla="*/ 9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99">
                  <a:moveTo>
                    <a:pt x="5" y="97"/>
                  </a:moveTo>
                  <a:cubicBezTo>
                    <a:pt x="5" y="97"/>
                    <a:pt x="18" y="69"/>
                    <a:pt x="30" y="44"/>
                  </a:cubicBezTo>
                  <a:cubicBezTo>
                    <a:pt x="29" y="37"/>
                    <a:pt x="29" y="30"/>
                    <a:pt x="34" y="24"/>
                  </a:cubicBezTo>
                  <a:cubicBezTo>
                    <a:pt x="36" y="21"/>
                    <a:pt x="40" y="19"/>
                    <a:pt x="44" y="17"/>
                  </a:cubicBezTo>
                  <a:cubicBezTo>
                    <a:pt x="45" y="14"/>
                    <a:pt x="47" y="12"/>
                    <a:pt x="48" y="11"/>
                  </a:cubicBezTo>
                  <a:cubicBezTo>
                    <a:pt x="48" y="11"/>
                    <a:pt x="30" y="1"/>
                    <a:pt x="7" y="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9" y="22"/>
                    <a:pt x="11" y="25"/>
                    <a:pt x="11" y="27"/>
                  </a:cubicBezTo>
                  <a:cubicBezTo>
                    <a:pt x="12" y="32"/>
                    <a:pt x="9" y="35"/>
                    <a:pt x="5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3397" y="889"/>
              <a:ext cx="84" cy="82"/>
            </a:xfrm>
            <a:custGeom>
              <a:avLst/>
              <a:gdLst>
                <a:gd name="T0" fmla="*/ 21 w 52"/>
                <a:gd name="T1" fmla="*/ 1 h 51"/>
                <a:gd name="T2" fmla="*/ 38 w 52"/>
                <a:gd name="T3" fmla="*/ 10 h 51"/>
                <a:gd name="T4" fmla="*/ 50 w 52"/>
                <a:gd name="T5" fmla="*/ 20 h 51"/>
                <a:gd name="T6" fmla="*/ 42 w 52"/>
                <a:gd name="T7" fmla="*/ 43 h 51"/>
                <a:gd name="T8" fmla="*/ 24 w 52"/>
                <a:gd name="T9" fmla="*/ 48 h 51"/>
                <a:gd name="T10" fmla="*/ 2 w 52"/>
                <a:gd name="T11" fmla="*/ 30 h 51"/>
                <a:gd name="T12" fmla="*/ 5 w 52"/>
                <a:gd name="T13" fmla="*/ 14 h 51"/>
                <a:gd name="T14" fmla="*/ 21 w 52"/>
                <a:gd name="T15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1" y="1"/>
                  </a:moveTo>
                  <a:cubicBezTo>
                    <a:pt x="29" y="0"/>
                    <a:pt x="33" y="5"/>
                    <a:pt x="38" y="10"/>
                  </a:cubicBezTo>
                  <a:cubicBezTo>
                    <a:pt x="39" y="11"/>
                    <a:pt x="45" y="17"/>
                    <a:pt x="50" y="20"/>
                  </a:cubicBezTo>
                  <a:cubicBezTo>
                    <a:pt x="52" y="28"/>
                    <a:pt x="50" y="36"/>
                    <a:pt x="42" y="43"/>
                  </a:cubicBezTo>
                  <a:cubicBezTo>
                    <a:pt x="37" y="47"/>
                    <a:pt x="31" y="51"/>
                    <a:pt x="24" y="48"/>
                  </a:cubicBezTo>
                  <a:cubicBezTo>
                    <a:pt x="19" y="46"/>
                    <a:pt x="4" y="36"/>
                    <a:pt x="2" y="30"/>
                  </a:cubicBezTo>
                  <a:cubicBezTo>
                    <a:pt x="0" y="25"/>
                    <a:pt x="1" y="18"/>
                    <a:pt x="5" y="14"/>
                  </a:cubicBezTo>
                  <a:cubicBezTo>
                    <a:pt x="8" y="9"/>
                    <a:pt x="16" y="2"/>
                    <a:pt x="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3411" y="881"/>
              <a:ext cx="72" cy="40"/>
            </a:xfrm>
            <a:custGeom>
              <a:avLst/>
              <a:gdLst>
                <a:gd name="T0" fmla="*/ 39 w 44"/>
                <a:gd name="T1" fmla="*/ 25 h 25"/>
                <a:gd name="T2" fmla="*/ 38 w 44"/>
                <a:gd name="T3" fmla="*/ 25 h 25"/>
                <a:gd name="T4" fmla="*/ 24 w 44"/>
                <a:gd name="T5" fmla="*/ 15 h 25"/>
                <a:gd name="T6" fmla="*/ 20 w 44"/>
                <a:gd name="T7" fmla="*/ 11 h 25"/>
                <a:gd name="T8" fmla="*/ 10 w 44"/>
                <a:gd name="T9" fmla="*/ 17 h 25"/>
                <a:gd name="T10" fmla="*/ 3 w 44"/>
                <a:gd name="T11" fmla="*/ 18 h 25"/>
                <a:gd name="T12" fmla="*/ 2 w 44"/>
                <a:gd name="T13" fmla="*/ 11 h 25"/>
                <a:gd name="T14" fmla="*/ 19 w 44"/>
                <a:gd name="T15" fmla="*/ 1 h 25"/>
                <a:gd name="T16" fmla="*/ 32 w 44"/>
                <a:gd name="T17" fmla="*/ 8 h 25"/>
                <a:gd name="T18" fmla="*/ 39 w 44"/>
                <a:gd name="T19" fmla="*/ 14 h 25"/>
                <a:gd name="T20" fmla="*/ 44 w 44"/>
                <a:gd name="T21" fmla="*/ 20 h 25"/>
                <a:gd name="T22" fmla="*/ 39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9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2" y="24"/>
                    <a:pt x="28" y="19"/>
                    <a:pt x="24" y="15"/>
                  </a:cubicBezTo>
                  <a:cubicBezTo>
                    <a:pt x="23" y="14"/>
                    <a:pt x="21" y="12"/>
                    <a:pt x="20" y="11"/>
                  </a:cubicBezTo>
                  <a:cubicBezTo>
                    <a:pt x="16" y="12"/>
                    <a:pt x="13" y="14"/>
                    <a:pt x="10" y="17"/>
                  </a:cubicBezTo>
                  <a:cubicBezTo>
                    <a:pt x="8" y="20"/>
                    <a:pt x="5" y="20"/>
                    <a:pt x="3" y="18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7" y="5"/>
                    <a:pt x="13" y="1"/>
                    <a:pt x="19" y="1"/>
                  </a:cubicBezTo>
                  <a:cubicBezTo>
                    <a:pt x="25" y="0"/>
                    <a:pt x="29" y="5"/>
                    <a:pt x="32" y="8"/>
                  </a:cubicBezTo>
                  <a:cubicBezTo>
                    <a:pt x="34" y="11"/>
                    <a:pt x="37" y="14"/>
                    <a:pt x="39" y="14"/>
                  </a:cubicBezTo>
                  <a:cubicBezTo>
                    <a:pt x="42" y="14"/>
                    <a:pt x="44" y="17"/>
                    <a:pt x="44" y="20"/>
                  </a:cubicBezTo>
                  <a:cubicBezTo>
                    <a:pt x="43" y="22"/>
                    <a:pt x="41" y="24"/>
                    <a:pt x="3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3390" y="727"/>
              <a:ext cx="185" cy="239"/>
            </a:xfrm>
            <a:custGeom>
              <a:avLst/>
              <a:gdLst>
                <a:gd name="T0" fmla="*/ 107 w 114"/>
                <a:gd name="T1" fmla="*/ 13 h 148"/>
                <a:gd name="T2" fmla="*/ 93 w 114"/>
                <a:gd name="T3" fmla="*/ 0 h 148"/>
                <a:gd name="T4" fmla="*/ 100 w 114"/>
                <a:gd name="T5" fmla="*/ 48 h 148"/>
                <a:gd name="T6" fmla="*/ 58 w 114"/>
                <a:gd name="T7" fmla="*/ 109 h 148"/>
                <a:gd name="T8" fmla="*/ 0 w 114"/>
                <a:gd name="T9" fmla="*/ 138 h 148"/>
                <a:gd name="T10" fmla="*/ 3 w 114"/>
                <a:gd name="T11" fmla="*/ 148 h 148"/>
                <a:gd name="T12" fmla="*/ 62 w 114"/>
                <a:gd name="T13" fmla="*/ 111 h 148"/>
                <a:gd name="T14" fmla="*/ 109 w 114"/>
                <a:gd name="T15" fmla="*/ 56 h 148"/>
                <a:gd name="T16" fmla="*/ 107 w 114"/>
                <a:gd name="T17" fmla="*/ 1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48">
                  <a:moveTo>
                    <a:pt x="107" y="13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04" y="25"/>
                    <a:pt x="100" y="48"/>
                  </a:cubicBezTo>
                  <a:cubicBezTo>
                    <a:pt x="97" y="62"/>
                    <a:pt x="79" y="85"/>
                    <a:pt x="58" y="109"/>
                  </a:cubicBezTo>
                  <a:cubicBezTo>
                    <a:pt x="41" y="129"/>
                    <a:pt x="19" y="136"/>
                    <a:pt x="0" y="138"/>
                  </a:cubicBezTo>
                  <a:cubicBezTo>
                    <a:pt x="1" y="141"/>
                    <a:pt x="2" y="145"/>
                    <a:pt x="3" y="148"/>
                  </a:cubicBezTo>
                  <a:cubicBezTo>
                    <a:pt x="21" y="143"/>
                    <a:pt x="41" y="132"/>
                    <a:pt x="62" y="111"/>
                  </a:cubicBezTo>
                  <a:cubicBezTo>
                    <a:pt x="80" y="93"/>
                    <a:pt x="105" y="73"/>
                    <a:pt x="109" y="56"/>
                  </a:cubicBezTo>
                  <a:cubicBezTo>
                    <a:pt x="114" y="34"/>
                    <a:pt x="107" y="13"/>
                    <a:pt x="107" y="13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2746" y="869"/>
              <a:ext cx="456" cy="425"/>
            </a:xfrm>
            <a:custGeom>
              <a:avLst/>
              <a:gdLst>
                <a:gd name="T0" fmla="*/ 273 w 282"/>
                <a:gd name="T1" fmla="*/ 55 h 262"/>
                <a:gd name="T2" fmla="*/ 280 w 282"/>
                <a:gd name="T3" fmla="*/ 39 h 262"/>
                <a:gd name="T4" fmla="*/ 281 w 282"/>
                <a:gd name="T5" fmla="*/ 35 h 262"/>
                <a:gd name="T6" fmla="*/ 282 w 282"/>
                <a:gd name="T7" fmla="*/ 31 h 262"/>
                <a:gd name="T8" fmla="*/ 281 w 282"/>
                <a:gd name="T9" fmla="*/ 23 h 262"/>
                <a:gd name="T10" fmla="*/ 279 w 282"/>
                <a:gd name="T11" fmla="*/ 16 h 262"/>
                <a:gd name="T12" fmla="*/ 279 w 282"/>
                <a:gd name="T13" fmla="*/ 14 h 262"/>
                <a:gd name="T14" fmla="*/ 278 w 282"/>
                <a:gd name="T15" fmla="*/ 12 h 262"/>
                <a:gd name="T16" fmla="*/ 276 w 282"/>
                <a:gd name="T17" fmla="*/ 9 h 262"/>
                <a:gd name="T18" fmla="*/ 265 w 282"/>
                <a:gd name="T19" fmla="*/ 2 h 262"/>
                <a:gd name="T20" fmla="*/ 252 w 282"/>
                <a:gd name="T21" fmla="*/ 0 h 262"/>
                <a:gd name="T22" fmla="*/ 249 w 282"/>
                <a:gd name="T23" fmla="*/ 0 h 262"/>
                <a:gd name="T24" fmla="*/ 247 w 282"/>
                <a:gd name="T25" fmla="*/ 0 h 262"/>
                <a:gd name="T26" fmla="*/ 246 w 282"/>
                <a:gd name="T27" fmla="*/ 0 h 262"/>
                <a:gd name="T28" fmla="*/ 240 w 282"/>
                <a:gd name="T29" fmla="*/ 2 h 262"/>
                <a:gd name="T30" fmla="*/ 219 w 282"/>
                <a:gd name="T31" fmla="*/ 17 h 262"/>
                <a:gd name="T32" fmla="*/ 218 w 282"/>
                <a:gd name="T33" fmla="*/ 18 h 262"/>
                <a:gd name="T34" fmla="*/ 218 w 282"/>
                <a:gd name="T35" fmla="*/ 18 h 262"/>
                <a:gd name="T36" fmla="*/ 176 w 282"/>
                <a:gd name="T37" fmla="*/ 72 h 262"/>
                <a:gd name="T38" fmla="*/ 118 w 282"/>
                <a:gd name="T39" fmla="*/ 131 h 262"/>
                <a:gd name="T40" fmla="*/ 87 w 282"/>
                <a:gd name="T41" fmla="*/ 159 h 262"/>
                <a:gd name="T42" fmla="*/ 58 w 282"/>
                <a:gd name="T43" fmla="*/ 184 h 262"/>
                <a:gd name="T44" fmla="*/ 13 w 282"/>
                <a:gd name="T45" fmla="*/ 219 h 262"/>
                <a:gd name="T46" fmla="*/ 13 w 282"/>
                <a:gd name="T47" fmla="*/ 219 h 262"/>
                <a:gd name="T48" fmla="*/ 1 w 282"/>
                <a:gd name="T49" fmla="*/ 235 h 262"/>
                <a:gd name="T50" fmla="*/ 3 w 282"/>
                <a:gd name="T51" fmla="*/ 252 h 262"/>
                <a:gd name="T52" fmla="*/ 18 w 282"/>
                <a:gd name="T53" fmla="*/ 261 h 262"/>
                <a:gd name="T54" fmla="*/ 38 w 282"/>
                <a:gd name="T55" fmla="*/ 257 h 262"/>
                <a:gd name="T56" fmla="*/ 38 w 282"/>
                <a:gd name="T57" fmla="*/ 257 h 262"/>
                <a:gd name="T58" fmla="*/ 88 w 282"/>
                <a:gd name="T59" fmla="*/ 224 h 262"/>
                <a:gd name="T60" fmla="*/ 120 w 282"/>
                <a:gd name="T61" fmla="*/ 200 h 262"/>
                <a:gd name="T62" fmla="*/ 155 w 282"/>
                <a:gd name="T63" fmla="*/ 173 h 262"/>
                <a:gd name="T64" fmla="*/ 221 w 282"/>
                <a:gd name="T65" fmla="*/ 114 h 262"/>
                <a:gd name="T66" fmla="*/ 272 w 282"/>
                <a:gd name="T67" fmla="*/ 57 h 262"/>
                <a:gd name="T68" fmla="*/ 272 w 282"/>
                <a:gd name="T69" fmla="*/ 57 h 262"/>
                <a:gd name="T70" fmla="*/ 273 w 282"/>
                <a:gd name="T71" fmla="*/ 55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2" h="262">
                  <a:moveTo>
                    <a:pt x="273" y="55"/>
                  </a:moveTo>
                  <a:cubicBezTo>
                    <a:pt x="276" y="50"/>
                    <a:pt x="279" y="45"/>
                    <a:pt x="280" y="39"/>
                  </a:cubicBezTo>
                  <a:cubicBezTo>
                    <a:pt x="281" y="38"/>
                    <a:pt x="281" y="36"/>
                    <a:pt x="281" y="35"/>
                  </a:cubicBezTo>
                  <a:cubicBezTo>
                    <a:pt x="281" y="34"/>
                    <a:pt x="282" y="32"/>
                    <a:pt x="282" y="31"/>
                  </a:cubicBezTo>
                  <a:cubicBezTo>
                    <a:pt x="282" y="28"/>
                    <a:pt x="282" y="25"/>
                    <a:pt x="281" y="23"/>
                  </a:cubicBezTo>
                  <a:cubicBezTo>
                    <a:pt x="281" y="20"/>
                    <a:pt x="280" y="18"/>
                    <a:pt x="279" y="16"/>
                  </a:cubicBezTo>
                  <a:cubicBezTo>
                    <a:pt x="279" y="15"/>
                    <a:pt x="279" y="14"/>
                    <a:pt x="279" y="14"/>
                  </a:cubicBezTo>
                  <a:cubicBezTo>
                    <a:pt x="278" y="13"/>
                    <a:pt x="278" y="13"/>
                    <a:pt x="278" y="12"/>
                  </a:cubicBezTo>
                  <a:cubicBezTo>
                    <a:pt x="277" y="11"/>
                    <a:pt x="277" y="10"/>
                    <a:pt x="276" y="9"/>
                  </a:cubicBezTo>
                  <a:cubicBezTo>
                    <a:pt x="273" y="6"/>
                    <a:pt x="269" y="3"/>
                    <a:pt x="265" y="2"/>
                  </a:cubicBezTo>
                  <a:cubicBezTo>
                    <a:pt x="261" y="0"/>
                    <a:pt x="256" y="0"/>
                    <a:pt x="252" y="0"/>
                  </a:cubicBezTo>
                  <a:cubicBezTo>
                    <a:pt x="251" y="0"/>
                    <a:pt x="250" y="0"/>
                    <a:pt x="249" y="0"/>
                  </a:cubicBezTo>
                  <a:cubicBezTo>
                    <a:pt x="248" y="0"/>
                    <a:pt x="248" y="0"/>
                    <a:pt x="247" y="0"/>
                  </a:cubicBezTo>
                  <a:cubicBezTo>
                    <a:pt x="247" y="0"/>
                    <a:pt x="246" y="0"/>
                    <a:pt x="246" y="0"/>
                  </a:cubicBezTo>
                  <a:cubicBezTo>
                    <a:pt x="244" y="1"/>
                    <a:pt x="242" y="1"/>
                    <a:pt x="240" y="2"/>
                  </a:cubicBezTo>
                  <a:cubicBezTo>
                    <a:pt x="232" y="4"/>
                    <a:pt x="224" y="9"/>
                    <a:pt x="219" y="17"/>
                  </a:cubicBezTo>
                  <a:cubicBezTo>
                    <a:pt x="219" y="18"/>
                    <a:pt x="218" y="18"/>
                    <a:pt x="218" y="18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208" y="33"/>
                    <a:pt x="194" y="52"/>
                    <a:pt x="176" y="72"/>
                  </a:cubicBezTo>
                  <a:cubicBezTo>
                    <a:pt x="159" y="91"/>
                    <a:pt x="139" y="112"/>
                    <a:pt x="118" y="131"/>
                  </a:cubicBezTo>
                  <a:cubicBezTo>
                    <a:pt x="108" y="141"/>
                    <a:pt x="97" y="150"/>
                    <a:pt x="87" y="159"/>
                  </a:cubicBezTo>
                  <a:cubicBezTo>
                    <a:pt x="77" y="168"/>
                    <a:pt x="67" y="176"/>
                    <a:pt x="58" y="184"/>
                  </a:cubicBezTo>
                  <a:cubicBezTo>
                    <a:pt x="40" y="199"/>
                    <a:pt x="24" y="211"/>
                    <a:pt x="13" y="219"/>
                  </a:cubicBezTo>
                  <a:cubicBezTo>
                    <a:pt x="13" y="219"/>
                    <a:pt x="13" y="219"/>
                    <a:pt x="13" y="219"/>
                  </a:cubicBezTo>
                  <a:cubicBezTo>
                    <a:pt x="7" y="223"/>
                    <a:pt x="3" y="229"/>
                    <a:pt x="1" y="235"/>
                  </a:cubicBezTo>
                  <a:cubicBezTo>
                    <a:pt x="0" y="241"/>
                    <a:pt x="0" y="247"/>
                    <a:pt x="3" y="252"/>
                  </a:cubicBezTo>
                  <a:cubicBezTo>
                    <a:pt x="7" y="257"/>
                    <a:pt x="12" y="261"/>
                    <a:pt x="18" y="261"/>
                  </a:cubicBezTo>
                  <a:cubicBezTo>
                    <a:pt x="25" y="262"/>
                    <a:pt x="32" y="261"/>
                    <a:pt x="38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50" y="249"/>
                    <a:pt x="68" y="238"/>
                    <a:pt x="88" y="224"/>
                  </a:cubicBezTo>
                  <a:cubicBezTo>
                    <a:pt x="98" y="216"/>
                    <a:pt x="109" y="208"/>
                    <a:pt x="120" y="200"/>
                  </a:cubicBezTo>
                  <a:cubicBezTo>
                    <a:pt x="132" y="191"/>
                    <a:pt x="143" y="182"/>
                    <a:pt x="155" y="173"/>
                  </a:cubicBezTo>
                  <a:cubicBezTo>
                    <a:pt x="177" y="154"/>
                    <a:pt x="200" y="134"/>
                    <a:pt x="221" y="114"/>
                  </a:cubicBezTo>
                  <a:cubicBezTo>
                    <a:pt x="241" y="94"/>
                    <a:pt x="259" y="74"/>
                    <a:pt x="272" y="57"/>
                  </a:cubicBezTo>
                  <a:cubicBezTo>
                    <a:pt x="272" y="57"/>
                    <a:pt x="272" y="57"/>
                    <a:pt x="272" y="57"/>
                  </a:cubicBezTo>
                  <a:cubicBezTo>
                    <a:pt x="272" y="56"/>
                    <a:pt x="273" y="56"/>
                    <a:pt x="273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8"/>
            <p:cNvSpPr>
              <a:spLocks/>
            </p:cNvSpPr>
            <p:nvPr/>
          </p:nvSpPr>
          <p:spPr bwMode="auto">
            <a:xfrm>
              <a:off x="3452" y="910"/>
              <a:ext cx="44" cy="29"/>
            </a:xfrm>
            <a:custGeom>
              <a:avLst/>
              <a:gdLst>
                <a:gd name="T0" fmla="*/ 22 w 27"/>
                <a:gd name="T1" fmla="*/ 18 h 18"/>
                <a:gd name="T2" fmla="*/ 20 w 27"/>
                <a:gd name="T3" fmla="*/ 18 h 18"/>
                <a:gd name="T4" fmla="*/ 3 w 27"/>
                <a:gd name="T5" fmla="*/ 10 h 18"/>
                <a:gd name="T6" fmla="*/ 2 w 27"/>
                <a:gd name="T7" fmla="*/ 2 h 18"/>
                <a:gd name="T8" fmla="*/ 10 w 27"/>
                <a:gd name="T9" fmla="*/ 2 h 18"/>
                <a:gd name="T10" fmla="*/ 23 w 27"/>
                <a:gd name="T11" fmla="*/ 8 h 18"/>
                <a:gd name="T12" fmla="*/ 26 w 27"/>
                <a:gd name="T13" fmla="*/ 14 h 18"/>
                <a:gd name="T14" fmla="*/ 22 w 27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8">
                  <a:moveTo>
                    <a:pt x="22" y="18"/>
                  </a:moveTo>
                  <a:cubicBezTo>
                    <a:pt x="21" y="18"/>
                    <a:pt x="21" y="18"/>
                    <a:pt x="20" y="18"/>
                  </a:cubicBezTo>
                  <a:cubicBezTo>
                    <a:pt x="11" y="16"/>
                    <a:pt x="7" y="13"/>
                    <a:pt x="3" y="10"/>
                  </a:cubicBezTo>
                  <a:cubicBezTo>
                    <a:pt x="1" y="8"/>
                    <a:pt x="0" y="5"/>
                    <a:pt x="2" y="2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12" y="4"/>
                    <a:pt x="15" y="6"/>
                    <a:pt x="23" y="8"/>
                  </a:cubicBezTo>
                  <a:cubicBezTo>
                    <a:pt x="25" y="9"/>
                    <a:pt x="27" y="12"/>
                    <a:pt x="26" y="14"/>
                  </a:cubicBezTo>
                  <a:cubicBezTo>
                    <a:pt x="26" y="17"/>
                    <a:pt x="24" y="18"/>
                    <a:pt x="2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3444" y="924"/>
              <a:ext cx="45" cy="31"/>
            </a:xfrm>
            <a:custGeom>
              <a:avLst/>
              <a:gdLst>
                <a:gd name="T0" fmla="*/ 23 w 28"/>
                <a:gd name="T1" fmla="*/ 19 h 19"/>
                <a:gd name="T2" fmla="*/ 20 w 28"/>
                <a:gd name="T3" fmla="*/ 18 h 19"/>
                <a:gd name="T4" fmla="*/ 12 w 28"/>
                <a:gd name="T5" fmla="*/ 14 h 19"/>
                <a:gd name="T6" fmla="*/ 3 w 28"/>
                <a:gd name="T7" fmla="*/ 9 h 19"/>
                <a:gd name="T8" fmla="*/ 2 w 28"/>
                <a:gd name="T9" fmla="*/ 2 h 19"/>
                <a:gd name="T10" fmla="*/ 10 w 28"/>
                <a:gd name="T11" fmla="*/ 2 h 19"/>
                <a:gd name="T12" fmla="*/ 16 w 28"/>
                <a:gd name="T13" fmla="*/ 5 h 19"/>
                <a:gd name="T14" fmla="*/ 25 w 28"/>
                <a:gd name="T15" fmla="*/ 9 h 19"/>
                <a:gd name="T16" fmla="*/ 27 w 28"/>
                <a:gd name="T17" fmla="*/ 16 h 19"/>
                <a:gd name="T18" fmla="*/ 23 w 28"/>
                <a:gd name="T1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9">
                  <a:moveTo>
                    <a:pt x="23" y="19"/>
                  </a:moveTo>
                  <a:cubicBezTo>
                    <a:pt x="22" y="19"/>
                    <a:pt x="21" y="19"/>
                    <a:pt x="20" y="18"/>
                  </a:cubicBezTo>
                  <a:cubicBezTo>
                    <a:pt x="17" y="17"/>
                    <a:pt x="14" y="15"/>
                    <a:pt x="12" y="14"/>
                  </a:cubicBezTo>
                  <a:cubicBezTo>
                    <a:pt x="8" y="13"/>
                    <a:pt x="5" y="12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3" y="4"/>
                    <a:pt x="16" y="5"/>
                  </a:cubicBezTo>
                  <a:cubicBezTo>
                    <a:pt x="18" y="6"/>
                    <a:pt x="21" y="7"/>
                    <a:pt x="25" y="9"/>
                  </a:cubicBezTo>
                  <a:cubicBezTo>
                    <a:pt x="27" y="11"/>
                    <a:pt x="28" y="14"/>
                    <a:pt x="27" y="16"/>
                  </a:cubicBezTo>
                  <a:cubicBezTo>
                    <a:pt x="26" y="18"/>
                    <a:pt x="24" y="19"/>
                    <a:pt x="2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0"/>
            <p:cNvSpPr>
              <a:spLocks/>
            </p:cNvSpPr>
            <p:nvPr/>
          </p:nvSpPr>
          <p:spPr bwMode="auto">
            <a:xfrm>
              <a:off x="3436" y="937"/>
              <a:ext cx="45" cy="31"/>
            </a:xfrm>
            <a:custGeom>
              <a:avLst/>
              <a:gdLst>
                <a:gd name="T0" fmla="*/ 22 w 28"/>
                <a:gd name="T1" fmla="*/ 19 h 19"/>
                <a:gd name="T2" fmla="*/ 21 w 28"/>
                <a:gd name="T3" fmla="*/ 19 h 19"/>
                <a:gd name="T4" fmla="*/ 3 w 28"/>
                <a:gd name="T5" fmla="*/ 10 h 19"/>
                <a:gd name="T6" fmla="*/ 2 w 28"/>
                <a:gd name="T7" fmla="*/ 2 h 19"/>
                <a:gd name="T8" fmla="*/ 9 w 28"/>
                <a:gd name="T9" fmla="*/ 2 h 19"/>
                <a:gd name="T10" fmla="*/ 23 w 28"/>
                <a:gd name="T11" fmla="*/ 9 h 19"/>
                <a:gd name="T12" fmla="*/ 27 w 28"/>
                <a:gd name="T13" fmla="*/ 15 h 19"/>
                <a:gd name="T14" fmla="*/ 22 w 2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2" y="19"/>
                    <a:pt x="21" y="19"/>
                    <a:pt x="21" y="19"/>
                  </a:cubicBezTo>
                  <a:cubicBezTo>
                    <a:pt x="13" y="17"/>
                    <a:pt x="9" y="15"/>
                    <a:pt x="3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14" y="5"/>
                    <a:pt x="17" y="7"/>
                    <a:pt x="23" y="9"/>
                  </a:cubicBezTo>
                  <a:cubicBezTo>
                    <a:pt x="26" y="10"/>
                    <a:pt x="28" y="12"/>
                    <a:pt x="27" y="15"/>
                  </a:cubicBezTo>
                  <a:cubicBezTo>
                    <a:pt x="27" y="18"/>
                    <a:pt x="25" y="19"/>
                    <a:pt x="2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11"/>
            <p:cNvSpPr>
              <a:spLocks/>
            </p:cNvSpPr>
            <p:nvPr/>
          </p:nvSpPr>
          <p:spPr bwMode="auto">
            <a:xfrm>
              <a:off x="3421" y="942"/>
              <a:ext cx="49" cy="33"/>
            </a:xfrm>
            <a:custGeom>
              <a:avLst/>
              <a:gdLst>
                <a:gd name="T0" fmla="*/ 25 w 30"/>
                <a:gd name="T1" fmla="*/ 20 h 20"/>
                <a:gd name="T2" fmla="*/ 24 w 30"/>
                <a:gd name="T3" fmla="*/ 20 h 20"/>
                <a:gd name="T4" fmla="*/ 1 w 30"/>
                <a:gd name="T5" fmla="*/ 8 h 20"/>
                <a:gd name="T6" fmla="*/ 2 w 30"/>
                <a:gd name="T7" fmla="*/ 2 h 20"/>
                <a:gd name="T8" fmla="*/ 8 w 30"/>
                <a:gd name="T9" fmla="*/ 2 h 20"/>
                <a:gd name="T10" fmla="*/ 26 w 30"/>
                <a:gd name="T11" fmla="*/ 11 h 20"/>
                <a:gd name="T12" fmla="*/ 29 w 30"/>
                <a:gd name="T13" fmla="*/ 17 h 20"/>
                <a:gd name="T14" fmla="*/ 25 w 30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0">
                  <a:moveTo>
                    <a:pt x="25" y="20"/>
                  </a:moveTo>
                  <a:cubicBezTo>
                    <a:pt x="25" y="20"/>
                    <a:pt x="25" y="20"/>
                    <a:pt x="24" y="20"/>
                  </a:cubicBezTo>
                  <a:cubicBezTo>
                    <a:pt x="14" y="18"/>
                    <a:pt x="7" y="14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cubicBezTo>
                    <a:pt x="12" y="7"/>
                    <a:pt x="18" y="10"/>
                    <a:pt x="26" y="11"/>
                  </a:cubicBezTo>
                  <a:cubicBezTo>
                    <a:pt x="28" y="12"/>
                    <a:pt x="30" y="14"/>
                    <a:pt x="29" y="17"/>
                  </a:cubicBezTo>
                  <a:cubicBezTo>
                    <a:pt x="29" y="19"/>
                    <a:pt x="27" y="20"/>
                    <a:pt x="25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2"/>
            <p:cNvSpPr>
              <a:spLocks/>
            </p:cNvSpPr>
            <p:nvPr/>
          </p:nvSpPr>
          <p:spPr bwMode="auto">
            <a:xfrm>
              <a:off x="3110" y="553"/>
              <a:ext cx="279" cy="272"/>
            </a:xfrm>
            <a:custGeom>
              <a:avLst/>
              <a:gdLst>
                <a:gd name="T0" fmla="*/ 152 w 172"/>
                <a:gd name="T1" fmla="*/ 84 h 168"/>
                <a:gd name="T2" fmla="*/ 170 w 172"/>
                <a:gd name="T3" fmla="*/ 36 h 168"/>
                <a:gd name="T4" fmla="*/ 153 w 172"/>
                <a:gd name="T5" fmla="*/ 18 h 168"/>
                <a:gd name="T6" fmla="*/ 129 w 172"/>
                <a:gd name="T7" fmla="*/ 11 h 168"/>
                <a:gd name="T8" fmla="*/ 102 w 172"/>
                <a:gd name="T9" fmla="*/ 4 h 168"/>
                <a:gd name="T10" fmla="*/ 71 w 172"/>
                <a:gd name="T11" fmla="*/ 0 h 168"/>
                <a:gd name="T12" fmla="*/ 64 w 172"/>
                <a:gd name="T13" fmla="*/ 0 h 168"/>
                <a:gd name="T14" fmla="*/ 55 w 172"/>
                <a:gd name="T15" fmla="*/ 1 h 168"/>
                <a:gd name="T16" fmla="*/ 44 w 172"/>
                <a:gd name="T17" fmla="*/ 3 h 168"/>
                <a:gd name="T18" fmla="*/ 36 w 172"/>
                <a:gd name="T19" fmla="*/ 6 h 168"/>
                <a:gd name="T20" fmla="*/ 29 w 172"/>
                <a:gd name="T21" fmla="*/ 10 h 168"/>
                <a:gd name="T22" fmla="*/ 18 w 172"/>
                <a:gd name="T23" fmla="*/ 18 h 168"/>
                <a:gd name="T24" fmla="*/ 13 w 172"/>
                <a:gd name="T25" fmla="*/ 23 h 168"/>
                <a:gd name="T26" fmla="*/ 4 w 172"/>
                <a:gd name="T27" fmla="*/ 40 h 168"/>
                <a:gd name="T28" fmla="*/ 1 w 172"/>
                <a:gd name="T29" fmla="*/ 50 h 168"/>
                <a:gd name="T30" fmla="*/ 0 w 172"/>
                <a:gd name="T31" fmla="*/ 67 h 168"/>
                <a:gd name="T32" fmla="*/ 1 w 172"/>
                <a:gd name="T33" fmla="*/ 77 h 168"/>
                <a:gd name="T34" fmla="*/ 6 w 172"/>
                <a:gd name="T35" fmla="*/ 97 h 168"/>
                <a:gd name="T36" fmla="*/ 33 w 172"/>
                <a:gd name="T37" fmla="*/ 155 h 168"/>
                <a:gd name="T38" fmla="*/ 64 w 172"/>
                <a:gd name="T39" fmla="*/ 162 h 168"/>
                <a:gd name="T40" fmla="*/ 79 w 172"/>
                <a:gd name="T41" fmla="*/ 134 h 168"/>
                <a:gd name="T42" fmla="*/ 60 w 172"/>
                <a:gd name="T43" fmla="*/ 81 h 168"/>
                <a:gd name="T44" fmla="*/ 59 w 172"/>
                <a:gd name="T45" fmla="*/ 70 h 168"/>
                <a:gd name="T46" fmla="*/ 59 w 172"/>
                <a:gd name="T47" fmla="*/ 69 h 168"/>
                <a:gd name="T48" fmla="*/ 59 w 172"/>
                <a:gd name="T49" fmla="*/ 68 h 168"/>
                <a:gd name="T50" fmla="*/ 61 w 172"/>
                <a:gd name="T51" fmla="*/ 65 h 168"/>
                <a:gd name="T52" fmla="*/ 63 w 172"/>
                <a:gd name="T53" fmla="*/ 64 h 168"/>
                <a:gd name="T54" fmla="*/ 65 w 172"/>
                <a:gd name="T55" fmla="*/ 64 h 168"/>
                <a:gd name="T56" fmla="*/ 66 w 172"/>
                <a:gd name="T57" fmla="*/ 64 h 168"/>
                <a:gd name="T58" fmla="*/ 76 w 172"/>
                <a:gd name="T59" fmla="*/ 66 h 168"/>
                <a:gd name="T60" fmla="*/ 95 w 172"/>
                <a:gd name="T61" fmla="*/ 73 h 168"/>
                <a:gd name="T62" fmla="*/ 128 w 172"/>
                <a:gd name="T63" fmla="*/ 86 h 168"/>
                <a:gd name="T64" fmla="*/ 129 w 172"/>
                <a:gd name="T65" fmla="*/ 8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2" h="168">
                  <a:moveTo>
                    <a:pt x="129" y="87"/>
                  </a:moveTo>
                  <a:cubicBezTo>
                    <a:pt x="136" y="89"/>
                    <a:pt x="145" y="88"/>
                    <a:pt x="152" y="84"/>
                  </a:cubicBezTo>
                  <a:cubicBezTo>
                    <a:pt x="159" y="80"/>
                    <a:pt x="165" y="72"/>
                    <a:pt x="169" y="63"/>
                  </a:cubicBezTo>
                  <a:cubicBezTo>
                    <a:pt x="172" y="53"/>
                    <a:pt x="172" y="44"/>
                    <a:pt x="170" y="36"/>
                  </a:cubicBezTo>
                  <a:cubicBezTo>
                    <a:pt x="167" y="28"/>
                    <a:pt x="162" y="22"/>
                    <a:pt x="154" y="19"/>
                  </a:cubicBezTo>
                  <a:cubicBezTo>
                    <a:pt x="154" y="19"/>
                    <a:pt x="154" y="19"/>
                    <a:pt x="153" y="18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45" y="16"/>
                    <a:pt x="137" y="13"/>
                    <a:pt x="129" y="11"/>
                  </a:cubicBezTo>
                  <a:cubicBezTo>
                    <a:pt x="125" y="10"/>
                    <a:pt x="120" y="8"/>
                    <a:pt x="116" y="7"/>
                  </a:cubicBezTo>
                  <a:cubicBezTo>
                    <a:pt x="111" y="6"/>
                    <a:pt x="107" y="5"/>
                    <a:pt x="102" y="4"/>
                  </a:cubicBezTo>
                  <a:cubicBezTo>
                    <a:pt x="98" y="3"/>
                    <a:pt x="93" y="2"/>
                    <a:pt x="88" y="1"/>
                  </a:cubicBezTo>
                  <a:cubicBezTo>
                    <a:pt x="82" y="1"/>
                    <a:pt x="77" y="0"/>
                    <a:pt x="71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59" y="0"/>
                    <a:pt x="57" y="1"/>
                    <a:pt x="55" y="1"/>
                  </a:cubicBezTo>
                  <a:cubicBezTo>
                    <a:pt x="53" y="1"/>
                    <a:pt x="51" y="1"/>
                    <a:pt x="50" y="2"/>
                  </a:cubicBezTo>
                  <a:cubicBezTo>
                    <a:pt x="48" y="2"/>
                    <a:pt x="46" y="3"/>
                    <a:pt x="44" y="3"/>
                  </a:cubicBezTo>
                  <a:cubicBezTo>
                    <a:pt x="42" y="4"/>
                    <a:pt x="40" y="4"/>
                    <a:pt x="39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7"/>
                    <a:pt x="34" y="7"/>
                    <a:pt x="34" y="7"/>
                  </a:cubicBezTo>
                  <a:cubicBezTo>
                    <a:pt x="32" y="8"/>
                    <a:pt x="30" y="9"/>
                    <a:pt x="29" y="10"/>
                  </a:cubicBezTo>
                  <a:cubicBezTo>
                    <a:pt x="27" y="11"/>
                    <a:pt x="25" y="13"/>
                    <a:pt x="23" y="14"/>
                  </a:cubicBezTo>
                  <a:cubicBezTo>
                    <a:pt x="21" y="15"/>
                    <a:pt x="20" y="17"/>
                    <a:pt x="18" y="18"/>
                  </a:cubicBezTo>
                  <a:cubicBezTo>
                    <a:pt x="17" y="19"/>
                    <a:pt x="16" y="20"/>
                    <a:pt x="16" y="21"/>
                  </a:cubicBezTo>
                  <a:cubicBezTo>
                    <a:pt x="15" y="21"/>
                    <a:pt x="14" y="22"/>
                    <a:pt x="13" y="23"/>
                  </a:cubicBezTo>
                  <a:cubicBezTo>
                    <a:pt x="12" y="25"/>
                    <a:pt x="11" y="26"/>
                    <a:pt x="9" y="28"/>
                  </a:cubicBezTo>
                  <a:cubicBezTo>
                    <a:pt x="7" y="32"/>
                    <a:pt x="5" y="36"/>
                    <a:pt x="4" y="40"/>
                  </a:cubicBezTo>
                  <a:cubicBezTo>
                    <a:pt x="3" y="42"/>
                    <a:pt x="2" y="44"/>
                    <a:pt x="2" y="47"/>
                  </a:cubicBezTo>
                  <a:cubicBezTo>
                    <a:pt x="1" y="48"/>
                    <a:pt x="1" y="49"/>
                    <a:pt x="1" y="50"/>
                  </a:cubicBezTo>
                  <a:cubicBezTo>
                    <a:pt x="1" y="51"/>
                    <a:pt x="1" y="52"/>
                    <a:pt x="0" y="53"/>
                  </a:cubicBezTo>
                  <a:cubicBezTo>
                    <a:pt x="0" y="58"/>
                    <a:pt x="0" y="62"/>
                    <a:pt x="0" y="67"/>
                  </a:cubicBezTo>
                  <a:cubicBezTo>
                    <a:pt x="0" y="69"/>
                    <a:pt x="0" y="71"/>
                    <a:pt x="1" y="73"/>
                  </a:cubicBezTo>
                  <a:cubicBezTo>
                    <a:pt x="1" y="74"/>
                    <a:pt x="1" y="75"/>
                    <a:pt x="1" y="77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86"/>
                    <a:pt x="5" y="92"/>
                    <a:pt x="6" y="97"/>
                  </a:cubicBezTo>
                  <a:cubicBezTo>
                    <a:pt x="10" y="108"/>
                    <a:pt x="15" y="118"/>
                    <a:pt x="19" y="128"/>
                  </a:cubicBezTo>
                  <a:cubicBezTo>
                    <a:pt x="24" y="137"/>
                    <a:pt x="28" y="146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8" y="165"/>
                    <a:pt x="52" y="168"/>
                    <a:pt x="64" y="162"/>
                  </a:cubicBezTo>
                  <a:cubicBezTo>
                    <a:pt x="76" y="156"/>
                    <a:pt x="83" y="143"/>
                    <a:pt x="79" y="134"/>
                  </a:cubicBezTo>
                  <a:cubicBezTo>
                    <a:pt x="79" y="134"/>
                    <a:pt x="79" y="134"/>
                    <a:pt x="79" y="134"/>
                  </a:cubicBezTo>
                  <a:cubicBezTo>
                    <a:pt x="75" y="125"/>
                    <a:pt x="71" y="116"/>
                    <a:pt x="68" y="107"/>
                  </a:cubicBezTo>
                  <a:cubicBezTo>
                    <a:pt x="65" y="98"/>
                    <a:pt x="62" y="89"/>
                    <a:pt x="60" y="81"/>
                  </a:cubicBezTo>
                  <a:cubicBezTo>
                    <a:pt x="60" y="77"/>
                    <a:pt x="59" y="74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7"/>
                    <a:pt x="59" y="67"/>
                  </a:cubicBezTo>
                  <a:cubicBezTo>
                    <a:pt x="59" y="66"/>
                    <a:pt x="60" y="65"/>
                    <a:pt x="61" y="65"/>
                  </a:cubicBezTo>
                  <a:cubicBezTo>
                    <a:pt x="61" y="64"/>
                    <a:pt x="61" y="64"/>
                    <a:pt x="62" y="64"/>
                  </a:cubicBezTo>
                  <a:cubicBezTo>
                    <a:pt x="62" y="64"/>
                    <a:pt x="62" y="64"/>
                    <a:pt x="63" y="64"/>
                  </a:cubicBezTo>
                  <a:cubicBezTo>
                    <a:pt x="63" y="64"/>
                    <a:pt x="64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6" y="64"/>
                    <a:pt x="67" y="65"/>
                    <a:pt x="68" y="65"/>
                  </a:cubicBezTo>
                  <a:cubicBezTo>
                    <a:pt x="70" y="65"/>
                    <a:pt x="73" y="65"/>
                    <a:pt x="76" y="66"/>
                  </a:cubicBezTo>
                  <a:cubicBezTo>
                    <a:pt x="79" y="67"/>
                    <a:pt x="82" y="68"/>
                    <a:pt x="85" y="69"/>
                  </a:cubicBezTo>
                  <a:cubicBezTo>
                    <a:pt x="88" y="70"/>
                    <a:pt x="92" y="71"/>
                    <a:pt x="95" y="73"/>
                  </a:cubicBezTo>
                  <a:cubicBezTo>
                    <a:pt x="99" y="74"/>
                    <a:pt x="102" y="75"/>
                    <a:pt x="106" y="77"/>
                  </a:cubicBezTo>
                  <a:cubicBezTo>
                    <a:pt x="113" y="80"/>
                    <a:pt x="120" y="83"/>
                    <a:pt x="128" y="86"/>
                  </a:cubicBezTo>
                  <a:cubicBezTo>
                    <a:pt x="128" y="86"/>
                    <a:pt x="128" y="86"/>
                    <a:pt x="128" y="86"/>
                  </a:cubicBezTo>
                  <a:cubicBezTo>
                    <a:pt x="128" y="86"/>
                    <a:pt x="129" y="86"/>
                    <a:pt x="129" y="87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3"/>
            <p:cNvSpPr>
              <a:spLocks/>
            </p:cNvSpPr>
            <p:nvPr/>
          </p:nvSpPr>
          <p:spPr bwMode="auto">
            <a:xfrm>
              <a:off x="3253" y="587"/>
              <a:ext cx="170" cy="221"/>
            </a:xfrm>
            <a:custGeom>
              <a:avLst/>
              <a:gdLst>
                <a:gd name="T0" fmla="*/ 72 w 105"/>
                <a:gd name="T1" fmla="*/ 0 h 136"/>
                <a:gd name="T2" fmla="*/ 77 w 105"/>
                <a:gd name="T3" fmla="*/ 40 h 136"/>
                <a:gd name="T4" fmla="*/ 0 w 105"/>
                <a:gd name="T5" fmla="*/ 130 h 136"/>
                <a:gd name="T6" fmla="*/ 3 w 105"/>
                <a:gd name="T7" fmla="*/ 136 h 136"/>
                <a:gd name="T8" fmla="*/ 97 w 105"/>
                <a:gd name="T9" fmla="*/ 43 h 136"/>
                <a:gd name="T10" fmla="*/ 93 w 105"/>
                <a:gd name="T11" fmla="*/ 8 h 136"/>
                <a:gd name="T12" fmla="*/ 72 w 105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6">
                  <a:moveTo>
                    <a:pt x="72" y="0"/>
                  </a:moveTo>
                  <a:cubicBezTo>
                    <a:pt x="72" y="0"/>
                    <a:pt x="89" y="16"/>
                    <a:pt x="77" y="40"/>
                  </a:cubicBezTo>
                  <a:cubicBezTo>
                    <a:pt x="65" y="65"/>
                    <a:pt x="0" y="130"/>
                    <a:pt x="0" y="130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3" y="136"/>
                    <a:pt x="89" y="66"/>
                    <a:pt x="97" y="43"/>
                  </a:cubicBezTo>
                  <a:cubicBezTo>
                    <a:pt x="105" y="21"/>
                    <a:pt x="93" y="8"/>
                    <a:pt x="93" y="8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3452" y="608"/>
              <a:ext cx="50" cy="28"/>
            </a:xfrm>
            <a:custGeom>
              <a:avLst/>
              <a:gdLst>
                <a:gd name="T0" fmla="*/ 1 w 31"/>
                <a:gd name="T1" fmla="*/ 4 h 17"/>
                <a:gd name="T2" fmla="*/ 17 w 31"/>
                <a:gd name="T3" fmla="*/ 3 h 17"/>
                <a:gd name="T4" fmla="*/ 31 w 31"/>
                <a:gd name="T5" fmla="*/ 13 h 17"/>
                <a:gd name="T6" fmla="*/ 21 w 31"/>
                <a:gd name="T7" fmla="*/ 17 h 17"/>
                <a:gd name="T8" fmla="*/ 1 w 31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7">
                  <a:moveTo>
                    <a:pt x="1" y="4"/>
                  </a:moveTo>
                  <a:cubicBezTo>
                    <a:pt x="1" y="4"/>
                    <a:pt x="13" y="0"/>
                    <a:pt x="17" y="3"/>
                  </a:cubicBezTo>
                  <a:cubicBezTo>
                    <a:pt x="23" y="7"/>
                    <a:pt x="31" y="13"/>
                    <a:pt x="31" y="13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0" y="17"/>
                    <a:pt x="1" y="4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5"/>
            <p:cNvSpPr>
              <a:spLocks/>
            </p:cNvSpPr>
            <p:nvPr/>
          </p:nvSpPr>
          <p:spPr bwMode="auto">
            <a:xfrm>
              <a:off x="3536" y="696"/>
              <a:ext cx="25" cy="31"/>
            </a:xfrm>
            <a:custGeom>
              <a:avLst/>
              <a:gdLst>
                <a:gd name="T0" fmla="*/ 7 w 15"/>
                <a:gd name="T1" fmla="*/ 0 h 19"/>
                <a:gd name="T2" fmla="*/ 14 w 15"/>
                <a:gd name="T3" fmla="*/ 10 h 19"/>
                <a:gd name="T4" fmla="*/ 8 w 15"/>
                <a:gd name="T5" fmla="*/ 16 h 19"/>
                <a:gd name="T6" fmla="*/ 3 w 15"/>
                <a:gd name="T7" fmla="*/ 11 h 19"/>
                <a:gd name="T8" fmla="*/ 7 w 1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7" y="0"/>
                  </a:moveTo>
                  <a:cubicBezTo>
                    <a:pt x="7" y="0"/>
                    <a:pt x="15" y="6"/>
                    <a:pt x="14" y="10"/>
                  </a:cubicBezTo>
                  <a:cubicBezTo>
                    <a:pt x="13" y="13"/>
                    <a:pt x="8" y="16"/>
                    <a:pt x="8" y="16"/>
                  </a:cubicBezTo>
                  <a:cubicBezTo>
                    <a:pt x="8" y="16"/>
                    <a:pt x="5" y="19"/>
                    <a:pt x="3" y="11"/>
                  </a:cubicBezTo>
                  <a:cubicBezTo>
                    <a:pt x="0" y="4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6"/>
            <p:cNvSpPr>
              <a:spLocks/>
            </p:cNvSpPr>
            <p:nvPr/>
          </p:nvSpPr>
          <p:spPr bwMode="auto">
            <a:xfrm>
              <a:off x="3455" y="723"/>
              <a:ext cx="36" cy="39"/>
            </a:xfrm>
            <a:custGeom>
              <a:avLst/>
              <a:gdLst>
                <a:gd name="T0" fmla="*/ 0 w 36"/>
                <a:gd name="T1" fmla="*/ 39 h 39"/>
                <a:gd name="T2" fmla="*/ 12 w 36"/>
                <a:gd name="T3" fmla="*/ 0 h 39"/>
                <a:gd name="T4" fmla="*/ 36 w 36"/>
                <a:gd name="T5" fmla="*/ 25 h 39"/>
                <a:gd name="T6" fmla="*/ 0 w 36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9"/>
                  </a:moveTo>
                  <a:lnTo>
                    <a:pt x="12" y="0"/>
                  </a:lnTo>
                  <a:lnTo>
                    <a:pt x="36" y="25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7"/>
            <p:cNvSpPr>
              <a:spLocks/>
            </p:cNvSpPr>
            <p:nvPr/>
          </p:nvSpPr>
          <p:spPr bwMode="auto">
            <a:xfrm>
              <a:off x="3288" y="748"/>
              <a:ext cx="183" cy="176"/>
            </a:xfrm>
            <a:custGeom>
              <a:avLst/>
              <a:gdLst>
                <a:gd name="T0" fmla="*/ 183 w 183"/>
                <a:gd name="T1" fmla="*/ 0 h 176"/>
                <a:gd name="T2" fmla="*/ 0 w 183"/>
                <a:gd name="T3" fmla="*/ 131 h 176"/>
                <a:gd name="T4" fmla="*/ 2 w 183"/>
                <a:gd name="T5" fmla="*/ 173 h 176"/>
                <a:gd name="T6" fmla="*/ 41 w 183"/>
                <a:gd name="T7" fmla="*/ 176 h 176"/>
                <a:gd name="T8" fmla="*/ 183 w 183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76">
                  <a:moveTo>
                    <a:pt x="183" y="0"/>
                  </a:moveTo>
                  <a:lnTo>
                    <a:pt x="0" y="131"/>
                  </a:lnTo>
                  <a:lnTo>
                    <a:pt x="2" y="173"/>
                  </a:lnTo>
                  <a:lnTo>
                    <a:pt x="41" y="176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8"/>
            <p:cNvSpPr>
              <a:spLocks/>
            </p:cNvSpPr>
            <p:nvPr/>
          </p:nvSpPr>
          <p:spPr bwMode="auto">
            <a:xfrm>
              <a:off x="3488" y="607"/>
              <a:ext cx="98" cy="94"/>
            </a:xfrm>
            <a:custGeom>
              <a:avLst/>
              <a:gdLst>
                <a:gd name="T0" fmla="*/ 8 w 61"/>
                <a:gd name="T1" fmla="*/ 49 h 58"/>
                <a:gd name="T2" fmla="*/ 41 w 61"/>
                <a:gd name="T3" fmla="*/ 53 h 58"/>
                <a:gd name="T4" fmla="*/ 42 w 61"/>
                <a:gd name="T5" fmla="*/ 51 h 58"/>
                <a:gd name="T6" fmla="*/ 51 w 61"/>
                <a:gd name="T7" fmla="*/ 32 h 58"/>
                <a:gd name="T8" fmla="*/ 35 w 61"/>
                <a:gd name="T9" fmla="*/ 0 h 58"/>
                <a:gd name="T10" fmla="*/ 26 w 61"/>
                <a:gd name="T11" fmla="*/ 3 h 58"/>
                <a:gd name="T12" fmla="*/ 24 w 61"/>
                <a:gd name="T13" fmla="*/ 3 h 58"/>
                <a:gd name="T14" fmla="*/ 8 w 61"/>
                <a:gd name="T15" fmla="*/ 4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8">
                  <a:moveTo>
                    <a:pt x="8" y="49"/>
                  </a:moveTo>
                  <a:cubicBezTo>
                    <a:pt x="12" y="58"/>
                    <a:pt x="28" y="55"/>
                    <a:pt x="41" y="53"/>
                  </a:cubicBezTo>
                  <a:cubicBezTo>
                    <a:pt x="41" y="52"/>
                    <a:pt x="42" y="52"/>
                    <a:pt x="42" y="51"/>
                  </a:cubicBezTo>
                  <a:cubicBezTo>
                    <a:pt x="44" y="46"/>
                    <a:pt x="46" y="39"/>
                    <a:pt x="51" y="32"/>
                  </a:cubicBezTo>
                  <a:cubicBezTo>
                    <a:pt x="61" y="14"/>
                    <a:pt x="35" y="0"/>
                    <a:pt x="35" y="0"/>
                  </a:cubicBezTo>
                  <a:cubicBezTo>
                    <a:pt x="35" y="0"/>
                    <a:pt x="32" y="1"/>
                    <a:pt x="26" y="3"/>
                  </a:cubicBezTo>
                  <a:cubicBezTo>
                    <a:pt x="26" y="3"/>
                    <a:pt x="25" y="3"/>
                    <a:pt x="24" y="3"/>
                  </a:cubicBezTo>
                  <a:cubicBezTo>
                    <a:pt x="13" y="18"/>
                    <a:pt x="0" y="34"/>
                    <a:pt x="8" y="49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9"/>
            <p:cNvSpPr>
              <a:spLocks/>
            </p:cNvSpPr>
            <p:nvPr/>
          </p:nvSpPr>
          <p:spPr bwMode="auto">
            <a:xfrm>
              <a:off x="3426" y="612"/>
              <a:ext cx="128" cy="137"/>
            </a:xfrm>
            <a:custGeom>
              <a:avLst/>
              <a:gdLst>
                <a:gd name="T0" fmla="*/ 76 w 79"/>
                <a:gd name="T1" fmla="*/ 67 h 85"/>
                <a:gd name="T2" fmla="*/ 79 w 79"/>
                <a:gd name="T3" fmla="*/ 50 h 85"/>
                <a:gd name="T4" fmla="*/ 46 w 79"/>
                <a:gd name="T5" fmla="*/ 46 h 85"/>
                <a:gd name="T6" fmla="*/ 62 w 79"/>
                <a:gd name="T7" fmla="*/ 0 h 85"/>
                <a:gd name="T8" fmla="*/ 45 w 79"/>
                <a:gd name="T9" fmla="*/ 5 h 85"/>
                <a:gd name="T10" fmla="*/ 20 w 79"/>
                <a:gd name="T11" fmla="*/ 9 h 85"/>
                <a:gd name="T12" fmla="*/ 34 w 79"/>
                <a:gd name="T13" fmla="*/ 83 h 85"/>
                <a:gd name="T14" fmla="*/ 76 w 79"/>
                <a:gd name="T15" fmla="*/ 6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85">
                  <a:moveTo>
                    <a:pt x="76" y="67"/>
                  </a:moveTo>
                  <a:cubicBezTo>
                    <a:pt x="76" y="67"/>
                    <a:pt x="76" y="60"/>
                    <a:pt x="79" y="50"/>
                  </a:cubicBezTo>
                  <a:cubicBezTo>
                    <a:pt x="66" y="52"/>
                    <a:pt x="50" y="55"/>
                    <a:pt x="46" y="46"/>
                  </a:cubicBezTo>
                  <a:cubicBezTo>
                    <a:pt x="38" y="31"/>
                    <a:pt x="51" y="15"/>
                    <a:pt x="62" y="0"/>
                  </a:cubicBezTo>
                  <a:cubicBezTo>
                    <a:pt x="57" y="2"/>
                    <a:pt x="51" y="3"/>
                    <a:pt x="45" y="5"/>
                  </a:cubicBezTo>
                  <a:cubicBezTo>
                    <a:pt x="33" y="7"/>
                    <a:pt x="20" y="8"/>
                    <a:pt x="20" y="9"/>
                  </a:cubicBezTo>
                  <a:cubicBezTo>
                    <a:pt x="0" y="47"/>
                    <a:pt x="34" y="83"/>
                    <a:pt x="34" y="83"/>
                  </a:cubicBezTo>
                  <a:cubicBezTo>
                    <a:pt x="56" y="85"/>
                    <a:pt x="76" y="67"/>
                    <a:pt x="76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20"/>
            <p:cNvSpPr>
              <a:spLocks/>
            </p:cNvSpPr>
            <p:nvPr/>
          </p:nvSpPr>
          <p:spPr bwMode="auto">
            <a:xfrm>
              <a:off x="3504" y="522"/>
              <a:ext cx="95" cy="156"/>
            </a:xfrm>
            <a:custGeom>
              <a:avLst/>
              <a:gdLst>
                <a:gd name="T0" fmla="*/ 56 w 59"/>
                <a:gd name="T1" fmla="*/ 24 h 96"/>
                <a:gd name="T2" fmla="*/ 59 w 59"/>
                <a:gd name="T3" fmla="*/ 43 h 96"/>
                <a:gd name="T4" fmla="*/ 56 w 59"/>
                <a:gd name="T5" fmla="*/ 45 h 96"/>
                <a:gd name="T6" fmla="*/ 59 w 59"/>
                <a:gd name="T7" fmla="*/ 67 h 96"/>
                <a:gd name="T8" fmla="*/ 53 w 59"/>
                <a:gd name="T9" fmla="*/ 69 h 96"/>
                <a:gd name="T10" fmla="*/ 54 w 59"/>
                <a:gd name="T11" fmla="*/ 74 h 96"/>
                <a:gd name="T12" fmla="*/ 52 w 59"/>
                <a:gd name="T13" fmla="*/ 76 h 96"/>
                <a:gd name="T14" fmla="*/ 53 w 59"/>
                <a:gd name="T15" fmla="*/ 79 h 96"/>
                <a:gd name="T16" fmla="*/ 50 w 59"/>
                <a:gd name="T17" fmla="*/ 82 h 96"/>
                <a:gd name="T18" fmla="*/ 53 w 59"/>
                <a:gd name="T19" fmla="*/ 93 h 96"/>
                <a:gd name="T20" fmla="*/ 50 w 59"/>
                <a:gd name="T21" fmla="*/ 96 h 96"/>
                <a:gd name="T22" fmla="*/ 14 w 59"/>
                <a:gd name="T23" fmla="*/ 88 h 96"/>
                <a:gd name="T24" fmla="*/ 10 w 59"/>
                <a:gd name="T25" fmla="*/ 85 h 96"/>
                <a:gd name="T26" fmla="*/ 3 w 59"/>
                <a:gd name="T27" fmla="*/ 33 h 96"/>
                <a:gd name="T28" fmla="*/ 56 w 59"/>
                <a:gd name="T29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96">
                  <a:moveTo>
                    <a:pt x="56" y="24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5"/>
                    <a:pt x="0" y="48"/>
                    <a:pt x="3" y="33"/>
                  </a:cubicBezTo>
                  <a:cubicBezTo>
                    <a:pt x="6" y="17"/>
                    <a:pt x="31" y="0"/>
                    <a:pt x="56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3481" y="519"/>
              <a:ext cx="127" cy="107"/>
            </a:xfrm>
            <a:custGeom>
              <a:avLst/>
              <a:gdLst>
                <a:gd name="T0" fmla="*/ 18 w 78"/>
                <a:gd name="T1" fmla="*/ 53 h 66"/>
                <a:gd name="T2" fmla="*/ 22 w 78"/>
                <a:gd name="T3" fmla="*/ 66 h 66"/>
                <a:gd name="T4" fmla="*/ 27 w 78"/>
                <a:gd name="T5" fmla="*/ 66 h 66"/>
                <a:gd name="T6" fmla="*/ 29 w 78"/>
                <a:gd name="T7" fmla="*/ 31 h 66"/>
                <a:gd name="T8" fmla="*/ 47 w 78"/>
                <a:gd name="T9" fmla="*/ 24 h 66"/>
                <a:gd name="T10" fmla="*/ 74 w 78"/>
                <a:gd name="T11" fmla="*/ 32 h 66"/>
                <a:gd name="T12" fmla="*/ 78 w 78"/>
                <a:gd name="T13" fmla="*/ 30 h 66"/>
                <a:gd name="T14" fmla="*/ 73 w 78"/>
                <a:gd name="T15" fmla="*/ 22 h 66"/>
                <a:gd name="T16" fmla="*/ 51 w 78"/>
                <a:gd name="T17" fmla="*/ 4 h 66"/>
                <a:gd name="T18" fmla="*/ 13 w 78"/>
                <a:gd name="T19" fmla="*/ 13 h 66"/>
                <a:gd name="T20" fmla="*/ 4 w 78"/>
                <a:gd name="T21" fmla="*/ 50 h 66"/>
                <a:gd name="T22" fmla="*/ 6 w 78"/>
                <a:gd name="T23" fmla="*/ 66 h 66"/>
                <a:gd name="T24" fmla="*/ 18 w 78"/>
                <a:gd name="T25" fmla="*/ 64 h 66"/>
                <a:gd name="T26" fmla="*/ 18 w 78"/>
                <a:gd name="T27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66">
                  <a:moveTo>
                    <a:pt x="18" y="53"/>
                  </a:moveTo>
                  <a:cubicBezTo>
                    <a:pt x="22" y="66"/>
                    <a:pt x="22" y="66"/>
                    <a:pt x="22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7" y="66"/>
                    <a:pt x="25" y="39"/>
                    <a:pt x="29" y="31"/>
                  </a:cubicBezTo>
                  <a:cubicBezTo>
                    <a:pt x="32" y="23"/>
                    <a:pt x="41" y="20"/>
                    <a:pt x="47" y="24"/>
                  </a:cubicBezTo>
                  <a:cubicBezTo>
                    <a:pt x="54" y="28"/>
                    <a:pt x="70" y="33"/>
                    <a:pt x="74" y="32"/>
                  </a:cubicBezTo>
                  <a:cubicBezTo>
                    <a:pt x="78" y="31"/>
                    <a:pt x="78" y="30"/>
                    <a:pt x="78" y="30"/>
                  </a:cubicBezTo>
                  <a:cubicBezTo>
                    <a:pt x="78" y="30"/>
                    <a:pt x="77" y="29"/>
                    <a:pt x="73" y="22"/>
                  </a:cubicBezTo>
                  <a:cubicBezTo>
                    <a:pt x="69" y="15"/>
                    <a:pt x="64" y="8"/>
                    <a:pt x="51" y="4"/>
                  </a:cubicBezTo>
                  <a:cubicBezTo>
                    <a:pt x="39" y="0"/>
                    <a:pt x="25" y="2"/>
                    <a:pt x="13" y="13"/>
                  </a:cubicBezTo>
                  <a:cubicBezTo>
                    <a:pt x="5" y="20"/>
                    <a:pt x="0" y="36"/>
                    <a:pt x="4" y="50"/>
                  </a:cubicBezTo>
                  <a:cubicBezTo>
                    <a:pt x="8" y="62"/>
                    <a:pt x="6" y="66"/>
                    <a:pt x="6" y="66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5" y="52"/>
                    <a:pt x="18" y="5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2"/>
            <p:cNvSpPr>
              <a:spLocks/>
            </p:cNvSpPr>
            <p:nvPr/>
          </p:nvSpPr>
          <p:spPr bwMode="auto">
            <a:xfrm>
              <a:off x="3488" y="595"/>
              <a:ext cx="24" cy="29"/>
            </a:xfrm>
            <a:custGeom>
              <a:avLst/>
              <a:gdLst>
                <a:gd name="T0" fmla="*/ 14 w 15"/>
                <a:gd name="T1" fmla="*/ 6 h 18"/>
                <a:gd name="T2" fmla="*/ 4 w 15"/>
                <a:gd name="T3" fmla="*/ 5 h 18"/>
                <a:gd name="T4" fmla="*/ 10 w 15"/>
                <a:gd name="T5" fmla="*/ 17 h 18"/>
                <a:gd name="T6" fmla="*/ 14 w 15"/>
                <a:gd name="T7" fmla="*/ 17 h 18"/>
                <a:gd name="T8" fmla="*/ 14 w 15"/>
                <a:gd name="T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8">
                  <a:moveTo>
                    <a:pt x="14" y="6"/>
                  </a:moveTo>
                  <a:cubicBezTo>
                    <a:pt x="12" y="3"/>
                    <a:pt x="7" y="0"/>
                    <a:pt x="4" y="5"/>
                  </a:cubicBezTo>
                  <a:cubicBezTo>
                    <a:pt x="0" y="10"/>
                    <a:pt x="5" y="15"/>
                    <a:pt x="10" y="17"/>
                  </a:cubicBezTo>
                  <a:cubicBezTo>
                    <a:pt x="14" y="18"/>
                    <a:pt x="14" y="17"/>
                    <a:pt x="14" y="17"/>
                  </a:cubicBezTo>
                  <a:cubicBezTo>
                    <a:pt x="14" y="17"/>
                    <a:pt x="15" y="8"/>
                    <a:pt x="1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3"/>
            <p:cNvSpPr>
              <a:spLocks/>
            </p:cNvSpPr>
            <p:nvPr/>
          </p:nvSpPr>
          <p:spPr bwMode="auto">
            <a:xfrm>
              <a:off x="3570" y="599"/>
              <a:ext cx="15" cy="6"/>
            </a:xfrm>
            <a:custGeom>
              <a:avLst/>
              <a:gdLst>
                <a:gd name="T0" fmla="*/ 0 w 9"/>
                <a:gd name="T1" fmla="*/ 3 h 4"/>
                <a:gd name="T2" fmla="*/ 9 w 9"/>
                <a:gd name="T3" fmla="*/ 1 h 4"/>
                <a:gd name="T4" fmla="*/ 9 w 9"/>
                <a:gd name="T5" fmla="*/ 4 h 4"/>
                <a:gd name="T6" fmla="*/ 7 w 9"/>
                <a:gd name="T7" fmla="*/ 4 h 4"/>
                <a:gd name="T8" fmla="*/ 7 w 9"/>
                <a:gd name="T9" fmla="*/ 2 h 4"/>
                <a:gd name="T10" fmla="*/ 0 w 9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0" y="3"/>
                  </a:moveTo>
                  <a:cubicBezTo>
                    <a:pt x="0" y="3"/>
                    <a:pt x="5" y="0"/>
                    <a:pt x="9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2" y="2"/>
                    <a:pt x="0" y="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4"/>
            <p:cNvSpPr>
              <a:spLocks/>
            </p:cNvSpPr>
            <p:nvPr/>
          </p:nvSpPr>
          <p:spPr bwMode="auto">
            <a:xfrm>
              <a:off x="3567" y="590"/>
              <a:ext cx="26" cy="9"/>
            </a:xfrm>
            <a:custGeom>
              <a:avLst/>
              <a:gdLst>
                <a:gd name="T0" fmla="*/ 0 w 16"/>
                <a:gd name="T1" fmla="*/ 5 h 5"/>
                <a:gd name="T2" fmla="*/ 0 w 16"/>
                <a:gd name="T3" fmla="*/ 4 h 5"/>
                <a:gd name="T4" fmla="*/ 15 w 16"/>
                <a:gd name="T5" fmla="*/ 0 h 5"/>
                <a:gd name="T6" fmla="*/ 15 w 16"/>
                <a:gd name="T7" fmla="*/ 2 h 5"/>
                <a:gd name="T8" fmla="*/ 0 w 1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6" y="0"/>
                    <a:pt x="15" y="0"/>
                  </a:cubicBezTo>
                  <a:cubicBezTo>
                    <a:pt x="15" y="0"/>
                    <a:pt x="16" y="2"/>
                    <a:pt x="15" y="2"/>
                  </a:cubicBezTo>
                  <a:cubicBezTo>
                    <a:pt x="14" y="3"/>
                    <a:pt x="8" y="1"/>
                    <a:pt x="0" y="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5"/>
            <p:cNvSpPr>
              <a:spLocks/>
            </p:cNvSpPr>
            <p:nvPr/>
          </p:nvSpPr>
          <p:spPr bwMode="auto">
            <a:xfrm>
              <a:off x="3433" y="616"/>
              <a:ext cx="35" cy="114"/>
            </a:xfrm>
            <a:custGeom>
              <a:avLst/>
              <a:gdLst>
                <a:gd name="T0" fmla="*/ 7 w 22"/>
                <a:gd name="T1" fmla="*/ 6 h 70"/>
                <a:gd name="T2" fmla="*/ 22 w 22"/>
                <a:gd name="T3" fmla="*/ 70 h 70"/>
                <a:gd name="T4" fmla="*/ 18 w 22"/>
                <a:gd name="T5" fmla="*/ 6 h 70"/>
                <a:gd name="T6" fmla="*/ 7 w 22"/>
                <a:gd name="T7" fmla="*/ 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70">
                  <a:moveTo>
                    <a:pt x="7" y="6"/>
                  </a:moveTo>
                  <a:cubicBezTo>
                    <a:pt x="7" y="6"/>
                    <a:pt x="0" y="49"/>
                    <a:pt x="22" y="70"/>
                  </a:cubicBezTo>
                  <a:cubicBezTo>
                    <a:pt x="22" y="70"/>
                    <a:pt x="11" y="30"/>
                    <a:pt x="18" y="6"/>
                  </a:cubicBezTo>
                  <a:cubicBezTo>
                    <a:pt x="18" y="6"/>
                    <a:pt x="10" y="0"/>
                    <a:pt x="7" y="6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6"/>
            <p:cNvSpPr>
              <a:spLocks/>
            </p:cNvSpPr>
            <p:nvPr/>
          </p:nvSpPr>
          <p:spPr bwMode="auto">
            <a:xfrm>
              <a:off x="3486" y="725"/>
              <a:ext cx="57" cy="29"/>
            </a:xfrm>
            <a:custGeom>
              <a:avLst/>
              <a:gdLst>
                <a:gd name="T0" fmla="*/ 0 w 35"/>
                <a:gd name="T1" fmla="*/ 13 h 18"/>
                <a:gd name="T2" fmla="*/ 32 w 35"/>
                <a:gd name="T3" fmla="*/ 7 h 18"/>
                <a:gd name="T4" fmla="*/ 30 w 35"/>
                <a:gd name="T5" fmla="*/ 0 h 18"/>
                <a:gd name="T6" fmla="*/ 0 w 35"/>
                <a:gd name="T7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0" y="13"/>
                  </a:moveTo>
                  <a:cubicBezTo>
                    <a:pt x="0" y="13"/>
                    <a:pt x="20" y="18"/>
                    <a:pt x="32" y="7"/>
                  </a:cubicBezTo>
                  <a:cubicBezTo>
                    <a:pt x="32" y="7"/>
                    <a:pt x="35" y="5"/>
                    <a:pt x="30" y="0"/>
                  </a:cubicBezTo>
                  <a:cubicBezTo>
                    <a:pt x="30" y="0"/>
                    <a:pt x="16" y="11"/>
                    <a:pt x="0" y="1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7"/>
            <p:cNvSpPr>
              <a:spLocks/>
            </p:cNvSpPr>
            <p:nvPr/>
          </p:nvSpPr>
          <p:spPr bwMode="auto">
            <a:xfrm>
              <a:off x="3433" y="612"/>
              <a:ext cx="43" cy="102"/>
            </a:xfrm>
            <a:custGeom>
              <a:avLst/>
              <a:gdLst>
                <a:gd name="T0" fmla="*/ 8 w 27"/>
                <a:gd name="T1" fmla="*/ 63 h 63"/>
                <a:gd name="T2" fmla="*/ 27 w 27"/>
                <a:gd name="T3" fmla="*/ 55 h 63"/>
                <a:gd name="T4" fmla="*/ 24 w 27"/>
                <a:gd name="T5" fmla="*/ 0 h 63"/>
                <a:gd name="T6" fmla="*/ 2 w 27"/>
                <a:gd name="T7" fmla="*/ 2 h 63"/>
                <a:gd name="T8" fmla="*/ 1 w 27"/>
                <a:gd name="T9" fmla="*/ 32 h 63"/>
                <a:gd name="T10" fmla="*/ 8 w 27"/>
                <a:gd name="T1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63">
                  <a:moveTo>
                    <a:pt x="8" y="63"/>
                  </a:move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14" y="21"/>
                    <a:pt x="24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13"/>
                    <a:pt x="1" y="32"/>
                  </a:cubicBezTo>
                  <a:cubicBezTo>
                    <a:pt x="3" y="51"/>
                    <a:pt x="8" y="63"/>
                    <a:pt x="8" y="63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8"/>
            <p:cNvSpPr>
              <a:spLocks/>
            </p:cNvSpPr>
            <p:nvPr/>
          </p:nvSpPr>
          <p:spPr bwMode="auto">
            <a:xfrm>
              <a:off x="3501" y="710"/>
              <a:ext cx="58" cy="54"/>
            </a:xfrm>
            <a:custGeom>
              <a:avLst/>
              <a:gdLst>
                <a:gd name="T0" fmla="*/ 0 w 36"/>
                <a:gd name="T1" fmla="*/ 32 h 33"/>
                <a:gd name="T2" fmla="*/ 8 w 36"/>
                <a:gd name="T3" fmla="*/ 14 h 33"/>
                <a:gd name="T4" fmla="*/ 36 w 36"/>
                <a:gd name="T5" fmla="*/ 0 h 33"/>
                <a:gd name="T6" fmla="*/ 31 w 36"/>
                <a:gd name="T7" fmla="*/ 16 h 33"/>
                <a:gd name="T8" fmla="*/ 0 w 36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3">
                  <a:moveTo>
                    <a:pt x="0" y="32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29" y="9"/>
                    <a:pt x="36" y="0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1" y="33"/>
                    <a:pt x="0" y="32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9"/>
            <p:cNvSpPr>
              <a:spLocks/>
            </p:cNvSpPr>
            <p:nvPr/>
          </p:nvSpPr>
          <p:spPr bwMode="auto">
            <a:xfrm>
              <a:off x="2770" y="1026"/>
              <a:ext cx="369" cy="268"/>
            </a:xfrm>
            <a:custGeom>
              <a:avLst/>
              <a:gdLst>
                <a:gd name="T0" fmla="*/ 128 w 228"/>
                <a:gd name="T1" fmla="*/ 102 h 165"/>
                <a:gd name="T2" fmla="*/ 82 w 228"/>
                <a:gd name="T3" fmla="*/ 135 h 165"/>
                <a:gd name="T4" fmla="*/ 41 w 228"/>
                <a:gd name="T5" fmla="*/ 155 h 165"/>
                <a:gd name="T6" fmla="*/ 12 w 228"/>
                <a:gd name="T7" fmla="*/ 164 h 165"/>
                <a:gd name="T8" fmla="*/ 0 w 228"/>
                <a:gd name="T9" fmla="*/ 165 h 165"/>
                <a:gd name="T10" fmla="*/ 11 w 228"/>
                <a:gd name="T11" fmla="*/ 163 h 165"/>
                <a:gd name="T12" fmla="*/ 40 w 228"/>
                <a:gd name="T13" fmla="*/ 153 h 165"/>
                <a:gd name="T14" fmla="*/ 80 w 228"/>
                <a:gd name="T15" fmla="*/ 131 h 165"/>
                <a:gd name="T16" fmla="*/ 124 w 228"/>
                <a:gd name="T17" fmla="*/ 97 h 165"/>
                <a:gd name="T18" fmla="*/ 199 w 228"/>
                <a:gd name="T19" fmla="*/ 30 h 165"/>
                <a:gd name="T20" fmla="*/ 228 w 228"/>
                <a:gd name="T21" fmla="*/ 0 h 165"/>
                <a:gd name="T22" fmla="*/ 201 w 228"/>
                <a:gd name="T23" fmla="*/ 32 h 165"/>
                <a:gd name="T24" fmla="*/ 128 w 228"/>
                <a:gd name="T25" fmla="*/ 10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165">
                  <a:moveTo>
                    <a:pt x="128" y="102"/>
                  </a:moveTo>
                  <a:cubicBezTo>
                    <a:pt x="112" y="115"/>
                    <a:pt x="97" y="126"/>
                    <a:pt x="82" y="135"/>
                  </a:cubicBezTo>
                  <a:cubicBezTo>
                    <a:pt x="68" y="144"/>
                    <a:pt x="54" y="151"/>
                    <a:pt x="41" y="155"/>
                  </a:cubicBezTo>
                  <a:cubicBezTo>
                    <a:pt x="29" y="160"/>
                    <a:pt x="19" y="163"/>
                    <a:pt x="12" y="164"/>
                  </a:cubicBezTo>
                  <a:cubicBezTo>
                    <a:pt x="4" y="165"/>
                    <a:pt x="0" y="165"/>
                    <a:pt x="0" y="165"/>
                  </a:cubicBezTo>
                  <a:cubicBezTo>
                    <a:pt x="0" y="165"/>
                    <a:pt x="4" y="164"/>
                    <a:pt x="11" y="163"/>
                  </a:cubicBezTo>
                  <a:cubicBezTo>
                    <a:pt x="18" y="161"/>
                    <a:pt x="28" y="158"/>
                    <a:pt x="40" y="153"/>
                  </a:cubicBezTo>
                  <a:cubicBezTo>
                    <a:pt x="52" y="147"/>
                    <a:pt x="65" y="140"/>
                    <a:pt x="80" y="131"/>
                  </a:cubicBezTo>
                  <a:cubicBezTo>
                    <a:pt x="94" y="121"/>
                    <a:pt x="109" y="110"/>
                    <a:pt x="124" y="97"/>
                  </a:cubicBezTo>
                  <a:cubicBezTo>
                    <a:pt x="154" y="72"/>
                    <a:pt x="180" y="48"/>
                    <a:pt x="199" y="30"/>
                  </a:cubicBezTo>
                  <a:cubicBezTo>
                    <a:pt x="217" y="12"/>
                    <a:pt x="228" y="0"/>
                    <a:pt x="228" y="0"/>
                  </a:cubicBezTo>
                  <a:cubicBezTo>
                    <a:pt x="228" y="0"/>
                    <a:pt x="218" y="13"/>
                    <a:pt x="201" y="32"/>
                  </a:cubicBezTo>
                  <a:cubicBezTo>
                    <a:pt x="183" y="51"/>
                    <a:pt x="158" y="77"/>
                    <a:pt x="128" y="102"/>
                  </a:cubicBezTo>
                  <a:close/>
                </a:path>
              </a:pathLst>
            </a:custGeom>
            <a:solidFill>
              <a:srgbClr val="24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30"/>
            <p:cNvSpPr>
              <a:spLocks/>
            </p:cNvSpPr>
            <p:nvPr/>
          </p:nvSpPr>
          <p:spPr bwMode="auto">
            <a:xfrm>
              <a:off x="3031" y="846"/>
              <a:ext cx="199" cy="75"/>
            </a:xfrm>
            <a:custGeom>
              <a:avLst/>
              <a:gdLst>
                <a:gd name="T0" fmla="*/ 1 w 199"/>
                <a:gd name="T1" fmla="*/ 35 h 75"/>
                <a:gd name="T2" fmla="*/ 194 w 199"/>
                <a:gd name="T3" fmla="*/ 0 h 75"/>
                <a:gd name="T4" fmla="*/ 199 w 199"/>
                <a:gd name="T5" fmla="*/ 5 h 75"/>
                <a:gd name="T6" fmla="*/ 0 w 199"/>
                <a:gd name="T7" fmla="*/ 75 h 75"/>
                <a:gd name="T8" fmla="*/ 1 w 199"/>
                <a:gd name="T9" fmla="*/ 3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75">
                  <a:moveTo>
                    <a:pt x="1" y="35"/>
                  </a:moveTo>
                  <a:lnTo>
                    <a:pt x="194" y="0"/>
                  </a:lnTo>
                  <a:lnTo>
                    <a:pt x="199" y="5"/>
                  </a:lnTo>
                  <a:lnTo>
                    <a:pt x="0" y="75"/>
                  </a:lnTo>
                  <a:lnTo>
                    <a:pt x="1" y="35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31"/>
            <p:cNvSpPr>
              <a:spLocks/>
            </p:cNvSpPr>
            <p:nvPr/>
          </p:nvSpPr>
          <p:spPr bwMode="auto">
            <a:xfrm>
              <a:off x="3188" y="791"/>
              <a:ext cx="84" cy="83"/>
            </a:xfrm>
            <a:custGeom>
              <a:avLst/>
              <a:gdLst>
                <a:gd name="T0" fmla="*/ 23 w 52"/>
                <a:gd name="T1" fmla="*/ 0 h 51"/>
                <a:gd name="T2" fmla="*/ 39 w 52"/>
                <a:gd name="T3" fmla="*/ 10 h 51"/>
                <a:gd name="T4" fmla="*/ 50 w 52"/>
                <a:gd name="T5" fmla="*/ 21 h 51"/>
                <a:gd name="T6" fmla="*/ 41 w 52"/>
                <a:gd name="T7" fmla="*/ 44 h 51"/>
                <a:gd name="T8" fmla="*/ 23 w 52"/>
                <a:gd name="T9" fmla="*/ 48 h 51"/>
                <a:gd name="T10" fmla="*/ 2 w 52"/>
                <a:gd name="T11" fmla="*/ 28 h 51"/>
                <a:gd name="T12" fmla="*/ 6 w 52"/>
                <a:gd name="T13" fmla="*/ 12 h 51"/>
                <a:gd name="T14" fmla="*/ 23 w 52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3" y="0"/>
                  </a:moveTo>
                  <a:cubicBezTo>
                    <a:pt x="31" y="0"/>
                    <a:pt x="34" y="5"/>
                    <a:pt x="39" y="10"/>
                  </a:cubicBezTo>
                  <a:cubicBezTo>
                    <a:pt x="41" y="12"/>
                    <a:pt x="46" y="18"/>
                    <a:pt x="50" y="21"/>
                  </a:cubicBezTo>
                  <a:cubicBezTo>
                    <a:pt x="52" y="29"/>
                    <a:pt x="49" y="37"/>
                    <a:pt x="41" y="44"/>
                  </a:cubicBezTo>
                  <a:cubicBezTo>
                    <a:pt x="36" y="48"/>
                    <a:pt x="29" y="51"/>
                    <a:pt x="23" y="48"/>
                  </a:cubicBezTo>
                  <a:cubicBezTo>
                    <a:pt x="18" y="45"/>
                    <a:pt x="4" y="34"/>
                    <a:pt x="2" y="28"/>
                  </a:cubicBezTo>
                  <a:cubicBezTo>
                    <a:pt x="0" y="22"/>
                    <a:pt x="2" y="16"/>
                    <a:pt x="6" y="12"/>
                  </a:cubicBezTo>
                  <a:cubicBezTo>
                    <a:pt x="9" y="8"/>
                    <a:pt x="17" y="1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32"/>
            <p:cNvSpPr>
              <a:spLocks/>
            </p:cNvSpPr>
            <p:nvPr/>
          </p:nvSpPr>
          <p:spPr bwMode="auto">
            <a:xfrm>
              <a:off x="3245" y="812"/>
              <a:ext cx="42" cy="33"/>
            </a:xfrm>
            <a:custGeom>
              <a:avLst/>
              <a:gdLst>
                <a:gd name="T0" fmla="*/ 20 w 26"/>
                <a:gd name="T1" fmla="*/ 20 h 20"/>
                <a:gd name="T2" fmla="*/ 19 w 26"/>
                <a:gd name="T3" fmla="*/ 19 h 20"/>
                <a:gd name="T4" fmla="*/ 2 w 26"/>
                <a:gd name="T5" fmla="*/ 10 h 20"/>
                <a:gd name="T6" fmla="*/ 2 w 26"/>
                <a:gd name="T7" fmla="*/ 3 h 20"/>
                <a:gd name="T8" fmla="*/ 9 w 26"/>
                <a:gd name="T9" fmla="*/ 2 h 20"/>
                <a:gd name="T10" fmla="*/ 22 w 26"/>
                <a:gd name="T11" fmla="*/ 9 h 20"/>
                <a:gd name="T12" fmla="*/ 25 w 26"/>
                <a:gd name="T13" fmla="*/ 16 h 20"/>
                <a:gd name="T14" fmla="*/ 20 w 26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0">
                  <a:moveTo>
                    <a:pt x="20" y="20"/>
                  </a:moveTo>
                  <a:cubicBezTo>
                    <a:pt x="20" y="20"/>
                    <a:pt x="19" y="20"/>
                    <a:pt x="19" y="19"/>
                  </a:cubicBezTo>
                  <a:cubicBezTo>
                    <a:pt x="10" y="17"/>
                    <a:pt x="6" y="14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1"/>
                    <a:pt x="7" y="0"/>
                    <a:pt x="9" y="2"/>
                  </a:cubicBezTo>
                  <a:cubicBezTo>
                    <a:pt x="12" y="5"/>
                    <a:pt x="14" y="7"/>
                    <a:pt x="22" y="9"/>
                  </a:cubicBezTo>
                  <a:cubicBezTo>
                    <a:pt x="25" y="10"/>
                    <a:pt x="26" y="13"/>
                    <a:pt x="25" y="16"/>
                  </a:cubicBezTo>
                  <a:cubicBezTo>
                    <a:pt x="25" y="18"/>
                    <a:pt x="23" y="20"/>
                    <a:pt x="2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3"/>
            <p:cNvSpPr>
              <a:spLocks/>
            </p:cNvSpPr>
            <p:nvPr/>
          </p:nvSpPr>
          <p:spPr bwMode="auto">
            <a:xfrm>
              <a:off x="3241" y="834"/>
              <a:ext cx="42" cy="25"/>
            </a:xfrm>
            <a:custGeom>
              <a:avLst/>
              <a:gdLst>
                <a:gd name="T0" fmla="*/ 20 w 26"/>
                <a:gd name="T1" fmla="*/ 16 h 16"/>
                <a:gd name="T2" fmla="*/ 19 w 26"/>
                <a:gd name="T3" fmla="*/ 16 h 16"/>
                <a:gd name="T4" fmla="*/ 13 w 26"/>
                <a:gd name="T5" fmla="*/ 14 h 16"/>
                <a:gd name="T6" fmla="*/ 2 w 26"/>
                <a:gd name="T7" fmla="*/ 9 h 16"/>
                <a:gd name="T8" fmla="*/ 2 w 26"/>
                <a:gd name="T9" fmla="*/ 2 h 16"/>
                <a:gd name="T10" fmla="*/ 10 w 26"/>
                <a:gd name="T11" fmla="*/ 2 h 16"/>
                <a:gd name="T12" fmla="*/ 15 w 26"/>
                <a:gd name="T13" fmla="*/ 4 h 16"/>
                <a:gd name="T14" fmla="*/ 21 w 26"/>
                <a:gd name="T15" fmla="*/ 6 h 16"/>
                <a:gd name="T16" fmla="*/ 25 w 26"/>
                <a:gd name="T17" fmla="*/ 12 h 16"/>
                <a:gd name="T18" fmla="*/ 20 w 26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0" y="16"/>
                  </a:moveTo>
                  <a:cubicBezTo>
                    <a:pt x="20" y="16"/>
                    <a:pt x="19" y="16"/>
                    <a:pt x="19" y="16"/>
                  </a:cubicBezTo>
                  <a:cubicBezTo>
                    <a:pt x="16" y="15"/>
                    <a:pt x="14" y="15"/>
                    <a:pt x="13" y="14"/>
                  </a:cubicBezTo>
                  <a:cubicBezTo>
                    <a:pt x="8" y="13"/>
                    <a:pt x="5" y="13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1" y="3"/>
                    <a:pt x="15" y="4"/>
                  </a:cubicBezTo>
                  <a:cubicBezTo>
                    <a:pt x="17" y="5"/>
                    <a:pt x="19" y="5"/>
                    <a:pt x="21" y="6"/>
                  </a:cubicBezTo>
                  <a:cubicBezTo>
                    <a:pt x="24" y="7"/>
                    <a:pt x="26" y="9"/>
                    <a:pt x="25" y="12"/>
                  </a:cubicBezTo>
                  <a:cubicBezTo>
                    <a:pt x="24" y="15"/>
                    <a:pt x="22" y="16"/>
                    <a:pt x="2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4"/>
            <p:cNvSpPr>
              <a:spLocks/>
            </p:cNvSpPr>
            <p:nvPr/>
          </p:nvSpPr>
          <p:spPr bwMode="auto">
            <a:xfrm>
              <a:off x="3228" y="842"/>
              <a:ext cx="49" cy="30"/>
            </a:xfrm>
            <a:custGeom>
              <a:avLst/>
              <a:gdLst>
                <a:gd name="T0" fmla="*/ 24 w 30"/>
                <a:gd name="T1" fmla="*/ 19 h 19"/>
                <a:gd name="T2" fmla="*/ 24 w 30"/>
                <a:gd name="T3" fmla="*/ 19 h 19"/>
                <a:gd name="T4" fmla="*/ 3 w 30"/>
                <a:gd name="T5" fmla="*/ 10 h 19"/>
                <a:gd name="T6" fmla="*/ 2 w 30"/>
                <a:gd name="T7" fmla="*/ 3 h 19"/>
                <a:gd name="T8" fmla="*/ 10 w 30"/>
                <a:gd name="T9" fmla="*/ 2 h 19"/>
                <a:gd name="T10" fmla="*/ 25 w 30"/>
                <a:gd name="T11" fmla="*/ 9 h 19"/>
                <a:gd name="T12" fmla="*/ 30 w 30"/>
                <a:gd name="T13" fmla="*/ 14 h 19"/>
                <a:gd name="T14" fmla="*/ 24 w 3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9">
                  <a:moveTo>
                    <a:pt x="24" y="19"/>
                  </a:moveTo>
                  <a:cubicBezTo>
                    <a:pt x="24" y="19"/>
                    <a:pt x="24" y="19"/>
                    <a:pt x="24" y="19"/>
                  </a:cubicBezTo>
                  <a:cubicBezTo>
                    <a:pt x="15" y="18"/>
                    <a:pt x="9" y="16"/>
                    <a:pt x="3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5" y="0"/>
                    <a:pt x="8" y="0"/>
                    <a:pt x="10" y="2"/>
                  </a:cubicBezTo>
                  <a:cubicBezTo>
                    <a:pt x="14" y="6"/>
                    <a:pt x="17" y="8"/>
                    <a:pt x="25" y="9"/>
                  </a:cubicBezTo>
                  <a:cubicBezTo>
                    <a:pt x="28" y="9"/>
                    <a:pt x="30" y="11"/>
                    <a:pt x="30" y="14"/>
                  </a:cubicBezTo>
                  <a:cubicBezTo>
                    <a:pt x="29" y="17"/>
                    <a:pt x="27" y="19"/>
                    <a:pt x="24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5"/>
            <p:cNvSpPr>
              <a:spLocks/>
            </p:cNvSpPr>
            <p:nvPr/>
          </p:nvSpPr>
          <p:spPr bwMode="auto">
            <a:xfrm>
              <a:off x="3198" y="834"/>
              <a:ext cx="64" cy="43"/>
            </a:xfrm>
            <a:custGeom>
              <a:avLst/>
              <a:gdLst>
                <a:gd name="T0" fmla="*/ 36 w 40"/>
                <a:gd name="T1" fmla="*/ 27 h 27"/>
                <a:gd name="T2" fmla="*/ 36 w 40"/>
                <a:gd name="T3" fmla="*/ 27 h 27"/>
                <a:gd name="T4" fmla="*/ 2 w 40"/>
                <a:gd name="T5" fmla="*/ 9 h 27"/>
                <a:gd name="T6" fmla="*/ 1 w 40"/>
                <a:gd name="T7" fmla="*/ 8 h 27"/>
                <a:gd name="T8" fmla="*/ 2 w 40"/>
                <a:gd name="T9" fmla="*/ 2 h 27"/>
                <a:gd name="T10" fmla="*/ 8 w 40"/>
                <a:gd name="T11" fmla="*/ 3 h 27"/>
                <a:gd name="T12" fmla="*/ 9 w 40"/>
                <a:gd name="T13" fmla="*/ 3 h 27"/>
                <a:gd name="T14" fmla="*/ 36 w 40"/>
                <a:gd name="T15" fmla="*/ 18 h 27"/>
                <a:gd name="T16" fmla="*/ 40 w 40"/>
                <a:gd name="T17" fmla="*/ 23 h 27"/>
                <a:gd name="T18" fmla="*/ 36 w 4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36" y="27"/>
                  </a:moveTo>
                  <a:cubicBezTo>
                    <a:pt x="36" y="27"/>
                    <a:pt x="36" y="27"/>
                    <a:pt x="36" y="27"/>
                  </a:cubicBezTo>
                  <a:cubicBezTo>
                    <a:pt x="15" y="25"/>
                    <a:pt x="7" y="15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4" y="9"/>
                    <a:pt x="20" y="17"/>
                    <a:pt x="36" y="18"/>
                  </a:cubicBezTo>
                  <a:cubicBezTo>
                    <a:pt x="39" y="18"/>
                    <a:pt x="40" y="20"/>
                    <a:pt x="40" y="23"/>
                  </a:cubicBezTo>
                  <a:cubicBezTo>
                    <a:pt x="40" y="25"/>
                    <a:pt x="38" y="27"/>
                    <a:pt x="36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6"/>
            <p:cNvSpPr>
              <a:spLocks/>
            </p:cNvSpPr>
            <p:nvPr/>
          </p:nvSpPr>
          <p:spPr bwMode="auto">
            <a:xfrm>
              <a:off x="3204" y="783"/>
              <a:ext cx="71" cy="41"/>
            </a:xfrm>
            <a:custGeom>
              <a:avLst/>
              <a:gdLst>
                <a:gd name="T0" fmla="*/ 38 w 44"/>
                <a:gd name="T1" fmla="*/ 25 h 25"/>
                <a:gd name="T2" fmla="*/ 37 w 44"/>
                <a:gd name="T3" fmla="*/ 25 h 25"/>
                <a:gd name="T4" fmla="*/ 24 w 44"/>
                <a:gd name="T5" fmla="*/ 15 h 25"/>
                <a:gd name="T6" fmla="*/ 21 w 44"/>
                <a:gd name="T7" fmla="*/ 11 h 25"/>
                <a:gd name="T8" fmla="*/ 10 w 44"/>
                <a:gd name="T9" fmla="*/ 16 h 25"/>
                <a:gd name="T10" fmla="*/ 3 w 44"/>
                <a:gd name="T11" fmla="*/ 17 h 25"/>
                <a:gd name="T12" fmla="*/ 2 w 44"/>
                <a:gd name="T13" fmla="*/ 9 h 25"/>
                <a:gd name="T14" fmla="*/ 20 w 44"/>
                <a:gd name="T15" fmla="*/ 0 h 25"/>
                <a:gd name="T16" fmla="*/ 33 w 44"/>
                <a:gd name="T17" fmla="*/ 9 h 25"/>
                <a:gd name="T18" fmla="*/ 39 w 44"/>
                <a:gd name="T19" fmla="*/ 15 h 25"/>
                <a:gd name="T20" fmla="*/ 43 w 44"/>
                <a:gd name="T21" fmla="*/ 21 h 25"/>
                <a:gd name="T22" fmla="*/ 38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8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1" y="24"/>
                    <a:pt x="28" y="19"/>
                    <a:pt x="24" y="15"/>
                  </a:cubicBezTo>
                  <a:cubicBezTo>
                    <a:pt x="23" y="14"/>
                    <a:pt x="21" y="12"/>
                    <a:pt x="21" y="11"/>
                  </a:cubicBezTo>
                  <a:cubicBezTo>
                    <a:pt x="17" y="11"/>
                    <a:pt x="13" y="13"/>
                    <a:pt x="10" y="16"/>
                  </a:cubicBezTo>
                  <a:cubicBezTo>
                    <a:pt x="8" y="19"/>
                    <a:pt x="5" y="19"/>
                    <a:pt x="3" y="17"/>
                  </a:cubicBezTo>
                  <a:cubicBezTo>
                    <a:pt x="0" y="15"/>
                    <a:pt x="0" y="11"/>
                    <a:pt x="2" y="9"/>
                  </a:cubicBezTo>
                  <a:cubicBezTo>
                    <a:pt x="8" y="4"/>
                    <a:pt x="14" y="1"/>
                    <a:pt x="20" y="0"/>
                  </a:cubicBezTo>
                  <a:cubicBezTo>
                    <a:pt x="26" y="0"/>
                    <a:pt x="30" y="5"/>
                    <a:pt x="33" y="9"/>
                  </a:cubicBezTo>
                  <a:cubicBezTo>
                    <a:pt x="35" y="12"/>
                    <a:pt x="37" y="15"/>
                    <a:pt x="39" y="15"/>
                  </a:cubicBezTo>
                  <a:cubicBezTo>
                    <a:pt x="42" y="16"/>
                    <a:pt x="44" y="18"/>
                    <a:pt x="43" y="21"/>
                  </a:cubicBezTo>
                  <a:cubicBezTo>
                    <a:pt x="43" y="24"/>
                    <a:pt x="41" y="25"/>
                    <a:pt x="3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7"/>
            <p:cNvSpPr>
              <a:spLocks/>
            </p:cNvSpPr>
            <p:nvPr/>
          </p:nvSpPr>
          <p:spPr bwMode="auto">
            <a:xfrm>
              <a:off x="3575" y="639"/>
              <a:ext cx="16" cy="10"/>
            </a:xfrm>
            <a:custGeom>
              <a:avLst/>
              <a:gdLst>
                <a:gd name="T0" fmla="*/ 10 w 10"/>
                <a:gd name="T1" fmla="*/ 2 h 6"/>
                <a:gd name="T2" fmla="*/ 0 w 10"/>
                <a:gd name="T3" fmla="*/ 0 h 6"/>
                <a:gd name="T4" fmla="*/ 8 w 10"/>
                <a:gd name="T5" fmla="*/ 4 h 6"/>
                <a:gd name="T6" fmla="*/ 10 w 10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0" y="2"/>
                  </a:moveTo>
                  <a:cubicBezTo>
                    <a:pt x="10" y="2"/>
                    <a:pt x="4" y="4"/>
                    <a:pt x="0" y="0"/>
                  </a:cubicBezTo>
                  <a:cubicBezTo>
                    <a:pt x="0" y="0"/>
                    <a:pt x="4" y="6"/>
                    <a:pt x="8" y="4"/>
                  </a:cubicBezTo>
                  <a:lnTo>
                    <a:pt x="10" y="2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285778" y="283985"/>
            <a:ext cx="3627206" cy="651302"/>
            <a:chOff x="2099381" y="2138363"/>
            <a:chExt cx="3627206" cy="651302"/>
          </a:xfrm>
        </p:grpSpPr>
        <p:sp>
          <p:nvSpPr>
            <p:cNvPr id="141" name="Text Box 5"/>
            <p:cNvSpPr txBox="1">
              <a:spLocks noChangeArrowheads="1"/>
            </p:cNvSpPr>
            <p:nvPr/>
          </p:nvSpPr>
          <p:spPr bwMode="auto">
            <a:xfrm>
              <a:off x="2750683" y="2170369"/>
              <a:ext cx="2975904" cy="58477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b="0" dirty="0">
                  <a:solidFill>
                    <a:schemeClr val="bg1"/>
                  </a:solidFill>
                  <a:latin typeface="Franklin Gothic Medium Cond" panose="020B0606030402020204" pitchFamily="34" charset="0"/>
                </a:rPr>
                <a:t>Click to add text</a:t>
              </a:r>
              <a:endParaRPr lang="zh-CN" altLang="en-US" b="0" dirty="0">
                <a:solidFill>
                  <a:schemeClr val="bg1"/>
                </a:solidFill>
                <a:latin typeface="Franklin Gothic Medium Cond" panose="020B0606030402020204" pitchFamily="34" charset="0"/>
              </a:endParaRPr>
            </a:p>
          </p:txBody>
        </p:sp>
        <p:grpSp>
          <p:nvGrpSpPr>
            <p:cNvPr id="138" name="组合 137"/>
            <p:cNvGrpSpPr/>
            <p:nvPr/>
          </p:nvGrpSpPr>
          <p:grpSpPr>
            <a:xfrm>
              <a:off x="2099381" y="2138363"/>
              <a:ext cx="651302" cy="651302"/>
              <a:chOff x="2046993" y="2085975"/>
              <a:chExt cx="756078" cy="756078"/>
            </a:xfrm>
          </p:grpSpPr>
          <p:sp>
            <p:nvSpPr>
              <p:cNvPr id="159" name="椭圆 158"/>
              <p:cNvSpPr/>
              <p:nvPr/>
            </p:nvSpPr>
            <p:spPr>
              <a:xfrm>
                <a:off x="2046993" y="2085975"/>
                <a:ext cx="756078" cy="756078"/>
              </a:xfrm>
              <a:prstGeom prst="ellipse">
                <a:avLst/>
              </a:prstGeom>
              <a:solidFill>
                <a:srgbClr val="FEC422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2114745" y="2153727"/>
                <a:ext cx="620574" cy="620574"/>
              </a:xfrm>
              <a:prstGeom prst="ellipse">
                <a:avLst/>
              </a:prstGeom>
              <a:solidFill>
                <a:srgbClr val="FEC4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4" name="Text Box 5"/>
            <p:cNvSpPr txBox="1">
              <a:spLocks noChangeArrowheads="1"/>
            </p:cNvSpPr>
            <p:nvPr/>
          </p:nvSpPr>
          <p:spPr bwMode="auto">
            <a:xfrm>
              <a:off x="2108744" y="2143334"/>
              <a:ext cx="662948" cy="646331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sz="36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6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1252812" y="1642278"/>
            <a:ext cx="6156684" cy="3216045"/>
            <a:chOff x="1403350" y="2276475"/>
            <a:chExt cx="7416800" cy="3897371"/>
          </a:xfrm>
          <a:solidFill>
            <a:schemeClr val="bg1"/>
          </a:solidFill>
        </p:grpSpPr>
        <p:sp>
          <p:nvSpPr>
            <p:cNvPr id="173" name="Freeform 243"/>
            <p:cNvSpPr>
              <a:spLocks/>
            </p:cNvSpPr>
            <p:nvPr/>
          </p:nvSpPr>
          <p:spPr bwMode="auto">
            <a:xfrm>
              <a:off x="6232572" y="3027808"/>
              <a:ext cx="1199234" cy="947794"/>
            </a:xfrm>
            <a:custGeom>
              <a:avLst/>
              <a:gdLst>
                <a:gd name="T0" fmla="*/ 2147483647 w 820"/>
                <a:gd name="T1" fmla="*/ 2147483647 h 600"/>
                <a:gd name="T2" fmla="*/ 2147483647 w 820"/>
                <a:gd name="T3" fmla="*/ 2147483647 h 600"/>
                <a:gd name="T4" fmla="*/ 2147483647 w 820"/>
                <a:gd name="T5" fmla="*/ 2147483647 h 600"/>
                <a:gd name="T6" fmla="*/ 2147483647 w 820"/>
                <a:gd name="T7" fmla="*/ 2147483647 h 600"/>
                <a:gd name="T8" fmla="*/ 2147483647 w 820"/>
                <a:gd name="T9" fmla="*/ 2147483647 h 600"/>
                <a:gd name="T10" fmla="*/ 2147483647 w 820"/>
                <a:gd name="T11" fmla="*/ 2147483647 h 600"/>
                <a:gd name="T12" fmla="*/ 2147483647 w 820"/>
                <a:gd name="T13" fmla="*/ 2147483647 h 600"/>
                <a:gd name="T14" fmla="*/ 2147483647 w 820"/>
                <a:gd name="T15" fmla="*/ 2147483647 h 600"/>
                <a:gd name="T16" fmla="*/ 2147483647 w 820"/>
                <a:gd name="T17" fmla="*/ 2147483647 h 600"/>
                <a:gd name="T18" fmla="*/ 2147483647 w 820"/>
                <a:gd name="T19" fmla="*/ 2147483647 h 600"/>
                <a:gd name="T20" fmla="*/ 2147483647 w 820"/>
                <a:gd name="T21" fmla="*/ 2147483647 h 600"/>
                <a:gd name="T22" fmla="*/ 2147483647 w 820"/>
                <a:gd name="T23" fmla="*/ 2147483647 h 600"/>
                <a:gd name="T24" fmla="*/ 2147483647 w 820"/>
                <a:gd name="T25" fmla="*/ 2147483647 h 600"/>
                <a:gd name="T26" fmla="*/ 2147483647 w 820"/>
                <a:gd name="T27" fmla="*/ 2147483647 h 600"/>
                <a:gd name="T28" fmla="*/ 2147483647 w 820"/>
                <a:gd name="T29" fmla="*/ 2147483647 h 600"/>
                <a:gd name="T30" fmla="*/ 2147483647 w 820"/>
                <a:gd name="T31" fmla="*/ 2147483647 h 600"/>
                <a:gd name="T32" fmla="*/ 2147483647 w 820"/>
                <a:gd name="T33" fmla="*/ 2147483647 h 600"/>
                <a:gd name="T34" fmla="*/ 2147483647 w 820"/>
                <a:gd name="T35" fmla="*/ 2147483647 h 600"/>
                <a:gd name="T36" fmla="*/ 2147483647 w 820"/>
                <a:gd name="T37" fmla="*/ 2147483647 h 600"/>
                <a:gd name="T38" fmla="*/ 2147483647 w 820"/>
                <a:gd name="T39" fmla="*/ 2147483647 h 600"/>
                <a:gd name="T40" fmla="*/ 2147483647 w 820"/>
                <a:gd name="T41" fmla="*/ 2147483647 h 600"/>
                <a:gd name="T42" fmla="*/ 2147483647 w 820"/>
                <a:gd name="T43" fmla="*/ 2147483647 h 600"/>
                <a:gd name="T44" fmla="*/ 2147483647 w 820"/>
                <a:gd name="T45" fmla="*/ 2147483647 h 600"/>
                <a:gd name="T46" fmla="*/ 2147483647 w 820"/>
                <a:gd name="T47" fmla="*/ 2147483647 h 600"/>
                <a:gd name="T48" fmla="*/ 2147483647 w 820"/>
                <a:gd name="T49" fmla="*/ 2147483647 h 600"/>
                <a:gd name="T50" fmla="*/ 2147483647 w 820"/>
                <a:gd name="T51" fmla="*/ 2147483647 h 600"/>
                <a:gd name="T52" fmla="*/ 2147483647 w 820"/>
                <a:gd name="T53" fmla="*/ 2147483647 h 600"/>
                <a:gd name="T54" fmla="*/ 2147483647 w 820"/>
                <a:gd name="T55" fmla="*/ 2147483647 h 600"/>
                <a:gd name="T56" fmla="*/ 2147483647 w 820"/>
                <a:gd name="T57" fmla="*/ 2147483647 h 600"/>
                <a:gd name="T58" fmla="*/ 2147483647 w 820"/>
                <a:gd name="T59" fmla="*/ 2147483647 h 600"/>
                <a:gd name="T60" fmla="*/ 2147483647 w 820"/>
                <a:gd name="T61" fmla="*/ 2147483647 h 600"/>
                <a:gd name="T62" fmla="*/ 2147483647 w 820"/>
                <a:gd name="T63" fmla="*/ 2147483647 h 600"/>
                <a:gd name="T64" fmla="*/ 2147483647 w 820"/>
                <a:gd name="T65" fmla="*/ 2147483647 h 600"/>
                <a:gd name="T66" fmla="*/ 2147483647 w 820"/>
                <a:gd name="T67" fmla="*/ 2147483647 h 600"/>
                <a:gd name="T68" fmla="*/ 2147483647 w 820"/>
                <a:gd name="T69" fmla="*/ 2147483647 h 600"/>
                <a:gd name="T70" fmla="*/ 2147483647 w 820"/>
                <a:gd name="T71" fmla="*/ 2147483647 h 600"/>
                <a:gd name="T72" fmla="*/ 2147483647 w 820"/>
                <a:gd name="T73" fmla="*/ 2147483647 h 600"/>
                <a:gd name="T74" fmla="*/ 2147483647 w 820"/>
                <a:gd name="T75" fmla="*/ 2147483647 h 600"/>
                <a:gd name="T76" fmla="*/ 2147483647 w 820"/>
                <a:gd name="T77" fmla="*/ 2147483647 h 600"/>
                <a:gd name="T78" fmla="*/ 2147483647 w 820"/>
                <a:gd name="T79" fmla="*/ 2147483647 h 600"/>
                <a:gd name="T80" fmla="*/ 2147483647 w 820"/>
                <a:gd name="T81" fmla="*/ 2147483647 h 600"/>
                <a:gd name="T82" fmla="*/ 2147483647 w 820"/>
                <a:gd name="T83" fmla="*/ 2147483647 h 600"/>
                <a:gd name="T84" fmla="*/ 2147483647 w 820"/>
                <a:gd name="T85" fmla="*/ 2147483647 h 600"/>
                <a:gd name="T86" fmla="*/ 2147483647 w 820"/>
                <a:gd name="T87" fmla="*/ 2147483647 h 600"/>
                <a:gd name="T88" fmla="*/ 0 w 820"/>
                <a:gd name="T89" fmla="*/ 2147483647 h 600"/>
                <a:gd name="T90" fmla="*/ 2147483647 w 820"/>
                <a:gd name="T91" fmla="*/ 2147483647 h 600"/>
                <a:gd name="T92" fmla="*/ 2147483647 w 820"/>
                <a:gd name="T93" fmla="*/ 2147483647 h 600"/>
                <a:gd name="T94" fmla="*/ 2147483647 w 820"/>
                <a:gd name="T95" fmla="*/ 2147483647 h 600"/>
                <a:gd name="T96" fmla="*/ 2147483647 w 820"/>
                <a:gd name="T97" fmla="*/ 2147483647 h 600"/>
                <a:gd name="T98" fmla="*/ 2147483647 w 820"/>
                <a:gd name="T99" fmla="*/ 2147483647 h 600"/>
                <a:gd name="T100" fmla="*/ 2147483647 w 820"/>
                <a:gd name="T101" fmla="*/ 2147483647 h 600"/>
                <a:gd name="T102" fmla="*/ 2147483647 w 820"/>
                <a:gd name="T103" fmla="*/ 2147483647 h 600"/>
                <a:gd name="T104" fmla="*/ 2147483647 w 820"/>
                <a:gd name="T105" fmla="*/ 2147483647 h 600"/>
                <a:gd name="T106" fmla="*/ 2147483647 w 820"/>
                <a:gd name="T107" fmla="*/ 2147483647 h 600"/>
                <a:gd name="T108" fmla="*/ 2147483647 w 820"/>
                <a:gd name="T109" fmla="*/ 2147483647 h 600"/>
                <a:gd name="T110" fmla="*/ 2147483647 w 820"/>
                <a:gd name="T111" fmla="*/ 2147483647 h 600"/>
                <a:gd name="T112" fmla="*/ 2147483647 w 820"/>
                <a:gd name="T113" fmla="*/ 2147483647 h 600"/>
                <a:gd name="T114" fmla="*/ 2147483647 w 820"/>
                <a:gd name="T115" fmla="*/ 2147483647 h 600"/>
                <a:gd name="T116" fmla="*/ 2147483647 w 820"/>
                <a:gd name="T117" fmla="*/ 2147483647 h 600"/>
                <a:gd name="T118" fmla="*/ 2147483647 w 820"/>
                <a:gd name="T119" fmla="*/ 2147483647 h 6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20"/>
                <a:gd name="T181" fmla="*/ 0 h 600"/>
                <a:gd name="T182" fmla="*/ 820 w 820"/>
                <a:gd name="T183" fmla="*/ 600 h 60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20" h="600">
                  <a:moveTo>
                    <a:pt x="414" y="452"/>
                  </a:moveTo>
                  <a:lnTo>
                    <a:pt x="420" y="452"/>
                  </a:lnTo>
                  <a:lnTo>
                    <a:pt x="424" y="454"/>
                  </a:lnTo>
                  <a:lnTo>
                    <a:pt x="426" y="456"/>
                  </a:lnTo>
                  <a:lnTo>
                    <a:pt x="430" y="462"/>
                  </a:lnTo>
                  <a:lnTo>
                    <a:pt x="430" y="464"/>
                  </a:lnTo>
                  <a:lnTo>
                    <a:pt x="434" y="466"/>
                  </a:lnTo>
                  <a:lnTo>
                    <a:pt x="438" y="466"/>
                  </a:lnTo>
                  <a:lnTo>
                    <a:pt x="440" y="470"/>
                  </a:lnTo>
                  <a:lnTo>
                    <a:pt x="442" y="480"/>
                  </a:lnTo>
                  <a:lnTo>
                    <a:pt x="446" y="496"/>
                  </a:lnTo>
                  <a:lnTo>
                    <a:pt x="444" y="500"/>
                  </a:lnTo>
                  <a:lnTo>
                    <a:pt x="446" y="502"/>
                  </a:lnTo>
                  <a:lnTo>
                    <a:pt x="440" y="504"/>
                  </a:lnTo>
                  <a:lnTo>
                    <a:pt x="436" y="510"/>
                  </a:lnTo>
                  <a:lnTo>
                    <a:pt x="434" y="516"/>
                  </a:lnTo>
                  <a:lnTo>
                    <a:pt x="434" y="520"/>
                  </a:lnTo>
                  <a:lnTo>
                    <a:pt x="436" y="528"/>
                  </a:lnTo>
                  <a:lnTo>
                    <a:pt x="438" y="532"/>
                  </a:lnTo>
                  <a:lnTo>
                    <a:pt x="442" y="534"/>
                  </a:lnTo>
                  <a:lnTo>
                    <a:pt x="448" y="534"/>
                  </a:lnTo>
                  <a:lnTo>
                    <a:pt x="452" y="534"/>
                  </a:lnTo>
                  <a:lnTo>
                    <a:pt x="454" y="536"/>
                  </a:lnTo>
                  <a:lnTo>
                    <a:pt x="456" y="542"/>
                  </a:lnTo>
                  <a:lnTo>
                    <a:pt x="458" y="546"/>
                  </a:lnTo>
                  <a:lnTo>
                    <a:pt x="462" y="548"/>
                  </a:lnTo>
                  <a:lnTo>
                    <a:pt x="466" y="550"/>
                  </a:lnTo>
                  <a:lnTo>
                    <a:pt x="468" y="554"/>
                  </a:lnTo>
                  <a:lnTo>
                    <a:pt x="468" y="558"/>
                  </a:lnTo>
                  <a:lnTo>
                    <a:pt x="466" y="568"/>
                  </a:lnTo>
                  <a:lnTo>
                    <a:pt x="472" y="570"/>
                  </a:lnTo>
                  <a:lnTo>
                    <a:pt x="478" y="574"/>
                  </a:lnTo>
                  <a:lnTo>
                    <a:pt x="484" y="578"/>
                  </a:lnTo>
                  <a:lnTo>
                    <a:pt x="490" y="580"/>
                  </a:lnTo>
                  <a:lnTo>
                    <a:pt x="492" y="582"/>
                  </a:lnTo>
                  <a:lnTo>
                    <a:pt x="496" y="578"/>
                  </a:lnTo>
                  <a:lnTo>
                    <a:pt x="500" y="582"/>
                  </a:lnTo>
                  <a:lnTo>
                    <a:pt x="502" y="582"/>
                  </a:lnTo>
                  <a:lnTo>
                    <a:pt x="506" y="580"/>
                  </a:lnTo>
                  <a:lnTo>
                    <a:pt x="502" y="574"/>
                  </a:lnTo>
                  <a:lnTo>
                    <a:pt x="500" y="568"/>
                  </a:lnTo>
                  <a:lnTo>
                    <a:pt x="500" y="566"/>
                  </a:lnTo>
                  <a:lnTo>
                    <a:pt x="502" y="562"/>
                  </a:lnTo>
                  <a:lnTo>
                    <a:pt x="506" y="560"/>
                  </a:lnTo>
                  <a:lnTo>
                    <a:pt x="518" y="560"/>
                  </a:lnTo>
                  <a:lnTo>
                    <a:pt x="524" y="560"/>
                  </a:lnTo>
                  <a:lnTo>
                    <a:pt x="534" y="558"/>
                  </a:lnTo>
                  <a:lnTo>
                    <a:pt x="542" y="552"/>
                  </a:lnTo>
                  <a:lnTo>
                    <a:pt x="550" y="548"/>
                  </a:lnTo>
                  <a:lnTo>
                    <a:pt x="558" y="546"/>
                  </a:lnTo>
                  <a:lnTo>
                    <a:pt x="564" y="548"/>
                  </a:lnTo>
                  <a:lnTo>
                    <a:pt x="568" y="550"/>
                  </a:lnTo>
                  <a:lnTo>
                    <a:pt x="574" y="552"/>
                  </a:lnTo>
                  <a:lnTo>
                    <a:pt x="578" y="552"/>
                  </a:lnTo>
                  <a:lnTo>
                    <a:pt x="580" y="558"/>
                  </a:lnTo>
                  <a:lnTo>
                    <a:pt x="582" y="562"/>
                  </a:lnTo>
                  <a:lnTo>
                    <a:pt x="590" y="570"/>
                  </a:lnTo>
                  <a:lnTo>
                    <a:pt x="598" y="574"/>
                  </a:lnTo>
                  <a:lnTo>
                    <a:pt x="606" y="576"/>
                  </a:lnTo>
                  <a:lnTo>
                    <a:pt x="620" y="576"/>
                  </a:lnTo>
                  <a:lnTo>
                    <a:pt x="626" y="576"/>
                  </a:lnTo>
                  <a:lnTo>
                    <a:pt x="630" y="578"/>
                  </a:lnTo>
                  <a:lnTo>
                    <a:pt x="638" y="582"/>
                  </a:lnTo>
                  <a:lnTo>
                    <a:pt x="638" y="588"/>
                  </a:lnTo>
                  <a:lnTo>
                    <a:pt x="638" y="594"/>
                  </a:lnTo>
                  <a:lnTo>
                    <a:pt x="640" y="598"/>
                  </a:lnTo>
                  <a:lnTo>
                    <a:pt x="646" y="600"/>
                  </a:lnTo>
                  <a:lnTo>
                    <a:pt x="650" y="596"/>
                  </a:lnTo>
                  <a:lnTo>
                    <a:pt x="648" y="594"/>
                  </a:lnTo>
                  <a:lnTo>
                    <a:pt x="648" y="590"/>
                  </a:lnTo>
                  <a:lnTo>
                    <a:pt x="646" y="584"/>
                  </a:lnTo>
                  <a:lnTo>
                    <a:pt x="662" y="580"/>
                  </a:lnTo>
                  <a:lnTo>
                    <a:pt x="674" y="572"/>
                  </a:lnTo>
                  <a:lnTo>
                    <a:pt x="696" y="558"/>
                  </a:lnTo>
                  <a:lnTo>
                    <a:pt x="696" y="568"/>
                  </a:lnTo>
                  <a:lnTo>
                    <a:pt x="708" y="568"/>
                  </a:lnTo>
                  <a:lnTo>
                    <a:pt x="712" y="562"/>
                  </a:lnTo>
                  <a:lnTo>
                    <a:pt x="714" y="560"/>
                  </a:lnTo>
                  <a:lnTo>
                    <a:pt x="724" y="556"/>
                  </a:lnTo>
                  <a:lnTo>
                    <a:pt x="734" y="554"/>
                  </a:lnTo>
                  <a:lnTo>
                    <a:pt x="738" y="552"/>
                  </a:lnTo>
                  <a:lnTo>
                    <a:pt x="742" y="548"/>
                  </a:lnTo>
                  <a:lnTo>
                    <a:pt x="742" y="550"/>
                  </a:lnTo>
                  <a:lnTo>
                    <a:pt x="746" y="540"/>
                  </a:lnTo>
                  <a:lnTo>
                    <a:pt x="752" y="532"/>
                  </a:lnTo>
                  <a:lnTo>
                    <a:pt x="770" y="518"/>
                  </a:lnTo>
                  <a:lnTo>
                    <a:pt x="772" y="514"/>
                  </a:lnTo>
                  <a:lnTo>
                    <a:pt x="774" y="508"/>
                  </a:lnTo>
                  <a:lnTo>
                    <a:pt x="774" y="498"/>
                  </a:lnTo>
                  <a:lnTo>
                    <a:pt x="774" y="488"/>
                  </a:lnTo>
                  <a:lnTo>
                    <a:pt x="778" y="478"/>
                  </a:lnTo>
                  <a:lnTo>
                    <a:pt x="786" y="466"/>
                  </a:lnTo>
                  <a:lnTo>
                    <a:pt x="792" y="454"/>
                  </a:lnTo>
                  <a:lnTo>
                    <a:pt x="794" y="448"/>
                  </a:lnTo>
                  <a:lnTo>
                    <a:pt x="794" y="442"/>
                  </a:lnTo>
                  <a:lnTo>
                    <a:pt x="792" y="432"/>
                  </a:lnTo>
                  <a:lnTo>
                    <a:pt x="790" y="426"/>
                  </a:lnTo>
                  <a:lnTo>
                    <a:pt x="782" y="420"/>
                  </a:lnTo>
                  <a:lnTo>
                    <a:pt x="772" y="418"/>
                  </a:lnTo>
                  <a:lnTo>
                    <a:pt x="778" y="410"/>
                  </a:lnTo>
                  <a:lnTo>
                    <a:pt x="786" y="406"/>
                  </a:lnTo>
                  <a:lnTo>
                    <a:pt x="778" y="400"/>
                  </a:lnTo>
                  <a:lnTo>
                    <a:pt x="774" y="396"/>
                  </a:lnTo>
                  <a:lnTo>
                    <a:pt x="772" y="392"/>
                  </a:lnTo>
                  <a:lnTo>
                    <a:pt x="776" y="392"/>
                  </a:lnTo>
                  <a:lnTo>
                    <a:pt x="768" y="378"/>
                  </a:lnTo>
                  <a:lnTo>
                    <a:pt x="760" y="366"/>
                  </a:lnTo>
                  <a:lnTo>
                    <a:pt x="750" y="352"/>
                  </a:lnTo>
                  <a:lnTo>
                    <a:pt x="738" y="342"/>
                  </a:lnTo>
                  <a:lnTo>
                    <a:pt x="726" y="338"/>
                  </a:lnTo>
                  <a:lnTo>
                    <a:pt x="720" y="334"/>
                  </a:lnTo>
                  <a:lnTo>
                    <a:pt x="718" y="332"/>
                  </a:lnTo>
                  <a:lnTo>
                    <a:pt x="718" y="328"/>
                  </a:lnTo>
                  <a:lnTo>
                    <a:pt x="718" y="324"/>
                  </a:lnTo>
                  <a:lnTo>
                    <a:pt x="720" y="316"/>
                  </a:lnTo>
                  <a:lnTo>
                    <a:pt x="724" y="312"/>
                  </a:lnTo>
                  <a:lnTo>
                    <a:pt x="728" y="308"/>
                  </a:lnTo>
                  <a:lnTo>
                    <a:pt x="748" y="294"/>
                  </a:lnTo>
                  <a:lnTo>
                    <a:pt x="734" y="286"/>
                  </a:lnTo>
                  <a:lnTo>
                    <a:pt x="726" y="282"/>
                  </a:lnTo>
                  <a:lnTo>
                    <a:pt x="718" y="280"/>
                  </a:lnTo>
                  <a:lnTo>
                    <a:pt x="714" y="282"/>
                  </a:lnTo>
                  <a:lnTo>
                    <a:pt x="710" y="286"/>
                  </a:lnTo>
                  <a:lnTo>
                    <a:pt x="706" y="290"/>
                  </a:lnTo>
                  <a:lnTo>
                    <a:pt x="702" y="290"/>
                  </a:lnTo>
                  <a:lnTo>
                    <a:pt x="662" y="266"/>
                  </a:lnTo>
                  <a:lnTo>
                    <a:pt x="662" y="262"/>
                  </a:lnTo>
                  <a:lnTo>
                    <a:pt x="666" y="260"/>
                  </a:lnTo>
                  <a:lnTo>
                    <a:pt x="670" y="256"/>
                  </a:lnTo>
                  <a:lnTo>
                    <a:pt x="676" y="254"/>
                  </a:lnTo>
                  <a:lnTo>
                    <a:pt x="682" y="250"/>
                  </a:lnTo>
                  <a:lnTo>
                    <a:pt x="686" y="240"/>
                  </a:lnTo>
                  <a:lnTo>
                    <a:pt x="694" y="228"/>
                  </a:lnTo>
                  <a:lnTo>
                    <a:pt x="698" y="224"/>
                  </a:lnTo>
                  <a:lnTo>
                    <a:pt x="704" y="224"/>
                  </a:lnTo>
                  <a:lnTo>
                    <a:pt x="708" y="224"/>
                  </a:lnTo>
                  <a:lnTo>
                    <a:pt x="712" y="228"/>
                  </a:lnTo>
                  <a:lnTo>
                    <a:pt x="714" y="236"/>
                  </a:lnTo>
                  <a:lnTo>
                    <a:pt x="714" y="262"/>
                  </a:lnTo>
                  <a:lnTo>
                    <a:pt x="718" y="262"/>
                  </a:lnTo>
                  <a:lnTo>
                    <a:pt x="724" y="258"/>
                  </a:lnTo>
                  <a:lnTo>
                    <a:pt x="732" y="250"/>
                  </a:lnTo>
                  <a:lnTo>
                    <a:pt x="740" y="242"/>
                  </a:lnTo>
                  <a:lnTo>
                    <a:pt x="742" y="242"/>
                  </a:lnTo>
                  <a:lnTo>
                    <a:pt x="748" y="242"/>
                  </a:lnTo>
                  <a:lnTo>
                    <a:pt x="752" y="234"/>
                  </a:lnTo>
                  <a:lnTo>
                    <a:pt x="760" y="222"/>
                  </a:lnTo>
                  <a:lnTo>
                    <a:pt x="770" y="210"/>
                  </a:lnTo>
                  <a:lnTo>
                    <a:pt x="774" y="212"/>
                  </a:lnTo>
                  <a:lnTo>
                    <a:pt x="780" y="214"/>
                  </a:lnTo>
                  <a:lnTo>
                    <a:pt x="792" y="214"/>
                  </a:lnTo>
                  <a:lnTo>
                    <a:pt x="790" y="208"/>
                  </a:lnTo>
                  <a:lnTo>
                    <a:pt x="792" y="204"/>
                  </a:lnTo>
                  <a:lnTo>
                    <a:pt x="796" y="198"/>
                  </a:lnTo>
                  <a:lnTo>
                    <a:pt x="802" y="188"/>
                  </a:lnTo>
                  <a:lnTo>
                    <a:pt x="806" y="190"/>
                  </a:lnTo>
                  <a:lnTo>
                    <a:pt x="810" y="192"/>
                  </a:lnTo>
                  <a:lnTo>
                    <a:pt x="814" y="190"/>
                  </a:lnTo>
                  <a:lnTo>
                    <a:pt x="818" y="188"/>
                  </a:lnTo>
                  <a:lnTo>
                    <a:pt x="818" y="186"/>
                  </a:lnTo>
                  <a:lnTo>
                    <a:pt x="820" y="188"/>
                  </a:lnTo>
                  <a:lnTo>
                    <a:pt x="814" y="172"/>
                  </a:lnTo>
                  <a:lnTo>
                    <a:pt x="808" y="164"/>
                  </a:lnTo>
                  <a:lnTo>
                    <a:pt x="800" y="158"/>
                  </a:lnTo>
                  <a:lnTo>
                    <a:pt x="800" y="142"/>
                  </a:lnTo>
                  <a:lnTo>
                    <a:pt x="812" y="146"/>
                  </a:lnTo>
                  <a:lnTo>
                    <a:pt x="820" y="152"/>
                  </a:lnTo>
                  <a:lnTo>
                    <a:pt x="820" y="142"/>
                  </a:lnTo>
                  <a:lnTo>
                    <a:pt x="820" y="136"/>
                  </a:lnTo>
                  <a:lnTo>
                    <a:pt x="820" y="124"/>
                  </a:lnTo>
                  <a:lnTo>
                    <a:pt x="818" y="110"/>
                  </a:lnTo>
                  <a:lnTo>
                    <a:pt x="814" y="100"/>
                  </a:lnTo>
                  <a:lnTo>
                    <a:pt x="806" y="86"/>
                  </a:lnTo>
                  <a:lnTo>
                    <a:pt x="798" y="92"/>
                  </a:lnTo>
                  <a:lnTo>
                    <a:pt x="792" y="98"/>
                  </a:lnTo>
                  <a:lnTo>
                    <a:pt x="786" y="102"/>
                  </a:lnTo>
                  <a:lnTo>
                    <a:pt x="774" y="104"/>
                  </a:lnTo>
                  <a:lnTo>
                    <a:pt x="770" y="104"/>
                  </a:lnTo>
                  <a:lnTo>
                    <a:pt x="764" y="102"/>
                  </a:lnTo>
                  <a:lnTo>
                    <a:pt x="756" y="96"/>
                  </a:lnTo>
                  <a:lnTo>
                    <a:pt x="750" y="88"/>
                  </a:lnTo>
                  <a:lnTo>
                    <a:pt x="744" y="80"/>
                  </a:lnTo>
                  <a:lnTo>
                    <a:pt x="732" y="76"/>
                  </a:lnTo>
                  <a:lnTo>
                    <a:pt x="718" y="72"/>
                  </a:lnTo>
                  <a:lnTo>
                    <a:pt x="704" y="68"/>
                  </a:lnTo>
                  <a:lnTo>
                    <a:pt x="690" y="62"/>
                  </a:lnTo>
                  <a:lnTo>
                    <a:pt x="680" y="54"/>
                  </a:lnTo>
                  <a:lnTo>
                    <a:pt x="668" y="46"/>
                  </a:lnTo>
                  <a:lnTo>
                    <a:pt x="646" y="24"/>
                  </a:lnTo>
                  <a:lnTo>
                    <a:pt x="634" y="16"/>
                  </a:lnTo>
                  <a:lnTo>
                    <a:pt x="622" y="8"/>
                  </a:lnTo>
                  <a:lnTo>
                    <a:pt x="606" y="2"/>
                  </a:lnTo>
                  <a:lnTo>
                    <a:pt x="584" y="0"/>
                  </a:lnTo>
                  <a:lnTo>
                    <a:pt x="572" y="0"/>
                  </a:lnTo>
                  <a:lnTo>
                    <a:pt x="562" y="2"/>
                  </a:lnTo>
                  <a:lnTo>
                    <a:pt x="556" y="4"/>
                  </a:lnTo>
                  <a:lnTo>
                    <a:pt x="552" y="8"/>
                  </a:lnTo>
                  <a:lnTo>
                    <a:pt x="550" y="12"/>
                  </a:lnTo>
                  <a:lnTo>
                    <a:pt x="550" y="18"/>
                  </a:lnTo>
                  <a:lnTo>
                    <a:pt x="552" y="20"/>
                  </a:lnTo>
                  <a:lnTo>
                    <a:pt x="556" y="24"/>
                  </a:lnTo>
                  <a:lnTo>
                    <a:pt x="562" y="30"/>
                  </a:lnTo>
                  <a:lnTo>
                    <a:pt x="564" y="40"/>
                  </a:lnTo>
                  <a:lnTo>
                    <a:pt x="566" y="50"/>
                  </a:lnTo>
                  <a:lnTo>
                    <a:pt x="566" y="56"/>
                  </a:lnTo>
                  <a:lnTo>
                    <a:pt x="566" y="62"/>
                  </a:lnTo>
                  <a:lnTo>
                    <a:pt x="562" y="66"/>
                  </a:lnTo>
                  <a:lnTo>
                    <a:pt x="560" y="68"/>
                  </a:lnTo>
                  <a:lnTo>
                    <a:pt x="550" y="68"/>
                  </a:lnTo>
                  <a:lnTo>
                    <a:pt x="536" y="66"/>
                  </a:lnTo>
                  <a:lnTo>
                    <a:pt x="538" y="88"/>
                  </a:lnTo>
                  <a:lnTo>
                    <a:pt x="538" y="94"/>
                  </a:lnTo>
                  <a:lnTo>
                    <a:pt x="542" y="98"/>
                  </a:lnTo>
                  <a:lnTo>
                    <a:pt x="544" y="102"/>
                  </a:lnTo>
                  <a:lnTo>
                    <a:pt x="550" y="102"/>
                  </a:lnTo>
                  <a:lnTo>
                    <a:pt x="568" y="102"/>
                  </a:lnTo>
                  <a:lnTo>
                    <a:pt x="576" y="100"/>
                  </a:lnTo>
                  <a:lnTo>
                    <a:pt x="582" y="98"/>
                  </a:lnTo>
                  <a:lnTo>
                    <a:pt x="592" y="100"/>
                  </a:lnTo>
                  <a:lnTo>
                    <a:pt x="602" y="106"/>
                  </a:lnTo>
                  <a:lnTo>
                    <a:pt x="610" y="112"/>
                  </a:lnTo>
                  <a:lnTo>
                    <a:pt x="616" y="120"/>
                  </a:lnTo>
                  <a:lnTo>
                    <a:pt x="596" y="122"/>
                  </a:lnTo>
                  <a:lnTo>
                    <a:pt x="578" y="124"/>
                  </a:lnTo>
                  <a:lnTo>
                    <a:pt x="576" y="128"/>
                  </a:lnTo>
                  <a:lnTo>
                    <a:pt x="576" y="132"/>
                  </a:lnTo>
                  <a:lnTo>
                    <a:pt x="574" y="134"/>
                  </a:lnTo>
                  <a:lnTo>
                    <a:pt x="574" y="140"/>
                  </a:lnTo>
                  <a:lnTo>
                    <a:pt x="570" y="142"/>
                  </a:lnTo>
                  <a:lnTo>
                    <a:pt x="566" y="142"/>
                  </a:lnTo>
                  <a:lnTo>
                    <a:pt x="556" y="144"/>
                  </a:lnTo>
                  <a:lnTo>
                    <a:pt x="552" y="146"/>
                  </a:lnTo>
                  <a:lnTo>
                    <a:pt x="550" y="150"/>
                  </a:lnTo>
                  <a:lnTo>
                    <a:pt x="544" y="152"/>
                  </a:lnTo>
                  <a:lnTo>
                    <a:pt x="538" y="154"/>
                  </a:lnTo>
                  <a:lnTo>
                    <a:pt x="532" y="154"/>
                  </a:lnTo>
                  <a:lnTo>
                    <a:pt x="528" y="152"/>
                  </a:lnTo>
                  <a:lnTo>
                    <a:pt x="524" y="150"/>
                  </a:lnTo>
                  <a:lnTo>
                    <a:pt x="522" y="150"/>
                  </a:lnTo>
                  <a:lnTo>
                    <a:pt x="518" y="152"/>
                  </a:lnTo>
                  <a:lnTo>
                    <a:pt x="516" y="156"/>
                  </a:lnTo>
                  <a:lnTo>
                    <a:pt x="516" y="160"/>
                  </a:lnTo>
                  <a:lnTo>
                    <a:pt x="518" y="160"/>
                  </a:lnTo>
                  <a:lnTo>
                    <a:pt x="524" y="164"/>
                  </a:lnTo>
                  <a:lnTo>
                    <a:pt x="528" y="166"/>
                  </a:lnTo>
                  <a:lnTo>
                    <a:pt x="530" y="168"/>
                  </a:lnTo>
                  <a:lnTo>
                    <a:pt x="530" y="172"/>
                  </a:lnTo>
                  <a:lnTo>
                    <a:pt x="530" y="176"/>
                  </a:lnTo>
                  <a:lnTo>
                    <a:pt x="526" y="182"/>
                  </a:lnTo>
                  <a:lnTo>
                    <a:pt x="518" y="188"/>
                  </a:lnTo>
                  <a:lnTo>
                    <a:pt x="508" y="194"/>
                  </a:lnTo>
                  <a:lnTo>
                    <a:pt x="496" y="198"/>
                  </a:lnTo>
                  <a:lnTo>
                    <a:pt x="468" y="198"/>
                  </a:lnTo>
                  <a:lnTo>
                    <a:pt x="458" y="206"/>
                  </a:lnTo>
                  <a:lnTo>
                    <a:pt x="452" y="210"/>
                  </a:lnTo>
                  <a:lnTo>
                    <a:pt x="444" y="212"/>
                  </a:lnTo>
                  <a:lnTo>
                    <a:pt x="430" y="210"/>
                  </a:lnTo>
                  <a:lnTo>
                    <a:pt x="414" y="206"/>
                  </a:lnTo>
                  <a:lnTo>
                    <a:pt x="402" y="200"/>
                  </a:lnTo>
                  <a:lnTo>
                    <a:pt x="392" y="194"/>
                  </a:lnTo>
                  <a:lnTo>
                    <a:pt x="348" y="194"/>
                  </a:lnTo>
                  <a:lnTo>
                    <a:pt x="348" y="192"/>
                  </a:lnTo>
                  <a:lnTo>
                    <a:pt x="314" y="192"/>
                  </a:lnTo>
                  <a:lnTo>
                    <a:pt x="306" y="188"/>
                  </a:lnTo>
                  <a:lnTo>
                    <a:pt x="298" y="180"/>
                  </a:lnTo>
                  <a:lnTo>
                    <a:pt x="290" y="172"/>
                  </a:lnTo>
                  <a:lnTo>
                    <a:pt x="280" y="166"/>
                  </a:lnTo>
                  <a:lnTo>
                    <a:pt x="272" y="160"/>
                  </a:lnTo>
                  <a:lnTo>
                    <a:pt x="262" y="160"/>
                  </a:lnTo>
                  <a:lnTo>
                    <a:pt x="252" y="156"/>
                  </a:lnTo>
                  <a:lnTo>
                    <a:pt x="244" y="152"/>
                  </a:lnTo>
                  <a:lnTo>
                    <a:pt x="214" y="152"/>
                  </a:lnTo>
                  <a:lnTo>
                    <a:pt x="210" y="146"/>
                  </a:lnTo>
                  <a:lnTo>
                    <a:pt x="206" y="140"/>
                  </a:lnTo>
                  <a:lnTo>
                    <a:pt x="202" y="126"/>
                  </a:lnTo>
                  <a:lnTo>
                    <a:pt x="198" y="118"/>
                  </a:lnTo>
                  <a:lnTo>
                    <a:pt x="194" y="112"/>
                  </a:lnTo>
                  <a:lnTo>
                    <a:pt x="182" y="104"/>
                  </a:lnTo>
                  <a:lnTo>
                    <a:pt x="174" y="100"/>
                  </a:lnTo>
                  <a:lnTo>
                    <a:pt x="168" y="98"/>
                  </a:lnTo>
                  <a:lnTo>
                    <a:pt x="154" y="92"/>
                  </a:lnTo>
                  <a:lnTo>
                    <a:pt x="146" y="90"/>
                  </a:lnTo>
                  <a:lnTo>
                    <a:pt x="140" y="86"/>
                  </a:lnTo>
                  <a:lnTo>
                    <a:pt x="138" y="82"/>
                  </a:lnTo>
                  <a:lnTo>
                    <a:pt x="134" y="76"/>
                  </a:lnTo>
                  <a:lnTo>
                    <a:pt x="134" y="78"/>
                  </a:lnTo>
                  <a:lnTo>
                    <a:pt x="122" y="86"/>
                  </a:lnTo>
                  <a:lnTo>
                    <a:pt x="114" y="94"/>
                  </a:lnTo>
                  <a:lnTo>
                    <a:pt x="126" y="108"/>
                  </a:lnTo>
                  <a:lnTo>
                    <a:pt x="116" y="116"/>
                  </a:lnTo>
                  <a:lnTo>
                    <a:pt x="110" y="118"/>
                  </a:lnTo>
                  <a:lnTo>
                    <a:pt x="100" y="116"/>
                  </a:lnTo>
                  <a:lnTo>
                    <a:pt x="88" y="112"/>
                  </a:lnTo>
                  <a:lnTo>
                    <a:pt x="92" y="130"/>
                  </a:lnTo>
                  <a:lnTo>
                    <a:pt x="92" y="140"/>
                  </a:lnTo>
                  <a:lnTo>
                    <a:pt x="90" y="148"/>
                  </a:lnTo>
                  <a:lnTo>
                    <a:pt x="86" y="150"/>
                  </a:lnTo>
                  <a:lnTo>
                    <a:pt x="84" y="150"/>
                  </a:lnTo>
                  <a:lnTo>
                    <a:pt x="78" y="150"/>
                  </a:lnTo>
                  <a:lnTo>
                    <a:pt x="68" y="146"/>
                  </a:lnTo>
                  <a:lnTo>
                    <a:pt x="70" y="156"/>
                  </a:lnTo>
                  <a:lnTo>
                    <a:pt x="76" y="164"/>
                  </a:lnTo>
                  <a:lnTo>
                    <a:pt x="80" y="176"/>
                  </a:lnTo>
                  <a:lnTo>
                    <a:pt x="82" y="188"/>
                  </a:lnTo>
                  <a:lnTo>
                    <a:pt x="78" y="194"/>
                  </a:lnTo>
                  <a:lnTo>
                    <a:pt x="74" y="200"/>
                  </a:lnTo>
                  <a:lnTo>
                    <a:pt x="64" y="214"/>
                  </a:lnTo>
                  <a:lnTo>
                    <a:pt x="50" y="228"/>
                  </a:lnTo>
                  <a:lnTo>
                    <a:pt x="38" y="236"/>
                  </a:lnTo>
                  <a:lnTo>
                    <a:pt x="28" y="238"/>
                  </a:lnTo>
                  <a:lnTo>
                    <a:pt x="14" y="240"/>
                  </a:lnTo>
                  <a:lnTo>
                    <a:pt x="8" y="242"/>
                  </a:lnTo>
                  <a:lnTo>
                    <a:pt x="4" y="244"/>
                  </a:lnTo>
                  <a:lnTo>
                    <a:pt x="2" y="248"/>
                  </a:lnTo>
                  <a:lnTo>
                    <a:pt x="0" y="254"/>
                  </a:lnTo>
                  <a:lnTo>
                    <a:pt x="2" y="258"/>
                  </a:lnTo>
                  <a:lnTo>
                    <a:pt x="4" y="262"/>
                  </a:lnTo>
                  <a:lnTo>
                    <a:pt x="14" y="268"/>
                  </a:lnTo>
                  <a:lnTo>
                    <a:pt x="24" y="276"/>
                  </a:lnTo>
                  <a:lnTo>
                    <a:pt x="26" y="280"/>
                  </a:lnTo>
                  <a:lnTo>
                    <a:pt x="26" y="286"/>
                  </a:lnTo>
                  <a:lnTo>
                    <a:pt x="20" y="288"/>
                  </a:lnTo>
                  <a:lnTo>
                    <a:pt x="14" y="290"/>
                  </a:lnTo>
                  <a:lnTo>
                    <a:pt x="18" y="292"/>
                  </a:lnTo>
                  <a:lnTo>
                    <a:pt x="20" y="294"/>
                  </a:lnTo>
                  <a:lnTo>
                    <a:pt x="28" y="296"/>
                  </a:lnTo>
                  <a:lnTo>
                    <a:pt x="28" y="298"/>
                  </a:lnTo>
                  <a:lnTo>
                    <a:pt x="36" y="298"/>
                  </a:lnTo>
                  <a:lnTo>
                    <a:pt x="44" y="302"/>
                  </a:lnTo>
                  <a:lnTo>
                    <a:pt x="50" y="308"/>
                  </a:lnTo>
                  <a:lnTo>
                    <a:pt x="54" y="316"/>
                  </a:lnTo>
                  <a:lnTo>
                    <a:pt x="58" y="320"/>
                  </a:lnTo>
                  <a:lnTo>
                    <a:pt x="62" y="322"/>
                  </a:lnTo>
                  <a:lnTo>
                    <a:pt x="68" y="322"/>
                  </a:lnTo>
                  <a:lnTo>
                    <a:pt x="74" y="324"/>
                  </a:lnTo>
                  <a:lnTo>
                    <a:pt x="78" y="324"/>
                  </a:lnTo>
                  <a:lnTo>
                    <a:pt x="82" y="326"/>
                  </a:lnTo>
                  <a:lnTo>
                    <a:pt x="84" y="326"/>
                  </a:lnTo>
                  <a:lnTo>
                    <a:pt x="86" y="324"/>
                  </a:lnTo>
                  <a:lnTo>
                    <a:pt x="90" y="322"/>
                  </a:lnTo>
                  <a:lnTo>
                    <a:pt x="94" y="320"/>
                  </a:lnTo>
                  <a:lnTo>
                    <a:pt x="100" y="320"/>
                  </a:lnTo>
                  <a:lnTo>
                    <a:pt x="108" y="320"/>
                  </a:lnTo>
                  <a:lnTo>
                    <a:pt x="114" y="324"/>
                  </a:lnTo>
                  <a:lnTo>
                    <a:pt x="116" y="324"/>
                  </a:lnTo>
                  <a:lnTo>
                    <a:pt x="122" y="326"/>
                  </a:lnTo>
                  <a:lnTo>
                    <a:pt x="122" y="332"/>
                  </a:lnTo>
                  <a:lnTo>
                    <a:pt x="120" y="336"/>
                  </a:lnTo>
                  <a:lnTo>
                    <a:pt x="114" y="344"/>
                  </a:lnTo>
                  <a:lnTo>
                    <a:pt x="112" y="352"/>
                  </a:lnTo>
                  <a:lnTo>
                    <a:pt x="110" y="358"/>
                  </a:lnTo>
                  <a:lnTo>
                    <a:pt x="112" y="362"/>
                  </a:lnTo>
                  <a:lnTo>
                    <a:pt x="114" y="368"/>
                  </a:lnTo>
                  <a:lnTo>
                    <a:pt x="122" y="376"/>
                  </a:lnTo>
                  <a:lnTo>
                    <a:pt x="120" y="378"/>
                  </a:lnTo>
                  <a:lnTo>
                    <a:pt x="118" y="378"/>
                  </a:lnTo>
                  <a:lnTo>
                    <a:pt x="112" y="380"/>
                  </a:lnTo>
                  <a:lnTo>
                    <a:pt x="114" y="388"/>
                  </a:lnTo>
                  <a:lnTo>
                    <a:pt x="114" y="392"/>
                  </a:lnTo>
                  <a:lnTo>
                    <a:pt x="116" y="396"/>
                  </a:lnTo>
                  <a:lnTo>
                    <a:pt x="118" y="400"/>
                  </a:lnTo>
                  <a:lnTo>
                    <a:pt x="126" y="404"/>
                  </a:lnTo>
                  <a:lnTo>
                    <a:pt x="136" y="408"/>
                  </a:lnTo>
                  <a:lnTo>
                    <a:pt x="144" y="416"/>
                  </a:lnTo>
                  <a:lnTo>
                    <a:pt x="152" y="424"/>
                  </a:lnTo>
                  <a:lnTo>
                    <a:pt x="158" y="424"/>
                  </a:lnTo>
                  <a:lnTo>
                    <a:pt x="162" y="424"/>
                  </a:lnTo>
                  <a:lnTo>
                    <a:pt x="164" y="422"/>
                  </a:lnTo>
                  <a:lnTo>
                    <a:pt x="166" y="420"/>
                  </a:lnTo>
                  <a:lnTo>
                    <a:pt x="168" y="420"/>
                  </a:lnTo>
                  <a:lnTo>
                    <a:pt x="180" y="428"/>
                  </a:lnTo>
                  <a:lnTo>
                    <a:pt x="190" y="436"/>
                  </a:lnTo>
                  <a:lnTo>
                    <a:pt x="198" y="442"/>
                  </a:lnTo>
                  <a:lnTo>
                    <a:pt x="208" y="446"/>
                  </a:lnTo>
                  <a:lnTo>
                    <a:pt x="220" y="450"/>
                  </a:lnTo>
                  <a:lnTo>
                    <a:pt x="222" y="452"/>
                  </a:lnTo>
                  <a:lnTo>
                    <a:pt x="226" y="456"/>
                  </a:lnTo>
                  <a:lnTo>
                    <a:pt x="230" y="458"/>
                  </a:lnTo>
                  <a:lnTo>
                    <a:pt x="236" y="460"/>
                  </a:lnTo>
                  <a:lnTo>
                    <a:pt x="240" y="460"/>
                  </a:lnTo>
                  <a:lnTo>
                    <a:pt x="242" y="460"/>
                  </a:lnTo>
                  <a:lnTo>
                    <a:pt x="244" y="460"/>
                  </a:lnTo>
                  <a:lnTo>
                    <a:pt x="250" y="464"/>
                  </a:lnTo>
                  <a:lnTo>
                    <a:pt x="256" y="466"/>
                  </a:lnTo>
                  <a:lnTo>
                    <a:pt x="274" y="466"/>
                  </a:lnTo>
                  <a:lnTo>
                    <a:pt x="274" y="468"/>
                  </a:lnTo>
                  <a:lnTo>
                    <a:pt x="274" y="464"/>
                  </a:lnTo>
                  <a:lnTo>
                    <a:pt x="278" y="462"/>
                  </a:lnTo>
                  <a:lnTo>
                    <a:pt x="284" y="460"/>
                  </a:lnTo>
                  <a:lnTo>
                    <a:pt x="288" y="472"/>
                  </a:lnTo>
                  <a:lnTo>
                    <a:pt x="290" y="468"/>
                  </a:lnTo>
                  <a:lnTo>
                    <a:pt x="294" y="462"/>
                  </a:lnTo>
                  <a:lnTo>
                    <a:pt x="298" y="460"/>
                  </a:lnTo>
                  <a:lnTo>
                    <a:pt x="302" y="458"/>
                  </a:lnTo>
                  <a:lnTo>
                    <a:pt x="312" y="460"/>
                  </a:lnTo>
                  <a:lnTo>
                    <a:pt x="322" y="464"/>
                  </a:lnTo>
                  <a:lnTo>
                    <a:pt x="332" y="472"/>
                  </a:lnTo>
                  <a:lnTo>
                    <a:pt x="336" y="478"/>
                  </a:lnTo>
                  <a:lnTo>
                    <a:pt x="336" y="480"/>
                  </a:lnTo>
                  <a:lnTo>
                    <a:pt x="338" y="478"/>
                  </a:lnTo>
                  <a:lnTo>
                    <a:pt x="340" y="470"/>
                  </a:lnTo>
                  <a:lnTo>
                    <a:pt x="344" y="460"/>
                  </a:lnTo>
                  <a:lnTo>
                    <a:pt x="348" y="454"/>
                  </a:lnTo>
                  <a:lnTo>
                    <a:pt x="356" y="446"/>
                  </a:lnTo>
                  <a:lnTo>
                    <a:pt x="362" y="442"/>
                  </a:lnTo>
                  <a:lnTo>
                    <a:pt x="372" y="438"/>
                  </a:lnTo>
                  <a:lnTo>
                    <a:pt x="374" y="440"/>
                  </a:lnTo>
                  <a:lnTo>
                    <a:pt x="376" y="440"/>
                  </a:lnTo>
                  <a:lnTo>
                    <a:pt x="380" y="442"/>
                  </a:lnTo>
                  <a:lnTo>
                    <a:pt x="382" y="440"/>
                  </a:lnTo>
                  <a:lnTo>
                    <a:pt x="386" y="438"/>
                  </a:lnTo>
                  <a:lnTo>
                    <a:pt x="386" y="436"/>
                  </a:lnTo>
                  <a:lnTo>
                    <a:pt x="392" y="436"/>
                  </a:lnTo>
                  <a:lnTo>
                    <a:pt x="400" y="444"/>
                  </a:lnTo>
                  <a:lnTo>
                    <a:pt x="400" y="448"/>
                  </a:lnTo>
                  <a:lnTo>
                    <a:pt x="400" y="450"/>
                  </a:lnTo>
                  <a:lnTo>
                    <a:pt x="404" y="454"/>
                  </a:lnTo>
                  <a:lnTo>
                    <a:pt x="410" y="456"/>
                  </a:lnTo>
                  <a:lnTo>
                    <a:pt x="414" y="456"/>
                  </a:lnTo>
                  <a:lnTo>
                    <a:pt x="414" y="45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74" name="Freeform 244"/>
            <p:cNvSpPr>
              <a:spLocks/>
            </p:cNvSpPr>
            <p:nvPr/>
          </p:nvSpPr>
          <p:spPr bwMode="auto">
            <a:xfrm>
              <a:off x="7615150" y="3253473"/>
              <a:ext cx="121077" cy="111506"/>
            </a:xfrm>
            <a:custGeom>
              <a:avLst/>
              <a:gdLst>
                <a:gd name="T0" fmla="*/ 2147483647 w 82"/>
                <a:gd name="T1" fmla="*/ 2147483647 h 70"/>
                <a:gd name="T2" fmla="*/ 2147483647 w 82"/>
                <a:gd name="T3" fmla="*/ 2147483647 h 70"/>
                <a:gd name="T4" fmla="*/ 2147483647 w 82"/>
                <a:gd name="T5" fmla="*/ 2147483647 h 70"/>
                <a:gd name="T6" fmla="*/ 2147483647 w 82"/>
                <a:gd name="T7" fmla="*/ 2147483647 h 70"/>
                <a:gd name="T8" fmla="*/ 2147483647 w 82"/>
                <a:gd name="T9" fmla="*/ 2147483647 h 70"/>
                <a:gd name="T10" fmla="*/ 2147483647 w 82"/>
                <a:gd name="T11" fmla="*/ 2147483647 h 70"/>
                <a:gd name="T12" fmla="*/ 2147483647 w 82"/>
                <a:gd name="T13" fmla="*/ 2147483647 h 70"/>
                <a:gd name="T14" fmla="*/ 2147483647 w 82"/>
                <a:gd name="T15" fmla="*/ 2147483647 h 70"/>
                <a:gd name="T16" fmla="*/ 2147483647 w 82"/>
                <a:gd name="T17" fmla="*/ 2147483647 h 70"/>
                <a:gd name="T18" fmla="*/ 2147483647 w 82"/>
                <a:gd name="T19" fmla="*/ 2147483647 h 70"/>
                <a:gd name="T20" fmla="*/ 2147483647 w 82"/>
                <a:gd name="T21" fmla="*/ 2147483647 h 70"/>
                <a:gd name="T22" fmla="*/ 2147483647 w 82"/>
                <a:gd name="T23" fmla="*/ 2147483647 h 70"/>
                <a:gd name="T24" fmla="*/ 2147483647 w 82"/>
                <a:gd name="T25" fmla="*/ 2147483647 h 70"/>
                <a:gd name="T26" fmla="*/ 2147483647 w 82"/>
                <a:gd name="T27" fmla="*/ 2147483647 h 70"/>
                <a:gd name="T28" fmla="*/ 2147483647 w 82"/>
                <a:gd name="T29" fmla="*/ 2147483647 h 70"/>
                <a:gd name="T30" fmla="*/ 2147483647 w 82"/>
                <a:gd name="T31" fmla="*/ 2147483647 h 70"/>
                <a:gd name="T32" fmla="*/ 2147483647 w 82"/>
                <a:gd name="T33" fmla="*/ 2147483647 h 70"/>
                <a:gd name="T34" fmla="*/ 2147483647 w 82"/>
                <a:gd name="T35" fmla="*/ 2147483647 h 70"/>
                <a:gd name="T36" fmla="*/ 2147483647 w 82"/>
                <a:gd name="T37" fmla="*/ 2147483647 h 70"/>
                <a:gd name="T38" fmla="*/ 2147483647 w 82"/>
                <a:gd name="T39" fmla="*/ 2147483647 h 70"/>
                <a:gd name="T40" fmla="*/ 2147483647 w 82"/>
                <a:gd name="T41" fmla="*/ 2147483647 h 70"/>
                <a:gd name="T42" fmla="*/ 0 w 82"/>
                <a:gd name="T43" fmla="*/ 0 h 70"/>
                <a:gd name="T44" fmla="*/ 2147483647 w 82"/>
                <a:gd name="T45" fmla="*/ 0 h 70"/>
                <a:gd name="T46" fmla="*/ 2147483647 w 82"/>
                <a:gd name="T47" fmla="*/ 2147483647 h 70"/>
                <a:gd name="T48" fmla="*/ 2147483647 w 82"/>
                <a:gd name="T49" fmla="*/ 2147483647 h 70"/>
                <a:gd name="T50" fmla="*/ 2147483647 w 82"/>
                <a:gd name="T51" fmla="*/ 2147483647 h 70"/>
                <a:gd name="T52" fmla="*/ 2147483647 w 82"/>
                <a:gd name="T53" fmla="*/ 2147483647 h 70"/>
                <a:gd name="T54" fmla="*/ 2147483647 w 82"/>
                <a:gd name="T55" fmla="*/ 2147483647 h 70"/>
                <a:gd name="T56" fmla="*/ 2147483647 w 82"/>
                <a:gd name="T57" fmla="*/ 2147483647 h 70"/>
                <a:gd name="T58" fmla="*/ 2147483647 w 82"/>
                <a:gd name="T59" fmla="*/ 2147483647 h 70"/>
                <a:gd name="T60" fmla="*/ 2147483647 w 82"/>
                <a:gd name="T61" fmla="*/ 2147483647 h 70"/>
                <a:gd name="T62" fmla="*/ 2147483647 w 82"/>
                <a:gd name="T63" fmla="*/ 2147483647 h 70"/>
                <a:gd name="T64" fmla="*/ 2147483647 w 82"/>
                <a:gd name="T65" fmla="*/ 2147483647 h 70"/>
                <a:gd name="T66" fmla="*/ 2147483647 w 82"/>
                <a:gd name="T67" fmla="*/ 2147483647 h 70"/>
                <a:gd name="T68" fmla="*/ 2147483647 w 82"/>
                <a:gd name="T69" fmla="*/ 2147483647 h 70"/>
                <a:gd name="T70" fmla="*/ 2147483647 w 82"/>
                <a:gd name="T71" fmla="*/ 2147483647 h 70"/>
                <a:gd name="T72" fmla="*/ 2147483647 w 82"/>
                <a:gd name="T73" fmla="*/ 2147483647 h 70"/>
                <a:gd name="T74" fmla="*/ 2147483647 w 82"/>
                <a:gd name="T75" fmla="*/ 2147483647 h 70"/>
                <a:gd name="T76" fmla="*/ 2147483647 w 82"/>
                <a:gd name="T77" fmla="*/ 2147483647 h 70"/>
                <a:gd name="T78" fmla="*/ 2147483647 w 82"/>
                <a:gd name="T79" fmla="*/ 2147483647 h 70"/>
                <a:gd name="T80" fmla="*/ 2147483647 w 82"/>
                <a:gd name="T81" fmla="*/ 2147483647 h 70"/>
                <a:gd name="T82" fmla="*/ 2147483647 w 82"/>
                <a:gd name="T83" fmla="*/ 2147483647 h 70"/>
                <a:gd name="T84" fmla="*/ 2147483647 w 82"/>
                <a:gd name="T85" fmla="*/ 2147483647 h 7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2"/>
                <a:gd name="T130" fmla="*/ 0 h 70"/>
                <a:gd name="T131" fmla="*/ 82 w 82"/>
                <a:gd name="T132" fmla="*/ 70 h 7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2" h="70">
                  <a:moveTo>
                    <a:pt x="28" y="52"/>
                  </a:moveTo>
                  <a:lnTo>
                    <a:pt x="20" y="54"/>
                  </a:lnTo>
                  <a:lnTo>
                    <a:pt x="14" y="56"/>
                  </a:lnTo>
                  <a:lnTo>
                    <a:pt x="26" y="62"/>
                  </a:lnTo>
                  <a:lnTo>
                    <a:pt x="30" y="64"/>
                  </a:lnTo>
                  <a:lnTo>
                    <a:pt x="36" y="70"/>
                  </a:lnTo>
                  <a:lnTo>
                    <a:pt x="20" y="70"/>
                  </a:lnTo>
                  <a:lnTo>
                    <a:pt x="14" y="62"/>
                  </a:lnTo>
                  <a:lnTo>
                    <a:pt x="12" y="58"/>
                  </a:lnTo>
                  <a:lnTo>
                    <a:pt x="8" y="56"/>
                  </a:lnTo>
                  <a:lnTo>
                    <a:pt x="10" y="50"/>
                  </a:lnTo>
                  <a:lnTo>
                    <a:pt x="14" y="46"/>
                  </a:lnTo>
                  <a:lnTo>
                    <a:pt x="12" y="44"/>
                  </a:lnTo>
                  <a:lnTo>
                    <a:pt x="10" y="40"/>
                  </a:lnTo>
                  <a:lnTo>
                    <a:pt x="18" y="40"/>
                  </a:lnTo>
                  <a:lnTo>
                    <a:pt x="16" y="34"/>
                  </a:lnTo>
                  <a:lnTo>
                    <a:pt x="14" y="28"/>
                  </a:lnTo>
                  <a:lnTo>
                    <a:pt x="14" y="16"/>
                  </a:lnTo>
                  <a:lnTo>
                    <a:pt x="10" y="12"/>
                  </a:lnTo>
                  <a:lnTo>
                    <a:pt x="6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12" y="4"/>
                  </a:lnTo>
                  <a:lnTo>
                    <a:pt x="24" y="14"/>
                  </a:lnTo>
                  <a:lnTo>
                    <a:pt x="40" y="22"/>
                  </a:lnTo>
                  <a:lnTo>
                    <a:pt x="46" y="24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4"/>
                  </a:lnTo>
                  <a:lnTo>
                    <a:pt x="74" y="20"/>
                  </a:lnTo>
                  <a:lnTo>
                    <a:pt x="74" y="30"/>
                  </a:lnTo>
                  <a:lnTo>
                    <a:pt x="74" y="34"/>
                  </a:lnTo>
                  <a:lnTo>
                    <a:pt x="76" y="36"/>
                  </a:lnTo>
                  <a:lnTo>
                    <a:pt x="82" y="42"/>
                  </a:lnTo>
                  <a:lnTo>
                    <a:pt x="78" y="44"/>
                  </a:lnTo>
                  <a:lnTo>
                    <a:pt x="72" y="44"/>
                  </a:lnTo>
                  <a:lnTo>
                    <a:pt x="60" y="46"/>
                  </a:lnTo>
                  <a:lnTo>
                    <a:pt x="60" y="62"/>
                  </a:lnTo>
                  <a:lnTo>
                    <a:pt x="52" y="60"/>
                  </a:lnTo>
                  <a:lnTo>
                    <a:pt x="44" y="56"/>
                  </a:lnTo>
                  <a:lnTo>
                    <a:pt x="38" y="54"/>
                  </a:lnTo>
                  <a:lnTo>
                    <a:pt x="28" y="5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75" name="Freeform 245"/>
            <p:cNvSpPr>
              <a:spLocks/>
            </p:cNvSpPr>
            <p:nvPr/>
          </p:nvSpPr>
          <p:spPr bwMode="auto">
            <a:xfrm>
              <a:off x="7544810" y="3371615"/>
              <a:ext cx="199488" cy="233630"/>
            </a:xfrm>
            <a:custGeom>
              <a:avLst/>
              <a:gdLst>
                <a:gd name="T0" fmla="*/ 2147483647 w 136"/>
                <a:gd name="T1" fmla="*/ 2147483647 h 148"/>
                <a:gd name="T2" fmla="*/ 2147483647 w 136"/>
                <a:gd name="T3" fmla="*/ 0 h 148"/>
                <a:gd name="T4" fmla="*/ 2147483647 w 136"/>
                <a:gd name="T5" fmla="*/ 2147483647 h 148"/>
                <a:gd name="T6" fmla="*/ 2147483647 w 136"/>
                <a:gd name="T7" fmla="*/ 2147483647 h 148"/>
                <a:gd name="T8" fmla="*/ 2147483647 w 136"/>
                <a:gd name="T9" fmla="*/ 2147483647 h 148"/>
                <a:gd name="T10" fmla="*/ 2147483647 w 136"/>
                <a:gd name="T11" fmla="*/ 2147483647 h 148"/>
                <a:gd name="T12" fmla="*/ 2147483647 w 136"/>
                <a:gd name="T13" fmla="*/ 2147483647 h 148"/>
                <a:gd name="T14" fmla="*/ 2147483647 w 136"/>
                <a:gd name="T15" fmla="*/ 2147483647 h 148"/>
                <a:gd name="T16" fmla="*/ 2147483647 w 136"/>
                <a:gd name="T17" fmla="*/ 2147483647 h 148"/>
                <a:gd name="T18" fmla="*/ 2147483647 w 136"/>
                <a:gd name="T19" fmla="*/ 2147483647 h 148"/>
                <a:gd name="T20" fmla="*/ 2147483647 w 136"/>
                <a:gd name="T21" fmla="*/ 2147483647 h 148"/>
                <a:gd name="T22" fmla="*/ 2147483647 w 136"/>
                <a:gd name="T23" fmla="*/ 2147483647 h 148"/>
                <a:gd name="T24" fmla="*/ 2147483647 w 136"/>
                <a:gd name="T25" fmla="*/ 2147483647 h 148"/>
                <a:gd name="T26" fmla="*/ 2147483647 w 136"/>
                <a:gd name="T27" fmla="*/ 2147483647 h 148"/>
                <a:gd name="T28" fmla="*/ 2147483647 w 136"/>
                <a:gd name="T29" fmla="*/ 2147483647 h 148"/>
                <a:gd name="T30" fmla="*/ 2147483647 w 136"/>
                <a:gd name="T31" fmla="*/ 2147483647 h 148"/>
                <a:gd name="T32" fmla="*/ 2147483647 w 136"/>
                <a:gd name="T33" fmla="*/ 2147483647 h 148"/>
                <a:gd name="T34" fmla="*/ 2147483647 w 136"/>
                <a:gd name="T35" fmla="*/ 2147483647 h 148"/>
                <a:gd name="T36" fmla="*/ 2147483647 w 136"/>
                <a:gd name="T37" fmla="*/ 2147483647 h 148"/>
                <a:gd name="T38" fmla="*/ 2147483647 w 136"/>
                <a:gd name="T39" fmla="*/ 2147483647 h 148"/>
                <a:gd name="T40" fmla="*/ 2147483647 w 136"/>
                <a:gd name="T41" fmla="*/ 2147483647 h 148"/>
                <a:gd name="T42" fmla="*/ 2147483647 w 136"/>
                <a:gd name="T43" fmla="*/ 2147483647 h 148"/>
                <a:gd name="T44" fmla="*/ 2147483647 w 136"/>
                <a:gd name="T45" fmla="*/ 2147483647 h 148"/>
                <a:gd name="T46" fmla="*/ 2147483647 w 136"/>
                <a:gd name="T47" fmla="*/ 2147483647 h 148"/>
                <a:gd name="T48" fmla="*/ 0 w 136"/>
                <a:gd name="T49" fmla="*/ 2147483647 h 148"/>
                <a:gd name="T50" fmla="*/ 2147483647 w 136"/>
                <a:gd name="T51" fmla="*/ 2147483647 h 148"/>
                <a:gd name="T52" fmla="*/ 2147483647 w 136"/>
                <a:gd name="T53" fmla="*/ 2147483647 h 148"/>
                <a:gd name="T54" fmla="*/ 2147483647 w 136"/>
                <a:gd name="T55" fmla="*/ 2147483647 h 148"/>
                <a:gd name="T56" fmla="*/ 2147483647 w 136"/>
                <a:gd name="T57" fmla="*/ 2147483647 h 148"/>
                <a:gd name="T58" fmla="*/ 2147483647 w 136"/>
                <a:gd name="T59" fmla="*/ 2147483647 h 148"/>
                <a:gd name="T60" fmla="*/ 2147483647 w 136"/>
                <a:gd name="T61" fmla="*/ 2147483647 h 148"/>
                <a:gd name="T62" fmla="*/ 2147483647 w 136"/>
                <a:gd name="T63" fmla="*/ 2147483647 h 148"/>
                <a:gd name="T64" fmla="*/ 2147483647 w 136"/>
                <a:gd name="T65" fmla="*/ 2147483647 h 148"/>
                <a:gd name="T66" fmla="*/ 2147483647 w 136"/>
                <a:gd name="T67" fmla="*/ 2147483647 h 148"/>
                <a:gd name="T68" fmla="*/ 2147483647 w 136"/>
                <a:gd name="T69" fmla="*/ 2147483647 h 148"/>
                <a:gd name="T70" fmla="*/ 2147483647 w 136"/>
                <a:gd name="T71" fmla="*/ 2147483647 h 148"/>
                <a:gd name="T72" fmla="*/ 2147483647 w 136"/>
                <a:gd name="T73" fmla="*/ 2147483647 h 148"/>
                <a:gd name="T74" fmla="*/ 2147483647 w 136"/>
                <a:gd name="T75" fmla="*/ 2147483647 h 148"/>
                <a:gd name="T76" fmla="*/ 2147483647 w 136"/>
                <a:gd name="T77" fmla="*/ 2147483647 h 148"/>
                <a:gd name="T78" fmla="*/ 2147483647 w 136"/>
                <a:gd name="T79" fmla="*/ 2147483647 h 148"/>
                <a:gd name="T80" fmla="*/ 2147483647 w 136"/>
                <a:gd name="T81" fmla="*/ 2147483647 h 148"/>
                <a:gd name="T82" fmla="*/ 2147483647 w 136"/>
                <a:gd name="T83" fmla="*/ 2147483647 h 148"/>
                <a:gd name="T84" fmla="*/ 2147483647 w 136"/>
                <a:gd name="T85" fmla="*/ 2147483647 h 148"/>
                <a:gd name="T86" fmla="*/ 2147483647 w 136"/>
                <a:gd name="T87" fmla="*/ 2147483647 h 148"/>
                <a:gd name="T88" fmla="*/ 2147483647 w 136"/>
                <a:gd name="T89" fmla="*/ 2147483647 h 14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6"/>
                <a:gd name="T136" fmla="*/ 0 h 148"/>
                <a:gd name="T137" fmla="*/ 136 w 136"/>
                <a:gd name="T138" fmla="*/ 148 h 14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6" h="148">
                  <a:moveTo>
                    <a:pt x="76" y="12"/>
                  </a:moveTo>
                  <a:lnTo>
                    <a:pt x="78" y="6"/>
                  </a:lnTo>
                  <a:lnTo>
                    <a:pt x="80" y="4"/>
                  </a:lnTo>
                  <a:lnTo>
                    <a:pt x="86" y="0"/>
                  </a:lnTo>
                  <a:lnTo>
                    <a:pt x="98" y="10"/>
                  </a:lnTo>
                  <a:lnTo>
                    <a:pt x="110" y="24"/>
                  </a:lnTo>
                  <a:lnTo>
                    <a:pt x="116" y="30"/>
                  </a:lnTo>
                  <a:lnTo>
                    <a:pt x="118" y="38"/>
                  </a:lnTo>
                  <a:lnTo>
                    <a:pt x="122" y="46"/>
                  </a:lnTo>
                  <a:lnTo>
                    <a:pt x="122" y="52"/>
                  </a:lnTo>
                  <a:lnTo>
                    <a:pt x="120" y="56"/>
                  </a:lnTo>
                  <a:lnTo>
                    <a:pt x="118" y="60"/>
                  </a:lnTo>
                  <a:lnTo>
                    <a:pt x="126" y="78"/>
                  </a:lnTo>
                  <a:lnTo>
                    <a:pt x="136" y="102"/>
                  </a:lnTo>
                  <a:lnTo>
                    <a:pt x="134" y="110"/>
                  </a:lnTo>
                  <a:lnTo>
                    <a:pt x="132" y="114"/>
                  </a:lnTo>
                  <a:lnTo>
                    <a:pt x="130" y="114"/>
                  </a:lnTo>
                  <a:lnTo>
                    <a:pt x="126" y="114"/>
                  </a:lnTo>
                  <a:lnTo>
                    <a:pt x="126" y="110"/>
                  </a:lnTo>
                  <a:lnTo>
                    <a:pt x="130" y="106"/>
                  </a:lnTo>
                  <a:lnTo>
                    <a:pt x="122" y="108"/>
                  </a:lnTo>
                  <a:lnTo>
                    <a:pt x="118" y="110"/>
                  </a:lnTo>
                  <a:lnTo>
                    <a:pt x="116" y="120"/>
                  </a:lnTo>
                  <a:lnTo>
                    <a:pt x="116" y="116"/>
                  </a:lnTo>
                  <a:lnTo>
                    <a:pt x="114" y="114"/>
                  </a:lnTo>
                  <a:lnTo>
                    <a:pt x="108" y="120"/>
                  </a:lnTo>
                  <a:lnTo>
                    <a:pt x="104" y="122"/>
                  </a:lnTo>
                  <a:lnTo>
                    <a:pt x="100" y="122"/>
                  </a:lnTo>
                  <a:lnTo>
                    <a:pt x="92" y="122"/>
                  </a:lnTo>
                  <a:lnTo>
                    <a:pt x="88" y="120"/>
                  </a:lnTo>
                  <a:lnTo>
                    <a:pt x="84" y="120"/>
                  </a:lnTo>
                  <a:lnTo>
                    <a:pt x="82" y="120"/>
                  </a:lnTo>
                  <a:lnTo>
                    <a:pt x="82" y="122"/>
                  </a:lnTo>
                  <a:lnTo>
                    <a:pt x="86" y="128"/>
                  </a:lnTo>
                  <a:lnTo>
                    <a:pt x="90" y="132"/>
                  </a:lnTo>
                  <a:lnTo>
                    <a:pt x="86" y="138"/>
                  </a:lnTo>
                  <a:lnTo>
                    <a:pt x="82" y="148"/>
                  </a:lnTo>
                  <a:lnTo>
                    <a:pt x="74" y="144"/>
                  </a:lnTo>
                  <a:lnTo>
                    <a:pt x="70" y="138"/>
                  </a:lnTo>
                  <a:lnTo>
                    <a:pt x="66" y="132"/>
                  </a:lnTo>
                  <a:lnTo>
                    <a:pt x="64" y="122"/>
                  </a:lnTo>
                  <a:lnTo>
                    <a:pt x="54" y="122"/>
                  </a:lnTo>
                  <a:lnTo>
                    <a:pt x="46" y="124"/>
                  </a:lnTo>
                  <a:lnTo>
                    <a:pt x="38" y="126"/>
                  </a:lnTo>
                  <a:lnTo>
                    <a:pt x="30" y="130"/>
                  </a:lnTo>
                  <a:lnTo>
                    <a:pt x="20" y="130"/>
                  </a:lnTo>
                  <a:lnTo>
                    <a:pt x="20" y="136"/>
                  </a:lnTo>
                  <a:lnTo>
                    <a:pt x="8" y="134"/>
                  </a:lnTo>
                  <a:lnTo>
                    <a:pt x="2" y="134"/>
                  </a:lnTo>
                  <a:lnTo>
                    <a:pt x="0" y="132"/>
                  </a:lnTo>
                  <a:lnTo>
                    <a:pt x="0" y="128"/>
                  </a:lnTo>
                  <a:lnTo>
                    <a:pt x="6" y="126"/>
                  </a:lnTo>
                  <a:lnTo>
                    <a:pt x="8" y="124"/>
                  </a:lnTo>
                  <a:lnTo>
                    <a:pt x="14" y="116"/>
                  </a:lnTo>
                  <a:lnTo>
                    <a:pt x="20" y="108"/>
                  </a:lnTo>
                  <a:lnTo>
                    <a:pt x="24" y="106"/>
                  </a:lnTo>
                  <a:lnTo>
                    <a:pt x="28" y="106"/>
                  </a:lnTo>
                  <a:lnTo>
                    <a:pt x="34" y="106"/>
                  </a:lnTo>
                  <a:lnTo>
                    <a:pt x="36" y="104"/>
                  </a:lnTo>
                  <a:lnTo>
                    <a:pt x="42" y="102"/>
                  </a:lnTo>
                  <a:lnTo>
                    <a:pt x="46" y="102"/>
                  </a:lnTo>
                  <a:lnTo>
                    <a:pt x="52" y="102"/>
                  </a:lnTo>
                  <a:lnTo>
                    <a:pt x="54" y="104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2" y="102"/>
                  </a:lnTo>
                  <a:lnTo>
                    <a:pt x="62" y="96"/>
                  </a:lnTo>
                  <a:lnTo>
                    <a:pt x="60" y="94"/>
                  </a:lnTo>
                  <a:lnTo>
                    <a:pt x="62" y="90"/>
                  </a:lnTo>
                  <a:lnTo>
                    <a:pt x="64" y="86"/>
                  </a:lnTo>
                  <a:lnTo>
                    <a:pt x="68" y="84"/>
                  </a:lnTo>
                  <a:lnTo>
                    <a:pt x="68" y="80"/>
                  </a:lnTo>
                  <a:lnTo>
                    <a:pt x="68" y="78"/>
                  </a:lnTo>
                  <a:lnTo>
                    <a:pt x="68" y="74"/>
                  </a:lnTo>
                  <a:lnTo>
                    <a:pt x="70" y="78"/>
                  </a:lnTo>
                  <a:lnTo>
                    <a:pt x="68" y="82"/>
                  </a:lnTo>
                  <a:lnTo>
                    <a:pt x="76" y="80"/>
                  </a:lnTo>
                  <a:lnTo>
                    <a:pt x="82" y="78"/>
                  </a:lnTo>
                  <a:lnTo>
                    <a:pt x="86" y="76"/>
                  </a:lnTo>
                  <a:lnTo>
                    <a:pt x="90" y="72"/>
                  </a:lnTo>
                  <a:lnTo>
                    <a:pt x="92" y="60"/>
                  </a:lnTo>
                  <a:lnTo>
                    <a:pt x="94" y="50"/>
                  </a:lnTo>
                  <a:lnTo>
                    <a:pt x="94" y="44"/>
                  </a:lnTo>
                  <a:lnTo>
                    <a:pt x="92" y="40"/>
                  </a:lnTo>
                  <a:lnTo>
                    <a:pt x="88" y="32"/>
                  </a:lnTo>
                  <a:lnTo>
                    <a:pt x="84" y="26"/>
                  </a:lnTo>
                  <a:lnTo>
                    <a:pt x="82" y="24"/>
                  </a:lnTo>
                  <a:lnTo>
                    <a:pt x="80" y="20"/>
                  </a:lnTo>
                  <a:lnTo>
                    <a:pt x="78" y="16"/>
                  </a:lnTo>
                  <a:lnTo>
                    <a:pt x="76" y="1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76" name="Freeform 246"/>
            <p:cNvSpPr>
              <a:spLocks/>
            </p:cNvSpPr>
            <p:nvPr/>
          </p:nvSpPr>
          <p:spPr bwMode="auto">
            <a:xfrm>
              <a:off x="7590936" y="3578697"/>
              <a:ext cx="44971" cy="39823"/>
            </a:xfrm>
            <a:custGeom>
              <a:avLst/>
              <a:gdLst>
                <a:gd name="T0" fmla="*/ 2147483647 w 32"/>
                <a:gd name="T1" fmla="*/ 2147483647 h 26"/>
                <a:gd name="T2" fmla="*/ 2147483647 w 32"/>
                <a:gd name="T3" fmla="*/ 2147483647 h 26"/>
                <a:gd name="T4" fmla="*/ 2147483647 w 32"/>
                <a:gd name="T5" fmla="*/ 0 h 26"/>
                <a:gd name="T6" fmla="*/ 2147483647 w 32"/>
                <a:gd name="T7" fmla="*/ 0 h 26"/>
                <a:gd name="T8" fmla="*/ 2147483647 w 32"/>
                <a:gd name="T9" fmla="*/ 2147483647 h 26"/>
                <a:gd name="T10" fmla="*/ 2147483647 w 32"/>
                <a:gd name="T11" fmla="*/ 2147483647 h 26"/>
                <a:gd name="T12" fmla="*/ 2147483647 w 32"/>
                <a:gd name="T13" fmla="*/ 2147483647 h 26"/>
                <a:gd name="T14" fmla="*/ 2147483647 w 32"/>
                <a:gd name="T15" fmla="*/ 2147483647 h 26"/>
                <a:gd name="T16" fmla="*/ 2147483647 w 32"/>
                <a:gd name="T17" fmla="*/ 2147483647 h 26"/>
                <a:gd name="T18" fmla="*/ 2147483647 w 32"/>
                <a:gd name="T19" fmla="*/ 2147483647 h 26"/>
                <a:gd name="T20" fmla="*/ 2147483647 w 32"/>
                <a:gd name="T21" fmla="*/ 2147483647 h 26"/>
                <a:gd name="T22" fmla="*/ 2147483647 w 32"/>
                <a:gd name="T23" fmla="*/ 2147483647 h 26"/>
                <a:gd name="T24" fmla="*/ 2147483647 w 32"/>
                <a:gd name="T25" fmla="*/ 2147483647 h 26"/>
                <a:gd name="T26" fmla="*/ 2147483647 w 32"/>
                <a:gd name="T27" fmla="*/ 2147483647 h 26"/>
                <a:gd name="T28" fmla="*/ 0 w 32"/>
                <a:gd name="T29" fmla="*/ 2147483647 h 26"/>
                <a:gd name="T30" fmla="*/ 0 w 32"/>
                <a:gd name="T31" fmla="*/ 2147483647 h 26"/>
                <a:gd name="T32" fmla="*/ 2147483647 w 32"/>
                <a:gd name="T33" fmla="*/ 2147483647 h 26"/>
                <a:gd name="T34" fmla="*/ 2147483647 w 32"/>
                <a:gd name="T35" fmla="*/ 2147483647 h 26"/>
                <a:gd name="T36" fmla="*/ 2147483647 w 32"/>
                <a:gd name="T37" fmla="*/ 2147483647 h 26"/>
                <a:gd name="T38" fmla="*/ 2147483647 w 32"/>
                <a:gd name="T39" fmla="*/ 2147483647 h 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2"/>
                <a:gd name="T61" fmla="*/ 0 h 26"/>
                <a:gd name="T62" fmla="*/ 32 w 32"/>
                <a:gd name="T63" fmla="*/ 26 h 2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2" h="26">
                  <a:moveTo>
                    <a:pt x="14" y="4"/>
                  </a:moveTo>
                  <a:lnTo>
                    <a:pt x="16" y="4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32" y="8"/>
                  </a:lnTo>
                  <a:lnTo>
                    <a:pt x="30" y="12"/>
                  </a:lnTo>
                  <a:lnTo>
                    <a:pt x="24" y="14"/>
                  </a:lnTo>
                  <a:lnTo>
                    <a:pt x="14" y="16"/>
                  </a:lnTo>
                  <a:lnTo>
                    <a:pt x="14" y="24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0" y="14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8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77" name="Freeform 247"/>
            <p:cNvSpPr>
              <a:spLocks/>
            </p:cNvSpPr>
            <p:nvPr/>
          </p:nvSpPr>
          <p:spPr bwMode="auto">
            <a:xfrm>
              <a:off x="7530973" y="3587988"/>
              <a:ext cx="59962" cy="79646"/>
            </a:xfrm>
            <a:custGeom>
              <a:avLst/>
              <a:gdLst>
                <a:gd name="T0" fmla="*/ 2147483647 w 40"/>
                <a:gd name="T1" fmla="*/ 2147483647 h 52"/>
                <a:gd name="T2" fmla="*/ 2147483647 w 40"/>
                <a:gd name="T3" fmla="*/ 2147483647 h 52"/>
                <a:gd name="T4" fmla="*/ 2147483647 w 40"/>
                <a:gd name="T5" fmla="*/ 2147483647 h 52"/>
                <a:gd name="T6" fmla="*/ 0 w 40"/>
                <a:gd name="T7" fmla="*/ 2147483647 h 52"/>
                <a:gd name="T8" fmla="*/ 2147483647 w 40"/>
                <a:gd name="T9" fmla="*/ 2147483647 h 52"/>
                <a:gd name="T10" fmla="*/ 2147483647 w 40"/>
                <a:gd name="T11" fmla="*/ 2147483647 h 52"/>
                <a:gd name="T12" fmla="*/ 2147483647 w 40"/>
                <a:gd name="T13" fmla="*/ 0 h 52"/>
                <a:gd name="T14" fmla="*/ 2147483647 w 40"/>
                <a:gd name="T15" fmla="*/ 2147483647 h 52"/>
                <a:gd name="T16" fmla="*/ 2147483647 w 40"/>
                <a:gd name="T17" fmla="*/ 2147483647 h 52"/>
                <a:gd name="T18" fmla="*/ 2147483647 w 40"/>
                <a:gd name="T19" fmla="*/ 2147483647 h 52"/>
                <a:gd name="T20" fmla="*/ 2147483647 w 40"/>
                <a:gd name="T21" fmla="*/ 2147483647 h 52"/>
                <a:gd name="T22" fmla="*/ 2147483647 w 40"/>
                <a:gd name="T23" fmla="*/ 2147483647 h 52"/>
                <a:gd name="T24" fmla="*/ 2147483647 w 40"/>
                <a:gd name="T25" fmla="*/ 2147483647 h 52"/>
                <a:gd name="T26" fmla="*/ 2147483647 w 40"/>
                <a:gd name="T27" fmla="*/ 2147483647 h 52"/>
                <a:gd name="T28" fmla="*/ 2147483647 w 40"/>
                <a:gd name="T29" fmla="*/ 2147483647 h 52"/>
                <a:gd name="T30" fmla="*/ 2147483647 w 40"/>
                <a:gd name="T31" fmla="*/ 2147483647 h 52"/>
                <a:gd name="T32" fmla="*/ 2147483647 w 40"/>
                <a:gd name="T33" fmla="*/ 2147483647 h 52"/>
                <a:gd name="T34" fmla="*/ 2147483647 w 40"/>
                <a:gd name="T35" fmla="*/ 2147483647 h 52"/>
                <a:gd name="T36" fmla="*/ 2147483647 w 40"/>
                <a:gd name="T37" fmla="*/ 2147483647 h 52"/>
                <a:gd name="T38" fmla="*/ 2147483647 w 40"/>
                <a:gd name="T39" fmla="*/ 2147483647 h 52"/>
                <a:gd name="T40" fmla="*/ 2147483647 w 40"/>
                <a:gd name="T41" fmla="*/ 2147483647 h 52"/>
                <a:gd name="T42" fmla="*/ 2147483647 w 40"/>
                <a:gd name="T43" fmla="*/ 2147483647 h 52"/>
                <a:gd name="T44" fmla="*/ 2147483647 w 40"/>
                <a:gd name="T45" fmla="*/ 2147483647 h 52"/>
                <a:gd name="T46" fmla="*/ 2147483647 w 40"/>
                <a:gd name="T47" fmla="*/ 2147483647 h 52"/>
                <a:gd name="T48" fmla="*/ 2147483647 w 40"/>
                <a:gd name="T49" fmla="*/ 2147483647 h 52"/>
                <a:gd name="T50" fmla="*/ 2147483647 w 40"/>
                <a:gd name="T51" fmla="*/ 2147483647 h 52"/>
                <a:gd name="T52" fmla="*/ 2147483647 w 40"/>
                <a:gd name="T53" fmla="*/ 2147483647 h 5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0"/>
                <a:gd name="T82" fmla="*/ 0 h 52"/>
                <a:gd name="T83" fmla="*/ 40 w 40"/>
                <a:gd name="T84" fmla="*/ 52 h 5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0" h="52">
                  <a:moveTo>
                    <a:pt x="12" y="24"/>
                  </a:moveTo>
                  <a:lnTo>
                    <a:pt x="4" y="20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14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28" y="6"/>
                  </a:lnTo>
                  <a:lnTo>
                    <a:pt x="30" y="12"/>
                  </a:lnTo>
                  <a:lnTo>
                    <a:pt x="32" y="16"/>
                  </a:lnTo>
                  <a:lnTo>
                    <a:pt x="40" y="22"/>
                  </a:lnTo>
                  <a:lnTo>
                    <a:pt x="36" y="24"/>
                  </a:lnTo>
                  <a:lnTo>
                    <a:pt x="34" y="28"/>
                  </a:lnTo>
                  <a:lnTo>
                    <a:pt x="36" y="32"/>
                  </a:lnTo>
                  <a:lnTo>
                    <a:pt x="38" y="36"/>
                  </a:lnTo>
                  <a:lnTo>
                    <a:pt x="38" y="40"/>
                  </a:lnTo>
                  <a:lnTo>
                    <a:pt x="40" y="42"/>
                  </a:lnTo>
                  <a:lnTo>
                    <a:pt x="38" y="48"/>
                  </a:lnTo>
                  <a:lnTo>
                    <a:pt x="38" y="52"/>
                  </a:lnTo>
                  <a:lnTo>
                    <a:pt x="32" y="50"/>
                  </a:lnTo>
                  <a:lnTo>
                    <a:pt x="24" y="46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18" y="30"/>
                  </a:lnTo>
                  <a:lnTo>
                    <a:pt x="12" y="2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78" name="Freeform 248"/>
            <p:cNvSpPr>
              <a:spLocks/>
            </p:cNvSpPr>
            <p:nvPr/>
          </p:nvSpPr>
          <p:spPr bwMode="auto">
            <a:xfrm>
              <a:off x="7390294" y="3836220"/>
              <a:ext cx="35746" cy="90266"/>
            </a:xfrm>
            <a:custGeom>
              <a:avLst/>
              <a:gdLst>
                <a:gd name="T0" fmla="*/ 2147483647 w 24"/>
                <a:gd name="T1" fmla="*/ 0 h 56"/>
                <a:gd name="T2" fmla="*/ 2147483647 w 24"/>
                <a:gd name="T3" fmla="*/ 2147483647 h 56"/>
                <a:gd name="T4" fmla="*/ 2147483647 w 24"/>
                <a:gd name="T5" fmla="*/ 2147483647 h 56"/>
                <a:gd name="T6" fmla="*/ 2147483647 w 24"/>
                <a:gd name="T7" fmla="*/ 2147483647 h 56"/>
                <a:gd name="T8" fmla="*/ 2147483647 w 24"/>
                <a:gd name="T9" fmla="*/ 2147483647 h 56"/>
                <a:gd name="T10" fmla="*/ 2147483647 w 24"/>
                <a:gd name="T11" fmla="*/ 2147483647 h 56"/>
                <a:gd name="T12" fmla="*/ 0 w 24"/>
                <a:gd name="T13" fmla="*/ 2147483647 h 56"/>
                <a:gd name="T14" fmla="*/ 0 w 24"/>
                <a:gd name="T15" fmla="*/ 2147483647 h 56"/>
                <a:gd name="T16" fmla="*/ 2147483647 w 24"/>
                <a:gd name="T17" fmla="*/ 2147483647 h 56"/>
                <a:gd name="T18" fmla="*/ 2147483647 w 24"/>
                <a:gd name="T19" fmla="*/ 2147483647 h 56"/>
                <a:gd name="T20" fmla="*/ 2147483647 w 24"/>
                <a:gd name="T21" fmla="*/ 2147483647 h 56"/>
                <a:gd name="T22" fmla="*/ 2147483647 w 24"/>
                <a:gd name="T23" fmla="*/ 2147483647 h 56"/>
                <a:gd name="T24" fmla="*/ 2147483647 w 24"/>
                <a:gd name="T25" fmla="*/ 0 h 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"/>
                <a:gd name="T40" fmla="*/ 0 h 56"/>
                <a:gd name="T41" fmla="*/ 24 w 24"/>
                <a:gd name="T42" fmla="*/ 56 h 5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" h="56">
                  <a:moveTo>
                    <a:pt x="24" y="0"/>
                  </a:moveTo>
                  <a:lnTo>
                    <a:pt x="24" y="12"/>
                  </a:lnTo>
                  <a:lnTo>
                    <a:pt x="22" y="32"/>
                  </a:lnTo>
                  <a:lnTo>
                    <a:pt x="16" y="56"/>
                  </a:lnTo>
                  <a:lnTo>
                    <a:pt x="4" y="44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0" y="20"/>
                  </a:lnTo>
                  <a:lnTo>
                    <a:pt x="4" y="10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8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79" name="Freeform 249"/>
            <p:cNvSpPr>
              <a:spLocks/>
            </p:cNvSpPr>
            <p:nvPr/>
          </p:nvSpPr>
          <p:spPr bwMode="auto">
            <a:xfrm>
              <a:off x="7148141" y="3982239"/>
              <a:ext cx="48431" cy="54425"/>
            </a:xfrm>
            <a:custGeom>
              <a:avLst/>
              <a:gdLst>
                <a:gd name="T0" fmla="*/ 2147483647 w 34"/>
                <a:gd name="T1" fmla="*/ 2147483647 h 36"/>
                <a:gd name="T2" fmla="*/ 2147483647 w 34"/>
                <a:gd name="T3" fmla="*/ 2147483647 h 36"/>
                <a:gd name="T4" fmla="*/ 2147483647 w 34"/>
                <a:gd name="T5" fmla="*/ 2147483647 h 36"/>
                <a:gd name="T6" fmla="*/ 2147483647 w 34"/>
                <a:gd name="T7" fmla="*/ 2147483647 h 36"/>
                <a:gd name="T8" fmla="*/ 0 w 34"/>
                <a:gd name="T9" fmla="*/ 2147483647 h 36"/>
                <a:gd name="T10" fmla="*/ 2147483647 w 34"/>
                <a:gd name="T11" fmla="*/ 2147483647 h 36"/>
                <a:gd name="T12" fmla="*/ 2147483647 w 34"/>
                <a:gd name="T13" fmla="*/ 2147483647 h 36"/>
                <a:gd name="T14" fmla="*/ 2147483647 w 34"/>
                <a:gd name="T15" fmla="*/ 2147483647 h 36"/>
                <a:gd name="T16" fmla="*/ 2147483647 w 34"/>
                <a:gd name="T17" fmla="*/ 2147483647 h 36"/>
                <a:gd name="T18" fmla="*/ 2147483647 w 34"/>
                <a:gd name="T19" fmla="*/ 0 h 36"/>
                <a:gd name="T20" fmla="*/ 2147483647 w 34"/>
                <a:gd name="T21" fmla="*/ 2147483647 h 36"/>
                <a:gd name="T22" fmla="*/ 2147483647 w 34"/>
                <a:gd name="T23" fmla="*/ 2147483647 h 36"/>
                <a:gd name="T24" fmla="*/ 2147483647 w 34"/>
                <a:gd name="T25" fmla="*/ 2147483647 h 36"/>
                <a:gd name="T26" fmla="*/ 2147483647 w 34"/>
                <a:gd name="T27" fmla="*/ 2147483647 h 36"/>
                <a:gd name="T28" fmla="*/ 2147483647 w 34"/>
                <a:gd name="T29" fmla="*/ 2147483647 h 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4"/>
                <a:gd name="T46" fmla="*/ 0 h 36"/>
                <a:gd name="T47" fmla="*/ 34 w 34"/>
                <a:gd name="T48" fmla="*/ 36 h 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4" h="36">
                  <a:moveTo>
                    <a:pt x="18" y="36"/>
                  </a:moveTo>
                  <a:lnTo>
                    <a:pt x="12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12" y="6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34" y="10"/>
                  </a:lnTo>
                  <a:lnTo>
                    <a:pt x="30" y="20"/>
                  </a:lnTo>
                  <a:lnTo>
                    <a:pt x="24" y="32"/>
                  </a:lnTo>
                  <a:lnTo>
                    <a:pt x="22" y="34"/>
                  </a:lnTo>
                  <a:lnTo>
                    <a:pt x="18" y="3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80" name="Freeform 250"/>
            <p:cNvSpPr>
              <a:spLocks/>
            </p:cNvSpPr>
            <p:nvPr/>
          </p:nvSpPr>
          <p:spPr bwMode="auto">
            <a:xfrm>
              <a:off x="6497788" y="4283567"/>
              <a:ext cx="54196" cy="114160"/>
            </a:xfrm>
            <a:custGeom>
              <a:avLst/>
              <a:gdLst>
                <a:gd name="T0" fmla="*/ 2147483647 w 36"/>
                <a:gd name="T1" fmla="*/ 2147483647 h 70"/>
                <a:gd name="T2" fmla="*/ 2147483647 w 36"/>
                <a:gd name="T3" fmla="*/ 2147483647 h 70"/>
                <a:gd name="T4" fmla="*/ 2147483647 w 36"/>
                <a:gd name="T5" fmla="*/ 2147483647 h 70"/>
                <a:gd name="T6" fmla="*/ 2147483647 w 36"/>
                <a:gd name="T7" fmla="*/ 2147483647 h 70"/>
                <a:gd name="T8" fmla="*/ 2147483647 w 36"/>
                <a:gd name="T9" fmla="*/ 2147483647 h 70"/>
                <a:gd name="T10" fmla="*/ 2147483647 w 36"/>
                <a:gd name="T11" fmla="*/ 2147483647 h 70"/>
                <a:gd name="T12" fmla="*/ 2147483647 w 36"/>
                <a:gd name="T13" fmla="*/ 2147483647 h 70"/>
                <a:gd name="T14" fmla="*/ 2147483647 w 36"/>
                <a:gd name="T15" fmla="*/ 2147483647 h 70"/>
                <a:gd name="T16" fmla="*/ 2147483647 w 36"/>
                <a:gd name="T17" fmla="*/ 2147483647 h 70"/>
                <a:gd name="T18" fmla="*/ 2147483647 w 36"/>
                <a:gd name="T19" fmla="*/ 2147483647 h 70"/>
                <a:gd name="T20" fmla="*/ 0 w 36"/>
                <a:gd name="T21" fmla="*/ 2147483647 h 70"/>
                <a:gd name="T22" fmla="*/ 2147483647 w 36"/>
                <a:gd name="T23" fmla="*/ 2147483647 h 70"/>
                <a:gd name="T24" fmla="*/ 2147483647 w 36"/>
                <a:gd name="T25" fmla="*/ 2147483647 h 70"/>
                <a:gd name="T26" fmla="*/ 2147483647 w 36"/>
                <a:gd name="T27" fmla="*/ 2147483647 h 70"/>
                <a:gd name="T28" fmla="*/ 2147483647 w 36"/>
                <a:gd name="T29" fmla="*/ 0 h 70"/>
                <a:gd name="T30" fmla="*/ 2147483647 w 36"/>
                <a:gd name="T31" fmla="*/ 2147483647 h 70"/>
                <a:gd name="T32" fmla="*/ 2147483647 w 36"/>
                <a:gd name="T33" fmla="*/ 2147483647 h 70"/>
                <a:gd name="T34" fmla="*/ 2147483647 w 36"/>
                <a:gd name="T35" fmla="*/ 2147483647 h 70"/>
                <a:gd name="T36" fmla="*/ 2147483647 w 36"/>
                <a:gd name="T37" fmla="*/ 2147483647 h 70"/>
                <a:gd name="T38" fmla="*/ 2147483647 w 36"/>
                <a:gd name="T39" fmla="*/ 2147483647 h 70"/>
                <a:gd name="T40" fmla="*/ 2147483647 w 36"/>
                <a:gd name="T41" fmla="*/ 2147483647 h 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6"/>
                <a:gd name="T64" fmla="*/ 0 h 70"/>
                <a:gd name="T65" fmla="*/ 36 w 36"/>
                <a:gd name="T66" fmla="*/ 70 h 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6" h="70">
                  <a:moveTo>
                    <a:pt x="36" y="52"/>
                  </a:moveTo>
                  <a:lnTo>
                    <a:pt x="34" y="58"/>
                  </a:lnTo>
                  <a:lnTo>
                    <a:pt x="30" y="64"/>
                  </a:lnTo>
                  <a:lnTo>
                    <a:pt x="22" y="68"/>
                  </a:lnTo>
                  <a:lnTo>
                    <a:pt x="16" y="70"/>
                  </a:lnTo>
                  <a:lnTo>
                    <a:pt x="12" y="68"/>
                  </a:lnTo>
                  <a:lnTo>
                    <a:pt x="8" y="64"/>
                  </a:lnTo>
                  <a:lnTo>
                    <a:pt x="6" y="60"/>
                  </a:lnTo>
                  <a:lnTo>
                    <a:pt x="4" y="54"/>
                  </a:lnTo>
                  <a:lnTo>
                    <a:pt x="2" y="44"/>
                  </a:lnTo>
                  <a:lnTo>
                    <a:pt x="0" y="34"/>
                  </a:lnTo>
                  <a:lnTo>
                    <a:pt x="2" y="24"/>
                  </a:lnTo>
                  <a:lnTo>
                    <a:pt x="4" y="18"/>
                  </a:lnTo>
                  <a:lnTo>
                    <a:pt x="6" y="10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6" y="8"/>
                  </a:lnTo>
                  <a:lnTo>
                    <a:pt x="26" y="20"/>
                  </a:lnTo>
                  <a:lnTo>
                    <a:pt x="34" y="36"/>
                  </a:lnTo>
                  <a:lnTo>
                    <a:pt x="36" y="44"/>
                  </a:lnTo>
                  <a:lnTo>
                    <a:pt x="36" y="5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81" name="Freeform 251"/>
            <p:cNvSpPr>
              <a:spLocks/>
            </p:cNvSpPr>
            <p:nvPr/>
          </p:nvSpPr>
          <p:spPr bwMode="auto">
            <a:xfrm>
              <a:off x="6975175" y="3889317"/>
              <a:ext cx="219091" cy="428763"/>
            </a:xfrm>
            <a:custGeom>
              <a:avLst/>
              <a:gdLst>
                <a:gd name="T0" fmla="*/ 2147483647 w 150"/>
                <a:gd name="T1" fmla="*/ 2147483647 h 270"/>
                <a:gd name="T2" fmla="*/ 2147483647 w 150"/>
                <a:gd name="T3" fmla="*/ 2147483647 h 270"/>
                <a:gd name="T4" fmla="*/ 2147483647 w 150"/>
                <a:gd name="T5" fmla="*/ 2147483647 h 270"/>
                <a:gd name="T6" fmla="*/ 2147483647 w 150"/>
                <a:gd name="T7" fmla="*/ 2147483647 h 270"/>
                <a:gd name="T8" fmla="*/ 2147483647 w 150"/>
                <a:gd name="T9" fmla="*/ 2147483647 h 270"/>
                <a:gd name="T10" fmla="*/ 2147483647 w 150"/>
                <a:gd name="T11" fmla="*/ 2147483647 h 270"/>
                <a:gd name="T12" fmla="*/ 2147483647 w 150"/>
                <a:gd name="T13" fmla="*/ 2147483647 h 270"/>
                <a:gd name="T14" fmla="*/ 2147483647 w 150"/>
                <a:gd name="T15" fmla="*/ 2147483647 h 270"/>
                <a:gd name="T16" fmla="*/ 2147483647 w 150"/>
                <a:gd name="T17" fmla="*/ 2147483647 h 270"/>
                <a:gd name="T18" fmla="*/ 2147483647 w 150"/>
                <a:gd name="T19" fmla="*/ 2147483647 h 270"/>
                <a:gd name="T20" fmla="*/ 2147483647 w 150"/>
                <a:gd name="T21" fmla="*/ 2147483647 h 270"/>
                <a:gd name="T22" fmla="*/ 2147483647 w 150"/>
                <a:gd name="T23" fmla="*/ 2147483647 h 270"/>
                <a:gd name="T24" fmla="*/ 2147483647 w 150"/>
                <a:gd name="T25" fmla="*/ 2147483647 h 270"/>
                <a:gd name="T26" fmla="*/ 2147483647 w 150"/>
                <a:gd name="T27" fmla="*/ 2147483647 h 270"/>
                <a:gd name="T28" fmla="*/ 2147483647 w 150"/>
                <a:gd name="T29" fmla="*/ 2147483647 h 270"/>
                <a:gd name="T30" fmla="*/ 2147483647 w 150"/>
                <a:gd name="T31" fmla="*/ 2147483647 h 270"/>
                <a:gd name="T32" fmla="*/ 2147483647 w 150"/>
                <a:gd name="T33" fmla="*/ 2147483647 h 270"/>
                <a:gd name="T34" fmla="*/ 2147483647 w 150"/>
                <a:gd name="T35" fmla="*/ 2147483647 h 270"/>
                <a:gd name="T36" fmla="*/ 0 w 150"/>
                <a:gd name="T37" fmla="*/ 2147483647 h 270"/>
                <a:gd name="T38" fmla="*/ 2147483647 w 150"/>
                <a:gd name="T39" fmla="*/ 2147483647 h 270"/>
                <a:gd name="T40" fmla="*/ 2147483647 w 150"/>
                <a:gd name="T41" fmla="*/ 2147483647 h 270"/>
                <a:gd name="T42" fmla="*/ 2147483647 w 150"/>
                <a:gd name="T43" fmla="*/ 2147483647 h 270"/>
                <a:gd name="T44" fmla="*/ 2147483647 w 150"/>
                <a:gd name="T45" fmla="*/ 2147483647 h 270"/>
                <a:gd name="T46" fmla="*/ 2147483647 w 150"/>
                <a:gd name="T47" fmla="*/ 2147483647 h 270"/>
                <a:gd name="T48" fmla="*/ 2147483647 w 150"/>
                <a:gd name="T49" fmla="*/ 2147483647 h 270"/>
                <a:gd name="T50" fmla="*/ 2147483647 w 150"/>
                <a:gd name="T51" fmla="*/ 2147483647 h 270"/>
                <a:gd name="T52" fmla="*/ 2147483647 w 150"/>
                <a:gd name="T53" fmla="*/ 2147483647 h 270"/>
                <a:gd name="T54" fmla="*/ 2147483647 w 150"/>
                <a:gd name="T55" fmla="*/ 2147483647 h 270"/>
                <a:gd name="T56" fmla="*/ 2147483647 w 150"/>
                <a:gd name="T57" fmla="*/ 2147483647 h 270"/>
                <a:gd name="T58" fmla="*/ 2147483647 w 150"/>
                <a:gd name="T59" fmla="*/ 2147483647 h 270"/>
                <a:gd name="T60" fmla="*/ 2147483647 w 150"/>
                <a:gd name="T61" fmla="*/ 2147483647 h 270"/>
                <a:gd name="T62" fmla="*/ 2147483647 w 150"/>
                <a:gd name="T63" fmla="*/ 2147483647 h 270"/>
                <a:gd name="T64" fmla="*/ 2147483647 w 150"/>
                <a:gd name="T65" fmla="*/ 2147483647 h 270"/>
                <a:gd name="T66" fmla="*/ 2147483647 w 150"/>
                <a:gd name="T67" fmla="*/ 2147483647 h 270"/>
                <a:gd name="T68" fmla="*/ 2147483647 w 150"/>
                <a:gd name="T69" fmla="*/ 2147483647 h 270"/>
                <a:gd name="T70" fmla="*/ 2147483647 w 150"/>
                <a:gd name="T71" fmla="*/ 2147483647 h 270"/>
                <a:gd name="T72" fmla="*/ 2147483647 w 150"/>
                <a:gd name="T73" fmla="*/ 2147483647 h 270"/>
                <a:gd name="T74" fmla="*/ 2147483647 w 150"/>
                <a:gd name="T75" fmla="*/ 2147483647 h 270"/>
                <a:gd name="T76" fmla="*/ 2147483647 w 150"/>
                <a:gd name="T77" fmla="*/ 2147483647 h 270"/>
                <a:gd name="T78" fmla="*/ 2147483647 w 150"/>
                <a:gd name="T79" fmla="*/ 2147483647 h 270"/>
                <a:gd name="T80" fmla="*/ 2147483647 w 150"/>
                <a:gd name="T81" fmla="*/ 2147483647 h 270"/>
                <a:gd name="T82" fmla="*/ 2147483647 w 150"/>
                <a:gd name="T83" fmla="*/ 2147483647 h 270"/>
                <a:gd name="T84" fmla="*/ 2147483647 w 150"/>
                <a:gd name="T85" fmla="*/ 2147483647 h 270"/>
                <a:gd name="T86" fmla="*/ 2147483647 w 150"/>
                <a:gd name="T87" fmla="*/ 2147483647 h 270"/>
                <a:gd name="T88" fmla="*/ 2147483647 w 150"/>
                <a:gd name="T89" fmla="*/ 2147483647 h 270"/>
                <a:gd name="T90" fmla="*/ 2147483647 w 150"/>
                <a:gd name="T91" fmla="*/ 2147483647 h 270"/>
                <a:gd name="T92" fmla="*/ 2147483647 w 150"/>
                <a:gd name="T93" fmla="*/ 2147483647 h 270"/>
                <a:gd name="T94" fmla="*/ 2147483647 w 150"/>
                <a:gd name="T95" fmla="*/ 2147483647 h 270"/>
                <a:gd name="T96" fmla="*/ 2147483647 w 150"/>
                <a:gd name="T97" fmla="*/ 2147483647 h 270"/>
                <a:gd name="T98" fmla="*/ 2147483647 w 150"/>
                <a:gd name="T99" fmla="*/ 2147483647 h 27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50"/>
                <a:gd name="T151" fmla="*/ 0 h 270"/>
                <a:gd name="T152" fmla="*/ 150 w 150"/>
                <a:gd name="T153" fmla="*/ 270 h 27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50" h="270">
                  <a:moveTo>
                    <a:pt x="64" y="232"/>
                  </a:moveTo>
                  <a:lnTo>
                    <a:pt x="70" y="228"/>
                  </a:lnTo>
                  <a:lnTo>
                    <a:pt x="78" y="226"/>
                  </a:lnTo>
                  <a:lnTo>
                    <a:pt x="96" y="220"/>
                  </a:lnTo>
                  <a:lnTo>
                    <a:pt x="92" y="216"/>
                  </a:lnTo>
                  <a:lnTo>
                    <a:pt x="90" y="216"/>
                  </a:lnTo>
                  <a:lnTo>
                    <a:pt x="88" y="214"/>
                  </a:lnTo>
                  <a:lnTo>
                    <a:pt x="112" y="200"/>
                  </a:lnTo>
                  <a:lnTo>
                    <a:pt x="114" y="198"/>
                  </a:lnTo>
                  <a:lnTo>
                    <a:pt x="116" y="194"/>
                  </a:lnTo>
                  <a:lnTo>
                    <a:pt x="114" y="190"/>
                  </a:lnTo>
                  <a:lnTo>
                    <a:pt x="114" y="186"/>
                  </a:lnTo>
                  <a:lnTo>
                    <a:pt x="114" y="182"/>
                  </a:lnTo>
                  <a:lnTo>
                    <a:pt x="112" y="176"/>
                  </a:lnTo>
                  <a:lnTo>
                    <a:pt x="112" y="160"/>
                  </a:lnTo>
                  <a:lnTo>
                    <a:pt x="106" y="146"/>
                  </a:lnTo>
                  <a:lnTo>
                    <a:pt x="100" y="136"/>
                  </a:lnTo>
                  <a:lnTo>
                    <a:pt x="86" y="118"/>
                  </a:lnTo>
                  <a:lnTo>
                    <a:pt x="82" y="112"/>
                  </a:lnTo>
                  <a:lnTo>
                    <a:pt x="76" y="106"/>
                  </a:lnTo>
                  <a:lnTo>
                    <a:pt x="70" y="106"/>
                  </a:lnTo>
                  <a:lnTo>
                    <a:pt x="68" y="102"/>
                  </a:lnTo>
                  <a:lnTo>
                    <a:pt x="66" y="96"/>
                  </a:lnTo>
                  <a:lnTo>
                    <a:pt x="60" y="92"/>
                  </a:lnTo>
                  <a:lnTo>
                    <a:pt x="52" y="86"/>
                  </a:lnTo>
                  <a:lnTo>
                    <a:pt x="42" y="78"/>
                  </a:lnTo>
                  <a:lnTo>
                    <a:pt x="34" y="70"/>
                  </a:lnTo>
                  <a:lnTo>
                    <a:pt x="32" y="64"/>
                  </a:lnTo>
                  <a:lnTo>
                    <a:pt x="30" y="60"/>
                  </a:lnTo>
                  <a:lnTo>
                    <a:pt x="38" y="58"/>
                  </a:lnTo>
                  <a:lnTo>
                    <a:pt x="42" y="54"/>
                  </a:lnTo>
                  <a:lnTo>
                    <a:pt x="42" y="48"/>
                  </a:lnTo>
                  <a:lnTo>
                    <a:pt x="26" y="44"/>
                  </a:lnTo>
                  <a:lnTo>
                    <a:pt x="14" y="38"/>
                  </a:lnTo>
                  <a:lnTo>
                    <a:pt x="8" y="34"/>
                  </a:lnTo>
                  <a:lnTo>
                    <a:pt x="4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6" y="14"/>
                  </a:lnTo>
                  <a:lnTo>
                    <a:pt x="26" y="12"/>
                  </a:lnTo>
                  <a:lnTo>
                    <a:pt x="34" y="6"/>
                  </a:lnTo>
                  <a:lnTo>
                    <a:pt x="42" y="2"/>
                  </a:lnTo>
                  <a:lnTo>
                    <a:pt x="50" y="0"/>
                  </a:lnTo>
                  <a:lnTo>
                    <a:pt x="56" y="2"/>
                  </a:lnTo>
                  <a:lnTo>
                    <a:pt x="60" y="4"/>
                  </a:lnTo>
                  <a:lnTo>
                    <a:pt x="66" y="6"/>
                  </a:lnTo>
                  <a:lnTo>
                    <a:pt x="70" y="6"/>
                  </a:lnTo>
                  <a:lnTo>
                    <a:pt x="72" y="12"/>
                  </a:lnTo>
                  <a:lnTo>
                    <a:pt x="74" y="16"/>
                  </a:lnTo>
                  <a:lnTo>
                    <a:pt x="82" y="24"/>
                  </a:lnTo>
                  <a:lnTo>
                    <a:pt x="90" y="28"/>
                  </a:lnTo>
                  <a:lnTo>
                    <a:pt x="98" y="30"/>
                  </a:lnTo>
                  <a:lnTo>
                    <a:pt x="96" y="36"/>
                  </a:lnTo>
                  <a:lnTo>
                    <a:pt x="94" y="42"/>
                  </a:lnTo>
                  <a:lnTo>
                    <a:pt x="90" y="42"/>
                  </a:lnTo>
                  <a:lnTo>
                    <a:pt x="84" y="42"/>
                  </a:lnTo>
                  <a:lnTo>
                    <a:pt x="82" y="42"/>
                  </a:lnTo>
                  <a:lnTo>
                    <a:pt x="82" y="48"/>
                  </a:lnTo>
                  <a:lnTo>
                    <a:pt x="80" y="52"/>
                  </a:lnTo>
                  <a:lnTo>
                    <a:pt x="76" y="56"/>
                  </a:lnTo>
                  <a:lnTo>
                    <a:pt x="72" y="64"/>
                  </a:lnTo>
                  <a:lnTo>
                    <a:pt x="70" y="70"/>
                  </a:lnTo>
                  <a:lnTo>
                    <a:pt x="72" y="84"/>
                  </a:lnTo>
                  <a:lnTo>
                    <a:pt x="76" y="88"/>
                  </a:lnTo>
                  <a:lnTo>
                    <a:pt x="78" y="92"/>
                  </a:lnTo>
                  <a:lnTo>
                    <a:pt x="86" y="96"/>
                  </a:lnTo>
                  <a:lnTo>
                    <a:pt x="98" y="110"/>
                  </a:lnTo>
                  <a:lnTo>
                    <a:pt x="110" y="124"/>
                  </a:lnTo>
                  <a:lnTo>
                    <a:pt x="122" y="136"/>
                  </a:lnTo>
                  <a:lnTo>
                    <a:pt x="138" y="148"/>
                  </a:lnTo>
                  <a:lnTo>
                    <a:pt x="138" y="156"/>
                  </a:lnTo>
                  <a:lnTo>
                    <a:pt x="142" y="170"/>
                  </a:lnTo>
                  <a:lnTo>
                    <a:pt x="150" y="192"/>
                  </a:lnTo>
                  <a:lnTo>
                    <a:pt x="146" y="198"/>
                  </a:lnTo>
                  <a:lnTo>
                    <a:pt x="146" y="204"/>
                  </a:lnTo>
                  <a:lnTo>
                    <a:pt x="146" y="210"/>
                  </a:lnTo>
                  <a:lnTo>
                    <a:pt x="144" y="214"/>
                  </a:lnTo>
                  <a:lnTo>
                    <a:pt x="138" y="220"/>
                  </a:lnTo>
                  <a:lnTo>
                    <a:pt x="128" y="228"/>
                  </a:lnTo>
                  <a:lnTo>
                    <a:pt x="120" y="232"/>
                  </a:lnTo>
                  <a:lnTo>
                    <a:pt x="112" y="234"/>
                  </a:lnTo>
                  <a:lnTo>
                    <a:pt x="104" y="242"/>
                  </a:lnTo>
                  <a:lnTo>
                    <a:pt x="98" y="254"/>
                  </a:lnTo>
                  <a:lnTo>
                    <a:pt x="88" y="266"/>
                  </a:lnTo>
                  <a:lnTo>
                    <a:pt x="84" y="270"/>
                  </a:lnTo>
                  <a:lnTo>
                    <a:pt x="78" y="270"/>
                  </a:lnTo>
                  <a:lnTo>
                    <a:pt x="76" y="270"/>
                  </a:lnTo>
                  <a:lnTo>
                    <a:pt x="74" y="268"/>
                  </a:lnTo>
                  <a:lnTo>
                    <a:pt x="74" y="260"/>
                  </a:lnTo>
                  <a:lnTo>
                    <a:pt x="74" y="252"/>
                  </a:lnTo>
                  <a:lnTo>
                    <a:pt x="76" y="246"/>
                  </a:lnTo>
                  <a:lnTo>
                    <a:pt x="76" y="242"/>
                  </a:lnTo>
                  <a:lnTo>
                    <a:pt x="74" y="236"/>
                  </a:lnTo>
                  <a:lnTo>
                    <a:pt x="70" y="236"/>
                  </a:lnTo>
                  <a:lnTo>
                    <a:pt x="66" y="234"/>
                  </a:lnTo>
                  <a:lnTo>
                    <a:pt x="62" y="234"/>
                  </a:lnTo>
                  <a:lnTo>
                    <a:pt x="60" y="234"/>
                  </a:lnTo>
                  <a:lnTo>
                    <a:pt x="64" y="23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82" name="Freeform 252"/>
            <p:cNvSpPr>
              <a:spLocks/>
            </p:cNvSpPr>
            <p:nvPr/>
          </p:nvSpPr>
          <p:spPr bwMode="auto">
            <a:xfrm>
              <a:off x="7018993" y="4142859"/>
              <a:ext cx="126842" cy="120797"/>
            </a:xfrm>
            <a:custGeom>
              <a:avLst/>
              <a:gdLst>
                <a:gd name="T0" fmla="*/ 2147483647 w 86"/>
                <a:gd name="T1" fmla="*/ 0 h 76"/>
                <a:gd name="T2" fmla="*/ 2147483647 w 86"/>
                <a:gd name="T3" fmla="*/ 0 h 76"/>
                <a:gd name="T4" fmla="*/ 2147483647 w 86"/>
                <a:gd name="T5" fmla="*/ 2147483647 h 76"/>
                <a:gd name="T6" fmla="*/ 2147483647 w 86"/>
                <a:gd name="T7" fmla="*/ 0 h 76"/>
                <a:gd name="T8" fmla="*/ 2147483647 w 86"/>
                <a:gd name="T9" fmla="*/ 0 h 76"/>
                <a:gd name="T10" fmla="*/ 2147483647 w 86"/>
                <a:gd name="T11" fmla="*/ 0 h 76"/>
                <a:gd name="T12" fmla="*/ 2147483647 w 86"/>
                <a:gd name="T13" fmla="*/ 2147483647 h 76"/>
                <a:gd name="T14" fmla="*/ 2147483647 w 86"/>
                <a:gd name="T15" fmla="*/ 2147483647 h 76"/>
                <a:gd name="T16" fmla="*/ 2147483647 w 86"/>
                <a:gd name="T17" fmla="*/ 2147483647 h 76"/>
                <a:gd name="T18" fmla="*/ 2147483647 w 86"/>
                <a:gd name="T19" fmla="*/ 2147483647 h 76"/>
                <a:gd name="T20" fmla="*/ 2147483647 w 86"/>
                <a:gd name="T21" fmla="*/ 2147483647 h 76"/>
                <a:gd name="T22" fmla="*/ 2147483647 w 86"/>
                <a:gd name="T23" fmla="*/ 2147483647 h 76"/>
                <a:gd name="T24" fmla="*/ 2147483647 w 86"/>
                <a:gd name="T25" fmla="*/ 2147483647 h 76"/>
                <a:gd name="T26" fmla="*/ 2147483647 w 86"/>
                <a:gd name="T27" fmla="*/ 2147483647 h 76"/>
                <a:gd name="T28" fmla="*/ 2147483647 w 86"/>
                <a:gd name="T29" fmla="*/ 2147483647 h 76"/>
                <a:gd name="T30" fmla="*/ 2147483647 w 86"/>
                <a:gd name="T31" fmla="*/ 2147483647 h 76"/>
                <a:gd name="T32" fmla="*/ 2147483647 w 86"/>
                <a:gd name="T33" fmla="*/ 2147483647 h 76"/>
                <a:gd name="T34" fmla="*/ 0 w 86"/>
                <a:gd name="T35" fmla="*/ 2147483647 h 76"/>
                <a:gd name="T36" fmla="*/ 2147483647 w 86"/>
                <a:gd name="T37" fmla="*/ 2147483647 h 76"/>
                <a:gd name="T38" fmla="*/ 2147483647 w 86"/>
                <a:gd name="T39" fmla="*/ 2147483647 h 76"/>
                <a:gd name="T40" fmla="*/ 2147483647 w 86"/>
                <a:gd name="T41" fmla="*/ 2147483647 h 76"/>
                <a:gd name="T42" fmla="*/ 2147483647 w 86"/>
                <a:gd name="T43" fmla="*/ 2147483647 h 76"/>
                <a:gd name="T44" fmla="*/ 2147483647 w 86"/>
                <a:gd name="T45" fmla="*/ 2147483647 h 76"/>
                <a:gd name="T46" fmla="*/ 2147483647 w 86"/>
                <a:gd name="T47" fmla="*/ 2147483647 h 76"/>
                <a:gd name="T48" fmla="*/ 2147483647 w 86"/>
                <a:gd name="T49" fmla="*/ 2147483647 h 76"/>
                <a:gd name="T50" fmla="*/ 2147483647 w 86"/>
                <a:gd name="T51" fmla="*/ 2147483647 h 76"/>
                <a:gd name="T52" fmla="*/ 2147483647 w 86"/>
                <a:gd name="T53" fmla="*/ 2147483647 h 76"/>
                <a:gd name="T54" fmla="*/ 2147483647 w 86"/>
                <a:gd name="T55" fmla="*/ 2147483647 h 76"/>
                <a:gd name="T56" fmla="*/ 2147483647 w 86"/>
                <a:gd name="T57" fmla="*/ 2147483647 h 76"/>
                <a:gd name="T58" fmla="*/ 2147483647 w 86"/>
                <a:gd name="T59" fmla="*/ 2147483647 h 76"/>
                <a:gd name="T60" fmla="*/ 2147483647 w 86"/>
                <a:gd name="T61" fmla="*/ 2147483647 h 76"/>
                <a:gd name="T62" fmla="*/ 2147483647 w 86"/>
                <a:gd name="T63" fmla="*/ 2147483647 h 76"/>
                <a:gd name="T64" fmla="*/ 2147483647 w 86"/>
                <a:gd name="T65" fmla="*/ 2147483647 h 76"/>
                <a:gd name="T66" fmla="*/ 2147483647 w 86"/>
                <a:gd name="T67" fmla="*/ 2147483647 h 76"/>
                <a:gd name="T68" fmla="*/ 2147483647 w 86"/>
                <a:gd name="T69" fmla="*/ 2147483647 h 76"/>
                <a:gd name="T70" fmla="*/ 2147483647 w 86"/>
                <a:gd name="T71" fmla="*/ 2147483647 h 76"/>
                <a:gd name="T72" fmla="*/ 2147483647 w 86"/>
                <a:gd name="T73" fmla="*/ 2147483647 h 76"/>
                <a:gd name="T74" fmla="*/ 2147483647 w 86"/>
                <a:gd name="T75" fmla="*/ 2147483647 h 76"/>
                <a:gd name="T76" fmla="*/ 2147483647 w 86"/>
                <a:gd name="T77" fmla="*/ 2147483647 h 76"/>
                <a:gd name="T78" fmla="*/ 2147483647 w 86"/>
                <a:gd name="T79" fmla="*/ 2147483647 h 76"/>
                <a:gd name="T80" fmla="*/ 2147483647 w 86"/>
                <a:gd name="T81" fmla="*/ 2147483647 h 76"/>
                <a:gd name="T82" fmla="*/ 2147483647 w 86"/>
                <a:gd name="T83" fmla="*/ 2147483647 h 76"/>
                <a:gd name="T84" fmla="*/ 2147483647 w 86"/>
                <a:gd name="T85" fmla="*/ 2147483647 h 76"/>
                <a:gd name="T86" fmla="*/ 2147483647 w 86"/>
                <a:gd name="T87" fmla="*/ 2147483647 h 76"/>
                <a:gd name="T88" fmla="*/ 2147483647 w 86"/>
                <a:gd name="T89" fmla="*/ 0 h 76"/>
                <a:gd name="T90" fmla="*/ 2147483647 w 86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6"/>
                <a:gd name="T139" fmla="*/ 0 h 76"/>
                <a:gd name="T140" fmla="*/ 86 w 86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6" h="76">
                  <a:moveTo>
                    <a:pt x="80" y="0"/>
                  </a:moveTo>
                  <a:lnTo>
                    <a:pt x="78" y="0"/>
                  </a:lnTo>
                  <a:lnTo>
                    <a:pt x="74" y="2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60" y="4"/>
                  </a:lnTo>
                  <a:lnTo>
                    <a:pt x="58" y="10"/>
                  </a:lnTo>
                  <a:lnTo>
                    <a:pt x="52" y="8"/>
                  </a:lnTo>
                  <a:lnTo>
                    <a:pt x="46" y="4"/>
                  </a:lnTo>
                  <a:lnTo>
                    <a:pt x="40" y="2"/>
                  </a:lnTo>
                  <a:lnTo>
                    <a:pt x="30" y="2"/>
                  </a:lnTo>
                  <a:lnTo>
                    <a:pt x="18" y="2"/>
                  </a:lnTo>
                  <a:lnTo>
                    <a:pt x="10" y="6"/>
                  </a:lnTo>
                  <a:lnTo>
                    <a:pt x="6" y="10"/>
                  </a:lnTo>
                  <a:lnTo>
                    <a:pt x="2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4" y="36"/>
                  </a:lnTo>
                  <a:lnTo>
                    <a:pt x="6" y="40"/>
                  </a:lnTo>
                  <a:lnTo>
                    <a:pt x="8" y="46"/>
                  </a:lnTo>
                  <a:lnTo>
                    <a:pt x="10" y="52"/>
                  </a:lnTo>
                  <a:lnTo>
                    <a:pt x="10" y="54"/>
                  </a:lnTo>
                  <a:lnTo>
                    <a:pt x="12" y="58"/>
                  </a:lnTo>
                  <a:lnTo>
                    <a:pt x="14" y="62"/>
                  </a:lnTo>
                  <a:lnTo>
                    <a:pt x="18" y="66"/>
                  </a:lnTo>
                  <a:lnTo>
                    <a:pt x="24" y="66"/>
                  </a:lnTo>
                  <a:lnTo>
                    <a:pt x="24" y="76"/>
                  </a:lnTo>
                  <a:lnTo>
                    <a:pt x="30" y="74"/>
                  </a:lnTo>
                  <a:lnTo>
                    <a:pt x="34" y="72"/>
                  </a:lnTo>
                  <a:lnTo>
                    <a:pt x="40" y="68"/>
                  </a:lnTo>
                  <a:lnTo>
                    <a:pt x="48" y="66"/>
                  </a:lnTo>
                  <a:lnTo>
                    <a:pt x="66" y="60"/>
                  </a:lnTo>
                  <a:lnTo>
                    <a:pt x="62" y="56"/>
                  </a:lnTo>
                  <a:lnTo>
                    <a:pt x="60" y="56"/>
                  </a:lnTo>
                  <a:lnTo>
                    <a:pt x="58" y="54"/>
                  </a:lnTo>
                  <a:lnTo>
                    <a:pt x="82" y="40"/>
                  </a:lnTo>
                  <a:lnTo>
                    <a:pt x="84" y="38"/>
                  </a:lnTo>
                  <a:lnTo>
                    <a:pt x="86" y="34"/>
                  </a:lnTo>
                  <a:lnTo>
                    <a:pt x="84" y="30"/>
                  </a:lnTo>
                  <a:lnTo>
                    <a:pt x="84" y="26"/>
                  </a:lnTo>
                  <a:lnTo>
                    <a:pt x="84" y="22"/>
                  </a:lnTo>
                  <a:lnTo>
                    <a:pt x="82" y="16"/>
                  </a:lnTo>
                  <a:lnTo>
                    <a:pt x="82" y="0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83" name="Freeform 253"/>
            <p:cNvSpPr>
              <a:spLocks/>
            </p:cNvSpPr>
            <p:nvPr/>
          </p:nvSpPr>
          <p:spPr bwMode="auto">
            <a:xfrm>
              <a:off x="6934816" y="3913211"/>
              <a:ext cx="204100" cy="246904"/>
            </a:xfrm>
            <a:custGeom>
              <a:avLst/>
              <a:gdLst>
                <a:gd name="T0" fmla="*/ 2147483647 w 140"/>
                <a:gd name="T1" fmla="*/ 2147483647 h 156"/>
                <a:gd name="T2" fmla="*/ 2147483647 w 140"/>
                <a:gd name="T3" fmla="*/ 2147483647 h 156"/>
                <a:gd name="T4" fmla="*/ 2147483647 w 140"/>
                <a:gd name="T5" fmla="*/ 2147483647 h 156"/>
                <a:gd name="T6" fmla="*/ 2147483647 w 140"/>
                <a:gd name="T7" fmla="*/ 2147483647 h 156"/>
                <a:gd name="T8" fmla="*/ 2147483647 w 140"/>
                <a:gd name="T9" fmla="*/ 2147483647 h 156"/>
                <a:gd name="T10" fmla="*/ 2147483647 w 140"/>
                <a:gd name="T11" fmla="*/ 2147483647 h 156"/>
                <a:gd name="T12" fmla="*/ 2147483647 w 140"/>
                <a:gd name="T13" fmla="*/ 2147483647 h 156"/>
                <a:gd name="T14" fmla="*/ 2147483647 w 140"/>
                <a:gd name="T15" fmla="*/ 2147483647 h 156"/>
                <a:gd name="T16" fmla="*/ 2147483647 w 140"/>
                <a:gd name="T17" fmla="*/ 2147483647 h 156"/>
                <a:gd name="T18" fmla="*/ 2147483647 w 140"/>
                <a:gd name="T19" fmla="*/ 2147483647 h 156"/>
                <a:gd name="T20" fmla="*/ 2147483647 w 140"/>
                <a:gd name="T21" fmla="*/ 2147483647 h 156"/>
                <a:gd name="T22" fmla="*/ 2147483647 w 140"/>
                <a:gd name="T23" fmla="*/ 2147483647 h 156"/>
                <a:gd name="T24" fmla="*/ 2147483647 w 140"/>
                <a:gd name="T25" fmla="*/ 2147483647 h 156"/>
                <a:gd name="T26" fmla="*/ 2147483647 w 140"/>
                <a:gd name="T27" fmla="*/ 2147483647 h 156"/>
                <a:gd name="T28" fmla="*/ 2147483647 w 140"/>
                <a:gd name="T29" fmla="*/ 2147483647 h 156"/>
                <a:gd name="T30" fmla="*/ 2147483647 w 140"/>
                <a:gd name="T31" fmla="*/ 2147483647 h 156"/>
                <a:gd name="T32" fmla="*/ 0 w 140"/>
                <a:gd name="T33" fmla="*/ 2147483647 h 156"/>
                <a:gd name="T34" fmla="*/ 2147483647 w 140"/>
                <a:gd name="T35" fmla="*/ 2147483647 h 156"/>
                <a:gd name="T36" fmla="*/ 2147483647 w 140"/>
                <a:gd name="T37" fmla="*/ 2147483647 h 156"/>
                <a:gd name="T38" fmla="*/ 2147483647 w 140"/>
                <a:gd name="T39" fmla="*/ 2147483647 h 156"/>
                <a:gd name="T40" fmla="*/ 2147483647 w 140"/>
                <a:gd name="T41" fmla="*/ 2147483647 h 156"/>
                <a:gd name="T42" fmla="*/ 2147483647 w 140"/>
                <a:gd name="T43" fmla="*/ 2147483647 h 156"/>
                <a:gd name="T44" fmla="*/ 2147483647 w 140"/>
                <a:gd name="T45" fmla="*/ 2147483647 h 156"/>
                <a:gd name="T46" fmla="*/ 2147483647 w 140"/>
                <a:gd name="T47" fmla="*/ 2147483647 h 156"/>
                <a:gd name="T48" fmla="*/ 2147483647 w 140"/>
                <a:gd name="T49" fmla="*/ 2147483647 h 156"/>
                <a:gd name="T50" fmla="*/ 2147483647 w 140"/>
                <a:gd name="T51" fmla="*/ 2147483647 h 156"/>
                <a:gd name="T52" fmla="*/ 2147483647 w 140"/>
                <a:gd name="T53" fmla="*/ 2147483647 h 156"/>
                <a:gd name="T54" fmla="*/ 2147483647 w 140"/>
                <a:gd name="T55" fmla="*/ 2147483647 h 156"/>
                <a:gd name="T56" fmla="*/ 2147483647 w 140"/>
                <a:gd name="T57" fmla="*/ 2147483647 h 156"/>
                <a:gd name="T58" fmla="*/ 2147483647 w 140"/>
                <a:gd name="T59" fmla="*/ 2147483647 h 156"/>
                <a:gd name="T60" fmla="*/ 2147483647 w 140"/>
                <a:gd name="T61" fmla="*/ 2147483647 h 156"/>
                <a:gd name="T62" fmla="*/ 2147483647 w 140"/>
                <a:gd name="T63" fmla="*/ 2147483647 h 156"/>
                <a:gd name="T64" fmla="*/ 2147483647 w 140"/>
                <a:gd name="T65" fmla="*/ 2147483647 h 156"/>
                <a:gd name="T66" fmla="*/ 2147483647 w 140"/>
                <a:gd name="T67" fmla="*/ 2147483647 h 156"/>
                <a:gd name="T68" fmla="*/ 2147483647 w 140"/>
                <a:gd name="T69" fmla="*/ 2147483647 h 156"/>
                <a:gd name="T70" fmla="*/ 2147483647 w 140"/>
                <a:gd name="T71" fmla="*/ 2147483647 h 156"/>
                <a:gd name="T72" fmla="*/ 2147483647 w 140"/>
                <a:gd name="T73" fmla="*/ 2147483647 h 156"/>
                <a:gd name="T74" fmla="*/ 2147483647 w 140"/>
                <a:gd name="T75" fmla="*/ 2147483647 h 156"/>
                <a:gd name="T76" fmla="*/ 2147483647 w 140"/>
                <a:gd name="T77" fmla="*/ 2147483647 h 156"/>
                <a:gd name="T78" fmla="*/ 2147483647 w 140"/>
                <a:gd name="T79" fmla="*/ 2147483647 h 15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0"/>
                <a:gd name="T121" fmla="*/ 0 h 156"/>
                <a:gd name="T122" fmla="*/ 140 w 140"/>
                <a:gd name="T123" fmla="*/ 156 h 15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0" h="156">
                  <a:moveTo>
                    <a:pt x="104" y="150"/>
                  </a:moveTo>
                  <a:lnTo>
                    <a:pt x="102" y="124"/>
                  </a:lnTo>
                  <a:lnTo>
                    <a:pt x="98" y="120"/>
                  </a:lnTo>
                  <a:lnTo>
                    <a:pt x="94" y="116"/>
                  </a:lnTo>
                  <a:lnTo>
                    <a:pt x="90" y="108"/>
                  </a:lnTo>
                  <a:lnTo>
                    <a:pt x="88" y="102"/>
                  </a:lnTo>
                  <a:lnTo>
                    <a:pt x="88" y="98"/>
                  </a:lnTo>
                  <a:lnTo>
                    <a:pt x="86" y="94"/>
                  </a:lnTo>
                  <a:lnTo>
                    <a:pt x="80" y="90"/>
                  </a:lnTo>
                  <a:lnTo>
                    <a:pt x="74" y="84"/>
                  </a:lnTo>
                  <a:lnTo>
                    <a:pt x="70" y="76"/>
                  </a:lnTo>
                  <a:lnTo>
                    <a:pt x="66" y="76"/>
                  </a:lnTo>
                  <a:lnTo>
                    <a:pt x="62" y="78"/>
                  </a:lnTo>
                  <a:lnTo>
                    <a:pt x="58" y="82"/>
                  </a:lnTo>
                  <a:lnTo>
                    <a:pt x="56" y="86"/>
                  </a:lnTo>
                  <a:lnTo>
                    <a:pt x="52" y="88"/>
                  </a:lnTo>
                  <a:lnTo>
                    <a:pt x="50" y="86"/>
                  </a:lnTo>
                  <a:lnTo>
                    <a:pt x="48" y="84"/>
                  </a:lnTo>
                  <a:lnTo>
                    <a:pt x="46" y="82"/>
                  </a:lnTo>
                  <a:lnTo>
                    <a:pt x="44" y="80"/>
                  </a:lnTo>
                  <a:lnTo>
                    <a:pt x="40" y="80"/>
                  </a:lnTo>
                  <a:lnTo>
                    <a:pt x="36" y="84"/>
                  </a:lnTo>
                  <a:lnTo>
                    <a:pt x="28" y="90"/>
                  </a:lnTo>
                  <a:lnTo>
                    <a:pt x="26" y="70"/>
                  </a:lnTo>
                  <a:lnTo>
                    <a:pt x="26" y="64"/>
                  </a:lnTo>
                  <a:lnTo>
                    <a:pt x="26" y="58"/>
                  </a:lnTo>
                  <a:lnTo>
                    <a:pt x="22" y="56"/>
                  </a:lnTo>
                  <a:lnTo>
                    <a:pt x="18" y="56"/>
                  </a:lnTo>
                  <a:lnTo>
                    <a:pt x="16" y="56"/>
                  </a:lnTo>
                  <a:lnTo>
                    <a:pt x="12" y="56"/>
                  </a:lnTo>
                  <a:lnTo>
                    <a:pt x="8" y="52"/>
                  </a:lnTo>
                  <a:lnTo>
                    <a:pt x="6" y="44"/>
                  </a:lnTo>
                  <a:lnTo>
                    <a:pt x="4" y="40"/>
                  </a:lnTo>
                  <a:lnTo>
                    <a:pt x="0" y="38"/>
                  </a:lnTo>
                  <a:lnTo>
                    <a:pt x="8" y="32"/>
                  </a:lnTo>
                  <a:lnTo>
                    <a:pt x="10" y="28"/>
                  </a:lnTo>
                  <a:lnTo>
                    <a:pt x="10" y="24"/>
                  </a:lnTo>
                  <a:lnTo>
                    <a:pt x="12" y="22"/>
                  </a:lnTo>
                  <a:lnTo>
                    <a:pt x="16" y="18"/>
                  </a:lnTo>
                  <a:lnTo>
                    <a:pt x="20" y="22"/>
                  </a:lnTo>
                  <a:lnTo>
                    <a:pt x="22" y="22"/>
                  </a:lnTo>
                  <a:lnTo>
                    <a:pt x="26" y="20"/>
                  </a:lnTo>
                  <a:lnTo>
                    <a:pt x="22" y="14"/>
                  </a:lnTo>
                  <a:lnTo>
                    <a:pt x="20" y="8"/>
                  </a:lnTo>
                  <a:lnTo>
                    <a:pt x="20" y="4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28" y="4"/>
                  </a:lnTo>
                  <a:lnTo>
                    <a:pt x="28" y="10"/>
                  </a:lnTo>
                  <a:lnTo>
                    <a:pt x="32" y="16"/>
                  </a:lnTo>
                  <a:lnTo>
                    <a:pt x="36" y="20"/>
                  </a:lnTo>
                  <a:lnTo>
                    <a:pt x="42" y="24"/>
                  </a:lnTo>
                  <a:lnTo>
                    <a:pt x="54" y="30"/>
                  </a:lnTo>
                  <a:lnTo>
                    <a:pt x="70" y="34"/>
                  </a:lnTo>
                  <a:lnTo>
                    <a:pt x="70" y="40"/>
                  </a:lnTo>
                  <a:lnTo>
                    <a:pt x="66" y="44"/>
                  </a:lnTo>
                  <a:lnTo>
                    <a:pt x="58" y="46"/>
                  </a:lnTo>
                  <a:lnTo>
                    <a:pt x="60" y="50"/>
                  </a:lnTo>
                  <a:lnTo>
                    <a:pt x="62" y="56"/>
                  </a:lnTo>
                  <a:lnTo>
                    <a:pt x="70" y="64"/>
                  </a:lnTo>
                  <a:lnTo>
                    <a:pt x="80" y="72"/>
                  </a:lnTo>
                  <a:lnTo>
                    <a:pt x="88" y="78"/>
                  </a:lnTo>
                  <a:lnTo>
                    <a:pt x="94" y="82"/>
                  </a:lnTo>
                  <a:lnTo>
                    <a:pt x="96" y="88"/>
                  </a:lnTo>
                  <a:lnTo>
                    <a:pt x="98" y="92"/>
                  </a:lnTo>
                  <a:lnTo>
                    <a:pt x="104" y="92"/>
                  </a:lnTo>
                  <a:lnTo>
                    <a:pt x="110" y="98"/>
                  </a:lnTo>
                  <a:lnTo>
                    <a:pt x="114" y="104"/>
                  </a:lnTo>
                  <a:lnTo>
                    <a:pt x="128" y="122"/>
                  </a:lnTo>
                  <a:lnTo>
                    <a:pt x="134" y="132"/>
                  </a:lnTo>
                  <a:lnTo>
                    <a:pt x="140" y="146"/>
                  </a:lnTo>
                  <a:lnTo>
                    <a:pt x="138" y="146"/>
                  </a:lnTo>
                  <a:lnTo>
                    <a:pt x="136" y="146"/>
                  </a:lnTo>
                  <a:lnTo>
                    <a:pt x="132" y="148"/>
                  </a:lnTo>
                  <a:lnTo>
                    <a:pt x="128" y="146"/>
                  </a:lnTo>
                  <a:lnTo>
                    <a:pt x="124" y="146"/>
                  </a:lnTo>
                  <a:lnTo>
                    <a:pt x="120" y="146"/>
                  </a:lnTo>
                  <a:lnTo>
                    <a:pt x="118" y="150"/>
                  </a:lnTo>
                  <a:lnTo>
                    <a:pt x="116" y="156"/>
                  </a:lnTo>
                  <a:lnTo>
                    <a:pt x="110" y="154"/>
                  </a:lnTo>
                  <a:lnTo>
                    <a:pt x="104" y="15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84" name="Freeform 254"/>
            <p:cNvSpPr>
              <a:spLocks/>
            </p:cNvSpPr>
            <p:nvPr/>
          </p:nvSpPr>
          <p:spPr bwMode="auto">
            <a:xfrm>
              <a:off x="6886385" y="3971619"/>
              <a:ext cx="199488" cy="430091"/>
            </a:xfrm>
            <a:custGeom>
              <a:avLst/>
              <a:gdLst>
                <a:gd name="T0" fmla="*/ 2147483647 w 136"/>
                <a:gd name="T1" fmla="*/ 2147483647 h 272"/>
                <a:gd name="T2" fmla="*/ 2147483647 w 136"/>
                <a:gd name="T3" fmla="*/ 2147483647 h 272"/>
                <a:gd name="T4" fmla="*/ 2147483647 w 136"/>
                <a:gd name="T5" fmla="*/ 2147483647 h 272"/>
                <a:gd name="T6" fmla="*/ 2147483647 w 136"/>
                <a:gd name="T7" fmla="*/ 2147483647 h 272"/>
                <a:gd name="T8" fmla="*/ 2147483647 w 136"/>
                <a:gd name="T9" fmla="*/ 2147483647 h 272"/>
                <a:gd name="T10" fmla="*/ 2147483647 w 136"/>
                <a:gd name="T11" fmla="*/ 2147483647 h 272"/>
                <a:gd name="T12" fmla="*/ 2147483647 w 136"/>
                <a:gd name="T13" fmla="*/ 2147483647 h 272"/>
                <a:gd name="T14" fmla="*/ 2147483647 w 136"/>
                <a:gd name="T15" fmla="*/ 2147483647 h 272"/>
                <a:gd name="T16" fmla="*/ 2147483647 w 136"/>
                <a:gd name="T17" fmla="*/ 2147483647 h 272"/>
                <a:gd name="T18" fmla="*/ 2147483647 w 136"/>
                <a:gd name="T19" fmla="*/ 2147483647 h 272"/>
                <a:gd name="T20" fmla="*/ 2147483647 w 136"/>
                <a:gd name="T21" fmla="*/ 2147483647 h 272"/>
                <a:gd name="T22" fmla="*/ 2147483647 w 136"/>
                <a:gd name="T23" fmla="*/ 2147483647 h 272"/>
                <a:gd name="T24" fmla="*/ 2147483647 w 136"/>
                <a:gd name="T25" fmla="*/ 2147483647 h 272"/>
                <a:gd name="T26" fmla="*/ 2147483647 w 136"/>
                <a:gd name="T27" fmla="*/ 2147483647 h 272"/>
                <a:gd name="T28" fmla="*/ 2147483647 w 136"/>
                <a:gd name="T29" fmla="*/ 2147483647 h 272"/>
                <a:gd name="T30" fmla="*/ 2147483647 w 136"/>
                <a:gd name="T31" fmla="*/ 2147483647 h 272"/>
                <a:gd name="T32" fmla="*/ 2147483647 w 136"/>
                <a:gd name="T33" fmla="*/ 2147483647 h 272"/>
                <a:gd name="T34" fmla="*/ 2147483647 w 136"/>
                <a:gd name="T35" fmla="*/ 2147483647 h 272"/>
                <a:gd name="T36" fmla="*/ 2147483647 w 136"/>
                <a:gd name="T37" fmla="*/ 2147483647 h 272"/>
                <a:gd name="T38" fmla="*/ 2147483647 w 136"/>
                <a:gd name="T39" fmla="*/ 2147483647 h 272"/>
                <a:gd name="T40" fmla="*/ 2147483647 w 136"/>
                <a:gd name="T41" fmla="*/ 2147483647 h 272"/>
                <a:gd name="T42" fmla="*/ 2147483647 w 136"/>
                <a:gd name="T43" fmla="*/ 2147483647 h 272"/>
                <a:gd name="T44" fmla="*/ 2147483647 w 136"/>
                <a:gd name="T45" fmla="*/ 2147483647 h 272"/>
                <a:gd name="T46" fmla="*/ 2147483647 w 136"/>
                <a:gd name="T47" fmla="*/ 2147483647 h 272"/>
                <a:gd name="T48" fmla="*/ 2147483647 w 136"/>
                <a:gd name="T49" fmla="*/ 2147483647 h 272"/>
                <a:gd name="T50" fmla="*/ 2147483647 w 136"/>
                <a:gd name="T51" fmla="*/ 2147483647 h 272"/>
                <a:gd name="T52" fmla="*/ 2147483647 w 136"/>
                <a:gd name="T53" fmla="*/ 2147483647 h 272"/>
                <a:gd name="T54" fmla="*/ 2147483647 w 136"/>
                <a:gd name="T55" fmla="*/ 2147483647 h 272"/>
                <a:gd name="T56" fmla="*/ 2147483647 w 136"/>
                <a:gd name="T57" fmla="*/ 2147483647 h 272"/>
                <a:gd name="T58" fmla="*/ 2147483647 w 136"/>
                <a:gd name="T59" fmla="*/ 2147483647 h 272"/>
                <a:gd name="T60" fmla="*/ 2147483647 w 136"/>
                <a:gd name="T61" fmla="*/ 2147483647 h 272"/>
                <a:gd name="T62" fmla="*/ 2147483647 w 136"/>
                <a:gd name="T63" fmla="*/ 2147483647 h 272"/>
                <a:gd name="T64" fmla="*/ 2147483647 w 136"/>
                <a:gd name="T65" fmla="*/ 2147483647 h 272"/>
                <a:gd name="T66" fmla="*/ 2147483647 w 136"/>
                <a:gd name="T67" fmla="*/ 2147483647 h 272"/>
                <a:gd name="T68" fmla="*/ 2147483647 w 136"/>
                <a:gd name="T69" fmla="*/ 2147483647 h 272"/>
                <a:gd name="T70" fmla="*/ 2147483647 w 136"/>
                <a:gd name="T71" fmla="*/ 2147483647 h 272"/>
                <a:gd name="T72" fmla="*/ 2147483647 w 136"/>
                <a:gd name="T73" fmla="*/ 2147483647 h 272"/>
                <a:gd name="T74" fmla="*/ 2147483647 w 136"/>
                <a:gd name="T75" fmla="*/ 2147483647 h 272"/>
                <a:gd name="T76" fmla="*/ 2147483647 w 136"/>
                <a:gd name="T77" fmla="*/ 2147483647 h 272"/>
                <a:gd name="T78" fmla="*/ 2147483647 w 136"/>
                <a:gd name="T79" fmla="*/ 2147483647 h 272"/>
                <a:gd name="T80" fmla="*/ 2147483647 w 136"/>
                <a:gd name="T81" fmla="*/ 2147483647 h 272"/>
                <a:gd name="T82" fmla="*/ 2147483647 w 136"/>
                <a:gd name="T83" fmla="*/ 2147483647 h 272"/>
                <a:gd name="T84" fmla="*/ 2147483647 w 136"/>
                <a:gd name="T85" fmla="*/ 2147483647 h 272"/>
                <a:gd name="T86" fmla="*/ 2147483647 w 136"/>
                <a:gd name="T87" fmla="*/ 2147483647 h 272"/>
                <a:gd name="T88" fmla="*/ 2147483647 w 136"/>
                <a:gd name="T89" fmla="*/ 2147483647 h 272"/>
                <a:gd name="T90" fmla="*/ 2147483647 w 136"/>
                <a:gd name="T91" fmla="*/ 2147483647 h 272"/>
                <a:gd name="T92" fmla="*/ 2147483647 w 136"/>
                <a:gd name="T93" fmla="*/ 2147483647 h 272"/>
                <a:gd name="T94" fmla="*/ 2147483647 w 136"/>
                <a:gd name="T95" fmla="*/ 2147483647 h 272"/>
                <a:gd name="T96" fmla="*/ 2147483647 w 136"/>
                <a:gd name="T97" fmla="*/ 2147483647 h 272"/>
                <a:gd name="T98" fmla="*/ 2147483647 w 136"/>
                <a:gd name="T99" fmla="*/ 2147483647 h 272"/>
                <a:gd name="T100" fmla="*/ 2147483647 w 136"/>
                <a:gd name="T101" fmla="*/ 2147483647 h 272"/>
                <a:gd name="T102" fmla="*/ 2147483647 w 136"/>
                <a:gd name="T103" fmla="*/ 2147483647 h 272"/>
                <a:gd name="T104" fmla="*/ 2147483647 w 136"/>
                <a:gd name="T105" fmla="*/ 2147483647 h 272"/>
                <a:gd name="T106" fmla="*/ 2147483647 w 136"/>
                <a:gd name="T107" fmla="*/ 2147483647 h 272"/>
                <a:gd name="T108" fmla="*/ 2147483647 w 136"/>
                <a:gd name="T109" fmla="*/ 2147483647 h 272"/>
                <a:gd name="T110" fmla="*/ 2147483647 w 136"/>
                <a:gd name="T111" fmla="*/ 2147483647 h 272"/>
                <a:gd name="T112" fmla="*/ 2147483647 w 136"/>
                <a:gd name="T113" fmla="*/ 2147483647 h 2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36"/>
                <a:gd name="T172" fmla="*/ 0 h 272"/>
                <a:gd name="T173" fmla="*/ 136 w 136"/>
                <a:gd name="T174" fmla="*/ 272 h 2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36" h="272">
                  <a:moveTo>
                    <a:pt x="104" y="266"/>
                  </a:moveTo>
                  <a:lnTo>
                    <a:pt x="96" y="266"/>
                  </a:lnTo>
                  <a:lnTo>
                    <a:pt x="94" y="272"/>
                  </a:lnTo>
                  <a:lnTo>
                    <a:pt x="92" y="272"/>
                  </a:lnTo>
                  <a:lnTo>
                    <a:pt x="88" y="272"/>
                  </a:lnTo>
                  <a:lnTo>
                    <a:pt x="84" y="272"/>
                  </a:lnTo>
                  <a:lnTo>
                    <a:pt x="82" y="272"/>
                  </a:lnTo>
                  <a:lnTo>
                    <a:pt x="76" y="264"/>
                  </a:lnTo>
                  <a:lnTo>
                    <a:pt x="72" y="258"/>
                  </a:lnTo>
                  <a:lnTo>
                    <a:pt x="68" y="254"/>
                  </a:lnTo>
                  <a:lnTo>
                    <a:pt x="62" y="254"/>
                  </a:lnTo>
                  <a:lnTo>
                    <a:pt x="56" y="242"/>
                  </a:lnTo>
                  <a:lnTo>
                    <a:pt x="50" y="236"/>
                  </a:lnTo>
                  <a:lnTo>
                    <a:pt x="44" y="230"/>
                  </a:lnTo>
                  <a:lnTo>
                    <a:pt x="38" y="226"/>
                  </a:lnTo>
                  <a:lnTo>
                    <a:pt x="34" y="232"/>
                  </a:lnTo>
                  <a:lnTo>
                    <a:pt x="32" y="228"/>
                  </a:lnTo>
                  <a:lnTo>
                    <a:pt x="30" y="220"/>
                  </a:lnTo>
                  <a:lnTo>
                    <a:pt x="30" y="206"/>
                  </a:lnTo>
                  <a:lnTo>
                    <a:pt x="32" y="172"/>
                  </a:lnTo>
                  <a:lnTo>
                    <a:pt x="38" y="172"/>
                  </a:lnTo>
                  <a:lnTo>
                    <a:pt x="42" y="166"/>
                  </a:lnTo>
                  <a:lnTo>
                    <a:pt x="44" y="162"/>
                  </a:lnTo>
                  <a:lnTo>
                    <a:pt x="44" y="156"/>
                  </a:lnTo>
                  <a:lnTo>
                    <a:pt x="44" y="146"/>
                  </a:lnTo>
                  <a:lnTo>
                    <a:pt x="40" y="134"/>
                  </a:lnTo>
                  <a:lnTo>
                    <a:pt x="34" y="124"/>
                  </a:lnTo>
                  <a:lnTo>
                    <a:pt x="30" y="116"/>
                  </a:lnTo>
                  <a:lnTo>
                    <a:pt x="18" y="106"/>
                  </a:lnTo>
                  <a:lnTo>
                    <a:pt x="20" y="100"/>
                  </a:lnTo>
                  <a:lnTo>
                    <a:pt x="20" y="94"/>
                  </a:lnTo>
                  <a:lnTo>
                    <a:pt x="22" y="88"/>
                  </a:lnTo>
                  <a:lnTo>
                    <a:pt x="22" y="82"/>
                  </a:lnTo>
                  <a:lnTo>
                    <a:pt x="22" y="74"/>
                  </a:lnTo>
                  <a:lnTo>
                    <a:pt x="20" y="68"/>
                  </a:lnTo>
                  <a:lnTo>
                    <a:pt x="12" y="58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4" y="22"/>
                  </a:lnTo>
                  <a:lnTo>
                    <a:pt x="8" y="16"/>
                  </a:lnTo>
                  <a:lnTo>
                    <a:pt x="10" y="14"/>
                  </a:lnTo>
                  <a:lnTo>
                    <a:pt x="22" y="6"/>
                  </a:lnTo>
                  <a:lnTo>
                    <a:pt x="32" y="0"/>
                  </a:lnTo>
                  <a:lnTo>
                    <a:pt x="36" y="2"/>
                  </a:lnTo>
                  <a:lnTo>
                    <a:pt x="38" y="6"/>
                  </a:lnTo>
                  <a:lnTo>
                    <a:pt x="40" y="14"/>
                  </a:lnTo>
                  <a:lnTo>
                    <a:pt x="44" y="18"/>
                  </a:lnTo>
                  <a:lnTo>
                    <a:pt x="48" y="18"/>
                  </a:lnTo>
                  <a:lnTo>
                    <a:pt x="50" y="18"/>
                  </a:lnTo>
                  <a:lnTo>
                    <a:pt x="54" y="18"/>
                  </a:lnTo>
                  <a:lnTo>
                    <a:pt x="58" y="20"/>
                  </a:lnTo>
                  <a:lnTo>
                    <a:pt x="58" y="26"/>
                  </a:lnTo>
                  <a:lnTo>
                    <a:pt x="58" y="32"/>
                  </a:lnTo>
                  <a:lnTo>
                    <a:pt x="60" y="52"/>
                  </a:lnTo>
                  <a:lnTo>
                    <a:pt x="68" y="46"/>
                  </a:lnTo>
                  <a:lnTo>
                    <a:pt x="72" y="42"/>
                  </a:lnTo>
                  <a:lnTo>
                    <a:pt x="76" y="42"/>
                  </a:lnTo>
                  <a:lnTo>
                    <a:pt x="78" y="44"/>
                  </a:lnTo>
                  <a:lnTo>
                    <a:pt x="80" y="46"/>
                  </a:lnTo>
                  <a:lnTo>
                    <a:pt x="82" y="48"/>
                  </a:lnTo>
                  <a:lnTo>
                    <a:pt x="84" y="50"/>
                  </a:lnTo>
                  <a:lnTo>
                    <a:pt x="88" y="48"/>
                  </a:lnTo>
                  <a:lnTo>
                    <a:pt x="90" y="44"/>
                  </a:lnTo>
                  <a:lnTo>
                    <a:pt x="94" y="40"/>
                  </a:lnTo>
                  <a:lnTo>
                    <a:pt x="98" y="38"/>
                  </a:lnTo>
                  <a:lnTo>
                    <a:pt x="102" y="38"/>
                  </a:lnTo>
                  <a:lnTo>
                    <a:pt x="106" y="46"/>
                  </a:lnTo>
                  <a:lnTo>
                    <a:pt x="112" y="52"/>
                  </a:lnTo>
                  <a:lnTo>
                    <a:pt x="118" y="56"/>
                  </a:lnTo>
                  <a:lnTo>
                    <a:pt x="120" y="60"/>
                  </a:lnTo>
                  <a:lnTo>
                    <a:pt x="120" y="64"/>
                  </a:lnTo>
                  <a:lnTo>
                    <a:pt x="122" y="70"/>
                  </a:lnTo>
                  <a:lnTo>
                    <a:pt x="126" y="78"/>
                  </a:lnTo>
                  <a:lnTo>
                    <a:pt x="130" y="82"/>
                  </a:lnTo>
                  <a:lnTo>
                    <a:pt x="134" y="86"/>
                  </a:lnTo>
                  <a:lnTo>
                    <a:pt x="136" y="112"/>
                  </a:lnTo>
                  <a:lnTo>
                    <a:pt x="130" y="110"/>
                  </a:lnTo>
                  <a:lnTo>
                    <a:pt x="120" y="110"/>
                  </a:lnTo>
                  <a:lnTo>
                    <a:pt x="108" y="110"/>
                  </a:lnTo>
                  <a:lnTo>
                    <a:pt x="100" y="114"/>
                  </a:lnTo>
                  <a:lnTo>
                    <a:pt x="96" y="118"/>
                  </a:lnTo>
                  <a:lnTo>
                    <a:pt x="92" y="122"/>
                  </a:lnTo>
                  <a:lnTo>
                    <a:pt x="92" y="128"/>
                  </a:lnTo>
                  <a:lnTo>
                    <a:pt x="90" y="134"/>
                  </a:lnTo>
                  <a:lnTo>
                    <a:pt x="92" y="138"/>
                  </a:lnTo>
                  <a:lnTo>
                    <a:pt x="94" y="144"/>
                  </a:lnTo>
                  <a:lnTo>
                    <a:pt x="96" y="148"/>
                  </a:lnTo>
                  <a:lnTo>
                    <a:pt x="98" y="154"/>
                  </a:lnTo>
                  <a:lnTo>
                    <a:pt x="92" y="152"/>
                  </a:lnTo>
                  <a:lnTo>
                    <a:pt x="86" y="150"/>
                  </a:lnTo>
                  <a:lnTo>
                    <a:pt x="76" y="144"/>
                  </a:lnTo>
                  <a:lnTo>
                    <a:pt x="68" y="136"/>
                  </a:lnTo>
                  <a:lnTo>
                    <a:pt x="60" y="128"/>
                  </a:lnTo>
                  <a:lnTo>
                    <a:pt x="52" y="128"/>
                  </a:lnTo>
                  <a:lnTo>
                    <a:pt x="52" y="150"/>
                  </a:lnTo>
                  <a:lnTo>
                    <a:pt x="50" y="158"/>
                  </a:lnTo>
                  <a:lnTo>
                    <a:pt x="48" y="166"/>
                  </a:lnTo>
                  <a:lnTo>
                    <a:pt x="48" y="176"/>
                  </a:lnTo>
                  <a:lnTo>
                    <a:pt x="46" y="188"/>
                  </a:lnTo>
                  <a:lnTo>
                    <a:pt x="48" y="192"/>
                  </a:lnTo>
                  <a:lnTo>
                    <a:pt x="48" y="200"/>
                  </a:lnTo>
                  <a:lnTo>
                    <a:pt x="52" y="204"/>
                  </a:lnTo>
                  <a:lnTo>
                    <a:pt x="60" y="206"/>
                  </a:lnTo>
                  <a:lnTo>
                    <a:pt x="60" y="216"/>
                  </a:lnTo>
                  <a:lnTo>
                    <a:pt x="62" y="220"/>
                  </a:lnTo>
                  <a:lnTo>
                    <a:pt x="66" y="224"/>
                  </a:lnTo>
                  <a:lnTo>
                    <a:pt x="66" y="234"/>
                  </a:lnTo>
                  <a:lnTo>
                    <a:pt x="68" y="238"/>
                  </a:lnTo>
                  <a:lnTo>
                    <a:pt x="70" y="240"/>
                  </a:lnTo>
                  <a:lnTo>
                    <a:pt x="74" y="244"/>
                  </a:lnTo>
                  <a:lnTo>
                    <a:pt x="84" y="248"/>
                  </a:lnTo>
                  <a:lnTo>
                    <a:pt x="104" y="26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85" name="Freeform 255"/>
            <p:cNvSpPr>
              <a:spLocks/>
            </p:cNvSpPr>
            <p:nvPr/>
          </p:nvSpPr>
          <p:spPr bwMode="auto">
            <a:xfrm>
              <a:off x="6977481" y="4373835"/>
              <a:ext cx="106086" cy="161948"/>
            </a:xfrm>
            <a:custGeom>
              <a:avLst/>
              <a:gdLst>
                <a:gd name="T0" fmla="*/ 2147483647 w 72"/>
                <a:gd name="T1" fmla="*/ 2147483647 h 102"/>
                <a:gd name="T2" fmla="*/ 2147483647 w 72"/>
                <a:gd name="T3" fmla="*/ 2147483647 h 102"/>
                <a:gd name="T4" fmla="*/ 2147483647 w 72"/>
                <a:gd name="T5" fmla="*/ 2147483647 h 102"/>
                <a:gd name="T6" fmla="*/ 2147483647 w 72"/>
                <a:gd name="T7" fmla="*/ 2147483647 h 102"/>
                <a:gd name="T8" fmla="*/ 2147483647 w 72"/>
                <a:gd name="T9" fmla="*/ 2147483647 h 102"/>
                <a:gd name="T10" fmla="*/ 2147483647 w 72"/>
                <a:gd name="T11" fmla="*/ 2147483647 h 102"/>
                <a:gd name="T12" fmla="*/ 2147483647 w 72"/>
                <a:gd name="T13" fmla="*/ 2147483647 h 102"/>
                <a:gd name="T14" fmla="*/ 2147483647 w 72"/>
                <a:gd name="T15" fmla="*/ 2147483647 h 102"/>
                <a:gd name="T16" fmla="*/ 2147483647 w 72"/>
                <a:gd name="T17" fmla="*/ 2147483647 h 102"/>
                <a:gd name="T18" fmla="*/ 2147483647 w 72"/>
                <a:gd name="T19" fmla="*/ 0 h 102"/>
                <a:gd name="T20" fmla="*/ 0 w 72"/>
                <a:gd name="T21" fmla="*/ 0 h 102"/>
                <a:gd name="T22" fmla="*/ 2147483647 w 72"/>
                <a:gd name="T23" fmla="*/ 2147483647 h 102"/>
                <a:gd name="T24" fmla="*/ 2147483647 w 72"/>
                <a:gd name="T25" fmla="*/ 2147483647 h 102"/>
                <a:gd name="T26" fmla="*/ 2147483647 w 72"/>
                <a:gd name="T27" fmla="*/ 2147483647 h 102"/>
                <a:gd name="T28" fmla="*/ 2147483647 w 72"/>
                <a:gd name="T29" fmla="*/ 2147483647 h 102"/>
                <a:gd name="T30" fmla="*/ 2147483647 w 72"/>
                <a:gd name="T31" fmla="*/ 2147483647 h 102"/>
                <a:gd name="T32" fmla="*/ 2147483647 w 72"/>
                <a:gd name="T33" fmla="*/ 2147483647 h 102"/>
                <a:gd name="T34" fmla="*/ 2147483647 w 72"/>
                <a:gd name="T35" fmla="*/ 2147483647 h 102"/>
                <a:gd name="T36" fmla="*/ 2147483647 w 72"/>
                <a:gd name="T37" fmla="*/ 2147483647 h 102"/>
                <a:gd name="T38" fmla="*/ 2147483647 w 72"/>
                <a:gd name="T39" fmla="*/ 2147483647 h 102"/>
                <a:gd name="T40" fmla="*/ 2147483647 w 72"/>
                <a:gd name="T41" fmla="*/ 2147483647 h 102"/>
                <a:gd name="T42" fmla="*/ 2147483647 w 72"/>
                <a:gd name="T43" fmla="*/ 2147483647 h 102"/>
                <a:gd name="T44" fmla="*/ 2147483647 w 72"/>
                <a:gd name="T45" fmla="*/ 2147483647 h 102"/>
                <a:gd name="T46" fmla="*/ 2147483647 w 72"/>
                <a:gd name="T47" fmla="*/ 2147483647 h 102"/>
                <a:gd name="T48" fmla="*/ 2147483647 w 72"/>
                <a:gd name="T49" fmla="*/ 2147483647 h 102"/>
                <a:gd name="T50" fmla="*/ 2147483647 w 72"/>
                <a:gd name="T51" fmla="*/ 2147483647 h 102"/>
                <a:gd name="T52" fmla="*/ 2147483647 w 72"/>
                <a:gd name="T53" fmla="*/ 2147483647 h 102"/>
                <a:gd name="T54" fmla="*/ 2147483647 w 72"/>
                <a:gd name="T55" fmla="*/ 2147483647 h 102"/>
                <a:gd name="T56" fmla="*/ 2147483647 w 72"/>
                <a:gd name="T57" fmla="*/ 2147483647 h 102"/>
                <a:gd name="T58" fmla="*/ 2147483647 w 72"/>
                <a:gd name="T59" fmla="*/ 2147483647 h 102"/>
                <a:gd name="T60" fmla="*/ 2147483647 w 72"/>
                <a:gd name="T61" fmla="*/ 2147483647 h 102"/>
                <a:gd name="T62" fmla="*/ 2147483647 w 72"/>
                <a:gd name="T63" fmla="*/ 2147483647 h 102"/>
                <a:gd name="T64" fmla="*/ 2147483647 w 72"/>
                <a:gd name="T65" fmla="*/ 2147483647 h 102"/>
                <a:gd name="T66" fmla="*/ 2147483647 w 72"/>
                <a:gd name="T67" fmla="*/ 2147483647 h 10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2"/>
                <a:gd name="T103" fmla="*/ 0 h 102"/>
                <a:gd name="T104" fmla="*/ 72 w 72"/>
                <a:gd name="T105" fmla="*/ 102 h 10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2" h="102">
                  <a:moveTo>
                    <a:pt x="42" y="12"/>
                  </a:moveTo>
                  <a:lnTo>
                    <a:pt x="34" y="12"/>
                  </a:lnTo>
                  <a:lnTo>
                    <a:pt x="32" y="18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0" y="18"/>
                  </a:lnTo>
                  <a:lnTo>
                    <a:pt x="14" y="10"/>
                  </a:lnTo>
                  <a:lnTo>
                    <a:pt x="10" y="4"/>
                  </a:lnTo>
                  <a:lnTo>
                    <a:pt x="6" y="0"/>
                  </a:lnTo>
                  <a:lnTo>
                    <a:pt x="0" y="0"/>
                  </a:lnTo>
                  <a:lnTo>
                    <a:pt x="2" y="8"/>
                  </a:lnTo>
                  <a:lnTo>
                    <a:pt x="4" y="14"/>
                  </a:lnTo>
                  <a:lnTo>
                    <a:pt x="6" y="24"/>
                  </a:lnTo>
                  <a:lnTo>
                    <a:pt x="10" y="36"/>
                  </a:lnTo>
                  <a:lnTo>
                    <a:pt x="14" y="46"/>
                  </a:lnTo>
                  <a:lnTo>
                    <a:pt x="18" y="54"/>
                  </a:lnTo>
                  <a:lnTo>
                    <a:pt x="34" y="72"/>
                  </a:lnTo>
                  <a:lnTo>
                    <a:pt x="50" y="86"/>
                  </a:lnTo>
                  <a:lnTo>
                    <a:pt x="58" y="96"/>
                  </a:lnTo>
                  <a:lnTo>
                    <a:pt x="66" y="102"/>
                  </a:lnTo>
                  <a:lnTo>
                    <a:pt x="68" y="100"/>
                  </a:lnTo>
                  <a:lnTo>
                    <a:pt x="70" y="100"/>
                  </a:lnTo>
                  <a:lnTo>
                    <a:pt x="72" y="96"/>
                  </a:lnTo>
                  <a:lnTo>
                    <a:pt x="72" y="90"/>
                  </a:lnTo>
                  <a:lnTo>
                    <a:pt x="70" y="84"/>
                  </a:lnTo>
                  <a:lnTo>
                    <a:pt x="66" y="74"/>
                  </a:lnTo>
                  <a:lnTo>
                    <a:pt x="62" y="68"/>
                  </a:lnTo>
                  <a:lnTo>
                    <a:pt x="60" y="64"/>
                  </a:lnTo>
                  <a:lnTo>
                    <a:pt x="58" y="60"/>
                  </a:lnTo>
                  <a:lnTo>
                    <a:pt x="58" y="40"/>
                  </a:lnTo>
                  <a:lnTo>
                    <a:pt x="58" y="32"/>
                  </a:lnTo>
                  <a:lnTo>
                    <a:pt x="52" y="24"/>
                  </a:lnTo>
                  <a:lnTo>
                    <a:pt x="42" y="1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86" name="Freeform 256"/>
            <p:cNvSpPr>
              <a:spLocks/>
            </p:cNvSpPr>
            <p:nvPr/>
          </p:nvSpPr>
          <p:spPr bwMode="auto">
            <a:xfrm>
              <a:off x="6754930" y="3740644"/>
              <a:ext cx="197182" cy="503101"/>
            </a:xfrm>
            <a:custGeom>
              <a:avLst/>
              <a:gdLst>
                <a:gd name="T0" fmla="*/ 0 w 134"/>
                <a:gd name="T1" fmla="*/ 2147483647 h 318"/>
                <a:gd name="T2" fmla="*/ 2147483647 w 134"/>
                <a:gd name="T3" fmla="*/ 2147483647 h 318"/>
                <a:gd name="T4" fmla="*/ 2147483647 w 134"/>
                <a:gd name="T5" fmla="*/ 2147483647 h 318"/>
                <a:gd name="T6" fmla="*/ 2147483647 w 134"/>
                <a:gd name="T7" fmla="*/ 2147483647 h 318"/>
                <a:gd name="T8" fmla="*/ 2147483647 w 134"/>
                <a:gd name="T9" fmla="*/ 2147483647 h 318"/>
                <a:gd name="T10" fmla="*/ 2147483647 w 134"/>
                <a:gd name="T11" fmla="*/ 2147483647 h 318"/>
                <a:gd name="T12" fmla="*/ 2147483647 w 134"/>
                <a:gd name="T13" fmla="*/ 2147483647 h 318"/>
                <a:gd name="T14" fmla="*/ 2147483647 w 134"/>
                <a:gd name="T15" fmla="*/ 2147483647 h 318"/>
                <a:gd name="T16" fmla="*/ 2147483647 w 134"/>
                <a:gd name="T17" fmla="*/ 2147483647 h 318"/>
                <a:gd name="T18" fmla="*/ 2147483647 w 134"/>
                <a:gd name="T19" fmla="*/ 2147483647 h 318"/>
                <a:gd name="T20" fmla="*/ 2147483647 w 134"/>
                <a:gd name="T21" fmla="*/ 2147483647 h 318"/>
                <a:gd name="T22" fmla="*/ 2147483647 w 134"/>
                <a:gd name="T23" fmla="*/ 2147483647 h 318"/>
                <a:gd name="T24" fmla="*/ 2147483647 w 134"/>
                <a:gd name="T25" fmla="*/ 2147483647 h 318"/>
                <a:gd name="T26" fmla="*/ 2147483647 w 134"/>
                <a:gd name="T27" fmla="*/ 2147483647 h 318"/>
                <a:gd name="T28" fmla="*/ 2147483647 w 134"/>
                <a:gd name="T29" fmla="*/ 2147483647 h 318"/>
                <a:gd name="T30" fmla="*/ 2147483647 w 134"/>
                <a:gd name="T31" fmla="*/ 2147483647 h 318"/>
                <a:gd name="T32" fmla="*/ 2147483647 w 134"/>
                <a:gd name="T33" fmla="*/ 2147483647 h 318"/>
                <a:gd name="T34" fmla="*/ 2147483647 w 134"/>
                <a:gd name="T35" fmla="*/ 2147483647 h 318"/>
                <a:gd name="T36" fmla="*/ 2147483647 w 134"/>
                <a:gd name="T37" fmla="*/ 2147483647 h 318"/>
                <a:gd name="T38" fmla="*/ 2147483647 w 134"/>
                <a:gd name="T39" fmla="*/ 2147483647 h 318"/>
                <a:gd name="T40" fmla="*/ 2147483647 w 134"/>
                <a:gd name="T41" fmla="*/ 2147483647 h 318"/>
                <a:gd name="T42" fmla="*/ 2147483647 w 134"/>
                <a:gd name="T43" fmla="*/ 2147483647 h 318"/>
                <a:gd name="T44" fmla="*/ 2147483647 w 134"/>
                <a:gd name="T45" fmla="*/ 2147483647 h 318"/>
                <a:gd name="T46" fmla="*/ 2147483647 w 134"/>
                <a:gd name="T47" fmla="*/ 2147483647 h 318"/>
                <a:gd name="T48" fmla="*/ 2147483647 w 134"/>
                <a:gd name="T49" fmla="*/ 2147483647 h 318"/>
                <a:gd name="T50" fmla="*/ 2147483647 w 134"/>
                <a:gd name="T51" fmla="*/ 2147483647 h 318"/>
                <a:gd name="T52" fmla="*/ 2147483647 w 134"/>
                <a:gd name="T53" fmla="*/ 2147483647 h 318"/>
                <a:gd name="T54" fmla="*/ 2147483647 w 134"/>
                <a:gd name="T55" fmla="*/ 2147483647 h 318"/>
                <a:gd name="T56" fmla="*/ 2147483647 w 134"/>
                <a:gd name="T57" fmla="*/ 2147483647 h 318"/>
                <a:gd name="T58" fmla="*/ 2147483647 w 134"/>
                <a:gd name="T59" fmla="*/ 2147483647 h 318"/>
                <a:gd name="T60" fmla="*/ 2147483647 w 134"/>
                <a:gd name="T61" fmla="*/ 2147483647 h 318"/>
                <a:gd name="T62" fmla="*/ 2147483647 w 134"/>
                <a:gd name="T63" fmla="*/ 2147483647 h 318"/>
                <a:gd name="T64" fmla="*/ 2147483647 w 134"/>
                <a:gd name="T65" fmla="*/ 2147483647 h 318"/>
                <a:gd name="T66" fmla="*/ 2147483647 w 134"/>
                <a:gd name="T67" fmla="*/ 2147483647 h 318"/>
                <a:gd name="T68" fmla="*/ 2147483647 w 134"/>
                <a:gd name="T69" fmla="*/ 2147483647 h 318"/>
                <a:gd name="T70" fmla="*/ 2147483647 w 134"/>
                <a:gd name="T71" fmla="*/ 2147483647 h 318"/>
                <a:gd name="T72" fmla="*/ 2147483647 w 134"/>
                <a:gd name="T73" fmla="*/ 2147483647 h 318"/>
                <a:gd name="T74" fmla="*/ 2147483647 w 134"/>
                <a:gd name="T75" fmla="*/ 2147483647 h 318"/>
                <a:gd name="T76" fmla="*/ 2147483647 w 134"/>
                <a:gd name="T77" fmla="*/ 2147483647 h 318"/>
                <a:gd name="T78" fmla="*/ 2147483647 w 134"/>
                <a:gd name="T79" fmla="*/ 2147483647 h 318"/>
                <a:gd name="T80" fmla="*/ 2147483647 w 134"/>
                <a:gd name="T81" fmla="*/ 2147483647 h 318"/>
                <a:gd name="T82" fmla="*/ 2147483647 w 134"/>
                <a:gd name="T83" fmla="*/ 2147483647 h 318"/>
                <a:gd name="T84" fmla="*/ 2147483647 w 134"/>
                <a:gd name="T85" fmla="*/ 2147483647 h 318"/>
                <a:gd name="T86" fmla="*/ 2147483647 w 134"/>
                <a:gd name="T87" fmla="*/ 2147483647 h 318"/>
                <a:gd name="T88" fmla="*/ 2147483647 w 134"/>
                <a:gd name="T89" fmla="*/ 2147483647 h 318"/>
                <a:gd name="T90" fmla="*/ 2147483647 w 134"/>
                <a:gd name="T91" fmla="*/ 2147483647 h 318"/>
                <a:gd name="T92" fmla="*/ 2147483647 w 134"/>
                <a:gd name="T93" fmla="*/ 0 h 318"/>
                <a:gd name="T94" fmla="*/ 2147483647 w 134"/>
                <a:gd name="T95" fmla="*/ 2147483647 h 318"/>
                <a:gd name="T96" fmla="*/ 2147483647 w 134"/>
                <a:gd name="T97" fmla="*/ 2147483647 h 318"/>
                <a:gd name="T98" fmla="*/ 2147483647 w 134"/>
                <a:gd name="T99" fmla="*/ 2147483647 h 318"/>
                <a:gd name="T100" fmla="*/ 2147483647 w 134"/>
                <a:gd name="T101" fmla="*/ 2147483647 h 318"/>
                <a:gd name="T102" fmla="*/ 2147483647 w 134"/>
                <a:gd name="T103" fmla="*/ 2147483647 h 318"/>
                <a:gd name="T104" fmla="*/ 2147483647 w 134"/>
                <a:gd name="T105" fmla="*/ 2147483647 h 318"/>
                <a:gd name="T106" fmla="*/ 2147483647 w 134"/>
                <a:gd name="T107" fmla="*/ 2147483647 h 318"/>
                <a:gd name="T108" fmla="*/ 2147483647 w 134"/>
                <a:gd name="T109" fmla="*/ 2147483647 h 318"/>
                <a:gd name="T110" fmla="*/ 2147483647 w 134"/>
                <a:gd name="T111" fmla="*/ 2147483647 h 318"/>
                <a:gd name="T112" fmla="*/ 2147483647 w 134"/>
                <a:gd name="T113" fmla="*/ 2147483647 h 318"/>
                <a:gd name="T114" fmla="*/ 2147483647 w 134"/>
                <a:gd name="T115" fmla="*/ 2147483647 h 318"/>
                <a:gd name="T116" fmla="*/ 2147483647 w 134"/>
                <a:gd name="T117" fmla="*/ 2147483647 h 318"/>
                <a:gd name="T118" fmla="*/ 2147483647 w 134"/>
                <a:gd name="T119" fmla="*/ 2147483647 h 318"/>
                <a:gd name="T120" fmla="*/ 2147483647 w 134"/>
                <a:gd name="T121" fmla="*/ 2147483647 h 318"/>
                <a:gd name="T122" fmla="*/ 0 w 134"/>
                <a:gd name="T123" fmla="*/ 2147483647 h 31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34"/>
                <a:gd name="T187" fmla="*/ 0 h 318"/>
                <a:gd name="T188" fmla="*/ 134 w 134"/>
                <a:gd name="T189" fmla="*/ 318 h 31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34" h="318">
                  <a:moveTo>
                    <a:pt x="0" y="136"/>
                  </a:moveTo>
                  <a:lnTo>
                    <a:pt x="0" y="140"/>
                  </a:lnTo>
                  <a:lnTo>
                    <a:pt x="14" y="152"/>
                  </a:lnTo>
                  <a:lnTo>
                    <a:pt x="28" y="166"/>
                  </a:lnTo>
                  <a:lnTo>
                    <a:pt x="36" y="172"/>
                  </a:lnTo>
                  <a:lnTo>
                    <a:pt x="42" y="180"/>
                  </a:lnTo>
                  <a:lnTo>
                    <a:pt x="46" y="190"/>
                  </a:lnTo>
                  <a:lnTo>
                    <a:pt x="48" y="198"/>
                  </a:lnTo>
                  <a:lnTo>
                    <a:pt x="48" y="204"/>
                  </a:lnTo>
                  <a:lnTo>
                    <a:pt x="46" y="212"/>
                  </a:lnTo>
                  <a:lnTo>
                    <a:pt x="44" y="218"/>
                  </a:lnTo>
                  <a:lnTo>
                    <a:pt x="44" y="224"/>
                  </a:lnTo>
                  <a:lnTo>
                    <a:pt x="44" y="226"/>
                  </a:lnTo>
                  <a:lnTo>
                    <a:pt x="48" y="226"/>
                  </a:lnTo>
                  <a:lnTo>
                    <a:pt x="56" y="224"/>
                  </a:lnTo>
                  <a:lnTo>
                    <a:pt x="58" y="228"/>
                  </a:lnTo>
                  <a:lnTo>
                    <a:pt x="62" y="228"/>
                  </a:lnTo>
                  <a:lnTo>
                    <a:pt x="66" y="228"/>
                  </a:lnTo>
                  <a:lnTo>
                    <a:pt x="72" y="228"/>
                  </a:lnTo>
                  <a:lnTo>
                    <a:pt x="80" y="224"/>
                  </a:lnTo>
                  <a:lnTo>
                    <a:pt x="84" y="216"/>
                  </a:lnTo>
                  <a:lnTo>
                    <a:pt x="84" y="206"/>
                  </a:lnTo>
                  <a:lnTo>
                    <a:pt x="90" y="212"/>
                  </a:lnTo>
                  <a:lnTo>
                    <a:pt x="96" y="220"/>
                  </a:lnTo>
                  <a:lnTo>
                    <a:pt x="102" y="234"/>
                  </a:lnTo>
                  <a:lnTo>
                    <a:pt x="106" y="252"/>
                  </a:lnTo>
                  <a:lnTo>
                    <a:pt x="110" y="268"/>
                  </a:lnTo>
                  <a:lnTo>
                    <a:pt x="118" y="276"/>
                  </a:lnTo>
                  <a:lnTo>
                    <a:pt x="122" y="282"/>
                  </a:lnTo>
                  <a:lnTo>
                    <a:pt x="122" y="286"/>
                  </a:lnTo>
                  <a:lnTo>
                    <a:pt x="124" y="304"/>
                  </a:lnTo>
                  <a:lnTo>
                    <a:pt x="124" y="310"/>
                  </a:lnTo>
                  <a:lnTo>
                    <a:pt x="122" y="318"/>
                  </a:lnTo>
                  <a:lnTo>
                    <a:pt x="128" y="318"/>
                  </a:lnTo>
                  <a:lnTo>
                    <a:pt x="132" y="312"/>
                  </a:lnTo>
                  <a:lnTo>
                    <a:pt x="134" y="308"/>
                  </a:lnTo>
                  <a:lnTo>
                    <a:pt x="134" y="302"/>
                  </a:lnTo>
                  <a:lnTo>
                    <a:pt x="134" y="292"/>
                  </a:lnTo>
                  <a:lnTo>
                    <a:pt x="130" y="280"/>
                  </a:lnTo>
                  <a:lnTo>
                    <a:pt x="124" y="270"/>
                  </a:lnTo>
                  <a:lnTo>
                    <a:pt x="120" y="262"/>
                  </a:lnTo>
                  <a:lnTo>
                    <a:pt x="108" y="252"/>
                  </a:lnTo>
                  <a:lnTo>
                    <a:pt x="110" y="246"/>
                  </a:lnTo>
                  <a:lnTo>
                    <a:pt x="110" y="240"/>
                  </a:lnTo>
                  <a:lnTo>
                    <a:pt x="112" y="234"/>
                  </a:lnTo>
                  <a:lnTo>
                    <a:pt x="112" y="228"/>
                  </a:lnTo>
                  <a:lnTo>
                    <a:pt x="112" y="220"/>
                  </a:lnTo>
                  <a:lnTo>
                    <a:pt x="110" y="214"/>
                  </a:lnTo>
                  <a:lnTo>
                    <a:pt x="102" y="204"/>
                  </a:lnTo>
                  <a:lnTo>
                    <a:pt x="94" y="196"/>
                  </a:lnTo>
                  <a:lnTo>
                    <a:pt x="92" y="190"/>
                  </a:lnTo>
                  <a:lnTo>
                    <a:pt x="90" y="180"/>
                  </a:lnTo>
                  <a:lnTo>
                    <a:pt x="92" y="172"/>
                  </a:lnTo>
                  <a:lnTo>
                    <a:pt x="94" y="168"/>
                  </a:lnTo>
                  <a:lnTo>
                    <a:pt x="98" y="162"/>
                  </a:lnTo>
                  <a:lnTo>
                    <a:pt x="106" y="156"/>
                  </a:lnTo>
                  <a:lnTo>
                    <a:pt x="118" y="148"/>
                  </a:lnTo>
                  <a:lnTo>
                    <a:pt x="124" y="144"/>
                  </a:lnTo>
                  <a:lnTo>
                    <a:pt x="130" y="140"/>
                  </a:lnTo>
                  <a:lnTo>
                    <a:pt x="132" y="134"/>
                  </a:lnTo>
                  <a:lnTo>
                    <a:pt x="134" y="130"/>
                  </a:lnTo>
                  <a:lnTo>
                    <a:pt x="132" y="128"/>
                  </a:lnTo>
                  <a:lnTo>
                    <a:pt x="126" y="126"/>
                  </a:lnTo>
                  <a:lnTo>
                    <a:pt x="120" y="122"/>
                  </a:lnTo>
                  <a:lnTo>
                    <a:pt x="114" y="118"/>
                  </a:lnTo>
                  <a:lnTo>
                    <a:pt x="108" y="116"/>
                  </a:lnTo>
                  <a:lnTo>
                    <a:pt x="110" y="106"/>
                  </a:lnTo>
                  <a:lnTo>
                    <a:pt x="110" y="102"/>
                  </a:lnTo>
                  <a:lnTo>
                    <a:pt x="108" y="98"/>
                  </a:lnTo>
                  <a:lnTo>
                    <a:pt x="104" y="96"/>
                  </a:lnTo>
                  <a:lnTo>
                    <a:pt x="100" y="94"/>
                  </a:lnTo>
                  <a:lnTo>
                    <a:pt x="98" y="90"/>
                  </a:lnTo>
                  <a:lnTo>
                    <a:pt x="96" y="84"/>
                  </a:lnTo>
                  <a:lnTo>
                    <a:pt x="94" y="82"/>
                  </a:lnTo>
                  <a:lnTo>
                    <a:pt x="90" y="82"/>
                  </a:lnTo>
                  <a:lnTo>
                    <a:pt x="84" y="82"/>
                  </a:lnTo>
                  <a:lnTo>
                    <a:pt x="80" y="80"/>
                  </a:lnTo>
                  <a:lnTo>
                    <a:pt x="78" y="76"/>
                  </a:lnTo>
                  <a:lnTo>
                    <a:pt x="76" y="68"/>
                  </a:lnTo>
                  <a:lnTo>
                    <a:pt x="76" y="64"/>
                  </a:lnTo>
                  <a:lnTo>
                    <a:pt x="78" y="58"/>
                  </a:lnTo>
                  <a:lnTo>
                    <a:pt x="82" y="52"/>
                  </a:lnTo>
                  <a:lnTo>
                    <a:pt x="88" y="50"/>
                  </a:lnTo>
                  <a:lnTo>
                    <a:pt x="86" y="48"/>
                  </a:lnTo>
                  <a:lnTo>
                    <a:pt x="88" y="44"/>
                  </a:lnTo>
                  <a:lnTo>
                    <a:pt x="84" y="28"/>
                  </a:lnTo>
                  <a:lnTo>
                    <a:pt x="82" y="18"/>
                  </a:lnTo>
                  <a:lnTo>
                    <a:pt x="80" y="14"/>
                  </a:lnTo>
                  <a:lnTo>
                    <a:pt x="76" y="14"/>
                  </a:lnTo>
                  <a:lnTo>
                    <a:pt x="72" y="12"/>
                  </a:lnTo>
                  <a:lnTo>
                    <a:pt x="72" y="10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54" y="14"/>
                  </a:lnTo>
                  <a:lnTo>
                    <a:pt x="56" y="20"/>
                  </a:lnTo>
                  <a:lnTo>
                    <a:pt x="50" y="20"/>
                  </a:lnTo>
                  <a:lnTo>
                    <a:pt x="44" y="22"/>
                  </a:lnTo>
                  <a:lnTo>
                    <a:pt x="36" y="28"/>
                  </a:lnTo>
                  <a:lnTo>
                    <a:pt x="30" y="34"/>
                  </a:lnTo>
                  <a:lnTo>
                    <a:pt x="28" y="36"/>
                  </a:lnTo>
                  <a:lnTo>
                    <a:pt x="30" y="40"/>
                  </a:lnTo>
                  <a:lnTo>
                    <a:pt x="32" y="42"/>
                  </a:lnTo>
                  <a:lnTo>
                    <a:pt x="26" y="60"/>
                  </a:lnTo>
                  <a:lnTo>
                    <a:pt x="26" y="62"/>
                  </a:lnTo>
                  <a:lnTo>
                    <a:pt x="28" y="64"/>
                  </a:lnTo>
                  <a:lnTo>
                    <a:pt x="30" y="64"/>
                  </a:lnTo>
                  <a:lnTo>
                    <a:pt x="28" y="70"/>
                  </a:lnTo>
                  <a:lnTo>
                    <a:pt x="26" y="74"/>
                  </a:lnTo>
                  <a:lnTo>
                    <a:pt x="20" y="84"/>
                  </a:lnTo>
                  <a:lnTo>
                    <a:pt x="18" y="84"/>
                  </a:lnTo>
                  <a:lnTo>
                    <a:pt x="16" y="82"/>
                  </a:lnTo>
                  <a:lnTo>
                    <a:pt x="12" y="86"/>
                  </a:lnTo>
                  <a:lnTo>
                    <a:pt x="10" y="86"/>
                  </a:lnTo>
                  <a:lnTo>
                    <a:pt x="12" y="92"/>
                  </a:lnTo>
                  <a:lnTo>
                    <a:pt x="12" y="100"/>
                  </a:lnTo>
                  <a:lnTo>
                    <a:pt x="10" y="110"/>
                  </a:lnTo>
                  <a:lnTo>
                    <a:pt x="10" y="118"/>
                  </a:lnTo>
                  <a:lnTo>
                    <a:pt x="4" y="118"/>
                  </a:lnTo>
                  <a:lnTo>
                    <a:pt x="2" y="124"/>
                  </a:lnTo>
                  <a:lnTo>
                    <a:pt x="0" y="130"/>
                  </a:lnTo>
                  <a:lnTo>
                    <a:pt x="0" y="13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87" name="Freeform 257"/>
            <p:cNvSpPr>
              <a:spLocks/>
            </p:cNvSpPr>
            <p:nvPr/>
          </p:nvSpPr>
          <p:spPr bwMode="auto">
            <a:xfrm>
              <a:off x="6641926" y="3801707"/>
              <a:ext cx="123382" cy="152656"/>
            </a:xfrm>
            <a:custGeom>
              <a:avLst/>
              <a:gdLst>
                <a:gd name="T0" fmla="*/ 2147483647 w 84"/>
                <a:gd name="T1" fmla="*/ 2147483647 h 96"/>
                <a:gd name="T2" fmla="*/ 2147483647 w 84"/>
                <a:gd name="T3" fmla="*/ 2147483647 h 96"/>
                <a:gd name="T4" fmla="*/ 2147483647 w 84"/>
                <a:gd name="T5" fmla="*/ 2147483647 h 96"/>
                <a:gd name="T6" fmla="*/ 2147483647 w 84"/>
                <a:gd name="T7" fmla="*/ 2147483647 h 96"/>
                <a:gd name="T8" fmla="*/ 2147483647 w 84"/>
                <a:gd name="T9" fmla="*/ 2147483647 h 96"/>
                <a:gd name="T10" fmla="*/ 2147483647 w 84"/>
                <a:gd name="T11" fmla="*/ 2147483647 h 96"/>
                <a:gd name="T12" fmla="*/ 2147483647 w 84"/>
                <a:gd name="T13" fmla="*/ 2147483647 h 96"/>
                <a:gd name="T14" fmla="*/ 2147483647 w 84"/>
                <a:gd name="T15" fmla="*/ 2147483647 h 96"/>
                <a:gd name="T16" fmla="*/ 2147483647 w 84"/>
                <a:gd name="T17" fmla="*/ 2147483647 h 96"/>
                <a:gd name="T18" fmla="*/ 2147483647 w 84"/>
                <a:gd name="T19" fmla="*/ 2147483647 h 96"/>
                <a:gd name="T20" fmla="*/ 2147483647 w 84"/>
                <a:gd name="T21" fmla="*/ 2147483647 h 96"/>
                <a:gd name="T22" fmla="*/ 2147483647 w 84"/>
                <a:gd name="T23" fmla="*/ 2147483647 h 96"/>
                <a:gd name="T24" fmla="*/ 2147483647 w 84"/>
                <a:gd name="T25" fmla="*/ 2147483647 h 96"/>
                <a:gd name="T26" fmla="*/ 2147483647 w 84"/>
                <a:gd name="T27" fmla="*/ 2147483647 h 96"/>
                <a:gd name="T28" fmla="*/ 2147483647 w 84"/>
                <a:gd name="T29" fmla="*/ 2147483647 h 96"/>
                <a:gd name="T30" fmla="*/ 2147483647 w 84"/>
                <a:gd name="T31" fmla="*/ 2147483647 h 96"/>
                <a:gd name="T32" fmla="*/ 2147483647 w 84"/>
                <a:gd name="T33" fmla="*/ 2147483647 h 96"/>
                <a:gd name="T34" fmla="*/ 0 w 84"/>
                <a:gd name="T35" fmla="*/ 2147483647 h 96"/>
                <a:gd name="T36" fmla="*/ 2147483647 w 84"/>
                <a:gd name="T37" fmla="*/ 0 h 96"/>
                <a:gd name="T38" fmla="*/ 2147483647 w 84"/>
                <a:gd name="T39" fmla="*/ 2147483647 h 96"/>
                <a:gd name="T40" fmla="*/ 2147483647 w 84"/>
                <a:gd name="T41" fmla="*/ 2147483647 h 96"/>
                <a:gd name="T42" fmla="*/ 2147483647 w 84"/>
                <a:gd name="T43" fmla="*/ 2147483647 h 96"/>
                <a:gd name="T44" fmla="*/ 2147483647 w 84"/>
                <a:gd name="T45" fmla="*/ 2147483647 h 96"/>
                <a:gd name="T46" fmla="*/ 2147483647 w 84"/>
                <a:gd name="T47" fmla="*/ 2147483647 h 96"/>
                <a:gd name="T48" fmla="*/ 2147483647 w 84"/>
                <a:gd name="T49" fmla="*/ 2147483647 h 96"/>
                <a:gd name="T50" fmla="*/ 2147483647 w 84"/>
                <a:gd name="T51" fmla="*/ 2147483647 h 96"/>
                <a:gd name="T52" fmla="*/ 2147483647 w 84"/>
                <a:gd name="T53" fmla="*/ 2147483647 h 96"/>
                <a:gd name="T54" fmla="*/ 2147483647 w 84"/>
                <a:gd name="T55" fmla="*/ 2147483647 h 96"/>
                <a:gd name="T56" fmla="*/ 2147483647 w 84"/>
                <a:gd name="T57" fmla="*/ 2147483647 h 96"/>
                <a:gd name="T58" fmla="*/ 2147483647 w 84"/>
                <a:gd name="T59" fmla="*/ 2147483647 h 96"/>
                <a:gd name="T60" fmla="*/ 2147483647 w 84"/>
                <a:gd name="T61" fmla="*/ 2147483647 h 96"/>
                <a:gd name="T62" fmla="*/ 2147483647 w 84"/>
                <a:gd name="T63" fmla="*/ 2147483647 h 9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4"/>
                <a:gd name="T97" fmla="*/ 0 h 96"/>
                <a:gd name="T98" fmla="*/ 84 w 84"/>
                <a:gd name="T99" fmla="*/ 96 h 9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4" h="96">
                  <a:moveTo>
                    <a:pt x="82" y="82"/>
                  </a:moveTo>
                  <a:lnTo>
                    <a:pt x="80" y="86"/>
                  </a:lnTo>
                  <a:lnTo>
                    <a:pt x="78" y="96"/>
                  </a:lnTo>
                  <a:lnTo>
                    <a:pt x="74" y="88"/>
                  </a:lnTo>
                  <a:lnTo>
                    <a:pt x="72" y="84"/>
                  </a:lnTo>
                  <a:lnTo>
                    <a:pt x="70" y="76"/>
                  </a:lnTo>
                  <a:lnTo>
                    <a:pt x="64" y="70"/>
                  </a:lnTo>
                  <a:lnTo>
                    <a:pt x="58" y="72"/>
                  </a:lnTo>
                  <a:lnTo>
                    <a:pt x="52" y="72"/>
                  </a:lnTo>
                  <a:lnTo>
                    <a:pt x="50" y="70"/>
                  </a:lnTo>
                  <a:lnTo>
                    <a:pt x="48" y="68"/>
                  </a:lnTo>
                  <a:lnTo>
                    <a:pt x="46" y="66"/>
                  </a:lnTo>
                  <a:lnTo>
                    <a:pt x="46" y="72"/>
                  </a:lnTo>
                  <a:lnTo>
                    <a:pt x="40" y="80"/>
                  </a:lnTo>
                  <a:lnTo>
                    <a:pt x="32" y="84"/>
                  </a:lnTo>
                  <a:lnTo>
                    <a:pt x="26" y="86"/>
                  </a:lnTo>
                  <a:lnTo>
                    <a:pt x="24" y="76"/>
                  </a:lnTo>
                  <a:lnTo>
                    <a:pt x="22" y="70"/>
                  </a:lnTo>
                  <a:lnTo>
                    <a:pt x="22" y="62"/>
                  </a:lnTo>
                  <a:lnTo>
                    <a:pt x="20" y="58"/>
                  </a:lnTo>
                  <a:lnTo>
                    <a:pt x="18" y="54"/>
                  </a:lnTo>
                  <a:lnTo>
                    <a:pt x="14" y="52"/>
                  </a:lnTo>
                  <a:lnTo>
                    <a:pt x="14" y="50"/>
                  </a:lnTo>
                  <a:lnTo>
                    <a:pt x="16" y="40"/>
                  </a:lnTo>
                  <a:lnTo>
                    <a:pt x="10" y="36"/>
                  </a:lnTo>
                  <a:lnTo>
                    <a:pt x="8" y="34"/>
                  </a:lnTo>
                  <a:lnTo>
                    <a:pt x="6" y="30"/>
                  </a:lnTo>
                  <a:lnTo>
                    <a:pt x="6" y="28"/>
                  </a:lnTo>
                  <a:lnTo>
                    <a:pt x="8" y="26"/>
                  </a:lnTo>
                  <a:lnTo>
                    <a:pt x="10" y="26"/>
                  </a:lnTo>
                  <a:lnTo>
                    <a:pt x="12" y="22"/>
                  </a:lnTo>
                  <a:lnTo>
                    <a:pt x="10" y="18"/>
                  </a:lnTo>
                  <a:lnTo>
                    <a:pt x="6" y="14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6" y="0"/>
                  </a:lnTo>
                  <a:lnTo>
                    <a:pt x="20" y="6"/>
                  </a:lnTo>
                  <a:lnTo>
                    <a:pt x="24" y="10"/>
                  </a:lnTo>
                  <a:lnTo>
                    <a:pt x="28" y="12"/>
                  </a:lnTo>
                  <a:lnTo>
                    <a:pt x="28" y="16"/>
                  </a:lnTo>
                  <a:lnTo>
                    <a:pt x="28" y="20"/>
                  </a:lnTo>
                  <a:lnTo>
                    <a:pt x="28" y="22"/>
                  </a:lnTo>
                  <a:lnTo>
                    <a:pt x="30" y="24"/>
                  </a:lnTo>
                  <a:lnTo>
                    <a:pt x="34" y="26"/>
                  </a:lnTo>
                  <a:lnTo>
                    <a:pt x="38" y="26"/>
                  </a:lnTo>
                  <a:lnTo>
                    <a:pt x="46" y="26"/>
                  </a:lnTo>
                  <a:lnTo>
                    <a:pt x="70" y="26"/>
                  </a:lnTo>
                  <a:lnTo>
                    <a:pt x="70" y="30"/>
                  </a:lnTo>
                  <a:lnTo>
                    <a:pt x="52" y="50"/>
                  </a:lnTo>
                  <a:lnTo>
                    <a:pt x="56" y="56"/>
                  </a:lnTo>
                  <a:lnTo>
                    <a:pt x="60" y="60"/>
                  </a:lnTo>
                  <a:lnTo>
                    <a:pt x="62" y="62"/>
                  </a:lnTo>
                  <a:lnTo>
                    <a:pt x="66" y="60"/>
                  </a:lnTo>
                  <a:lnTo>
                    <a:pt x="68" y="56"/>
                  </a:lnTo>
                  <a:lnTo>
                    <a:pt x="68" y="52"/>
                  </a:lnTo>
                  <a:lnTo>
                    <a:pt x="70" y="50"/>
                  </a:lnTo>
                  <a:lnTo>
                    <a:pt x="74" y="56"/>
                  </a:lnTo>
                  <a:lnTo>
                    <a:pt x="78" y="66"/>
                  </a:lnTo>
                  <a:lnTo>
                    <a:pt x="78" y="76"/>
                  </a:lnTo>
                  <a:lnTo>
                    <a:pt x="82" y="78"/>
                  </a:lnTo>
                  <a:lnTo>
                    <a:pt x="84" y="80"/>
                  </a:lnTo>
                  <a:lnTo>
                    <a:pt x="82" y="8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88" name="Freeform 258"/>
            <p:cNvSpPr>
              <a:spLocks/>
            </p:cNvSpPr>
            <p:nvPr/>
          </p:nvSpPr>
          <p:spPr bwMode="auto">
            <a:xfrm>
              <a:off x="6202591" y="3533563"/>
              <a:ext cx="635363" cy="795138"/>
            </a:xfrm>
            <a:custGeom>
              <a:avLst/>
              <a:gdLst>
                <a:gd name="T0" fmla="*/ 2147483647 w 434"/>
                <a:gd name="T1" fmla="*/ 2147483647 h 502"/>
                <a:gd name="T2" fmla="*/ 2147483647 w 434"/>
                <a:gd name="T3" fmla="*/ 2147483647 h 502"/>
                <a:gd name="T4" fmla="*/ 2147483647 w 434"/>
                <a:gd name="T5" fmla="*/ 2147483647 h 502"/>
                <a:gd name="T6" fmla="*/ 2147483647 w 434"/>
                <a:gd name="T7" fmla="*/ 2147483647 h 502"/>
                <a:gd name="T8" fmla="*/ 2147483647 w 434"/>
                <a:gd name="T9" fmla="*/ 2147483647 h 502"/>
                <a:gd name="T10" fmla="*/ 2147483647 w 434"/>
                <a:gd name="T11" fmla="*/ 2147483647 h 502"/>
                <a:gd name="T12" fmla="*/ 2147483647 w 434"/>
                <a:gd name="T13" fmla="*/ 2147483647 h 502"/>
                <a:gd name="T14" fmla="*/ 2147483647 w 434"/>
                <a:gd name="T15" fmla="*/ 2147483647 h 502"/>
                <a:gd name="T16" fmla="*/ 2147483647 w 434"/>
                <a:gd name="T17" fmla="*/ 2147483647 h 502"/>
                <a:gd name="T18" fmla="*/ 2147483647 w 434"/>
                <a:gd name="T19" fmla="*/ 2147483647 h 502"/>
                <a:gd name="T20" fmla="*/ 2147483647 w 434"/>
                <a:gd name="T21" fmla="*/ 2147483647 h 502"/>
                <a:gd name="T22" fmla="*/ 2147483647 w 434"/>
                <a:gd name="T23" fmla="*/ 2147483647 h 502"/>
                <a:gd name="T24" fmla="*/ 2147483647 w 434"/>
                <a:gd name="T25" fmla="*/ 2147483647 h 502"/>
                <a:gd name="T26" fmla="*/ 2147483647 w 434"/>
                <a:gd name="T27" fmla="*/ 2147483647 h 502"/>
                <a:gd name="T28" fmla="*/ 2147483647 w 434"/>
                <a:gd name="T29" fmla="*/ 2147483647 h 502"/>
                <a:gd name="T30" fmla="*/ 2147483647 w 434"/>
                <a:gd name="T31" fmla="*/ 2147483647 h 502"/>
                <a:gd name="T32" fmla="*/ 2147483647 w 434"/>
                <a:gd name="T33" fmla="*/ 2147483647 h 502"/>
                <a:gd name="T34" fmla="*/ 2147483647 w 434"/>
                <a:gd name="T35" fmla="*/ 2147483647 h 502"/>
                <a:gd name="T36" fmla="*/ 2147483647 w 434"/>
                <a:gd name="T37" fmla="*/ 2147483647 h 502"/>
                <a:gd name="T38" fmla="*/ 2147483647 w 434"/>
                <a:gd name="T39" fmla="*/ 2147483647 h 502"/>
                <a:gd name="T40" fmla="*/ 2147483647 w 434"/>
                <a:gd name="T41" fmla="*/ 2147483647 h 502"/>
                <a:gd name="T42" fmla="*/ 2147483647 w 434"/>
                <a:gd name="T43" fmla="*/ 2147483647 h 502"/>
                <a:gd name="T44" fmla="*/ 2147483647 w 434"/>
                <a:gd name="T45" fmla="*/ 2147483647 h 502"/>
                <a:gd name="T46" fmla="*/ 2147483647 w 434"/>
                <a:gd name="T47" fmla="*/ 2147483647 h 502"/>
                <a:gd name="T48" fmla="*/ 2147483647 w 434"/>
                <a:gd name="T49" fmla="*/ 2147483647 h 502"/>
                <a:gd name="T50" fmla="*/ 2147483647 w 434"/>
                <a:gd name="T51" fmla="*/ 2147483647 h 502"/>
                <a:gd name="T52" fmla="*/ 2147483647 w 434"/>
                <a:gd name="T53" fmla="*/ 2147483647 h 502"/>
                <a:gd name="T54" fmla="*/ 2147483647 w 434"/>
                <a:gd name="T55" fmla="*/ 2147483647 h 502"/>
                <a:gd name="T56" fmla="*/ 2147483647 w 434"/>
                <a:gd name="T57" fmla="*/ 2147483647 h 502"/>
                <a:gd name="T58" fmla="*/ 2147483647 w 434"/>
                <a:gd name="T59" fmla="*/ 2147483647 h 502"/>
                <a:gd name="T60" fmla="*/ 2147483647 w 434"/>
                <a:gd name="T61" fmla="*/ 2147483647 h 502"/>
                <a:gd name="T62" fmla="*/ 0 w 434"/>
                <a:gd name="T63" fmla="*/ 2147483647 h 502"/>
                <a:gd name="T64" fmla="*/ 2147483647 w 434"/>
                <a:gd name="T65" fmla="*/ 2147483647 h 502"/>
                <a:gd name="T66" fmla="*/ 2147483647 w 434"/>
                <a:gd name="T67" fmla="*/ 2147483647 h 502"/>
                <a:gd name="T68" fmla="*/ 2147483647 w 434"/>
                <a:gd name="T69" fmla="*/ 2147483647 h 502"/>
                <a:gd name="T70" fmla="*/ 2147483647 w 434"/>
                <a:gd name="T71" fmla="*/ 2147483647 h 502"/>
                <a:gd name="T72" fmla="*/ 2147483647 w 434"/>
                <a:gd name="T73" fmla="*/ 2147483647 h 502"/>
                <a:gd name="T74" fmla="*/ 2147483647 w 434"/>
                <a:gd name="T75" fmla="*/ 2147483647 h 502"/>
                <a:gd name="T76" fmla="*/ 2147483647 w 434"/>
                <a:gd name="T77" fmla="*/ 2147483647 h 502"/>
                <a:gd name="T78" fmla="*/ 2147483647 w 434"/>
                <a:gd name="T79" fmla="*/ 2147483647 h 502"/>
                <a:gd name="T80" fmla="*/ 2147483647 w 434"/>
                <a:gd name="T81" fmla="*/ 2147483647 h 502"/>
                <a:gd name="T82" fmla="*/ 2147483647 w 434"/>
                <a:gd name="T83" fmla="*/ 2147483647 h 502"/>
                <a:gd name="T84" fmla="*/ 2147483647 w 434"/>
                <a:gd name="T85" fmla="*/ 2147483647 h 502"/>
                <a:gd name="T86" fmla="*/ 2147483647 w 434"/>
                <a:gd name="T87" fmla="*/ 0 h 502"/>
                <a:gd name="T88" fmla="*/ 2147483647 w 434"/>
                <a:gd name="T89" fmla="*/ 2147483647 h 502"/>
                <a:gd name="T90" fmla="*/ 2147483647 w 434"/>
                <a:gd name="T91" fmla="*/ 2147483647 h 502"/>
                <a:gd name="T92" fmla="*/ 2147483647 w 434"/>
                <a:gd name="T93" fmla="*/ 2147483647 h 502"/>
                <a:gd name="T94" fmla="*/ 2147483647 w 434"/>
                <a:gd name="T95" fmla="*/ 2147483647 h 502"/>
                <a:gd name="T96" fmla="*/ 2147483647 w 434"/>
                <a:gd name="T97" fmla="*/ 2147483647 h 502"/>
                <a:gd name="T98" fmla="*/ 2147483647 w 434"/>
                <a:gd name="T99" fmla="*/ 2147483647 h 502"/>
                <a:gd name="T100" fmla="*/ 2147483647 w 434"/>
                <a:gd name="T101" fmla="*/ 2147483647 h 502"/>
                <a:gd name="T102" fmla="*/ 2147483647 w 434"/>
                <a:gd name="T103" fmla="*/ 2147483647 h 502"/>
                <a:gd name="T104" fmla="*/ 2147483647 w 434"/>
                <a:gd name="T105" fmla="*/ 2147483647 h 502"/>
                <a:gd name="T106" fmla="*/ 2147483647 w 434"/>
                <a:gd name="T107" fmla="*/ 2147483647 h 502"/>
                <a:gd name="T108" fmla="*/ 2147483647 w 434"/>
                <a:gd name="T109" fmla="*/ 2147483647 h 502"/>
                <a:gd name="T110" fmla="*/ 2147483647 w 434"/>
                <a:gd name="T111" fmla="*/ 2147483647 h 502"/>
                <a:gd name="T112" fmla="*/ 2147483647 w 434"/>
                <a:gd name="T113" fmla="*/ 2147483647 h 502"/>
                <a:gd name="T114" fmla="*/ 2147483647 w 434"/>
                <a:gd name="T115" fmla="*/ 2147483647 h 502"/>
                <a:gd name="T116" fmla="*/ 2147483647 w 434"/>
                <a:gd name="T117" fmla="*/ 2147483647 h 50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34"/>
                <a:gd name="T178" fmla="*/ 0 h 502"/>
                <a:gd name="T179" fmla="*/ 434 w 434"/>
                <a:gd name="T180" fmla="*/ 502 h 50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34" h="502">
                  <a:moveTo>
                    <a:pt x="434" y="132"/>
                  </a:moveTo>
                  <a:lnTo>
                    <a:pt x="434" y="140"/>
                  </a:lnTo>
                  <a:lnTo>
                    <a:pt x="432" y="146"/>
                  </a:lnTo>
                  <a:lnTo>
                    <a:pt x="434" y="152"/>
                  </a:lnTo>
                  <a:lnTo>
                    <a:pt x="428" y="152"/>
                  </a:lnTo>
                  <a:lnTo>
                    <a:pt x="422" y="154"/>
                  </a:lnTo>
                  <a:lnTo>
                    <a:pt x="414" y="160"/>
                  </a:lnTo>
                  <a:lnTo>
                    <a:pt x="408" y="166"/>
                  </a:lnTo>
                  <a:lnTo>
                    <a:pt x="406" y="168"/>
                  </a:lnTo>
                  <a:lnTo>
                    <a:pt x="408" y="172"/>
                  </a:lnTo>
                  <a:lnTo>
                    <a:pt x="410" y="174"/>
                  </a:lnTo>
                  <a:lnTo>
                    <a:pt x="404" y="192"/>
                  </a:lnTo>
                  <a:lnTo>
                    <a:pt x="404" y="194"/>
                  </a:lnTo>
                  <a:lnTo>
                    <a:pt x="406" y="196"/>
                  </a:lnTo>
                  <a:lnTo>
                    <a:pt x="408" y="196"/>
                  </a:lnTo>
                  <a:lnTo>
                    <a:pt x="406" y="202"/>
                  </a:lnTo>
                  <a:lnTo>
                    <a:pt x="404" y="206"/>
                  </a:lnTo>
                  <a:lnTo>
                    <a:pt x="398" y="216"/>
                  </a:lnTo>
                  <a:lnTo>
                    <a:pt x="396" y="216"/>
                  </a:lnTo>
                  <a:lnTo>
                    <a:pt x="394" y="214"/>
                  </a:lnTo>
                  <a:lnTo>
                    <a:pt x="390" y="218"/>
                  </a:lnTo>
                  <a:lnTo>
                    <a:pt x="388" y="218"/>
                  </a:lnTo>
                  <a:lnTo>
                    <a:pt x="390" y="222"/>
                  </a:lnTo>
                  <a:lnTo>
                    <a:pt x="390" y="226"/>
                  </a:lnTo>
                  <a:lnTo>
                    <a:pt x="388" y="250"/>
                  </a:lnTo>
                  <a:lnTo>
                    <a:pt x="384" y="250"/>
                  </a:lnTo>
                  <a:lnTo>
                    <a:pt x="382" y="248"/>
                  </a:lnTo>
                  <a:lnTo>
                    <a:pt x="380" y="246"/>
                  </a:lnTo>
                  <a:lnTo>
                    <a:pt x="378" y="236"/>
                  </a:lnTo>
                  <a:lnTo>
                    <a:pt x="374" y="226"/>
                  </a:lnTo>
                  <a:lnTo>
                    <a:pt x="370" y="220"/>
                  </a:lnTo>
                  <a:lnTo>
                    <a:pt x="368" y="222"/>
                  </a:lnTo>
                  <a:lnTo>
                    <a:pt x="368" y="226"/>
                  </a:lnTo>
                  <a:lnTo>
                    <a:pt x="366" y="230"/>
                  </a:lnTo>
                  <a:lnTo>
                    <a:pt x="362" y="232"/>
                  </a:lnTo>
                  <a:lnTo>
                    <a:pt x="360" y="230"/>
                  </a:lnTo>
                  <a:lnTo>
                    <a:pt x="356" y="226"/>
                  </a:lnTo>
                  <a:lnTo>
                    <a:pt x="352" y="220"/>
                  </a:lnTo>
                  <a:lnTo>
                    <a:pt x="370" y="200"/>
                  </a:lnTo>
                  <a:lnTo>
                    <a:pt x="370" y="196"/>
                  </a:lnTo>
                  <a:lnTo>
                    <a:pt x="346" y="196"/>
                  </a:lnTo>
                  <a:lnTo>
                    <a:pt x="338" y="196"/>
                  </a:lnTo>
                  <a:lnTo>
                    <a:pt x="334" y="196"/>
                  </a:lnTo>
                  <a:lnTo>
                    <a:pt x="330" y="194"/>
                  </a:lnTo>
                  <a:lnTo>
                    <a:pt x="328" y="192"/>
                  </a:lnTo>
                  <a:lnTo>
                    <a:pt x="328" y="190"/>
                  </a:lnTo>
                  <a:lnTo>
                    <a:pt x="328" y="186"/>
                  </a:lnTo>
                  <a:lnTo>
                    <a:pt x="328" y="182"/>
                  </a:lnTo>
                  <a:lnTo>
                    <a:pt x="324" y="180"/>
                  </a:lnTo>
                  <a:lnTo>
                    <a:pt x="320" y="176"/>
                  </a:lnTo>
                  <a:lnTo>
                    <a:pt x="306" y="170"/>
                  </a:lnTo>
                  <a:lnTo>
                    <a:pt x="302" y="172"/>
                  </a:lnTo>
                  <a:lnTo>
                    <a:pt x="300" y="174"/>
                  </a:lnTo>
                  <a:lnTo>
                    <a:pt x="300" y="176"/>
                  </a:lnTo>
                  <a:lnTo>
                    <a:pt x="302" y="180"/>
                  </a:lnTo>
                  <a:lnTo>
                    <a:pt x="306" y="184"/>
                  </a:lnTo>
                  <a:lnTo>
                    <a:pt x="310" y="188"/>
                  </a:lnTo>
                  <a:lnTo>
                    <a:pt x="312" y="192"/>
                  </a:lnTo>
                  <a:lnTo>
                    <a:pt x="310" y="196"/>
                  </a:lnTo>
                  <a:lnTo>
                    <a:pt x="308" y="196"/>
                  </a:lnTo>
                  <a:lnTo>
                    <a:pt x="306" y="198"/>
                  </a:lnTo>
                  <a:lnTo>
                    <a:pt x="306" y="200"/>
                  </a:lnTo>
                  <a:lnTo>
                    <a:pt x="308" y="204"/>
                  </a:lnTo>
                  <a:lnTo>
                    <a:pt x="310" y="206"/>
                  </a:lnTo>
                  <a:lnTo>
                    <a:pt x="316" y="210"/>
                  </a:lnTo>
                  <a:lnTo>
                    <a:pt x="314" y="220"/>
                  </a:lnTo>
                  <a:lnTo>
                    <a:pt x="314" y="222"/>
                  </a:lnTo>
                  <a:lnTo>
                    <a:pt x="318" y="224"/>
                  </a:lnTo>
                  <a:lnTo>
                    <a:pt x="320" y="228"/>
                  </a:lnTo>
                  <a:lnTo>
                    <a:pt x="322" y="232"/>
                  </a:lnTo>
                  <a:lnTo>
                    <a:pt x="322" y="240"/>
                  </a:lnTo>
                  <a:lnTo>
                    <a:pt x="324" y="246"/>
                  </a:lnTo>
                  <a:lnTo>
                    <a:pt x="326" y="256"/>
                  </a:lnTo>
                  <a:lnTo>
                    <a:pt x="318" y="256"/>
                  </a:lnTo>
                  <a:lnTo>
                    <a:pt x="310" y="256"/>
                  </a:lnTo>
                  <a:lnTo>
                    <a:pt x="312" y="256"/>
                  </a:lnTo>
                  <a:lnTo>
                    <a:pt x="302" y="260"/>
                  </a:lnTo>
                  <a:lnTo>
                    <a:pt x="298" y="266"/>
                  </a:lnTo>
                  <a:lnTo>
                    <a:pt x="296" y="282"/>
                  </a:lnTo>
                  <a:lnTo>
                    <a:pt x="292" y="288"/>
                  </a:lnTo>
                  <a:lnTo>
                    <a:pt x="286" y="290"/>
                  </a:lnTo>
                  <a:lnTo>
                    <a:pt x="280" y="292"/>
                  </a:lnTo>
                  <a:lnTo>
                    <a:pt x="272" y="296"/>
                  </a:lnTo>
                  <a:lnTo>
                    <a:pt x="270" y="300"/>
                  </a:lnTo>
                  <a:lnTo>
                    <a:pt x="266" y="306"/>
                  </a:lnTo>
                  <a:lnTo>
                    <a:pt x="260" y="318"/>
                  </a:lnTo>
                  <a:lnTo>
                    <a:pt x="246" y="334"/>
                  </a:lnTo>
                  <a:lnTo>
                    <a:pt x="232" y="352"/>
                  </a:lnTo>
                  <a:lnTo>
                    <a:pt x="226" y="358"/>
                  </a:lnTo>
                  <a:lnTo>
                    <a:pt x="222" y="360"/>
                  </a:lnTo>
                  <a:lnTo>
                    <a:pt x="212" y="364"/>
                  </a:lnTo>
                  <a:lnTo>
                    <a:pt x="206" y="366"/>
                  </a:lnTo>
                  <a:lnTo>
                    <a:pt x="202" y="370"/>
                  </a:lnTo>
                  <a:lnTo>
                    <a:pt x="200" y="376"/>
                  </a:lnTo>
                  <a:lnTo>
                    <a:pt x="198" y="382"/>
                  </a:lnTo>
                  <a:lnTo>
                    <a:pt x="200" y="388"/>
                  </a:lnTo>
                  <a:lnTo>
                    <a:pt x="202" y="398"/>
                  </a:lnTo>
                  <a:lnTo>
                    <a:pt x="206" y="406"/>
                  </a:lnTo>
                  <a:lnTo>
                    <a:pt x="208" y="416"/>
                  </a:lnTo>
                  <a:lnTo>
                    <a:pt x="206" y="426"/>
                  </a:lnTo>
                  <a:lnTo>
                    <a:pt x="204" y="432"/>
                  </a:lnTo>
                  <a:lnTo>
                    <a:pt x="202" y="436"/>
                  </a:lnTo>
                  <a:lnTo>
                    <a:pt x="202" y="442"/>
                  </a:lnTo>
                  <a:lnTo>
                    <a:pt x="202" y="446"/>
                  </a:lnTo>
                  <a:lnTo>
                    <a:pt x="204" y="450"/>
                  </a:lnTo>
                  <a:lnTo>
                    <a:pt x="206" y="452"/>
                  </a:lnTo>
                  <a:lnTo>
                    <a:pt x="206" y="456"/>
                  </a:lnTo>
                  <a:lnTo>
                    <a:pt x="204" y="464"/>
                  </a:lnTo>
                  <a:lnTo>
                    <a:pt x="198" y="468"/>
                  </a:lnTo>
                  <a:lnTo>
                    <a:pt x="194" y="472"/>
                  </a:lnTo>
                  <a:lnTo>
                    <a:pt x="192" y="478"/>
                  </a:lnTo>
                  <a:lnTo>
                    <a:pt x="194" y="484"/>
                  </a:lnTo>
                  <a:lnTo>
                    <a:pt x="196" y="486"/>
                  </a:lnTo>
                  <a:lnTo>
                    <a:pt x="188" y="488"/>
                  </a:lnTo>
                  <a:lnTo>
                    <a:pt x="186" y="490"/>
                  </a:lnTo>
                  <a:lnTo>
                    <a:pt x="184" y="492"/>
                  </a:lnTo>
                  <a:lnTo>
                    <a:pt x="182" y="496"/>
                  </a:lnTo>
                  <a:lnTo>
                    <a:pt x="178" y="500"/>
                  </a:lnTo>
                  <a:lnTo>
                    <a:pt x="174" y="502"/>
                  </a:lnTo>
                  <a:lnTo>
                    <a:pt x="170" y="502"/>
                  </a:lnTo>
                  <a:lnTo>
                    <a:pt x="164" y="500"/>
                  </a:lnTo>
                  <a:lnTo>
                    <a:pt x="160" y="496"/>
                  </a:lnTo>
                  <a:lnTo>
                    <a:pt x="154" y="490"/>
                  </a:lnTo>
                  <a:lnTo>
                    <a:pt x="150" y="482"/>
                  </a:lnTo>
                  <a:lnTo>
                    <a:pt x="142" y="466"/>
                  </a:lnTo>
                  <a:lnTo>
                    <a:pt x="138" y="450"/>
                  </a:lnTo>
                  <a:lnTo>
                    <a:pt x="134" y="438"/>
                  </a:lnTo>
                  <a:lnTo>
                    <a:pt x="126" y="420"/>
                  </a:lnTo>
                  <a:lnTo>
                    <a:pt x="118" y="404"/>
                  </a:lnTo>
                  <a:lnTo>
                    <a:pt x="110" y="388"/>
                  </a:lnTo>
                  <a:lnTo>
                    <a:pt x="100" y="360"/>
                  </a:lnTo>
                  <a:lnTo>
                    <a:pt x="86" y="332"/>
                  </a:lnTo>
                  <a:lnTo>
                    <a:pt x="82" y="316"/>
                  </a:lnTo>
                  <a:lnTo>
                    <a:pt x="78" y="302"/>
                  </a:lnTo>
                  <a:lnTo>
                    <a:pt x="76" y="284"/>
                  </a:lnTo>
                  <a:lnTo>
                    <a:pt x="76" y="268"/>
                  </a:lnTo>
                  <a:lnTo>
                    <a:pt x="74" y="260"/>
                  </a:lnTo>
                  <a:lnTo>
                    <a:pt x="72" y="256"/>
                  </a:lnTo>
                  <a:lnTo>
                    <a:pt x="68" y="248"/>
                  </a:lnTo>
                  <a:lnTo>
                    <a:pt x="66" y="258"/>
                  </a:lnTo>
                  <a:lnTo>
                    <a:pt x="62" y="268"/>
                  </a:lnTo>
                  <a:lnTo>
                    <a:pt x="58" y="276"/>
                  </a:lnTo>
                  <a:lnTo>
                    <a:pt x="54" y="278"/>
                  </a:lnTo>
                  <a:lnTo>
                    <a:pt x="50" y="278"/>
                  </a:lnTo>
                  <a:lnTo>
                    <a:pt x="44" y="276"/>
                  </a:lnTo>
                  <a:lnTo>
                    <a:pt x="38" y="274"/>
                  </a:lnTo>
                  <a:lnTo>
                    <a:pt x="28" y="266"/>
                  </a:lnTo>
                  <a:lnTo>
                    <a:pt x="20" y="256"/>
                  </a:lnTo>
                  <a:lnTo>
                    <a:pt x="14" y="248"/>
                  </a:lnTo>
                  <a:lnTo>
                    <a:pt x="20" y="246"/>
                  </a:lnTo>
                  <a:lnTo>
                    <a:pt x="24" y="244"/>
                  </a:lnTo>
                  <a:lnTo>
                    <a:pt x="30" y="240"/>
                  </a:lnTo>
                  <a:lnTo>
                    <a:pt x="32" y="234"/>
                  </a:lnTo>
                  <a:lnTo>
                    <a:pt x="24" y="238"/>
                  </a:lnTo>
                  <a:lnTo>
                    <a:pt x="24" y="240"/>
                  </a:lnTo>
                  <a:lnTo>
                    <a:pt x="20" y="242"/>
                  </a:lnTo>
                  <a:lnTo>
                    <a:pt x="14" y="238"/>
                  </a:lnTo>
                  <a:lnTo>
                    <a:pt x="8" y="232"/>
                  </a:lnTo>
                  <a:lnTo>
                    <a:pt x="2" y="224"/>
                  </a:lnTo>
                  <a:lnTo>
                    <a:pt x="0" y="220"/>
                  </a:lnTo>
                  <a:lnTo>
                    <a:pt x="0" y="214"/>
                  </a:lnTo>
                  <a:lnTo>
                    <a:pt x="2" y="212"/>
                  </a:lnTo>
                  <a:lnTo>
                    <a:pt x="4" y="210"/>
                  </a:lnTo>
                  <a:lnTo>
                    <a:pt x="8" y="210"/>
                  </a:lnTo>
                  <a:lnTo>
                    <a:pt x="12" y="210"/>
                  </a:lnTo>
                  <a:lnTo>
                    <a:pt x="16" y="212"/>
                  </a:lnTo>
                  <a:lnTo>
                    <a:pt x="20" y="214"/>
                  </a:lnTo>
                  <a:lnTo>
                    <a:pt x="30" y="212"/>
                  </a:lnTo>
                  <a:lnTo>
                    <a:pt x="36" y="208"/>
                  </a:lnTo>
                  <a:lnTo>
                    <a:pt x="38" y="204"/>
                  </a:lnTo>
                  <a:lnTo>
                    <a:pt x="36" y="196"/>
                  </a:lnTo>
                  <a:lnTo>
                    <a:pt x="32" y="192"/>
                  </a:lnTo>
                  <a:lnTo>
                    <a:pt x="24" y="184"/>
                  </a:lnTo>
                  <a:lnTo>
                    <a:pt x="22" y="182"/>
                  </a:lnTo>
                  <a:lnTo>
                    <a:pt x="20" y="178"/>
                  </a:lnTo>
                  <a:lnTo>
                    <a:pt x="20" y="170"/>
                  </a:lnTo>
                  <a:lnTo>
                    <a:pt x="18" y="168"/>
                  </a:lnTo>
                  <a:lnTo>
                    <a:pt x="14" y="168"/>
                  </a:lnTo>
                  <a:lnTo>
                    <a:pt x="10" y="164"/>
                  </a:lnTo>
                  <a:lnTo>
                    <a:pt x="8" y="160"/>
                  </a:lnTo>
                  <a:lnTo>
                    <a:pt x="10" y="156"/>
                  </a:lnTo>
                  <a:lnTo>
                    <a:pt x="14" y="150"/>
                  </a:lnTo>
                  <a:lnTo>
                    <a:pt x="18" y="144"/>
                  </a:lnTo>
                  <a:lnTo>
                    <a:pt x="22" y="142"/>
                  </a:lnTo>
                  <a:lnTo>
                    <a:pt x="26" y="144"/>
                  </a:lnTo>
                  <a:lnTo>
                    <a:pt x="30" y="146"/>
                  </a:lnTo>
                  <a:lnTo>
                    <a:pt x="34" y="146"/>
                  </a:lnTo>
                  <a:lnTo>
                    <a:pt x="38" y="142"/>
                  </a:lnTo>
                  <a:lnTo>
                    <a:pt x="44" y="136"/>
                  </a:lnTo>
                  <a:lnTo>
                    <a:pt x="52" y="124"/>
                  </a:lnTo>
                  <a:lnTo>
                    <a:pt x="56" y="118"/>
                  </a:lnTo>
                  <a:lnTo>
                    <a:pt x="58" y="110"/>
                  </a:lnTo>
                  <a:lnTo>
                    <a:pt x="62" y="104"/>
                  </a:lnTo>
                  <a:lnTo>
                    <a:pt x="66" y="98"/>
                  </a:lnTo>
                  <a:lnTo>
                    <a:pt x="68" y="92"/>
                  </a:lnTo>
                  <a:lnTo>
                    <a:pt x="72" y="88"/>
                  </a:lnTo>
                  <a:lnTo>
                    <a:pt x="72" y="74"/>
                  </a:lnTo>
                  <a:lnTo>
                    <a:pt x="74" y="70"/>
                  </a:lnTo>
                  <a:lnTo>
                    <a:pt x="78" y="68"/>
                  </a:lnTo>
                  <a:lnTo>
                    <a:pt x="78" y="66"/>
                  </a:lnTo>
                  <a:lnTo>
                    <a:pt x="80" y="62"/>
                  </a:lnTo>
                  <a:lnTo>
                    <a:pt x="72" y="58"/>
                  </a:lnTo>
                  <a:lnTo>
                    <a:pt x="62" y="50"/>
                  </a:lnTo>
                  <a:lnTo>
                    <a:pt x="54" y="38"/>
                  </a:lnTo>
                  <a:lnTo>
                    <a:pt x="52" y="34"/>
                  </a:lnTo>
                  <a:lnTo>
                    <a:pt x="52" y="30"/>
                  </a:lnTo>
                  <a:lnTo>
                    <a:pt x="50" y="28"/>
                  </a:lnTo>
                  <a:lnTo>
                    <a:pt x="54" y="22"/>
                  </a:lnTo>
                  <a:lnTo>
                    <a:pt x="58" y="18"/>
                  </a:lnTo>
                  <a:lnTo>
                    <a:pt x="62" y="20"/>
                  </a:lnTo>
                  <a:lnTo>
                    <a:pt x="66" y="22"/>
                  </a:lnTo>
                  <a:lnTo>
                    <a:pt x="68" y="22"/>
                  </a:lnTo>
                  <a:lnTo>
                    <a:pt x="72" y="24"/>
                  </a:lnTo>
                  <a:lnTo>
                    <a:pt x="80" y="22"/>
                  </a:lnTo>
                  <a:lnTo>
                    <a:pt x="88" y="18"/>
                  </a:lnTo>
                  <a:lnTo>
                    <a:pt x="98" y="10"/>
                  </a:lnTo>
                  <a:lnTo>
                    <a:pt x="108" y="4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8" y="0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42" y="6"/>
                  </a:lnTo>
                  <a:lnTo>
                    <a:pt x="142" y="12"/>
                  </a:lnTo>
                  <a:lnTo>
                    <a:pt x="140" y="16"/>
                  </a:lnTo>
                  <a:lnTo>
                    <a:pt x="134" y="24"/>
                  </a:lnTo>
                  <a:lnTo>
                    <a:pt x="132" y="32"/>
                  </a:lnTo>
                  <a:lnTo>
                    <a:pt x="130" y="38"/>
                  </a:lnTo>
                  <a:lnTo>
                    <a:pt x="132" y="42"/>
                  </a:lnTo>
                  <a:lnTo>
                    <a:pt x="134" y="48"/>
                  </a:lnTo>
                  <a:lnTo>
                    <a:pt x="142" y="56"/>
                  </a:lnTo>
                  <a:lnTo>
                    <a:pt x="140" y="58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34" y="68"/>
                  </a:lnTo>
                  <a:lnTo>
                    <a:pt x="134" y="72"/>
                  </a:lnTo>
                  <a:lnTo>
                    <a:pt x="136" y="76"/>
                  </a:lnTo>
                  <a:lnTo>
                    <a:pt x="138" y="80"/>
                  </a:lnTo>
                  <a:lnTo>
                    <a:pt x="146" y="84"/>
                  </a:lnTo>
                  <a:lnTo>
                    <a:pt x="156" y="88"/>
                  </a:lnTo>
                  <a:lnTo>
                    <a:pt x="164" y="96"/>
                  </a:lnTo>
                  <a:lnTo>
                    <a:pt x="172" y="104"/>
                  </a:lnTo>
                  <a:lnTo>
                    <a:pt x="168" y="112"/>
                  </a:lnTo>
                  <a:lnTo>
                    <a:pt x="166" y="122"/>
                  </a:lnTo>
                  <a:lnTo>
                    <a:pt x="168" y="126"/>
                  </a:lnTo>
                  <a:lnTo>
                    <a:pt x="170" y="128"/>
                  </a:lnTo>
                  <a:lnTo>
                    <a:pt x="176" y="132"/>
                  </a:lnTo>
                  <a:lnTo>
                    <a:pt x="198" y="142"/>
                  </a:lnTo>
                  <a:lnTo>
                    <a:pt x="210" y="150"/>
                  </a:lnTo>
                  <a:lnTo>
                    <a:pt x="220" y="154"/>
                  </a:lnTo>
                  <a:lnTo>
                    <a:pt x="230" y="150"/>
                  </a:lnTo>
                  <a:lnTo>
                    <a:pt x="234" y="152"/>
                  </a:lnTo>
                  <a:lnTo>
                    <a:pt x="238" y="152"/>
                  </a:lnTo>
                  <a:lnTo>
                    <a:pt x="244" y="158"/>
                  </a:lnTo>
                  <a:lnTo>
                    <a:pt x="248" y="164"/>
                  </a:lnTo>
                  <a:lnTo>
                    <a:pt x="264" y="168"/>
                  </a:lnTo>
                  <a:lnTo>
                    <a:pt x="278" y="170"/>
                  </a:lnTo>
                  <a:lnTo>
                    <a:pt x="288" y="170"/>
                  </a:lnTo>
                  <a:lnTo>
                    <a:pt x="296" y="170"/>
                  </a:lnTo>
                  <a:lnTo>
                    <a:pt x="298" y="168"/>
                  </a:lnTo>
                  <a:lnTo>
                    <a:pt x="298" y="166"/>
                  </a:lnTo>
                  <a:lnTo>
                    <a:pt x="298" y="162"/>
                  </a:lnTo>
                  <a:lnTo>
                    <a:pt x="296" y="158"/>
                  </a:lnTo>
                  <a:lnTo>
                    <a:pt x="294" y="154"/>
                  </a:lnTo>
                  <a:lnTo>
                    <a:pt x="294" y="148"/>
                  </a:lnTo>
                  <a:lnTo>
                    <a:pt x="294" y="144"/>
                  </a:lnTo>
                  <a:lnTo>
                    <a:pt x="298" y="142"/>
                  </a:lnTo>
                  <a:lnTo>
                    <a:pt x="304" y="140"/>
                  </a:lnTo>
                  <a:lnTo>
                    <a:pt x="306" y="148"/>
                  </a:lnTo>
                  <a:lnTo>
                    <a:pt x="308" y="158"/>
                  </a:lnTo>
                  <a:lnTo>
                    <a:pt x="314" y="164"/>
                  </a:lnTo>
                  <a:lnTo>
                    <a:pt x="318" y="166"/>
                  </a:lnTo>
                  <a:lnTo>
                    <a:pt x="322" y="166"/>
                  </a:lnTo>
                  <a:lnTo>
                    <a:pt x="342" y="166"/>
                  </a:lnTo>
                  <a:lnTo>
                    <a:pt x="348" y="166"/>
                  </a:lnTo>
                  <a:lnTo>
                    <a:pt x="352" y="164"/>
                  </a:lnTo>
                  <a:lnTo>
                    <a:pt x="354" y="162"/>
                  </a:lnTo>
                  <a:lnTo>
                    <a:pt x="358" y="158"/>
                  </a:lnTo>
                  <a:lnTo>
                    <a:pt x="360" y="150"/>
                  </a:lnTo>
                  <a:lnTo>
                    <a:pt x="364" y="140"/>
                  </a:lnTo>
                  <a:lnTo>
                    <a:pt x="368" y="134"/>
                  </a:lnTo>
                  <a:lnTo>
                    <a:pt x="376" y="126"/>
                  </a:lnTo>
                  <a:lnTo>
                    <a:pt x="382" y="122"/>
                  </a:lnTo>
                  <a:lnTo>
                    <a:pt x="392" y="118"/>
                  </a:lnTo>
                  <a:lnTo>
                    <a:pt x="394" y="120"/>
                  </a:lnTo>
                  <a:lnTo>
                    <a:pt x="396" y="120"/>
                  </a:lnTo>
                  <a:lnTo>
                    <a:pt x="400" y="122"/>
                  </a:lnTo>
                  <a:lnTo>
                    <a:pt x="402" y="120"/>
                  </a:lnTo>
                  <a:lnTo>
                    <a:pt x="406" y="118"/>
                  </a:lnTo>
                  <a:lnTo>
                    <a:pt x="406" y="116"/>
                  </a:lnTo>
                  <a:lnTo>
                    <a:pt x="412" y="116"/>
                  </a:lnTo>
                  <a:lnTo>
                    <a:pt x="420" y="124"/>
                  </a:lnTo>
                  <a:lnTo>
                    <a:pt x="420" y="128"/>
                  </a:lnTo>
                  <a:lnTo>
                    <a:pt x="420" y="130"/>
                  </a:lnTo>
                  <a:lnTo>
                    <a:pt x="424" y="134"/>
                  </a:lnTo>
                  <a:lnTo>
                    <a:pt x="430" y="136"/>
                  </a:lnTo>
                  <a:lnTo>
                    <a:pt x="434" y="136"/>
                  </a:lnTo>
                  <a:lnTo>
                    <a:pt x="434" y="13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89" name="Freeform 259"/>
            <p:cNvSpPr>
              <a:spLocks/>
            </p:cNvSpPr>
            <p:nvPr/>
          </p:nvSpPr>
          <p:spPr bwMode="auto">
            <a:xfrm>
              <a:off x="6649998" y="3751263"/>
              <a:ext cx="74952" cy="45133"/>
            </a:xfrm>
            <a:custGeom>
              <a:avLst/>
              <a:gdLst>
                <a:gd name="T0" fmla="*/ 2147483647 w 50"/>
                <a:gd name="T1" fmla="*/ 2147483647 h 28"/>
                <a:gd name="T2" fmla="*/ 2147483647 w 50"/>
                <a:gd name="T3" fmla="*/ 2147483647 h 28"/>
                <a:gd name="T4" fmla="*/ 2147483647 w 50"/>
                <a:gd name="T5" fmla="*/ 2147483647 h 28"/>
                <a:gd name="T6" fmla="*/ 2147483647 w 50"/>
                <a:gd name="T7" fmla="*/ 2147483647 h 28"/>
                <a:gd name="T8" fmla="*/ 2147483647 w 50"/>
                <a:gd name="T9" fmla="*/ 0 h 28"/>
                <a:gd name="T10" fmla="*/ 2147483647 w 50"/>
                <a:gd name="T11" fmla="*/ 2147483647 h 28"/>
                <a:gd name="T12" fmla="*/ 2147483647 w 50"/>
                <a:gd name="T13" fmla="*/ 2147483647 h 28"/>
                <a:gd name="T14" fmla="*/ 2147483647 w 50"/>
                <a:gd name="T15" fmla="*/ 2147483647 h 28"/>
                <a:gd name="T16" fmla="*/ 0 w 50"/>
                <a:gd name="T17" fmla="*/ 2147483647 h 28"/>
                <a:gd name="T18" fmla="*/ 2147483647 w 50"/>
                <a:gd name="T19" fmla="*/ 2147483647 h 28"/>
                <a:gd name="T20" fmla="*/ 2147483647 w 50"/>
                <a:gd name="T21" fmla="*/ 2147483647 h 28"/>
                <a:gd name="T22" fmla="*/ 2147483647 w 50"/>
                <a:gd name="T23" fmla="*/ 2147483647 h 28"/>
                <a:gd name="T24" fmla="*/ 2147483647 w 50"/>
                <a:gd name="T25" fmla="*/ 2147483647 h 28"/>
                <a:gd name="T26" fmla="*/ 2147483647 w 50"/>
                <a:gd name="T27" fmla="*/ 2147483647 h 28"/>
                <a:gd name="T28" fmla="*/ 2147483647 w 50"/>
                <a:gd name="T29" fmla="*/ 2147483647 h 28"/>
                <a:gd name="T30" fmla="*/ 2147483647 w 50"/>
                <a:gd name="T31" fmla="*/ 2147483647 h 28"/>
                <a:gd name="T32" fmla="*/ 2147483647 w 50"/>
                <a:gd name="T33" fmla="*/ 2147483647 h 28"/>
                <a:gd name="T34" fmla="*/ 2147483647 w 50"/>
                <a:gd name="T35" fmla="*/ 2147483647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0"/>
                <a:gd name="T55" fmla="*/ 0 h 28"/>
                <a:gd name="T56" fmla="*/ 50 w 50"/>
                <a:gd name="T57" fmla="*/ 28 h 2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0" h="28">
                  <a:moveTo>
                    <a:pt x="50" y="20"/>
                  </a:moveTo>
                  <a:lnTo>
                    <a:pt x="46" y="14"/>
                  </a:lnTo>
                  <a:lnTo>
                    <a:pt x="36" y="6"/>
                  </a:lnTo>
                  <a:lnTo>
                    <a:pt x="26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4"/>
                  </a:lnTo>
                  <a:lnTo>
                    <a:pt x="4" y="10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10" y="28"/>
                  </a:lnTo>
                  <a:lnTo>
                    <a:pt x="16" y="28"/>
                  </a:lnTo>
                  <a:lnTo>
                    <a:pt x="36" y="28"/>
                  </a:lnTo>
                  <a:lnTo>
                    <a:pt x="42" y="28"/>
                  </a:lnTo>
                  <a:lnTo>
                    <a:pt x="46" y="26"/>
                  </a:lnTo>
                  <a:lnTo>
                    <a:pt x="50" y="22"/>
                  </a:lnTo>
                  <a:lnTo>
                    <a:pt x="50" y="2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90" name="Freeform 260"/>
            <p:cNvSpPr>
              <a:spLocks/>
            </p:cNvSpPr>
            <p:nvPr/>
          </p:nvSpPr>
          <p:spPr bwMode="auto">
            <a:xfrm>
              <a:off x="6447051" y="3691528"/>
              <a:ext cx="192570" cy="110178"/>
            </a:xfrm>
            <a:custGeom>
              <a:avLst/>
              <a:gdLst>
                <a:gd name="T0" fmla="*/ 2147483647 w 132"/>
                <a:gd name="T1" fmla="*/ 2147483647 h 70"/>
                <a:gd name="T2" fmla="*/ 2147483647 w 132"/>
                <a:gd name="T3" fmla="*/ 2147483647 h 70"/>
                <a:gd name="T4" fmla="*/ 2147483647 w 132"/>
                <a:gd name="T5" fmla="*/ 2147483647 h 70"/>
                <a:gd name="T6" fmla="*/ 2147483647 w 132"/>
                <a:gd name="T7" fmla="*/ 2147483647 h 70"/>
                <a:gd name="T8" fmla="*/ 2147483647 w 132"/>
                <a:gd name="T9" fmla="*/ 2147483647 h 70"/>
                <a:gd name="T10" fmla="*/ 2147483647 w 132"/>
                <a:gd name="T11" fmla="*/ 2147483647 h 70"/>
                <a:gd name="T12" fmla="*/ 2147483647 w 132"/>
                <a:gd name="T13" fmla="*/ 2147483647 h 70"/>
                <a:gd name="T14" fmla="*/ 2147483647 w 132"/>
                <a:gd name="T15" fmla="*/ 2147483647 h 70"/>
                <a:gd name="T16" fmla="*/ 2147483647 w 132"/>
                <a:gd name="T17" fmla="*/ 2147483647 h 70"/>
                <a:gd name="T18" fmla="*/ 2147483647 w 132"/>
                <a:gd name="T19" fmla="*/ 2147483647 h 70"/>
                <a:gd name="T20" fmla="*/ 2147483647 w 132"/>
                <a:gd name="T21" fmla="*/ 2147483647 h 70"/>
                <a:gd name="T22" fmla="*/ 2147483647 w 132"/>
                <a:gd name="T23" fmla="*/ 2147483647 h 70"/>
                <a:gd name="T24" fmla="*/ 2147483647 w 132"/>
                <a:gd name="T25" fmla="*/ 2147483647 h 70"/>
                <a:gd name="T26" fmla="*/ 2147483647 w 132"/>
                <a:gd name="T27" fmla="*/ 2147483647 h 70"/>
                <a:gd name="T28" fmla="*/ 2147483647 w 132"/>
                <a:gd name="T29" fmla="*/ 2147483647 h 70"/>
                <a:gd name="T30" fmla="*/ 2147483647 w 132"/>
                <a:gd name="T31" fmla="*/ 0 h 70"/>
                <a:gd name="T32" fmla="*/ 2147483647 w 132"/>
                <a:gd name="T33" fmla="*/ 0 h 70"/>
                <a:gd name="T34" fmla="*/ 2147483647 w 132"/>
                <a:gd name="T35" fmla="*/ 2147483647 h 70"/>
                <a:gd name="T36" fmla="*/ 2147483647 w 132"/>
                <a:gd name="T37" fmla="*/ 2147483647 h 70"/>
                <a:gd name="T38" fmla="*/ 2147483647 w 132"/>
                <a:gd name="T39" fmla="*/ 2147483647 h 70"/>
                <a:gd name="T40" fmla="*/ 2147483647 w 132"/>
                <a:gd name="T41" fmla="*/ 2147483647 h 70"/>
                <a:gd name="T42" fmla="*/ 2147483647 w 132"/>
                <a:gd name="T43" fmla="*/ 2147483647 h 70"/>
                <a:gd name="T44" fmla="*/ 0 w 132"/>
                <a:gd name="T45" fmla="*/ 2147483647 h 70"/>
                <a:gd name="T46" fmla="*/ 2147483647 w 132"/>
                <a:gd name="T47" fmla="*/ 2147483647 h 70"/>
                <a:gd name="T48" fmla="*/ 2147483647 w 132"/>
                <a:gd name="T49" fmla="*/ 2147483647 h 70"/>
                <a:gd name="T50" fmla="*/ 2147483647 w 132"/>
                <a:gd name="T51" fmla="*/ 2147483647 h 70"/>
                <a:gd name="T52" fmla="*/ 2147483647 w 132"/>
                <a:gd name="T53" fmla="*/ 2147483647 h 70"/>
                <a:gd name="T54" fmla="*/ 2147483647 w 132"/>
                <a:gd name="T55" fmla="*/ 2147483647 h 70"/>
                <a:gd name="T56" fmla="*/ 2147483647 w 132"/>
                <a:gd name="T57" fmla="*/ 2147483647 h 70"/>
                <a:gd name="T58" fmla="*/ 2147483647 w 132"/>
                <a:gd name="T59" fmla="*/ 2147483647 h 70"/>
                <a:gd name="T60" fmla="*/ 2147483647 w 132"/>
                <a:gd name="T61" fmla="*/ 2147483647 h 70"/>
                <a:gd name="T62" fmla="*/ 2147483647 w 132"/>
                <a:gd name="T63" fmla="*/ 2147483647 h 70"/>
                <a:gd name="T64" fmla="*/ 2147483647 w 132"/>
                <a:gd name="T65" fmla="*/ 2147483647 h 70"/>
                <a:gd name="T66" fmla="*/ 2147483647 w 132"/>
                <a:gd name="T67" fmla="*/ 2147483647 h 70"/>
                <a:gd name="T68" fmla="*/ 2147483647 w 132"/>
                <a:gd name="T69" fmla="*/ 2147483647 h 70"/>
                <a:gd name="T70" fmla="*/ 2147483647 w 132"/>
                <a:gd name="T71" fmla="*/ 2147483647 h 70"/>
                <a:gd name="T72" fmla="*/ 2147483647 w 132"/>
                <a:gd name="T73" fmla="*/ 2147483647 h 70"/>
                <a:gd name="T74" fmla="*/ 2147483647 w 132"/>
                <a:gd name="T75" fmla="*/ 2147483647 h 70"/>
                <a:gd name="T76" fmla="*/ 2147483647 w 132"/>
                <a:gd name="T77" fmla="*/ 2147483647 h 70"/>
                <a:gd name="T78" fmla="*/ 2147483647 w 132"/>
                <a:gd name="T79" fmla="*/ 2147483647 h 70"/>
                <a:gd name="T80" fmla="*/ 2147483647 w 132"/>
                <a:gd name="T81" fmla="*/ 2147483647 h 70"/>
                <a:gd name="T82" fmla="*/ 2147483647 w 132"/>
                <a:gd name="T83" fmla="*/ 2147483647 h 70"/>
                <a:gd name="T84" fmla="*/ 2147483647 w 132"/>
                <a:gd name="T85" fmla="*/ 2147483647 h 70"/>
                <a:gd name="T86" fmla="*/ 2147483647 w 132"/>
                <a:gd name="T87" fmla="*/ 2147483647 h 70"/>
                <a:gd name="T88" fmla="*/ 2147483647 w 132"/>
                <a:gd name="T89" fmla="*/ 2147483647 h 7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2"/>
                <a:gd name="T136" fmla="*/ 0 h 70"/>
                <a:gd name="T137" fmla="*/ 132 w 132"/>
                <a:gd name="T138" fmla="*/ 70 h 7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2" h="70">
                  <a:moveTo>
                    <a:pt x="128" y="46"/>
                  </a:moveTo>
                  <a:lnTo>
                    <a:pt x="110" y="46"/>
                  </a:lnTo>
                  <a:lnTo>
                    <a:pt x="104" y="44"/>
                  </a:lnTo>
                  <a:lnTo>
                    <a:pt x="98" y="40"/>
                  </a:lnTo>
                  <a:lnTo>
                    <a:pt x="96" y="40"/>
                  </a:lnTo>
                  <a:lnTo>
                    <a:pt x="94" y="40"/>
                  </a:lnTo>
                  <a:lnTo>
                    <a:pt x="90" y="40"/>
                  </a:lnTo>
                  <a:lnTo>
                    <a:pt x="84" y="38"/>
                  </a:lnTo>
                  <a:lnTo>
                    <a:pt x="80" y="36"/>
                  </a:lnTo>
                  <a:lnTo>
                    <a:pt x="76" y="32"/>
                  </a:lnTo>
                  <a:lnTo>
                    <a:pt x="74" y="30"/>
                  </a:lnTo>
                  <a:lnTo>
                    <a:pt x="62" y="26"/>
                  </a:lnTo>
                  <a:lnTo>
                    <a:pt x="52" y="22"/>
                  </a:lnTo>
                  <a:lnTo>
                    <a:pt x="44" y="16"/>
                  </a:lnTo>
                  <a:lnTo>
                    <a:pt x="34" y="8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32" y="42"/>
                  </a:lnTo>
                  <a:lnTo>
                    <a:pt x="44" y="50"/>
                  </a:lnTo>
                  <a:lnTo>
                    <a:pt x="54" y="54"/>
                  </a:lnTo>
                  <a:lnTo>
                    <a:pt x="64" y="50"/>
                  </a:lnTo>
                  <a:lnTo>
                    <a:pt x="68" y="52"/>
                  </a:lnTo>
                  <a:lnTo>
                    <a:pt x="72" y="52"/>
                  </a:lnTo>
                  <a:lnTo>
                    <a:pt x="78" y="58"/>
                  </a:lnTo>
                  <a:lnTo>
                    <a:pt x="82" y="64"/>
                  </a:lnTo>
                  <a:lnTo>
                    <a:pt x="98" y="68"/>
                  </a:lnTo>
                  <a:lnTo>
                    <a:pt x="112" y="70"/>
                  </a:lnTo>
                  <a:lnTo>
                    <a:pt x="122" y="70"/>
                  </a:lnTo>
                  <a:lnTo>
                    <a:pt x="130" y="70"/>
                  </a:lnTo>
                  <a:lnTo>
                    <a:pt x="132" y="68"/>
                  </a:lnTo>
                  <a:lnTo>
                    <a:pt x="132" y="66"/>
                  </a:lnTo>
                  <a:lnTo>
                    <a:pt x="132" y="62"/>
                  </a:lnTo>
                  <a:lnTo>
                    <a:pt x="130" y="58"/>
                  </a:lnTo>
                  <a:lnTo>
                    <a:pt x="128" y="54"/>
                  </a:lnTo>
                  <a:lnTo>
                    <a:pt x="128" y="48"/>
                  </a:lnTo>
                  <a:lnTo>
                    <a:pt x="128" y="4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91" name="Freeform 261"/>
            <p:cNvSpPr>
              <a:spLocks/>
            </p:cNvSpPr>
            <p:nvPr/>
          </p:nvSpPr>
          <p:spPr bwMode="auto">
            <a:xfrm>
              <a:off x="6004256" y="3499049"/>
              <a:ext cx="351698" cy="382303"/>
            </a:xfrm>
            <a:custGeom>
              <a:avLst/>
              <a:gdLst>
                <a:gd name="T0" fmla="*/ 2147483647 w 240"/>
                <a:gd name="T1" fmla="*/ 2147483647 h 242"/>
                <a:gd name="T2" fmla="*/ 2147483647 w 240"/>
                <a:gd name="T3" fmla="*/ 2147483647 h 242"/>
                <a:gd name="T4" fmla="*/ 2147483647 w 240"/>
                <a:gd name="T5" fmla="*/ 2147483647 h 242"/>
                <a:gd name="T6" fmla="*/ 2147483647 w 240"/>
                <a:gd name="T7" fmla="*/ 2147483647 h 242"/>
                <a:gd name="T8" fmla="*/ 2147483647 w 240"/>
                <a:gd name="T9" fmla="*/ 2147483647 h 242"/>
                <a:gd name="T10" fmla="*/ 2147483647 w 240"/>
                <a:gd name="T11" fmla="*/ 2147483647 h 242"/>
                <a:gd name="T12" fmla="*/ 2147483647 w 240"/>
                <a:gd name="T13" fmla="*/ 2147483647 h 242"/>
                <a:gd name="T14" fmla="*/ 2147483647 w 240"/>
                <a:gd name="T15" fmla="*/ 2147483647 h 242"/>
                <a:gd name="T16" fmla="*/ 2147483647 w 240"/>
                <a:gd name="T17" fmla="*/ 2147483647 h 242"/>
                <a:gd name="T18" fmla="*/ 2147483647 w 240"/>
                <a:gd name="T19" fmla="*/ 2147483647 h 242"/>
                <a:gd name="T20" fmla="*/ 2147483647 w 240"/>
                <a:gd name="T21" fmla="*/ 2147483647 h 242"/>
                <a:gd name="T22" fmla="*/ 2147483647 w 240"/>
                <a:gd name="T23" fmla="*/ 2147483647 h 242"/>
                <a:gd name="T24" fmla="*/ 2147483647 w 240"/>
                <a:gd name="T25" fmla="*/ 2147483647 h 242"/>
                <a:gd name="T26" fmla="*/ 2147483647 w 240"/>
                <a:gd name="T27" fmla="*/ 2147483647 h 242"/>
                <a:gd name="T28" fmla="*/ 2147483647 w 240"/>
                <a:gd name="T29" fmla="*/ 2147483647 h 242"/>
                <a:gd name="T30" fmla="*/ 2147483647 w 240"/>
                <a:gd name="T31" fmla="*/ 2147483647 h 242"/>
                <a:gd name="T32" fmla="*/ 2147483647 w 240"/>
                <a:gd name="T33" fmla="*/ 2147483647 h 242"/>
                <a:gd name="T34" fmla="*/ 2147483647 w 240"/>
                <a:gd name="T35" fmla="*/ 2147483647 h 242"/>
                <a:gd name="T36" fmla="*/ 0 w 240"/>
                <a:gd name="T37" fmla="*/ 2147483647 h 242"/>
                <a:gd name="T38" fmla="*/ 2147483647 w 240"/>
                <a:gd name="T39" fmla="*/ 2147483647 h 242"/>
                <a:gd name="T40" fmla="*/ 2147483647 w 240"/>
                <a:gd name="T41" fmla="*/ 2147483647 h 242"/>
                <a:gd name="T42" fmla="*/ 2147483647 w 240"/>
                <a:gd name="T43" fmla="*/ 2147483647 h 242"/>
                <a:gd name="T44" fmla="*/ 2147483647 w 240"/>
                <a:gd name="T45" fmla="*/ 2147483647 h 242"/>
                <a:gd name="T46" fmla="*/ 2147483647 w 240"/>
                <a:gd name="T47" fmla="*/ 2147483647 h 242"/>
                <a:gd name="T48" fmla="*/ 2147483647 w 240"/>
                <a:gd name="T49" fmla="*/ 2147483647 h 242"/>
                <a:gd name="T50" fmla="*/ 2147483647 w 240"/>
                <a:gd name="T51" fmla="*/ 2147483647 h 242"/>
                <a:gd name="T52" fmla="*/ 2147483647 w 240"/>
                <a:gd name="T53" fmla="*/ 2147483647 h 242"/>
                <a:gd name="T54" fmla="*/ 2147483647 w 240"/>
                <a:gd name="T55" fmla="*/ 2147483647 h 242"/>
                <a:gd name="T56" fmla="*/ 2147483647 w 240"/>
                <a:gd name="T57" fmla="*/ 2147483647 h 242"/>
                <a:gd name="T58" fmla="*/ 2147483647 w 240"/>
                <a:gd name="T59" fmla="*/ 2147483647 h 242"/>
                <a:gd name="T60" fmla="*/ 2147483647 w 240"/>
                <a:gd name="T61" fmla="*/ 2147483647 h 242"/>
                <a:gd name="T62" fmla="*/ 2147483647 w 240"/>
                <a:gd name="T63" fmla="*/ 2147483647 h 242"/>
                <a:gd name="T64" fmla="*/ 2147483647 w 240"/>
                <a:gd name="T65" fmla="*/ 2147483647 h 242"/>
                <a:gd name="T66" fmla="*/ 2147483647 w 240"/>
                <a:gd name="T67" fmla="*/ 2147483647 h 242"/>
                <a:gd name="T68" fmla="*/ 2147483647 w 240"/>
                <a:gd name="T69" fmla="*/ 2147483647 h 242"/>
                <a:gd name="T70" fmla="*/ 2147483647 w 240"/>
                <a:gd name="T71" fmla="*/ 2147483647 h 242"/>
                <a:gd name="T72" fmla="*/ 2147483647 w 240"/>
                <a:gd name="T73" fmla="*/ 2147483647 h 242"/>
                <a:gd name="T74" fmla="*/ 2147483647 w 240"/>
                <a:gd name="T75" fmla="*/ 2147483647 h 242"/>
                <a:gd name="T76" fmla="*/ 2147483647 w 240"/>
                <a:gd name="T77" fmla="*/ 2147483647 h 242"/>
                <a:gd name="T78" fmla="*/ 2147483647 w 240"/>
                <a:gd name="T79" fmla="*/ 2147483647 h 242"/>
                <a:gd name="T80" fmla="*/ 2147483647 w 240"/>
                <a:gd name="T81" fmla="*/ 2147483647 h 242"/>
                <a:gd name="T82" fmla="*/ 2147483647 w 240"/>
                <a:gd name="T83" fmla="*/ 2147483647 h 242"/>
                <a:gd name="T84" fmla="*/ 2147483647 w 240"/>
                <a:gd name="T85" fmla="*/ 2147483647 h 242"/>
                <a:gd name="T86" fmla="*/ 2147483647 w 240"/>
                <a:gd name="T87" fmla="*/ 2147483647 h 242"/>
                <a:gd name="T88" fmla="*/ 2147483647 w 240"/>
                <a:gd name="T89" fmla="*/ 2147483647 h 242"/>
                <a:gd name="T90" fmla="*/ 2147483647 w 240"/>
                <a:gd name="T91" fmla="*/ 2147483647 h 242"/>
                <a:gd name="T92" fmla="*/ 2147483647 w 240"/>
                <a:gd name="T93" fmla="*/ 2147483647 h 242"/>
                <a:gd name="T94" fmla="*/ 2147483647 w 240"/>
                <a:gd name="T95" fmla="*/ 2147483647 h 24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40"/>
                <a:gd name="T145" fmla="*/ 0 h 242"/>
                <a:gd name="T146" fmla="*/ 240 w 240"/>
                <a:gd name="T147" fmla="*/ 242 h 24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40" h="242">
                  <a:moveTo>
                    <a:pt x="238" y="28"/>
                  </a:moveTo>
                  <a:lnTo>
                    <a:pt x="234" y="26"/>
                  </a:lnTo>
                  <a:lnTo>
                    <a:pt x="230" y="26"/>
                  </a:lnTo>
                  <a:lnTo>
                    <a:pt x="224" y="24"/>
                  </a:lnTo>
                  <a:lnTo>
                    <a:pt x="218" y="24"/>
                  </a:lnTo>
                  <a:lnTo>
                    <a:pt x="214" y="22"/>
                  </a:lnTo>
                  <a:lnTo>
                    <a:pt x="210" y="18"/>
                  </a:lnTo>
                  <a:lnTo>
                    <a:pt x="206" y="10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4" y="0"/>
                  </a:lnTo>
                  <a:lnTo>
                    <a:pt x="174" y="2"/>
                  </a:lnTo>
                  <a:lnTo>
                    <a:pt x="164" y="2"/>
                  </a:lnTo>
                  <a:lnTo>
                    <a:pt x="154" y="4"/>
                  </a:lnTo>
                  <a:lnTo>
                    <a:pt x="148" y="6"/>
                  </a:lnTo>
                  <a:lnTo>
                    <a:pt x="142" y="8"/>
                  </a:lnTo>
                  <a:lnTo>
                    <a:pt x="140" y="12"/>
                  </a:lnTo>
                  <a:lnTo>
                    <a:pt x="138" y="16"/>
                  </a:lnTo>
                  <a:lnTo>
                    <a:pt x="140" y="20"/>
                  </a:lnTo>
                  <a:lnTo>
                    <a:pt x="142" y="24"/>
                  </a:lnTo>
                  <a:lnTo>
                    <a:pt x="146" y="28"/>
                  </a:lnTo>
                  <a:lnTo>
                    <a:pt x="148" y="34"/>
                  </a:lnTo>
                  <a:lnTo>
                    <a:pt x="146" y="40"/>
                  </a:lnTo>
                  <a:lnTo>
                    <a:pt x="140" y="48"/>
                  </a:lnTo>
                  <a:lnTo>
                    <a:pt x="136" y="54"/>
                  </a:lnTo>
                  <a:lnTo>
                    <a:pt x="132" y="60"/>
                  </a:lnTo>
                  <a:lnTo>
                    <a:pt x="132" y="64"/>
                  </a:lnTo>
                  <a:lnTo>
                    <a:pt x="132" y="68"/>
                  </a:lnTo>
                  <a:lnTo>
                    <a:pt x="132" y="70"/>
                  </a:lnTo>
                  <a:lnTo>
                    <a:pt x="126" y="76"/>
                  </a:lnTo>
                  <a:lnTo>
                    <a:pt x="124" y="80"/>
                  </a:lnTo>
                  <a:lnTo>
                    <a:pt x="122" y="84"/>
                  </a:lnTo>
                  <a:lnTo>
                    <a:pt x="122" y="88"/>
                  </a:lnTo>
                  <a:lnTo>
                    <a:pt x="126" y="90"/>
                  </a:lnTo>
                  <a:lnTo>
                    <a:pt x="124" y="94"/>
                  </a:lnTo>
                  <a:lnTo>
                    <a:pt x="120" y="96"/>
                  </a:lnTo>
                  <a:lnTo>
                    <a:pt x="114" y="96"/>
                  </a:lnTo>
                  <a:lnTo>
                    <a:pt x="106" y="96"/>
                  </a:lnTo>
                  <a:lnTo>
                    <a:pt x="104" y="100"/>
                  </a:lnTo>
                  <a:lnTo>
                    <a:pt x="100" y="104"/>
                  </a:lnTo>
                  <a:lnTo>
                    <a:pt x="98" y="106"/>
                  </a:lnTo>
                  <a:lnTo>
                    <a:pt x="96" y="108"/>
                  </a:lnTo>
                  <a:lnTo>
                    <a:pt x="90" y="108"/>
                  </a:lnTo>
                  <a:lnTo>
                    <a:pt x="86" y="108"/>
                  </a:lnTo>
                  <a:lnTo>
                    <a:pt x="82" y="112"/>
                  </a:lnTo>
                  <a:lnTo>
                    <a:pt x="80" y="116"/>
                  </a:lnTo>
                  <a:lnTo>
                    <a:pt x="82" y="120"/>
                  </a:lnTo>
                  <a:lnTo>
                    <a:pt x="84" y="126"/>
                  </a:lnTo>
                  <a:lnTo>
                    <a:pt x="84" y="128"/>
                  </a:lnTo>
                  <a:lnTo>
                    <a:pt x="80" y="132"/>
                  </a:lnTo>
                  <a:lnTo>
                    <a:pt x="68" y="136"/>
                  </a:lnTo>
                  <a:lnTo>
                    <a:pt x="54" y="138"/>
                  </a:lnTo>
                  <a:lnTo>
                    <a:pt x="44" y="138"/>
                  </a:lnTo>
                  <a:lnTo>
                    <a:pt x="34" y="138"/>
                  </a:lnTo>
                  <a:lnTo>
                    <a:pt x="24" y="136"/>
                  </a:lnTo>
                  <a:lnTo>
                    <a:pt x="12" y="136"/>
                  </a:lnTo>
                  <a:lnTo>
                    <a:pt x="0" y="134"/>
                  </a:lnTo>
                  <a:lnTo>
                    <a:pt x="6" y="136"/>
                  </a:lnTo>
                  <a:lnTo>
                    <a:pt x="12" y="140"/>
                  </a:lnTo>
                  <a:lnTo>
                    <a:pt x="18" y="148"/>
                  </a:lnTo>
                  <a:lnTo>
                    <a:pt x="24" y="154"/>
                  </a:lnTo>
                  <a:lnTo>
                    <a:pt x="28" y="154"/>
                  </a:lnTo>
                  <a:lnTo>
                    <a:pt x="32" y="156"/>
                  </a:lnTo>
                  <a:lnTo>
                    <a:pt x="34" y="162"/>
                  </a:lnTo>
                  <a:lnTo>
                    <a:pt x="36" y="170"/>
                  </a:lnTo>
                  <a:lnTo>
                    <a:pt x="42" y="174"/>
                  </a:lnTo>
                  <a:lnTo>
                    <a:pt x="46" y="178"/>
                  </a:lnTo>
                  <a:lnTo>
                    <a:pt x="44" y="182"/>
                  </a:lnTo>
                  <a:lnTo>
                    <a:pt x="40" y="184"/>
                  </a:lnTo>
                  <a:lnTo>
                    <a:pt x="30" y="190"/>
                  </a:lnTo>
                  <a:lnTo>
                    <a:pt x="26" y="192"/>
                  </a:lnTo>
                  <a:lnTo>
                    <a:pt x="24" y="198"/>
                  </a:lnTo>
                  <a:lnTo>
                    <a:pt x="22" y="202"/>
                  </a:lnTo>
                  <a:lnTo>
                    <a:pt x="22" y="210"/>
                  </a:lnTo>
                  <a:lnTo>
                    <a:pt x="30" y="216"/>
                  </a:lnTo>
                  <a:lnTo>
                    <a:pt x="34" y="216"/>
                  </a:lnTo>
                  <a:lnTo>
                    <a:pt x="42" y="218"/>
                  </a:lnTo>
                  <a:lnTo>
                    <a:pt x="72" y="218"/>
                  </a:lnTo>
                  <a:lnTo>
                    <a:pt x="80" y="216"/>
                  </a:lnTo>
                  <a:lnTo>
                    <a:pt x="88" y="214"/>
                  </a:lnTo>
                  <a:lnTo>
                    <a:pt x="104" y="208"/>
                  </a:lnTo>
                  <a:lnTo>
                    <a:pt x="108" y="220"/>
                  </a:lnTo>
                  <a:lnTo>
                    <a:pt x="114" y="230"/>
                  </a:lnTo>
                  <a:lnTo>
                    <a:pt x="118" y="234"/>
                  </a:lnTo>
                  <a:lnTo>
                    <a:pt x="122" y="238"/>
                  </a:lnTo>
                  <a:lnTo>
                    <a:pt x="128" y="240"/>
                  </a:lnTo>
                  <a:lnTo>
                    <a:pt x="136" y="242"/>
                  </a:lnTo>
                  <a:lnTo>
                    <a:pt x="136" y="236"/>
                  </a:lnTo>
                  <a:lnTo>
                    <a:pt x="138" y="234"/>
                  </a:lnTo>
                  <a:lnTo>
                    <a:pt x="140" y="232"/>
                  </a:lnTo>
                  <a:lnTo>
                    <a:pt x="144" y="232"/>
                  </a:lnTo>
                  <a:lnTo>
                    <a:pt x="148" y="232"/>
                  </a:lnTo>
                  <a:lnTo>
                    <a:pt x="152" y="234"/>
                  </a:lnTo>
                  <a:lnTo>
                    <a:pt x="156" y="236"/>
                  </a:lnTo>
                  <a:lnTo>
                    <a:pt x="166" y="234"/>
                  </a:lnTo>
                  <a:lnTo>
                    <a:pt x="172" y="230"/>
                  </a:lnTo>
                  <a:lnTo>
                    <a:pt x="174" y="226"/>
                  </a:lnTo>
                  <a:lnTo>
                    <a:pt x="172" y="218"/>
                  </a:lnTo>
                  <a:lnTo>
                    <a:pt x="168" y="214"/>
                  </a:lnTo>
                  <a:lnTo>
                    <a:pt x="160" y="206"/>
                  </a:lnTo>
                  <a:lnTo>
                    <a:pt x="158" y="204"/>
                  </a:lnTo>
                  <a:lnTo>
                    <a:pt x="156" y="200"/>
                  </a:lnTo>
                  <a:lnTo>
                    <a:pt x="156" y="192"/>
                  </a:lnTo>
                  <a:lnTo>
                    <a:pt x="154" y="190"/>
                  </a:lnTo>
                  <a:lnTo>
                    <a:pt x="150" y="190"/>
                  </a:lnTo>
                  <a:lnTo>
                    <a:pt x="146" y="186"/>
                  </a:lnTo>
                  <a:lnTo>
                    <a:pt x="144" y="182"/>
                  </a:lnTo>
                  <a:lnTo>
                    <a:pt x="146" y="178"/>
                  </a:lnTo>
                  <a:lnTo>
                    <a:pt x="150" y="172"/>
                  </a:lnTo>
                  <a:lnTo>
                    <a:pt x="154" y="166"/>
                  </a:lnTo>
                  <a:lnTo>
                    <a:pt x="158" y="164"/>
                  </a:lnTo>
                  <a:lnTo>
                    <a:pt x="162" y="166"/>
                  </a:lnTo>
                  <a:lnTo>
                    <a:pt x="166" y="168"/>
                  </a:lnTo>
                  <a:lnTo>
                    <a:pt x="170" y="168"/>
                  </a:lnTo>
                  <a:lnTo>
                    <a:pt x="174" y="164"/>
                  </a:lnTo>
                  <a:lnTo>
                    <a:pt x="180" y="158"/>
                  </a:lnTo>
                  <a:lnTo>
                    <a:pt x="188" y="146"/>
                  </a:lnTo>
                  <a:lnTo>
                    <a:pt x="192" y="140"/>
                  </a:lnTo>
                  <a:lnTo>
                    <a:pt x="194" y="132"/>
                  </a:lnTo>
                  <a:lnTo>
                    <a:pt x="198" y="126"/>
                  </a:lnTo>
                  <a:lnTo>
                    <a:pt x="202" y="120"/>
                  </a:lnTo>
                  <a:lnTo>
                    <a:pt x="204" y="114"/>
                  </a:lnTo>
                  <a:lnTo>
                    <a:pt x="208" y="110"/>
                  </a:lnTo>
                  <a:lnTo>
                    <a:pt x="208" y="96"/>
                  </a:lnTo>
                  <a:lnTo>
                    <a:pt x="210" y="92"/>
                  </a:lnTo>
                  <a:lnTo>
                    <a:pt x="214" y="90"/>
                  </a:lnTo>
                  <a:lnTo>
                    <a:pt x="214" y="88"/>
                  </a:lnTo>
                  <a:lnTo>
                    <a:pt x="216" y="84"/>
                  </a:lnTo>
                  <a:lnTo>
                    <a:pt x="208" y="80"/>
                  </a:lnTo>
                  <a:lnTo>
                    <a:pt x="198" y="72"/>
                  </a:lnTo>
                  <a:lnTo>
                    <a:pt x="190" y="60"/>
                  </a:lnTo>
                  <a:lnTo>
                    <a:pt x="188" y="56"/>
                  </a:lnTo>
                  <a:lnTo>
                    <a:pt x="188" y="52"/>
                  </a:lnTo>
                  <a:lnTo>
                    <a:pt x="186" y="50"/>
                  </a:lnTo>
                  <a:lnTo>
                    <a:pt x="190" y="44"/>
                  </a:lnTo>
                  <a:lnTo>
                    <a:pt x="194" y="40"/>
                  </a:lnTo>
                  <a:lnTo>
                    <a:pt x="198" y="42"/>
                  </a:lnTo>
                  <a:lnTo>
                    <a:pt x="202" y="44"/>
                  </a:lnTo>
                  <a:lnTo>
                    <a:pt x="204" y="44"/>
                  </a:lnTo>
                  <a:lnTo>
                    <a:pt x="208" y="46"/>
                  </a:lnTo>
                  <a:lnTo>
                    <a:pt x="216" y="44"/>
                  </a:lnTo>
                  <a:lnTo>
                    <a:pt x="224" y="40"/>
                  </a:lnTo>
                  <a:lnTo>
                    <a:pt x="240" y="28"/>
                  </a:lnTo>
                  <a:lnTo>
                    <a:pt x="238" y="2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92" name="Freeform 262"/>
            <p:cNvSpPr>
              <a:spLocks/>
            </p:cNvSpPr>
            <p:nvPr/>
          </p:nvSpPr>
          <p:spPr bwMode="auto">
            <a:xfrm>
              <a:off x="5981194" y="3449934"/>
              <a:ext cx="292890" cy="266815"/>
            </a:xfrm>
            <a:custGeom>
              <a:avLst/>
              <a:gdLst>
                <a:gd name="T0" fmla="*/ 2147483647 w 200"/>
                <a:gd name="T1" fmla="*/ 2147483647 h 168"/>
                <a:gd name="T2" fmla="*/ 2147483647 w 200"/>
                <a:gd name="T3" fmla="*/ 2147483647 h 168"/>
                <a:gd name="T4" fmla="*/ 2147483647 w 200"/>
                <a:gd name="T5" fmla="*/ 2147483647 h 168"/>
                <a:gd name="T6" fmla="*/ 2147483647 w 200"/>
                <a:gd name="T7" fmla="*/ 2147483647 h 168"/>
                <a:gd name="T8" fmla="*/ 2147483647 w 200"/>
                <a:gd name="T9" fmla="*/ 0 h 168"/>
                <a:gd name="T10" fmla="*/ 2147483647 w 200"/>
                <a:gd name="T11" fmla="*/ 2147483647 h 168"/>
                <a:gd name="T12" fmla="*/ 2147483647 w 200"/>
                <a:gd name="T13" fmla="*/ 2147483647 h 168"/>
                <a:gd name="T14" fmla="*/ 2147483647 w 200"/>
                <a:gd name="T15" fmla="*/ 2147483647 h 168"/>
                <a:gd name="T16" fmla="*/ 2147483647 w 200"/>
                <a:gd name="T17" fmla="*/ 2147483647 h 168"/>
                <a:gd name="T18" fmla="*/ 2147483647 w 200"/>
                <a:gd name="T19" fmla="*/ 2147483647 h 168"/>
                <a:gd name="T20" fmla="*/ 2147483647 w 200"/>
                <a:gd name="T21" fmla="*/ 2147483647 h 168"/>
                <a:gd name="T22" fmla="*/ 2147483647 w 200"/>
                <a:gd name="T23" fmla="*/ 2147483647 h 168"/>
                <a:gd name="T24" fmla="*/ 2147483647 w 200"/>
                <a:gd name="T25" fmla="*/ 2147483647 h 168"/>
                <a:gd name="T26" fmla="*/ 2147483647 w 200"/>
                <a:gd name="T27" fmla="*/ 2147483647 h 168"/>
                <a:gd name="T28" fmla="*/ 0 w 200"/>
                <a:gd name="T29" fmla="*/ 2147483647 h 168"/>
                <a:gd name="T30" fmla="*/ 2147483647 w 200"/>
                <a:gd name="T31" fmla="*/ 2147483647 h 168"/>
                <a:gd name="T32" fmla="*/ 2147483647 w 200"/>
                <a:gd name="T33" fmla="*/ 2147483647 h 168"/>
                <a:gd name="T34" fmla="*/ 2147483647 w 200"/>
                <a:gd name="T35" fmla="*/ 2147483647 h 168"/>
                <a:gd name="T36" fmla="*/ 2147483647 w 200"/>
                <a:gd name="T37" fmla="*/ 2147483647 h 168"/>
                <a:gd name="T38" fmla="*/ 2147483647 w 200"/>
                <a:gd name="T39" fmla="*/ 2147483647 h 168"/>
                <a:gd name="T40" fmla="*/ 2147483647 w 200"/>
                <a:gd name="T41" fmla="*/ 2147483647 h 168"/>
                <a:gd name="T42" fmla="*/ 2147483647 w 200"/>
                <a:gd name="T43" fmla="*/ 2147483647 h 168"/>
                <a:gd name="T44" fmla="*/ 2147483647 w 200"/>
                <a:gd name="T45" fmla="*/ 2147483647 h 168"/>
                <a:gd name="T46" fmla="*/ 2147483647 w 200"/>
                <a:gd name="T47" fmla="*/ 2147483647 h 168"/>
                <a:gd name="T48" fmla="*/ 2147483647 w 200"/>
                <a:gd name="T49" fmla="*/ 2147483647 h 168"/>
                <a:gd name="T50" fmla="*/ 2147483647 w 200"/>
                <a:gd name="T51" fmla="*/ 2147483647 h 168"/>
                <a:gd name="T52" fmla="*/ 2147483647 w 200"/>
                <a:gd name="T53" fmla="*/ 2147483647 h 168"/>
                <a:gd name="T54" fmla="*/ 2147483647 w 200"/>
                <a:gd name="T55" fmla="*/ 2147483647 h 168"/>
                <a:gd name="T56" fmla="*/ 2147483647 w 200"/>
                <a:gd name="T57" fmla="*/ 2147483647 h 168"/>
                <a:gd name="T58" fmla="*/ 2147483647 w 200"/>
                <a:gd name="T59" fmla="*/ 2147483647 h 168"/>
                <a:gd name="T60" fmla="*/ 2147483647 w 200"/>
                <a:gd name="T61" fmla="*/ 2147483647 h 168"/>
                <a:gd name="T62" fmla="*/ 2147483647 w 200"/>
                <a:gd name="T63" fmla="*/ 2147483647 h 168"/>
                <a:gd name="T64" fmla="*/ 2147483647 w 200"/>
                <a:gd name="T65" fmla="*/ 2147483647 h 168"/>
                <a:gd name="T66" fmla="*/ 2147483647 w 200"/>
                <a:gd name="T67" fmla="*/ 2147483647 h 168"/>
                <a:gd name="T68" fmla="*/ 2147483647 w 200"/>
                <a:gd name="T69" fmla="*/ 2147483647 h 168"/>
                <a:gd name="T70" fmla="*/ 2147483647 w 200"/>
                <a:gd name="T71" fmla="*/ 2147483647 h 168"/>
                <a:gd name="T72" fmla="*/ 2147483647 w 200"/>
                <a:gd name="T73" fmla="*/ 2147483647 h 168"/>
                <a:gd name="T74" fmla="*/ 2147483647 w 200"/>
                <a:gd name="T75" fmla="*/ 2147483647 h 168"/>
                <a:gd name="T76" fmla="*/ 2147483647 w 200"/>
                <a:gd name="T77" fmla="*/ 2147483647 h 168"/>
                <a:gd name="T78" fmla="*/ 2147483647 w 200"/>
                <a:gd name="T79" fmla="*/ 2147483647 h 168"/>
                <a:gd name="T80" fmla="*/ 2147483647 w 200"/>
                <a:gd name="T81" fmla="*/ 2147483647 h 168"/>
                <a:gd name="T82" fmla="*/ 2147483647 w 200"/>
                <a:gd name="T83" fmla="*/ 2147483647 h 168"/>
                <a:gd name="T84" fmla="*/ 2147483647 w 200"/>
                <a:gd name="T85" fmla="*/ 2147483647 h 168"/>
                <a:gd name="T86" fmla="*/ 2147483647 w 200"/>
                <a:gd name="T87" fmla="*/ 2147483647 h 168"/>
                <a:gd name="T88" fmla="*/ 2147483647 w 200"/>
                <a:gd name="T89" fmla="*/ 2147483647 h 168"/>
                <a:gd name="T90" fmla="*/ 2147483647 w 200"/>
                <a:gd name="T91" fmla="*/ 2147483647 h 168"/>
                <a:gd name="T92" fmla="*/ 2147483647 w 200"/>
                <a:gd name="T93" fmla="*/ 2147483647 h 16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0"/>
                <a:gd name="T142" fmla="*/ 0 h 168"/>
                <a:gd name="T143" fmla="*/ 200 w 200"/>
                <a:gd name="T144" fmla="*/ 168 h 16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0" h="168">
                  <a:moveTo>
                    <a:pt x="184" y="22"/>
                  </a:moveTo>
                  <a:lnTo>
                    <a:pt x="174" y="26"/>
                  </a:lnTo>
                  <a:lnTo>
                    <a:pt x="168" y="26"/>
                  </a:lnTo>
                  <a:lnTo>
                    <a:pt x="160" y="28"/>
                  </a:lnTo>
                  <a:lnTo>
                    <a:pt x="156" y="26"/>
                  </a:lnTo>
                  <a:lnTo>
                    <a:pt x="152" y="24"/>
                  </a:lnTo>
                  <a:lnTo>
                    <a:pt x="148" y="18"/>
                  </a:lnTo>
                  <a:lnTo>
                    <a:pt x="144" y="8"/>
                  </a:lnTo>
                  <a:lnTo>
                    <a:pt x="142" y="0"/>
                  </a:lnTo>
                  <a:lnTo>
                    <a:pt x="136" y="0"/>
                  </a:lnTo>
                  <a:lnTo>
                    <a:pt x="130" y="6"/>
                  </a:lnTo>
                  <a:lnTo>
                    <a:pt x="122" y="16"/>
                  </a:lnTo>
                  <a:lnTo>
                    <a:pt x="114" y="24"/>
                  </a:lnTo>
                  <a:lnTo>
                    <a:pt x="108" y="26"/>
                  </a:lnTo>
                  <a:lnTo>
                    <a:pt x="102" y="28"/>
                  </a:lnTo>
                  <a:lnTo>
                    <a:pt x="74" y="28"/>
                  </a:lnTo>
                  <a:lnTo>
                    <a:pt x="60" y="20"/>
                  </a:lnTo>
                  <a:lnTo>
                    <a:pt x="46" y="42"/>
                  </a:lnTo>
                  <a:lnTo>
                    <a:pt x="40" y="50"/>
                  </a:lnTo>
                  <a:lnTo>
                    <a:pt x="36" y="54"/>
                  </a:lnTo>
                  <a:lnTo>
                    <a:pt x="30" y="56"/>
                  </a:lnTo>
                  <a:lnTo>
                    <a:pt x="24" y="58"/>
                  </a:lnTo>
                  <a:lnTo>
                    <a:pt x="16" y="56"/>
                  </a:lnTo>
                  <a:lnTo>
                    <a:pt x="12" y="56"/>
                  </a:lnTo>
                  <a:lnTo>
                    <a:pt x="10" y="56"/>
                  </a:lnTo>
                  <a:lnTo>
                    <a:pt x="4" y="58"/>
                  </a:lnTo>
                  <a:lnTo>
                    <a:pt x="4" y="50"/>
                  </a:lnTo>
                  <a:lnTo>
                    <a:pt x="4" y="56"/>
                  </a:lnTo>
                  <a:lnTo>
                    <a:pt x="0" y="72"/>
                  </a:lnTo>
                  <a:lnTo>
                    <a:pt x="0" y="84"/>
                  </a:lnTo>
                  <a:lnTo>
                    <a:pt x="0" y="92"/>
                  </a:lnTo>
                  <a:lnTo>
                    <a:pt x="4" y="104"/>
                  </a:lnTo>
                  <a:lnTo>
                    <a:pt x="8" y="116"/>
                  </a:lnTo>
                  <a:lnTo>
                    <a:pt x="10" y="122"/>
                  </a:lnTo>
                  <a:lnTo>
                    <a:pt x="12" y="126"/>
                  </a:lnTo>
                  <a:lnTo>
                    <a:pt x="18" y="130"/>
                  </a:lnTo>
                  <a:lnTo>
                    <a:pt x="26" y="132"/>
                  </a:lnTo>
                  <a:lnTo>
                    <a:pt x="26" y="136"/>
                  </a:lnTo>
                  <a:lnTo>
                    <a:pt x="24" y="138"/>
                  </a:lnTo>
                  <a:lnTo>
                    <a:pt x="18" y="146"/>
                  </a:lnTo>
                  <a:lnTo>
                    <a:pt x="14" y="152"/>
                  </a:lnTo>
                  <a:lnTo>
                    <a:pt x="12" y="156"/>
                  </a:lnTo>
                  <a:lnTo>
                    <a:pt x="12" y="160"/>
                  </a:lnTo>
                  <a:lnTo>
                    <a:pt x="12" y="162"/>
                  </a:lnTo>
                  <a:lnTo>
                    <a:pt x="16" y="164"/>
                  </a:lnTo>
                  <a:lnTo>
                    <a:pt x="28" y="166"/>
                  </a:lnTo>
                  <a:lnTo>
                    <a:pt x="40" y="166"/>
                  </a:lnTo>
                  <a:lnTo>
                    <a:pt x="50" y="168"/>
                  </a:lnTo>
                  <a:lnTo>
                    <a:pt x="60" y="168"/>
                  </a:lnTo>
                  <a:lnTo>
                    <a:pt x="70" y="168"/>
                  </a:lnTo>
                  <a:lnTo>
                    <a:pt x="84" y="166"/>
                  </a:lnTo>
                  <a:lnTo>
                    <a:pt x="96" y="162"/>
                  </a:lnTo>
                  <a:lnTo>
                    <a:pt x="100" y="158"/>
                  </a:lnTo>
                  <a:lnTo>
                    <a:pt x="100" y="156"/>
                  </a:lnTo>
                  <a:lnTo>
                    <a:pt x="98" y="150"/>
                  </a:lnTo>
                  <a:lnTo>
                    <a:pt x="96" y="146"/>
                  </a:lnTo>
                  <a:lnTo>
                    <a:pt x="98" y="142"/>
                  </a:lnTo>
                  <a:lnTo>
                    <a:pt x="102" y="138"/>
                  </a:lnTo>
                  <a:lnTo>
                    <a:pt x="106" y="138"/>
                  </a:lnTo>
                  <a:lnTo>
                    <a:pt x="112" y="138"/>
                  </a:lnTo>
                  <a:lnTo>
                    <a:pt x="114" y="136"/>
                  </a:lnTo>
                  <a:lnTo>
                    <a:pt x="116" y="134"/>
                  </a:lnTo>
                  <a:lnTo>
                    <a:pt x="120" y="130"/>
                  </a:lnTo>
                  <a:lnTo>
                    <a:pt x="122" y="126"/>
                  </a:lnTo>
                  <a:lnTo>
                    <a:pt x="130" y="126"/>
                  </a:lnTo>
                  <a:lnTo>
                    <a:pt x="136" y="126"/>
                  </a:lnTo>
                  <a:lnTo>
                    <a:pt x="140" y="124"/>
                  </a:lnTo>
                  <a:lnTo>
                    <a:pt x="142" y="120"/>
                  </a:lnTo>
                  <a:lnTo>
                    <a:pt x="138" y="118"/>
                  </a:lnTo>
                  <a:lnTo>
                    <a:pt x="138" y="114"/>
                  </a:lnTo>
                  <a:lnTo>
                    <a:pt x="140" y="110"/>
                  </a:lnTo>
                  <a:lnTo>
                    <a:pt x="142" y="106"/>
                  </a:lnTo>
                  <a:lnTo>
                    <a:pt x="148" y="100"/>
                  </a:lnTo>
                  <a:lnTo>
                    <a:pt x="148" y="98"/>
                  </a:lnTo>
                  <a:lnTo>
                    <a:pt x="148" y="94"/>
                  </a:lnTo>
                  <a:lnTo>
                    <a:pt x="148" y="90"/>
                  </a:lnTo>
                  <a:lnTo>
                    <a:pt x="152" y="84"/>
                  </a:lnTo>
                  <a:lnTo>
                    <a:pt x="156" y="78"/>
                  </a:lnTo>
                  <a:lnTo>
                    <a:pt x="162" y="70"/>
                  </a:lnTo>
                  <a:lnTo>
                    <a:pt x="164" y="64"/>
                  </a:lnTo>
                  <a:lnTo>
                    <a:pt x="162" y="58"/>
                  </a:lnTo>
                  <a:lnTo>
                    <a:pt x="158" y="54"/>
                  </a:lnTo>
                  <a:lnTo>
                    <a:pt x="156" y="50"/>
                  </a:lnTo>
                  <a:lnTo>
                    <a:pt x="154" y="46"/>
                  </a:lnTo>
                  <a:lnTo>
                    <a:pt x="156" y="42"/>
                  </a:lnTo>
                  <a:lnTo>
                    <a:pt x="158" y="38"/>
                  </a:lnTo>
                  <a:lnTo>
                    <a:pt x="164" y="36"/>
                  </a:lnTo>
                  <a:lnTo>
                    <a:pt x="170" y="34"/>
                  </a:lnTo>
                  <a:lnTo>
                    <a:pt x="180" y="32"/>
                  </a:lnTo>
                  <a:lnTo>
                    <a:pt x="190" y="32"/>
                  </a:lnTo>
                  <a:lnTo>
                    <a:pt x="200" y="30"/>
                  </a:lnTo>
                  <a:lnTo>
                    <a:pt x="200" y="28"/>
                  </a:lnTo>
                  <a:lnTo>
                    <a:pt x="192" y="26"/>
                  </a:lnTo>
                  <a:lnTo>
                    <a:pt x="184" y="2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93" name="Freeform 263"/>
            <p:cNvSpPr>
              <a:spLocks/>
            </p:cNvSpPr>
            <p:nvPr/>
          </p:nvSpPr>
          <p:spPr bwMode="auto">
            <a:xfrm>
              <a:off x="6428601" y="3067631"/>
              <a:ext cx="704550" cy="294693"/>
            </a:xfrm>
            <a:custGeom>
              <a:avLst/>
              <a:gdLst>
                <a:gd name="T0" fmla="*/ 2147483647 w 482"/>
                <a:gd name="T1" fmla="*/ 2147483647 h 186"/>
                <a:gd name="T2" fmla="*/ 2147483647 w 482"/>
                <a:gd name="T3" fmla="*/ 2147483647 h 186"/>
                <a:gd name="T4" fmla="*/ 2147483647 w 482"/>
                <a:gd name="T5" fmla="*/ 2147483647 h 186"/>
                <a:gd name="T6" fmla="*/ 2147483647 w 482"/>
                <a:gd name="T7" fmla="*/ 2147483647 h 186"/>
                <a:gd name="T8" fmla="*/ 2147483647 w 482"/>
                <a:gd name="T9" fmla="*/ 2147483647 h 186"/>
                <a:gd name="T10" fmla="*/ 2147483647 w 482"/>
                <a:gd name="T11" fmla="*/ 2147483647 h 186"/>
                <a:gd name="T12" fmla="*/ 2147483647 w 482"/>
                <a:gd name="T13" fmla="*/ 2147483647 h 186"/>
                <a:gd name="T14" fmla="*/ 2147483647 w 482"/>
                <a:gd name="T15" fmla="*/ 2147483647 h 186"/>
                <a:gd name="T16" fmla="*/ 2147483647 w 482"/>
                <a:gd name="T17" fmla="*/ 2147483647 h 186"/>
                <a:gd name="T18" fmla="*/ 2147483647 w 482"/>
                <a:gd name="T19" fmla="*/ 2147483647 h 186"/>
                <a:gd name="T20" fmla="*/ 2147483647 w 482"/>
                <a:gd name="T21" fmla="*/ 2147483647 h 186"/>
                <a:gd name="T22" fmla="*/ 2147483647 w 482"/>
                <a:gd name="T23" fmla="*/ 2147483647 h 186"/>
                <a:gd name="T24" fmla="*/ 2147483647 w 482"/>
                <a:gd name="T25" fmla="*/ 2147483647 h 186"/>
                <a:gd name="T26" fmla="*/ 2147483647 w 482"/>
                <a:gd name="T27" fmla="*/ 2147483647 h 186"/>
                <a:gd name="T28" fmla="*/ 2147483647 w 482"/>
                <a:gd name="T29" fmla="*/ 2147483647 h 186"/>
                <a:gd name="T30" fmla="*/ 2147483647 w 482"/>
                <a:gd name="T31" fmla="*/ 2147483647 h 186"/>
                <a:gd name="T32" fmla="*/ 2147483647 w 482"/>
                <a:gd name="T33" fmla="*/ 2147483647 h 186"/>
                <a:gd name="T34" fmla="*/ 2147483647 w 482"/>
                <a:gd name="T35" fmla="*/ 2147483647 h 186"/>
                <a:gd name="T36" fmla="*/ 2147483647 w 482"/>
                <a:gd name="T37" fmla="*/ 2147483647 h 186"/>
                <a:gd name="T38" fmla="*/ 2147483647 w 482"/>
                <a:gd name="T39" fmla="*/ 2147483647 h 186"/>
                <a:gd name="T40" fmla="*/ 2147483647 w 482"/>
                <a:gd name="T41" fmla="*/ 2147483647 h 186"/>
                <a:gd name="T42" fmla="*/ 2147483647 w 482"/>
                <a:gd name="T43" fmla="*/ 2147483647 h 186"/>
                <a:gd name="T44" fmla="*/ 2147483647 w 482"/>
                <a:gd name="T45" fmla="*/ 2147483647 h 186"/>
                <a:gd name="T46" fmla="*/ 2147483647 w 482"/>
                <a:gd name="T47" fmla="*/ 2147483647 h 186"/>
                <a:gd name="T48" fmla="*/ 2147483647 w 482"/>
                <a:gd name="T49" fmla="*/ 2147483647 h 186"/>
                <a:gd name="T50" fmla="*/ 2147483647 w 482"/>
                <a:gd name="T51" fmla="*/ 2147483647 h 186"/>
                <a:gd name="T52" fmla="*/ 2147483647 w 482"/>
                <a:gd name="T53" fmla="*/ 2147483647 h 186"/>
                <a:gd name="T54" fmla="*/ 2147483647 w 482"/>
                <a:gd name="T55" fmla="*/ 2147483647 h 186"/>
                <a:gd name="T56" fmla="*/ 2147483647 w 482"/>
                <a:gd name="T57" fmla="*/ 2147483647 h 186"/>
                <a:gd name="T58" fmla="*/ 2147483647 w 482"/>
                <a:gd name="T59" fmla="*/ 2147483647 h 186"/>
                <a:gd name="T60" fmla="*/ 2147483647 w 482"/>
                <a:gd name="T61" fmla="*/ 2147483647 h 186"/>
                <a:gd name="T62" fmla="*/ 2147483647 w 482"/>
                <a:gd name="T63" fmla="*/ 2147483647 h 186"/>
                <a:gd name="T64" fmla="*/ 2147483647 w 482"/>
                <a:gd name="T65" fmla="*/ 2147483647 h 186"/>
                <a:gd name="T66" fmla="*/ 2147483647 w 482"/>
                <a:gd name="T67" fmla="*/ 2147483647 h 186"/>
                <a:gd name="T68" fmla="*/ 2147483647 w 482"/>
                <a:gd name="T69" fmla="*/ 2147483647 h 186"/>
                <a:gd name="T70" fmla="*/ 2147483647 w 482"/>
                <a:gd name="T71" fmla="*/ 2147483647 h 186"/>
                <a:gd name="T72" fmla="*/ 2147483647 w 482"/>
                <a:gd name="T73" fmla="*/ 2147483647 h 186"/>
                <a:gd name="T74" fmla="*/ 2147483647 w 482"/>
                <a:gd name="T75" fmla="*/ 2147483647 h 186"/>
                <a:gd name="T76" fmla="*/ 2147483647 w 482"/>
                <a:gd name="T77" fmla="*/ 2147483647 h 186"/>
                <a:gd name="T78" fmla="*/ 2147483647 w 482"/>
                <a:gd name="T79" fmla="*/ 2147483647 h 186"/>
                <a:gd name="T80" fmla="*/ 2147483647 w 482"/>
                <a:gd name="T81" fmla="*/ 2147483647 h 186"/>
                <a:gd name="T82" fmla="*/ 2147483647 w 482"/>
                <a:gd name="T83" fmla="*/ 2147483647 h 186"/>
                <a:gd name="T84" fmla="*/ 2147483647 w 482"/>
                <a:gd name="T85" fmla="*/ 2147483647 h 186"/>
                <a:gd name="T86" fmla="*/ 2147483647 w 482"/>
                <a:gd name="T87" fmla="*/ 2147483647 h 186"/>
                <a:gd name="T88" fmla="*/ 2147483647 w 482"/>
                <a:gd name="T89" fmla="*/ 2147483647 h 186"/>
                <a:gd name="T90" fmla="*/ 2147483647 w 482"/>
                <a:gd name="T91" fmla="*/ 2147483647 h 186"/>
                <a:gd name="T92" fmla="*/ 2147483647 w 482"/>
                <a:gd name="T93" fmla="*/ 2147483647 h 186"/>
                <a:gd name="T94" fmla="*/ 2147483647 w 482"/>
                <a:gd name="T95" fmla="*/ 2147483647 h 186"/>
                <a:gd name="T96" fmla="*/ 2147483647 w 482"/>
                <a:gd name="T97" fmla="*/ 2147483647 h 186"/>
                <a:gd name="T98" fmla="*/ 2147483647 w 482"/>
                <a:gd name="T99" fmla="*/ 0 h 186"/>
                <a:gd name="T100" fmla="*/ 2147483647 w 482"/>
                <a:gd name="T101" fmla="*/ 2147483647 h 186"/>
                <a:gd name="T102" fmla="*/ 2147483647 w 482"/>
                <a:gd name="T103" fmla="*/ 2147483647 h 186"/>
                <a:gd name="T104" fmla="*/ 2147483647 w 482"/>
                <a:gd name="T105" fmla="*/ 2147483647 h 186"/>
                <a:gd name="T106" fmla="*/ 2147483647 w 482"/>
                <a:gd name="T107" fmla="*/ 2147483647 h 186"/>
                <a:gd name="T108" fmla="*/ 2147483647 w 482"/>
                <a:gd name="T109" fmla="*/ 2147483647 h 186"/>
                <a:gd name="T110" fmla="*/ 2147483647 w 482"/>
                <a:gd name="T111" fmla="*/ 2147483647 h 186"/>
                <a:gd name="T112" fmla="*/ 2147483647 w 482"/>
                <a:gd name="T113" fmla="*/ 2147483647 h 186"/>
                <a:gd name="T114" fmla="*/ 2147483647 w 482"/>
                <a:gd name="T115" fmla="*/ 2147483647 h 186"/>
                <a:gd name="T116" fmla="*/ 2147483647 w 482"/>
                <a:gd name="T117" fmla="*/ 2147483647 h 186"/>
                <a:gd name="T118" fmla="*/ 2147483647 w 482"/>
                <a:gd name="T119" fmla="*/ 2147483647 h 186"/>
                <a:gd name="T120" fmla="*/ 2147483647 w 482"/>
                <a:gd name="T121" fmla="*/ 2147483647 h 186"/>
                <a:gd name="T122" fmla="*/ 2147483647 w 482"/>
                <a:gd name="T123" fmla="*/ 2147483647 h 186"/>
                <a:gd name="T124" fmla="*/ 0 w 482"/>
                <a:gd name="T125" fmla="*/ 2147483647 h 1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82"/>
                <a:gd name="T190" fmla="*/ 0 h 186"/>
                <a:gd name="T191" fmla="*/ 482 w 482"/>
                <a:gd name="T192" fmla="*/ 186 h 18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82" h="186">
                  <a:moveTo>
                    <a:pt x="0" y="50"/>
                  </a:moveTo>
                  <a:lnTo>
                    <a:pt x="4" y="56"/>
                  </a:lnTo>
                  <a:lnTo>
                    <a:pt x="6" y="60"/>
                  </a:lnTo>
                  <a:lnTo>
                    <a:pt x="12" y="64"/>
                  </a:lnTo>
                  <a:lnTo>
                    <a:pt x="20" y="66"/>
                  </a:lnTo>
                  <a:lnTo>
                    <a:pt x="34" y="72"/>
                  </a:lnTo>
                  <a:lnTo>
                    <a:pt x="40" y="74"/>
                  </a:lnTo>
                  <a:lnTo>
                    <a:pt x="48" y="78"/>
                  </a:lnTo>
                  <a:lnTo>
                    <a:pt x="60" y="86"/>
                  </a:lnTo>
                  <a:lnTo>
                    <a:pt x="64" y="92"/>
                  </a:lnTo>
                  <a:lnTo>
                    <a:pt x="68" y="100"/>
                  </a:lnTo>
                  <a:lnTo>
                    <a:pt x="72" y="114"/>
                  </a:lnTo>
                  <a:lnTo>
                    <a:pt x="76" y="120"/>
                  </a:lnTo>
                  <a:lnTo>
                    <a:pt x="80" y="126"/>
                  </a:lnTo>
                  <a:lnTo>
                    <a:pt x="110" y="126"/>
                  </a:lnTo>
                  <a:lnTo>
                    <a:pt x="118" y="130"/>
                  </a:lnTo>
                  <a:lnTo>
                    <a:pt x="128" y="134"/>
                  </a:lnTo>
                  <a:lnTo>
                    <a:pt x="138" y="134"/>
                  </a:lnTo>
                  <a:lnTo>
                    <a:pt x="146" y="140"/>
                  </a:lnTo>
                  <a:lnTo>
                    <a:pt x="156" y="146"/>
                  </a:lnTo>
                  <a:lnTo>
                    <a:pt x="164" y="154"/>
                  </a:lnTo>
                  <a:lnTo>
                    <a:pt x="172" y="162"/>
                  </a:lnTo>
                  <a:lnTo>
                    <a:pt x="180" y="166"/>
                  </a:lnTo>
                  <a:lnTo>
                    <a:pt x="214" y="166"/>
                  </a:lnTo>
                  <a:lnTo>
                    <a:pt x="214" y="168"/>
                  </a:lnTo>
                  <a:lnTo>
                    <a:pt x="258" y="168"/>
                  </a:lnTo>
                  <a:lnTo>
                    <a:pt x="268" y="174"/>
                  </a:lnTo>
                  <a:lnTo>
                    <a:pt x="280" y="180"/>
                  </a:lnTo>
                  <a:lnTo>
                    <a:pt x="296" y="184"/>
                  </a:lnTo>
                  <a:lnTo>
                    <a:pt x="310" y="186"/>
                  </a:lnTo>
                  <a:lnTo>
                    <a:pt x="318" y="184"/>
                  </a:lnTo>
                  <a:lnTo>
                    <a:pt x="324" y="180"/>
                  </a:lnTo>
                  <a:lnTo>
                    <a:pt x="334" y="172"/>
                  </a:lnTo>
                  <a:lnTo>
                    <a:pt x="362" y="172"/>
                  </a:lnTo>
                  <a:lnTo>
                    <a:pt x="374" y="168"/>
                  </a:lnTo>
                  <a:lnTo>
                    <a:pt x="384" y="162"/>
                  </a:lnTo>
                  <a:lnTo>
                    <a:pt x="392" y="156"/>
                  </a:lnTo>
                  <a:lnTo>
                    <a:pt x="396" y="150"/>
                  </a:lnTo>
                  <a:lnTo>
                    <a:pt x="396" y="146"/>
                  </a:lnTo>
                  <a:lnTo>
                    <a:pt x="396" y="142"/>
                  </a:lnTo>
                  <a:lnTo>
                    <a:pt x="394" y="140"/>
                  </a:lnTo>
                  <a:lnTo>
                    <a:pt x="390" y="138"/>
                  </a:lnTo>
                  <a:lnTo>
                    <a:pt x="384" y="134"/>
                  </a:lnTo>
                  <a:lnTo>
                    <a:pt x="382" y="134"/>
                  </a:lnTo>
                  <a:lnTo>
                    <a:pt x="382" y="130"/>
                  </a:lnTo>
                  <a:lnTo>
                    <a:pt x="384" y="126"/>
                  </a:lnTo>
                  <a:lnTo>
                    <a:pt x="388" y="124"/>
                  </a:lnTo>
                  <a:lnTo>
                    <a:pt x="390" y="124"/>
                  </a:lnTo>
                  <a:lnTo>
                    <a:pt x="394" y="126"/>
                  </a:lnTo>
                  <a:lnTo>
                    <a:pt x="398" y="128"/>
                  </a:lnTo>
                  <a:lnTo>
                    <a:pt x="404" y="128"/>
                  </a:lnTo>
                  <a:lnTo>
                    <a:pt x="410" y="126"/>
                  </a:lnTo>
                  <a:lnTo>
                    <a:pt x="416" y="124"/>
                  </a:lnTo>
                  <a:lnTo>
                    <a:pt x="418" y="120"/>
                  </a:lnTo>
                  <a:lnTo>
                    <a:pt x="422" y="118"/>
                  </a:lnTo>
                  <a:lnTo>
                    <a:pt x="432" y="116"/>
                  </a:lnTo>
                  <a:lnTo>
                    <a:pt x="436" y="116"/>
                  </a:lnTo>
                  <a:lnTo>
                    <a:pt x="440" y="114"/>
                  </a:lnTo>
                  <a:lnTo>
                    <a:pt x="440" y="108"/>
                  </a:lnTo>
                  <a:lnTo>
                    <a:pt x="442" y="106"/>
                  </a:lnTo>
                  <a:lnTo>
                    <a:pt x="442" y="102"/>
                  </a:lnTo>
                  <a:lnTo>
                    <a:pt x="444" y="98"/>
                  </a:lnTo>
                  <a:lnTo>
                    <a:pt x="462" y="96"/>
                  </a:lnTo>
                  <a:lnTo>
                    <a:pt x="482" y="94"/>
                  </a:lnTo>
                  <a:lnTo>
                    <a:pt x="476" y="86"/>
                  </a:lnTo>
                  <a:lnTo>
                    <a:pt x="468" y="80"/>
                  </a:lnTo>
                  <a:lnTo>
                    <a:pt x="458" y="74"/>
                  </a:lnTo>
                  <a:lnTo>
                    <a:pt x="448" y="72"/>
                  </a:lnTo>
                  <a:lnTo>
                    <a:pt x="442" y="74"/>
                  </a:lnTo>
                  <a:lnTo>
                    <a:pt x="434" y="76"/>
                  </a:lnTo>
                  <a:lnTo>
                    <a:pt x="416" y="76"/>
                  </a:lnTo>
                  <a:lnTo>
                    <a:pt x="410" y="76"/>
                  </a:lnTo>
                  <a:lnTo>
                    <a:pt x="408" y="72"/>
                  </a:lnTo>
                  <a:lnTo>
                    <a:pt x="404" y="68"/>
                  </a:lnTo>
                  <a:lnTo>
                    <a:pt x="404" y="62"/>
                  </a:lnTo>
                  <a:lnTo>
                    <a:pt x="402" y="40"/>
                  </a:lnTo>
                  <a:lnTo>
                    <a:pt x="384" y="32"/>
                  </a:lnTo>
                  <a:lnTo>
                    <a:pt x="374" y="30"/>
                  </a:lnTo>
                  <a:lnTo>
                    <a:pt x="368" y="30"/>
                  </a:lnTo>
                  <a:lnTo>
                    <a:pt x="362" y="30"/>
                  </a:lnTo>
                  <a:lnTo>
                    <a:pt x="356" y="32"/>
                  </a:lnTo>
                  <a:lnTo>
                    <a:pt x="344" y="40"/>
                  </a:lnTo>
                  <a:lnTo>
                    <a:pt x="334" y="48"/>
                  </a:lnTo>
                  <a:lnTo>
                    <a:pt x="326" y="50"/>
                  </a:lnTo>
                  <a:lnTo>
                    <a:pt x="318" y="50"/>
                  </a:lnTo>
                  <a:lnTo>
                    <a:pt x="304" y="48"/>
                  </a:lnTo>
                  <a:lnTo>
                    <a:pt x="290" y="46"/>
                  </a:lnTo>
                  <a:lnTo>
                    <a:pt x="264" y="34"/>
                  </a:lnTo>
                  <a:lnTo>
                    <a:pt x="252" y="28"/>
                  </a:lnTo>
                  <a:lnTo>
                    <a:pt x="240" y="26"/>
                  </a:lnTo>
                  <a:lnTo>
                    <a:pt x="226" y="24"/>
                  </a:lnTo>
                  <a:lnTo>
                    <a:pt x="212" y="26"/>
                  </a:lnTo>
                  <a:lnTo>
                    <a:pt x="204" y="28"/>
                  </a:lnTo>
                  <a:lnTo>
                    <a:pt x="198" y="26"/>
                  </a:lnTo>
                  <a:lnTo>
                    <a:pt x="196" y="24"/>
                  </a:lnTo>
                  <a:lnTo>
                    <a:pt x="192" y="22"/>
                  </a:lnTo>
                  <a:lnTo>
                    <a:pt x="186" y="14"/>
                  </a:lnTo>
                  <a:lnTo>
                    <a:pt x="180" y="8"/>
                  </a:lnTo>
                  <a:lnTo>
                    <a:pt x="170" y="4"/>
                  </a:lnTo>
                  <a:lnTo>
                    <a:pt x="152" y="0"/>
                  </a:lnTo>
                  <a:lnTo>
                    <a:pt x="134" y="0"/>
                  </a:lnTo>
                  <a:lnTo>
                    <a:pt x="128" y="2"/>
                  </a:lnTo>
                  <a:lnTo>
                    <a:pt x="126" y="2"/>
                  </a:lnTo>
                  <a:lnTo>
                    <a:pt x="124" y="4"/>
                  </a:lnTo>
                  <a:lnTo>
                    <a:pt x="126" y="8"/>
                  </a:lnTo>
                  <a:lnTo>
                    <a:pt x="128" y="12"/>
                  </a:lnTo>
                  <a:lnTo>
                    <a:pt x="132" y="18"/>
                  </a:lnTo>
                  <a:lnTo>
                    <a:pt x="138" y="24"/>
                  </a:lnTo>
                  <a:lnTo>
                    <a:pt x="140" y="26"/>
                  </a:lnTo>
                  <a:lnTo>
                    <a:pt x="140" y="30"/>
                  </a:lnTo>
                  <a:lnTo>
                    <a:pt x="138" y="34"/>
                  </a:lnTo>
                  <a:lnTo>
                    <a:pt x="134" y="36"/>
                  </a:lnTo>
                  <a:lnTo>
                    <a:pt x="130" y="38"/>
                  </a:lnTo>
                  <a:lnTo>
                    <a:pt x="124" y="38"/>
                  </a:lnTo>
                  <a:lnTo>
                    <a:pt x="114" y="38"/>
                  </a:lnTo>
                  <a:lnTo>
                    <a:pt x="104" y="36"/>
                  </a:lnTo>
                  <a:lnTo>
                    <a:pt x="86" y="30"/>
                  </a:lnTo>
                  <a:lnTo>
                    <a:pt x="68" y="24"/>
                  </a:lnTo>
                  <a:lnTo>
                    <a:pt x="62" y="24"/>
                  </a:lnTo>
                  <a:lnTo>
                    <a:pt x="54" y="22"/>
                  </a:lnTo>
                  <a:lnTo>
                    <a:pt x="46" y="24"/>
                  </a:lnTo>
                  <a:lnTo>
                    <a:pt x="38" y="24"/>
                  </a:lnTo>
                  <a:lnTo>
                    <a:pt x="24" y="30"/>
                  </a:lnTo>
                  <a:lnTo>
                    <a:pt x="10" y="42"/>
                  </a:lnTo>
                  <a:lnTo>
                    <a:pt x="0" y="52"/>
                  </a:lnTo>
                  <a:lnTo>
                    <a:pt x="0" y="5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94" name="Freeform 264"/>
            <p:cNvSpPr>
              <a:spLocks/>
            </p:cNvSpPr>
            <p:nvPr/>
          </p:nvSpPr>
          <p:spPr bwMode="auto">
            <a:xfrm>
              <a:off x="7326873" y="3321172"/>
              <a:ext cx="110698" cy="144691"/>
            </a:xfrm>
            <a:custGeom>
              <a:avLst/>
              <a:gdLst>
                <a:gd name="T0" fmla="*/ 2147483647 w 76"/>
                <a:gd name="T1" fmla="*/ 2147483647 h 92"/>
                <a:gd name="T2" fmla="*/ 2147483647 w 76"/>
                <a:gd name="T3" fmla="*/ 2147483647 h 92"/>
                <a:gd name="T4" fmla="*/ 2147483647 w 76"/>
                <a:gd name="T5" fmla="*/ 2147483647 h 92"/>
                <a:gd name="T6" fmla="*/ 2147483647 w 76"/>
                <a:gd name="T7" fmla="*/ 2147483647 h 92"/>
                <a:gd name="T8" fmla="*/ 2147483647 w 76"/>
                <a:gd name="T9" fmla="*/ 2147483647 h 92"/>
                <a:gd name="T10" fmla="*/ 2147483647 w 76"/>
                <a:gd name="T11" fmla="*/ 2147483647 h 92"/>
                <a:gd name="T12" fmla="*/ 2147483647 w 76"/>
                <a:gd name="T13" fmla="*/ 2147483647 h 92"/>
                <a:gd name="T14" fmla="*/ 2147483647 w 76"/>
                <a:gd name="T15" fmla="*/ 2147483647 h 92"/>
                <a:gd name="T16" fmla="*/ 2147483647 w 76"/>
                <a:gd name="T17" fmla="*/ 2147483647 h 92"/>
                <a:gd name="T18" fmla="*/ 2147483647 w 76"/>
                <a:gd name="T19" fmla="*/ 2147483647 h 92"/>
                <a:gd name="T20" fmla="*/ 2147483647 w 76"/>
                <a:gd name="T21" fmla="*/ 2147483647 h 92"/>
                <a:gd name="T22" fmla="*/ 2147483647 w 76"/>
                <a:gd name="T23" fmla="*/ 2147483647 h 92"/>
                <a:gd name="T24" fmla="*/ 2147483647 w 76"/>
                <a:gd name="T25" fmla="*/ 2147483647 h 92"/>
                <a:gd name="T26" fmla="*/ 2147483647 w 76"/>
                <a:gd name="T27" fmla="*/ 2147483647 h 92"/>
                <a:gd name="T28" fmla="*/ 2147483647 w 76"/>
                <a:gd name="T29" fmla="*/ 2147483647 h 92"/>
                <a:gd name="T30" fmla="*/ 2147483647 w 76"/>
                <a:gd name="T31" fmla="*/ 0 h 92"/>
                <a:gd name="T32" fmla="*/ 2147483647 w 76"/>
                <a:gd name="T33" fmla="*/ 2147483647 h 92"/>
                <a:gd name="T34" fmla="*/ 2147483647 w 76"/>
                <a:gd name="T35" fmla="*/ 2147483647 h 92"/>
                <a:gd name="T36" fmla="*/ 2147483647 w 76"/>
                <a:gd name="T37" fmla="*/ 2147483647 h 92"/>
                <a:gd name="T38" fmla="*/ 2147483647 w 76"/>
                <a:gd name="T39" fmla="*/ 2147483647 h 92"/>
                <a:gd name="T40" fmla="*/ 2147483647 w 76"/>
                <a:gd name="T41" fmla="*/ 2147483647 h 92"/>
                <a:gd name="T42" fmla="*/ 2147483647 w 76"/>
                <a:gd name="T43" fmla="*/ 2147483647 h 92"/>
                <a:gd name="T44" fmla="*/ 2147483647 w 76"/>
                <a:gd name="T45" fmla="*/ 2147483647 h 92"/>
                <a:gd name="T46" fmla="*/ 2147483647 w 76"/>
                <a:gd name="T47" fmla="*/ 2147483647 h 92"/>
                <a:gd name="T48" fmla="*/ 2147483647 w 76"/>
                <a:gd name="T49" fmla="*/ 2147483647 h 92"/>
                <a:gd name="T50" fmla="*/ 2147483647 w 76"/>
                <a:gd name="T51" fmla="*/ 2147483647 h 92"/>
                <a:gd name="T52" fmla="*/ 2147483647 w 76"/>
                <a:gd name="T53" fmla="*/ 2147483647 h 92"/>
                <a:gd name="T54" fmla="*/ 2147483647 w 76"/>
                <a:gd name="T55" fmla="*/ 2147483647 h 92"/>
                <a:gd name="T56" fmla="*/ 2147483647 w 76"/>
                <a:gd name="T57" fmla="*/ 2147483647 h 92"/>
                <a:gd name="T58" fmla="*/ 2147483647 w 76"/>
                <a:gd name="T59" fmla="*/ 2147483647 h 92"/>
                <a:gd name="T60" fmla="*/ 0 w 76"/>
                <a:gd name="T61" fmla="*/ 2147483647 h 92"/>
                <a:gd name="T62" fmla="*/ 2147483647 w 76"/>
                <a:gd name="T63" fmla="*/ 2147483647 h 92"/>
                <a:gd name="T64" fmla="*/ 2147483647 w 76"/>
                <a:gd name="T65" fmla="*/ 2147483647 h 92"/>
                <a:gd name="T66" fmla="*/ 2147483647 w 76"/>
                <a:gd name="T67" fmla="*/ 2147483647 h 92"/>
                <a:gd name="T68" fmla="*/ 2147483647 w 76"/>
                <a:gd name="T69" fmla="*/ 2147483647 h 92"/>
                <a:gd name="T70" fmla="*/ 2147483647 w 76"/>
                <a:gd name="T71" fmla="*/ 2147483647 h 92"/>
                <a:gd name="T72" fmla="*/ 2147483647 w 76"/>
                <a:gd name="T73" fmla="*/ 2147483647 h 92"/>
                <a:gd name="T74" fmla="*/ 2147483647 w 76"/>
                <a:gd name="T75" fmla="*/ 2147483647 h 92"/>
                <a:gd name="T76" fmla="*/ 2147483647 w 76"/>
                <a:gd name="T77" fmla="*/ 2147483647 h 92"/>
                <a:gd name="T78" fmla="*/ 2147483647 w 76"/>
                <a:gd name="T79" fmla="*/ 2147483647 h 92"/>
                <a:gd name="T80" fmla="*/ 2147483647 w 76"/>
                <a:gd name="T81" fmla="*/ 2147483647 h 92"/>
                <a:gd name="T82" fmla="*/ 2147483647 w 76"/>
                <a:gd name="T83" fmla="*/ 2147483647 h 92"/>
                <a:gd name="T84" fmla="*/ 2147483647 w 76"/>
                <a:gd name="T85" fmla="*/ 2147483647 h 92"/>
                <a:gd name="T86" fmla="*/ 2147483647 w 76"/>
                <a:gd name="T87" fmla="*/ 2147483647 h 92"/>
                <a:gd name="T88" fmla="*/ 2147483647 w 76"/>
                <a:gd name="T89" fmla="*/ 2147483647 h 92"/>
                <a:gd name="T90" fmla="*/ 2147483647 w 76"/>
                <a:gd name="T91" fmla="*/ 2147483647 h 92"/>
                <a:gd name="T92" fmla="*/ 2147483647 w 76"/>
                <a:gd name="T93" fmla="*/ 2147483647 h 9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6"/>
                <a:gd name="T142" fmla="*/ 0 h 92"/>
                <a:gd name="T143" fmla="*/ 76 w 76"/>
                <a:gd name="T144" fmla="*/ 92 h 9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6" h="92">
                  <a:moveTo>
                    <a:pt x="70" y="78"/>
                  </a:moveTo>
                  <a:lnTo>
                    <a:pt x="62" y="70"/>
                  </a:lnTo>
                  <a:lnTo>
                    <a:pt x="54" y="64"/>
                  </a:lnTo>
                  <a:lnTo>
                    <a:pt x="56" y="60"/>
                  </a:lnTo>
                  <a:lnTo>
                    <a:pt x="58" y="58"/>
                  </a:lnTo>
                  <a:lnTo>
                    <a:pt x="66" y="54"/>
                  </a:lnTo>
                  <a:lnTo>
                    <a:pt x="74" y="50"/>
                  </a:lnTo>
                  <a:lnTo>
                    <a:pt x="76" y="46"/>
                  </a:lnTo>
                  <a:lnTo>
                    <a:pt x="76" y="42"/>
                  </a:lnTo>
                  <a:lnTo>
                    <a:pt x="76" y="36"/>
                  </a:lnTo>
                  <a:lnTo>
                    <a:pt x="74" y="32"/>
                  </a:lnTo>
                  <a:lnTo>
                    <a:pt x="70" y="28"/>
                  </a:lnTo>
                  <a:lnTo>
                    <a:pt x="70" y="24"/>
                  </a:lnTo>
                  <a:lnTo>
                    <a:pt x="70" y="16"/>
                  </a:lnTo>
                  <a:lnTo>
                    <a:pt x="74" y="8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66" y="4"/>
                  </a:lnTo>
                  <a:lnTo>
                    <a:pt x="62" y="6"/>
                  </a:lnTo>
                  <a:lnTo>
                    <a:pt x="58" y="4"/>
                  </a:lnTo>
                  <a:lnTo>
                    <a:pt x="54" y="2"/>
                  </a:lnTo>
                  <a:lnTo>
                    <a:pt x="48" y="12"/>
                  </a:lnTo>
                  <a:lnTo>
                    <a:pt x="44" y="18"/>
                  </a:lnTo>
                  <a:lnTo>
                    <a:pt x="42" y="22"/>
                  </a:lnTo>
                  <a:lnTo>
                    <a:pt x="44" y="28"/>
                  </a:lnTo>
                  <a:lnTo>
                    <a:pt x="32" y="28"/>
                  </a:lnTo>
                  <a:lnTo>
                    <a:pt x="26" y="26"/>
                  </a:lnTo>
                  <a:lnTo>
                    <a:pt x="22" y="24"/>
                  </a:lnTo>
                  <a:lnTo>
                    <a:pt x="12" y="36"/>
                  </a:lnTo>
                  <a:lnTo>
                    <a:pt x="4" y="48"/>
                  </a:lnTo>
                  <a:lnTo>
                    <a:pt x="0" y="56"/>
                  </a:lnTo>
                  <a:lnTo>
                    <a:pt x="10" y="56"/>
                  </a:lnTo>
                  <a:lnTo>
                    <a:pt x="18" y="60"/>
                  </a:lnTo>
                  <a:lnTo>
                    <a:pt x="24" y="70"/>
                  </a:lnTo>
                  <a:lnTo>
                    <a:pt x="28" y="80"/>
                  </a:lnTo>
                  <a:lnTo>
                    <a:pt x="24" y="84"/>
                  </a:lnTo>
                  <a:lnTo>
                    <a:pt x="24" y="86"/>
                  </a:lnTo>
                  <a:lnTo>
                    <a:pt x="26" y="88"/>
                  </a:lnTo>
                  <a:lnTo>
                    <a:pt x="32" y="90"/>
                  </a:lnTo>
                  <a:lnTo>
                    <a:pt x="46" y="90"/>
                  </a:lnTo>
                  <a:lnTo>
                    <a:pt x="56" y="92"/>
                  </a:lnTo>
                  <a:lnTo>
                    <a:pt x="56" y="88"/>
                  </a:lnTo>
                  <a:lnTo>
                    <a:pt x="68" y="88"/>
                  </a:lnTo>
                  <a:lnTo>
                    <a:pt x="72" y="86"/>
                  </a:lnTo>
                  <a:lnTo>
                    <a:pt x="74" y="84"/>
                  </a:lnTo>
                  <a:lnTo>
                    <a:pt x="74" y="80"/>
                  </a:lnTo>
                  <a:lnTo>
                    <a:pt x="70" y="7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95" name="Freeform 265"/>
            <p:cNvSpPr>
              <a:spLocks/>
            </p:cNvSpPr>
            <p:nvPr/>
          </p:nvSpPr>
          <p:spPr bwMode="auto">
            <a:xfrm>
              <a:off x="7407591" y="3447280"/>
              <a:ext cx="94555" cy="120797"/>
            </a:xfrm>
            <a:custGeom>
              <a:avLst/>
              <a:gdLst>
                <a:gd name="T0" fmla="*/ 2147483647 w 64"/>
                <a:gd name="T1" fmla="*/ 0 h 76"/>
                <a:gd name="T2" fmla="*/ 2147483647 w 64"/>
                <a:gd name="T3" fmla="*/ 2147483647 h 76"/>
                <a:gd name="T4" fmla="*/ 2147483647 w 64"/>
                <a:gd name="T5" fmla="*/ 2147483647 h 76"/>
                <a:gd name="T6" fmla="*/ 2147483647 w 64"/>
                <a:gd name="T7" fmla="*/ 2147483647 h 76"/>
                <a:gd name="T8" fmla="*/ 2147483647 w 64"/>
                <a:gd name="T9" fmla="*/ 2147483647 h 76"/>
                <a:gd name="T10" fmla="*/ 0 w 64"/>
                <a:gd name="T11" fmla="*/ 2147483647 h 76"/>
                <a:gd name="T12" fmla="*/ 0 w 64"/>
                <a:gd name="T13" fmla="*/ 2147483647 h 76"/>
                <a:gd name="T14" fmla="*/ 2147483647 w 64"/>
                <a:gd name="T15" fmla="*/ 2147483647 h 76"/>
                <a:gd name="T16" fmla="*/ 2147483647 w 64"/>
                <a:gd name="T17" fmla="*/ 2147483647 h 76"/>
                <a:gd name="T18" fmla="*/ 2147483647 w 64"/>
                <a:gd name="T19" fmla="*/ 2147483647 h 76"/>
                <a:gd name="T20" fmla="*/ 2147483647 w 64"/>
                <a:gd name="T21" fmla="*/ 2147483647 h 76"/>
                <a:gd name="T22" fmla="*/ 2147483647 w 64"/>
                <a:gd name="T23" fmla="*/ 2147483647 h 76"/>
                <a:gd name="T24" fmla="*/ 2147483647 w 64"/>
                <a:gd name="T25" fmla="*/ 2147483647 h 76"/>
                <a:gd name="T26" fmla="*/ 2147483647 w 64"/>
                <a:gd name="T27" fmla="*/ 2147483647 h 76"/>
                <a:gd name="T28" fmla="*/ 2147483647 w 64"/>
                <a:gd name="T29" fmla="*/ 2147483647 h 76"/>
                <a:gd name="T30" fmla="*/ 2147483647 w 64"/>
                <a:gd name="T31" fmla="*/ 2147483647 h 76"/>
                <a:gd name="T32" fmla="*/ 2147483647 w 64"/>
                <a:gd name="T33" fmla="*/ 2147483647 h 76"/>
                <a:gd name="T34" fmla="*/ 2147483647 w 64"/>
                <a:gd name="T35" fmla="*/ 2147483647 h 76"/>
                <a:gd name="T36" fmla="*/ 2147483647 w 64"/>
                <a:gd name="T37" fmla="*/ 2147483647 h 76"/>
                <a:gd name="T38" fmla="*/ 2147483647 w 64"/>
                <a:gd name="T39" fmla="*/ 2147483647 h 76"/>
                <a:gd name="T40" fmla="*/ 2147483647 w 64"/>
                <a:gd name="T41" fmla="*/ 2147483647 h 76"/>
                <a:gd name="T42" fmla="*/ 2147483647 w 64"/>
                <a:gd name="T43" fmla="*/ 2147483647 h 76"/>
                <a:gd name="T44" fmla="*/ 2147483647 w 64"/>
                <a:gd name="T45" fmla="*/ 2147483647 h 76"/>
                <a:gd name="T46" fmla="*/ 2147483647 w 64"/>
                <a:gd name="T47" fmla="*/ 2147483647 h 76"/>
                <a:gd name="T48" fmla="*/ 2147483647 w 64"/>
                <a:gd name="T49" fmla="*/ 0 h 7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4"/>
                <a:gd name="T76" fmla="*/ 0 h 76"/>
                <a:gd name="T77" fmla="*/ 64 w 64"/>
                <a:gd name="T78" fmla="*/ 76 h 7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4" h="76">
                  <a:moveTo>
                    <a:pt x="18" y="0"/>
                  </a:moveTo>
                  <a:lnTo>
                    <a:pt x="18" y="2"/>
                  </a:lnTo>
                  <a:lnTo>
                    <a:pt x="18" y="4"/>
                  </a:lnTo>
                  <a:lnTo>
                    <a:pt x="16" y="6"/>
                  </a:lnTo>
                  <a:lnTo>
                    <a:pt x="12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8"/>
                  </a:lnTo>
                  <a:lnTo>
                    <a:pt x="8" y="40"/>
                  </a:lnTo>
                  <a:lnTo>
                    <a:pt x="14" y="56"/>
                  </a:lnTo>
                  <a:lnTo>
                    <a:pt x="20" y="70"/>
                  </a:lnTo>
                  <a:lnTo>
                    <a:pt x="24" y="74"/>
                  </a:lnTo>
                  <a:lnTo>
                    <a:pt x="30" y="76"/>
                  </a:lnTo>
                  <a:lnTo>
                    <a:pt x="40" y="74"/>
                  </a:lnTo>
                  <a:lnTo>
                    <a:pt x="50" y="70"/>
                  </a:lnTo>
                  <a:lnTo>
                    <a:pt x="60" y="64"/>
                  </a:lnTo>
                  <a:lnTo>
                    <a:pt x="64" y="60"/>
                  </a:lnTo>
                  <a:lnTo>
                    <a:pt x="64" y="58"/>
                  </a:lnTo>
                  <a:lnTo>
                    <a:pt x="64" y="50"/>
                  </a:lnTo>
                  <a:lnTo>
                    <a:pt x="58" y="42"/>
                  </a:lnTo>
                  <a:lnTo>
                    <a:pt x="52" y="32"/>
                  </a:lnTo>
                  <a:lnTo>
                    <a:pt x="46" y="26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96" name="Freeform 39"/>
            <p:cNvSpPr>
              <a:spLocks/>
            </p:cNvSpPr>
            <p:nvPr/>
          </p:nvSpPr>
          <p:spPr bwMode="auto">
            <a:xfrm>
              <a:off x="1991436" y="2496830"/>
              <a:ext cx="1544014" cy="852219"/>
            </a:xfrm>
            <a:custGeom>
              <a:avLst/>
              <a:gdLst>
                <a:gd name="T0" fmla="*/ 2147483647 w 1056"/>
                <a:gd name="T1" fmla="*/ 2147483647 h 540"/>
                <a:gd name="T2" fmla="*/ 2147483647 w 1056"/>
                <a:gd name="T3" fmla="*/ 2147483647 h 540"/>
                <a:gd name="T4" fmla="*/ 2147483647 w 1056"/>
                <a:gd name="T5" fmla="*/ 2147483647 h 540"/>
                <a:gd name="T6" fmla="*/ 2147483647 w 1056"/>
                <a:gd name="T7" fmla="*/ 2147483647 h 540"/>
                <a:gd name="T8" fmla="*/ 2147483647 w 1056"/>
                <a:gd name="T9" fmla="*/ 2147483647 h 540"/>
                <a:gd name="T10" fmla="*/ 2147483647 w 1056"/>
                <a:gd name="T11" fmla="*/ 2147483647 h 540"/>
                <a:gd name="T12" fmla="*/ 2147483647 w 1056"/>
                <a:gd name="T13" fmla="*/ 2147483647 h 540"/>
                <a:gd name="T14" fmla="*/ 2147483647 w 1056"/>
                <a:gd name="T15" fmla="*/ 2147483647 h 540"/>
                <a:gd name="T16" fmla="*/ 2147483647 w 1056"/>
                <a:gd name="T17" fmla="*/ 2147483647 h 540"/>
                <a:gd name="T18" fmla="*/ 2147483647 w 1056"/>
                <a:gd name="T19" fmla="*/ 2147483647 h 540"/>
                <a:gd name="T20" fmla="*/ 2147483647 w 1056"/>
                <a:gd name="T21" fmla="*/ 2147483647 h 540"/>
                <a:gd name="T22" fmla="*/ 2147483647 w 1056"/>
                <a:gd name="T23" fmla="*/ 2147483647 h 540"/>
                <a:gd name="T24" fmla="*/ 2147483647 w 1056"/>
                <a:gd name="T25" fmla="*/ 2147483647 h 540"/>
                <a:gd name="T26" fmla="*/ 2147483647 w 1056"/>
                <a:gd name="T27" fmla="*/ 2147483647 h 540"/>
                <a:gd name="T28" fmla="*/ 2147483647 w 1056"/>
                <a:gd name="T29" fmla="*/ 2147483647 h 540"/>
                <a:gd name="T30" fmla="*/ 2147483647 w 1056"/>
                <a:gd name="T31" fmla="*/ 2147483647 h 540"/>
                <a:gd name="T32" fmla="*/ 2147483647 w 1056"/>
                <a:gd name="T33" fmla="*/ 2147483647 h 540"/>
                <a:gd name="T34" fmla="*/ 2147483647 w 1056"/>
                <a:gd name="T35" fmla="*/ 2147483647 h 540"/>
                <a:gd name="T36" fmla="*/ 2147483647 w 1056"/>
                <a:gd name="T37" fmla="*/ 2147483647 h 540"/>
                <a:gd name="T38" fmla="*/ 2147483647 w 1056"/>
                <a:gd name="T39" fmla="*/ 2147483647 h 540"/>
                <a:gd name="T40" fmla="*/ 2147483647 w 1056"/>
                <a:gd name="T41" fmla="*/ 2147483647 h 540"/>
                <a:gd name="T42" fmla="*/ 2147483647 w 1056"/>
                <a:gd name="T43" fmla="*/ 2147483647 h 540"/>
                <a:gd name="T44" fmla="*/ 2147483647 w 1056"/>
                <a:gd name="T45" fmla="*/ 2147483647 h 540"/>
                <a:gd name="T46" fmla="*/ 2147483647 w 1056"/>
                <a:gd name="T47" fmla="*/ 2147483647 h 540"/>
                <a:gd name="T48" fmla="*/ 2147483647 w 1056"/>
                <a:gd name="T49" fmla="*/ 2147483647 h 540"/>
                <a:gd name="T50" fmla="*/ 2147483647 w 1056"/>
                <a:gd name="T51" fmla="*/ 2147483647 h 540"/>
                <a:gd name="T52" fmla="*/ 2147483647 w 1056"/>
                <a:gd name="T53" fmla="*/ 2147483647 h 540"/>
                <a:gd name="T54" fmla="*/ 2147483647 w 1056"/>
                <a:gd name="T55" fmla="*/ 2147483647 h 540"/>
                <a:gd name="T56" fmla="*/ 2147483647 w 1056"/>
                <a:gd name="T57" fmla="*/ 2147483647 h 540"/>
                <a:gd name="T58" fmla="*/ 2147483647 w 1056"/>
                <a:gd name="T59" fmla="*/ 2147483647 h 540"/>
                <a:gd name="T60" fmla="*/ 2147483647 w 1056"/>
                <a:gd name="T61" fmla="*/ 2147483647 h 540"/>
                <a:gd name="T62" fmla="*/ 2147483647 w 1056"/>
                <a:gd name="T63" fmla="*/ 2147483647 h 540"/>
                <a:gd name="T64" fmla="*/ 2147483647 w 1056"/>
                <a:gd name="T65" fmla="*/ 2147483647 h 540"/>
                <a:gd name="T66" fmla="*/ 2147483647 w 1056"/>
                <a:gd name="T67" fmla="*/ 2147483647 h 540"/>
                <a:gd name="T68" fmla="*/ 2147483647 w 1056"/>
                <a:gd name="T69" fmla="*/ 2147483647 h 540"/>
                <a:gd name="T70" fmla="*/ 2147483647 w 1056"/>
                <a:gd name="T71" fmla="*/ 2147483647 h 540"/>
                <a:gd name="T72" fmla="*/ 2147483647 w 1056"/>
                <a:gd name="T73" fmla="*/ 2147483647 h 540"/>
                <a:gd name="T74" fmla="*/ 2147483647 w 1056"/>
                <a:gd name="T75" fmla="*/ 2147483647 h 540"/>
                <a:gd name="T76" fmla="*/ 2147483647 w 1056"/>
                <a:gd name="T77" fmla="*/ 2147483647 h 540"/>
                <a:gd name="T78" fmla="*/ 2147483647 w 1056"/>
                <a:gd name="T79" fmla="*/ 2147483647 h 540"/>
                <a:gd name="T80" fmla="*/ 2147483647 w 1056"/>
                <a:gd name="T81" fmla="*/ 2147483647 h 540"/>
                <a:gd name="T82" fmla="*/ 2147483647 w 1056"/>
                <a:gd name="T83" fmla="*/ 2147483647 h 540"/>
                <a:gd name="T84" fmla="*/ 2147483647 w 1056"/>
                <a:gd name="T85" fmla="*/ 2147483647 h 540"/>
                <a:gd name="T86" fmla="*/ 2147483647 w 1056"/>
                <a:gd name="T87" fmla="*/ 2147483647 h 540"/>
                <a:gd name="T88" fmla="*/ 2147483647 w 1056"/>
                <a:gd name="T89" fmla="*/ 2147483647 h 540"/>
                <a:gd name="T90" fmla="*/ 2147483647 w 1056"/>
                <a:gd name="T91" fmla="*/ 2147483647 h 540"/>
                <a:gd name="T92" fmla="*/ 2147483647 w 1056"/>
                <a:gd name="T93" fmla="*/ 2147483647 h 540"/>
                <a:gd name="T94" fmla="*/ 2147483647 w 1056"/>
                <a:gd name="T95" fmla="*/ 2147483647 h 540"/>
                <a:gd name="T96" fmla="*/ 2147483647 w 1056"/>
                <a:gd name="T97" fmla="*/ 2147483647 h 540"/>
                <a:gd name="T98" fmla="*/ 2147483647 w 1056"/>
                <a:gd name="T99" fmla="*/ 2147483647 h 540"/>
                <a:gd name="T100" fmla="*/ 2147483647 w 1056"/>
                <a:gd name="T101" fmla="*/ 2147483647 h 540"/>
                <a:gd name="T102" fmla="*/ 2147483647 w 1056"/>
                <a:gd name="T103" fmla="*/ 2147483647 h 540"/>
                <a:gd name="T104" fmla="*/ 2147483647 w 1056"/>
                <a:gd name="T105" fmla="*/ 2147483647 h 540"/>
                <a:gd name="T106" fmla="*/ 2147483647 w 1056"/>
                <a:gd name="T107" fmla="*/ 2147483647 h 540"/>
                <a:gd name="T108" fmla="*/ 2147483647 w 1056"/>
                <a:gd name="T109" fmla="*/ 2147483647 h 540"/>
                <a:gd name="T110" fmla="*/ 2147483647 w 1056"/>
                <a:gd name="T111" fmla="*/ 2147483647 h 540"/>
                <a:gd name="T112" fmla="*/ 2147483647 w 1056"/>
                <a:gd name="T113" fmla="*/ 2147483647 h 540"/>
                <a:gd name="T114" fmla="*/ 2147483647 w 1056"/>
                <a:gd name="T115" fmla="*/ 2147483647 h 54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56"/>
                <a:gd name="T175" fmla="*/ 0 h 540"/>
                <a:gd name="T176" fmla="*/ 1056 w 1056"/>
                <a:gd name="T177" fmla="*/ 540 h 54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56" h="540">
                  <a:moveTo>
                    <a:pt x="806" y="236"/>
                  </a:moveTo>
                  <a:lnTo>
                    <a:pt x="812" y="232"/>
                  </a:lnTo>
                  <a:lnTo>
                    <a:pt x="818" y="226"/>
                  </a:lnTo>
                  <a:lnTo>
                    <a:pt x="824" y="220"/>
                  </a:lnTo>
                  <a:lnTo>
                    <a:pt x="826" y="212"/>
                  </a:lnTo>
                  <a:lnTo>
                    <a:pt x="826" y="202"/>
                  </a:lnTo>
                  <a:lnTo>
                    <a:pt x="828" y="194"/>
                  </a:lnTo>
                  <a:lnTo>
                    <a:pt x="830" y="190"/>
                  </a:lnTo>
                  <a:lnTo>
                    <a:pt x="834" y="186"/>
                  </a:lnTo>
                  <a:lnTo>
                    <a:pt x="840" y="184"/>
                  </a:lnTo>
                  <a:lnTo>
                    <a:pt x="848" y="184"/>
                  </a:lnTo>
                  <a:lnTo>
                    <a:pt x="856" y="186"/>
                  </a:lnTo>
                  <a:lnTo>
                    <a:pt x="864" y="186"/>
                  </a:lnTo>
                  <a:lnTo>
                    <a:pt x="880" y="186"/>
                  </a:lnTo>
                  <a:lnTo>
                    <a:pt x="882" y="186"/>
                  </a:lnTo>
                  <a:lnTo>
                    <a:pt x="882" y="184"/>
                  </a:lnTo>
                  <a:lnTo>
                    <a:pt x="884" y="184"/>
                  </a:lnTo>
                  <a:lnTo>
                    <a:pt x="888" y="182"/>
                  </a:lnTo>
                  <a:lnTo>
                    <a:pt x="892" y="184"/>
                  </a:lnTo>
                  <a:lnTo>
                    <a:pt x="898" y="186"/>
                  </a:lnTo>
                  <a:lnTo>
                    <a:pt x="902" y="190"/>
                  </a:lnTo>
                  <a:lnTo>
                    <a:pt x="904" y="196"/>
                  </a:lnTo>
                  <a:lnTo>
                    <a:pt x="906" y="200"/>
                  </a:lnTo>
                  <a:lnTo>
                    <a:pt x="908" y="202"/>
                  </a:lnTo>
                  <a:lnTo>
                    <a:pt x="910" y="204"/>
                  </a:lnTo>
                  <a:lnTo>
                    <a:pt x="914" y="204"/>
                  </a:lnTo>
                  <a:lnTo>
                    <a:pt x="922" y="206"/>
                  </a:lnTo>
                  <a:lnTo>
                    <a:pt x="928" y="210"/>
                  </a:lnTo>
                  <a:lnTo>
                    <a:pt x="930" y="214"/>
                  </a:lnTo>
                  <a:lnTo>
                    <a:pt x="932" y="218"/>
                  </a:lnTo>
                  <a:lnTo>
                    <a:pt x="930" y="222"/>
                  </a:lnTo>
                  <a:lnTo>
                    <a:pt x="926" y="228"/>
                  </a:lnTo>
                  <a:lnTo>
                    <a:pt x="922" y="236"/>
                  </a:lnTo>
                  <a:lnTo>
                    <a:pt x="920" y="244"/>
                  </a:lnTo>
                  <a:lnTo>
                    <a:pt x="920" y="246"/>
                  </a:lnTo>
                  <a:lnTo>
                    <a:pt x="922" y="248"/>
                  </a:lnTo>
                  <a:lnTo>
                    <a:pt x="926" y="250"/>
                  </a:lnTo>
                  <a:lnTo>
                    <a:pt x="932" y="250"/>
                  </a:lnTo>
                  <a:lnTo>
                    <a:pt x="934" y="250"/>
                  </a:lnTo>
                  <a:lnTo>
                    <a:pt x="936" y="254"/>
                  </a:lnTo>
                  <a:lnTo>
                    <a:pt x="936" y="256"/>
                  </a:lnTo>
                  <a:lnTo>
                    <a:pt x="936" y="258"/>
                  </a:lnTo>
                  <a:lnTo>
                    <a:pt x="942" y="256"/>
                  </a:lnTo>
                  <a:lnTo>
                    <a:pt x="948" y="252"/>
                  </a:lnTo>
                  <a:lnTo>
                    <a:pt x="954" y="246"/>
                  </a:lnTo>
                  <a:lnTo>
                    <a:pt x="960" y="244"/>
                  </a:lnTo>
                  <a:lnTo>
                    <a:pt x="964" y="242"/>
                  </a:lnTo>
                  <a:lnTo>
                    <a:pt x="972" y="234"/>
                  </a:lnTo>
                  <a:lnTo>
                    <a:pt x="978" y="226"/>
                  </a:lnTo>
                  <a:lnTo>
                    <a:pt x="984" y="220"/>
                  </a:lnTo>
                  <a:lnTo>
                    <a:pt x="988" y="218"/>
                  </a:lnTo>
                  <a:lnTo>
                    <a:pt x="992" y="218"/>
                  </a:lnTo>
                  <a:lnTo>
                    <a:pt x="992" y="224"/>
                  </a:lnTo>
                  <a:lnTo>
                    <a:pt x="994" y="230"/>
                  </a:lnTo>
                  <a:lnTo>
                    <a:pt x="1000" y="246"/>
                  </a:lnTo>
                  <a:lnTo>
                    <a:pt x="1002" y="250"/>
                  </a:lnTo>
                  <a:lnTo>
                    <a:pt x="1000" y="252"/>
                  </a:lnTo>
                  <a:lnTo>
                    <a:pt x="1000" y="256"/>
                  </a:lnTo>
                  <a:lnTo>
                    <a:pt x="1002" y="260"/>
                  </a:lnTo>
                  <a:lnTo>
                    <a:pt x="1006" y="266"/>
                  </a:lnTo>
                  <a:lnTo>
                    <a:pt x="1008" y="272"/>
                  </a:lnTo>
                  <a:lnTo>
                    <a:pt x="1006" y="278"/>
                  </a:lnTo>
                  <a:lnTo>
                    <a:pt x="1004" y="280"/>
                  </a:lnTo>
                  <a:lnTo>
                    <a:pt x="1002" y="284"/>
                  </a:lnTo>
                  <a:lnTo>
                    <a:pt x="1000" y="286"/>
                  </a:lnTo>
                  <a:lnTo>
                    <a:pt x="998" y="288"/>
                  </a:lnTo>
                  <a:lnTo>
                    <a:pt x="1000" y="292"/>
                  </a:lnTo>
                  <a:lnTo>
                    <a:pt x="1004" y="294"/>
                  </a:lnTo>
                  <a:lnTo>
                    <a:pt x="1008" y="296"/>
                  </a:lnTo>
                  <a:lnTo>
                    <a:pt x="1010" y="300"/>
                  </a:lnTo>
                  <a:lnTo>
                    <a:pt x="1010" y="302"/>
                  </a:lnTo>
                  <a:lnTo>
                    <a:pt x="1010" y="304"/>
                  </a:lnTo>
                  <a:lnTo>
                    <a:pt x="1016" y="308"/>
                  </a:lnTo>
                  <a:lnTo>
                    <a:pt x="1020" y="308"/>
                  </a:lnTo>
                  <a:lnTo>
                    <a:pt x="1028" y="310"/>
                  </a:lnTo>
                  <a:lnTo>
                    <a:pt x="1036" y="314"/>
                  </a:lnTo>
                  <a:lnTo>
                    <a:pt x="1040" y="316"/>
                  </a:lnTo>
                  <a:lnTo>
                    <a:pt x="1042" y="318"/>
                  </a:lnTo>
                  <a:lnTo>
                    <a:pt x="1042" y="320"/>
                  </a:lnTo>
                  <a:lnTo>
                    <a:pt x="1040" y="324"/>
                  </a:lnTo>
                  <a:lnTo>
                    <a:pt x="1038" y="328"/>
                  </a:lnTo>
                  <a:lnTo>
                    <a:pt x="1040" y="332"/>
                  </a:lnTo>
                  <a:lnTo>
                    <a:pt x="1044" y="332"/>
                  </a:lnTo>
                  <a:lnTo>
                    <a:pt x="1044" y="336"/>
                  </a:lnTo>
                  <a:lnTo>
                    <a:pt x="1056" y="336"/>
                  </a:lnTo>
                  <a:lnTo>
                    <a:pt x="1056" y="342"/>
                  </a:lnTo>
                  <a:lnTo>
                    <a:pt x="1054" y="352"/>
                  </a:lnTo>
                  <a:lnTo>
                    <a:pt x="1050" y="360"/>
                  </a:lnTo>
                  <a:lnTo>
                    <a:pt x="1048" y="366"/>
                  </a:lnTo>
                  <a:lnTo>
                    <a:pt x="1044" y="368"/>
                  </a:lnTo>
                  <a:lnTo>
                    <a:pt x="1032" y="370"/>
                  </a:lnTo>
                  <a:lnTo>
                    <a:pt x="1024" y="370"/>
                  </a:lnTo>
                  <a:lnTo>
                    <a:pt x="1016" y="372"/>
                  </a:lnTo>
                  <a:lnTo>
                    <a:pt x="1008" y="376"/>
                  </a:lnTo>
                  <a:lnTo>
                    <a:pt x="994" y="386"/>
                  </a:lnTo>
                  <a:lnTo>
                    <a:pt x="988" y="388"/>
                  </a:lnTo>
                  <a:lnTo>
                    <a:pt x="980" y="394"/>
                  </a:lnTo>
                  <a:lnTo>
                    <a:pt x="970" y="396"/>
                  </a:lnTo>
                  <a:lnTo>
                    <a:pt x="960" y="398"/>
                  </a:lnTo>
                  <a:lnTo>
                    <a:pt x="934" y="390"/>
                  </a:lnTo>
                  <a:lnTo>
                    <a:pt x="908" y="388"/>
                  </a:lnTo>
                  <a:lnTo>
                    <a:pt x="894" y="390"/>
                  </a:lnTo>
                  <a:lnTo>
                    <a:pt x="886" y="396"/>
                  </a:lnTo>
                  <a:lnTo>
                    <a:pt x="876" y="402"/>
                  </a:lnTo>
                  <a:lnTo>
                    <a:pt x="862" y="410"/>
                  </a:lnTo>
                  <a:lnTo>
                    <a:pt x="852" y="418"/>
                  </a:lnTo>
                  <a:lnTo>
                    <a:pt x="842" y="430"/>
                  </a:lnTo>
                  <a:lnTo>
                    <a:pt x="828" y="440"/>
                  </a:lnTo>
                  <a:lnTo>
                    <a:pt x="840" y="432"/>
                  </a:lnTo>
                  <a:lnTo>
                    <a:pt x="856" y="422"/>
                  </a:lnTo>
                  <a:lnTo>
                    <a:pt x="876" y="414"/>
                  </a:lnTo>
                  <a:lnTo>
                    <a:pt x="884" y="414"/>
                  </a:lnTo>
                  <a:lnTo>
                    <a:pt x="892" y="414"/>
                  </a:lnTo>
                  <a:lnTo>
                    <a:pt x="898" y="414"/>
                  </a:lnTo>
                  <a:lnTo>
                    <a:pt x="906" y="414"/>
                  </a:lnTo>
                  <a:lnTo>
                    <a:pt x="910" y="418"/>
                  </a:lnTo>
                  <a:lnTo>
                    <a:pt x="910" y="420"/>
                  </a:lnTo>
                  <a:lnTo>
                    <a:pt x="912" y="422"/>
                  </a:lnTo>
                  <a:lnTo>
                    <a:pt x="910" y="426"/>
                  </a:lnTo>
                  <a:lnTo>
                    <a:pt x="910" y="430"/>
                  </a:lnTo>
                  <a:lnTo>
                    <a:pt x="904" y="432"/>
                  </a:lnTo>
                  <a:lnTo>
                    <a:pt x="896" y="436"/>
                  </a:lnTo>
                  <a:lnTo>
                    <a:pt x="892" y="438"/>
                  </a:lnTo>
                  <a:lnTo>
                    <a:pt x="890" y="442"/>
                  </a:lnTo>
                  <a:lnTo>
                    <a:pt x="904" y="442"/>
                  </a:lnTo>
                  <a:lnTo>
                    <a:pt x="898" y="448"/>
                  </a:lnTo>
                  <a:lnTo>
                    <a:pt x="894" y="454"/>
                  </a:lnTo>
                  <a:lnTo>
                    <a:pt x="892" y="460"/>
                  </a:lnTo>
                  <a:lnTo>
                    <a:pt x="892" y="464"/>
                  </a:lnTo>
                  <a:lnTo>
                    <a:pt x="894" y="468"/>
                  </a:lnTo>
                  <a:lnTo>
                    <a:pt x="902" y="472"/>
                  </a:lnTo>
                  <a:lnTo>
                    <a:pt x="910" y="476"/>
                  </a:lnTo>
                  <a:lnTo>
                    <a:pt x="920" y="476"/>
                  </a:lnTo>
                  <a:lnTo>
                    <a:pt x="928" y="476"/>
                  </a:lnTo>
                  <a:lnTo>
                    <a:pt x="936" y="472"/>
                  </a:lnTo>
                  <a:lnTo>
                    <a:pt x="940" y="468"/>
                  </a:lnTo>
                  <a:lnTo>
                    <a:pt x="944" y="462"/>
                  </a:lnTo>
                  <a:lnTo>
                    <a:pt x="948" y="458"/>
                  </a:lnTo>
                  <a:lnTo>
                    <a:pt x="950" y="454"/>
                  </a:lnTo>
                  <a:lnTo>
                    <a:pt x="954" y="454"/>
                  </a:lnTo>
                  <a:lnTo>
                    <a:pt x="958" y="454"/>
                  </a:lnTo>
                  <a:lnTo>
                    <a:pt x="958" y="456"/>
                  </a:lnTo>
                  <a:lnTo>
                    <a:pt x="956" y="460"/>
                  </a:lnTo>
                  <a:lnTo>
                    <a:pt x="954" y="464"/>
                  </a:lnTo>
                  <a:lnTo>
                    <a:pt x="958" y="464"/>
                  </a:lnTo>
                  <a:lnTo>
                    <a:pt x="960" y="466"/>
                  </a:lnTo>
                  <a:lnTo>
                    <a:pt x="960" y="468"/>
                  </a:lnTo>
                  <a:lnTo>
                    <a:pt x="958" y="470"/>
                  </a:lnTo>
                  <a:lnTo>
                    <a:pt x="954" y="474"/>
                  </a:lnTo>
                  <a:lnTo>
                    <a:pt x="946" y="478"/>
                  </a:lnTo>
                  <a:lnTo>
                    <a:pt x="938" y="486"/>
                  </a:lnTo>
                  <a:lnTo>
                    <a:pt x="930" y="490"/>
                  </a:lnTo>
                  <a:lnTo>
                    <a:pt x="910" y="496"/>
                  </a:lnTo>
                  <a:lnTo>
                    <a:pt x="904" y="496"/>
                  </a:lnTo>
                  <a:lnTo>
                    <a:pt x="898" y="496"/>
                  </a:lnTo>
                  <a:lnTo>
                    <a:pt x="890" y="496"/>
                  </a:lnTo>
                  <a:lnTo>
                    <a:pt x="884" y="498"/>
                  </a:lnTo>
                  <a:lnTo>
                    <a:pt x="880" y="504"/>
                  </a:lnTo>
                  <a:lnTo>
                    <a:pt x="876" y="510"/>
                  </a:lnTo>
                  <a:lnTo>
                    <a:pt x="870" y="514"/>
                  </a:lnTo>
                  <a:lnTo>
                    <a:pt x="866" y="516"/>
                  </a:lnTo>
                  <a:lnTo>
                    <a:pt x="862" y="516"/>
                  </a:lnTo>
                  <a:lnTo>
                    <a:pt x="856" y="516"/>
                  </a:lnTo>
                  <a:lnTo>
                    <a:pt x="854" y="512"/>
                  </a:lnTo>
                  <a:lnTo>
                    <a:pt x="854" y="510"/>
                  </a:lnTo>
                  <a:lnTo>
                    <a:pt x="854" y="504"/>
                  </a:lnTo>
                  <a:lnTo>
                    <a:pt x="858" y="500"/>
                  </a:lnTo>
                  <a:lnTo>
                    <a:pt x="866" y="496"/>
                  </a:lnTo>
                  <a:lnTo>
                    <a:pt x="876" y="492"/>
                  </a:lnTo>
                  <a:lnTo>
                    <a:pt x="880" y="488"/>
                  </a:lnTo>
                  <a:lnTo>
                    <a:pt x="882" y="484"/>
                  </a:lnTo>
                  <a:lnTo>
                    <a:pt x="846" y="490"/>
                  </a:lnTo>
                  <a:lnTo>
                    <a:pt x="840" y="470"/>
                  </a:lnTo>
                  <a:lnTo>
                    <a:pt x="840" y="466"/>
                  </a:lnTo>
                  <a:lnTo>
                    <a:pt x="842" y="462"/>
                  </a:lnTo>
                  <a:lnTo>
                    <a:pt x="848" y="454"/>
                  </a:lnTo>
                  <a:lnTo>
                    <a:pt x="828" y="448"/>
                  </a:lnTo>
                  <a:lnTo>
                    <a:pt x="822" y="450"/>
                  </a:lnTo>
                  <a:lnTo>
                    <a:pt x="816" y="454"/>
                  </a:lnTo>
                  <a:lnTo>
                    <a:pt x="806" y="468"/>
                  </a:lnTo>
                  <a:lnTo>
                    <a:pt x="800" y="474"/>
                  </a:lnTo>
                  <a:lnTo>
                    <a:pt x="796" y="482"/>
                  </a:lnTo>
                  <a:lnTo>
                    <a:pt x="790" y="486"/>
                  </a:lnTo>
                  <a:lnTo>
                    <a:pt x="780" y="488"/>
                  </a:lnTo>
                  <a:lnTo>
                    <a:pt x="774" y="490"/>
                  </a:lnTo>
                  <a:lnTo>
                    <a:pt x="742" y="490"/>
                  </a:lnTo>
                  <a:lnTo>
                    <a:pt x="734" y="494"/>
                  </a:lnTo>
                  <a:lnTo>
                    <a:pt x="726" y="496"/>
                  </a:lnTo>
                  <a:lnTo>
                    <a:pt x="722" y="500"/>
                  </a:lnTo>
                  <a:lnTo>
                    <a:pt x="718" y="502"/>
                  </a:lnTo>
                  <a:lnTo>
                    <a:pt x="706" y="504"/>
                  </a:lnTo>
                  <a:lnTo>
                    <a:pt x="690" y="504"/>
                  </a:lnTo>
                  <a:lnTo>
                    <a:pt x="682" y="504"/>
                  </a:lnTo>
                  <a:lnTo>
                    <a:pt x="672" y="506"/>
                  </a:lnTo>
                  <a:lnTo>
                    <a:pt x="664" y="512"/>
                  </a:lnTo>
                  <a:lnTo>
                    <a:pt x="664" y="514"/>
                  </a:lnTo>
                  <a:lnTo>
                    <a:pt x="664" y="520"/>
                  </a:lnTo>
                  <a:lnTo>
                    <a:pt x="654" y="524"/>
                  </a:lnTo>
                  <a:lnTo>
                    <a:pt x="648" y="526"/>
                  </a:lnTo>
                  <a:lnTo>
                    <a:pt x="646" y="530"/>
                  </a:lnTo>
                  <a:lnTo>
                    <a:pt x="642" y="530"/>
                  </a:lnTo>
                  <a:lnTo>
                    <a:pt x="642" y="526"/>
                  </a:lnTo>
                  <a:lnTo>
                    <a:pt x="636" y="528"/>
                  </a:lnTo>
                  <a:lnTo>
                    <a:pt x="634" y="526"/>
                  </a:lnTo>
                  <a:lnTo>
                    <a:pt x="630" y="526"/>
                  </a:lnTo>
                  <a:lnTo>
                    <a:pt x="624" y="528"/>
                  </a:lnTo>
                  <a:lnTo>
                    <a:pt x="616" y="534"/>
                  </a:lnTo>
                  <a:lnTo>
                    <a:pt x="608" y="538"/>
                  </a:lnTo>
                  <a:lnTo>
                    <a:pt x="606" y="540"/>
                  </a:lnTo>
                  <a:lnTo>
                    <a:pt x="600" y="540"/>
                  </a:lnTo>
                  <a:lnTo>
                    <a:pt x="596" y="540"/>
                  </a:lnTo>
                  <a:lnTo>
                    <a:pt x="602" y="536"/>
                  </a:lnTo>
                  <a:lnTo>
                    <a:pt x="608" y="532"/>
                  </a:lnTo>
                  <a:lnTo>
                    <a:pt x="614" y="528"/>
                  </a:lnTo>
                  <a:lnTo>
                    <a:pt x="616" y="524"/>
                  </a:lnTo>
                  <a:lnTo>
                    <a:pt x="616" y="522"/>
                  </a:lnTo>
                  <a:lnTo>
                    <a:pt x="616" y="524"/>
                  </a:lnTo>
                  <a:lnTo>
                    <a:pt x="626" y="518"/>
                  </a:lnTo>
                  <a:lnTo>
                    <a:pt x="632" y="508"/>
                  </a:lnTo>
                  <a:lnTo>
                    <a:pt x="644" y="486"/>
                  </a:lnTo>
                  <a:lnTo>
                    <a:pt x="644" y="492"/>
                  </a:lnTo>
                  <a:lnTo>
                    <a:pt x="648" y="496"/>
                  </a:lnTo>
                  <a:lnTo>
                    <a:pt x="652" y="496"/>
                  </a:lnTo>
                  <a:lnTo>
                    <a:pt x="658" y="496"/>
                  </a:lnTo>
                  <a:lnTo>
                    <a:pt x="664" y="496"/>
                  </a:lnTo>
                  <a:lnTo>
                    <a:pt x="664" y="494"/>
                  </a:lnTo>
                  <a:lnTo>
                    <a:pt x="664" y="490"/>
                  </a:lnTo>
                  <a:lnTo>
                    <a:pt x="664" y="482"/>
                  </a:lnTo>
                  <a:lnTo>
                    <a:pt x="658" y="472"/>
                  </a:lnTo>
                  <a:lnTo>
                    <a:pt x="650" y="466"/>
                  </a:lnTo>
                  <a:lnTo>
                    <a:pt x="648" y="464"/>
                  </a:lnTo>
                  <a:lnTo>
                    <a:pt x="644" y="464"/>
                  </a:lnTo>
                  <a:lnTo>
                    <a:pt x="630" y="464"/>
                  </a:lnTo>
                  <a:lnTo>
                    <a:pt x="612" y="462"/>
                  </a:lnTo>
                  <a:lnTo>
                    <a:pt x="616" y="458"/>
                  </a:lnTo>
                  <a:lnTo>
                    <a:pt x="618" y="452"/>
                  </a:lnTo>
                  <a:lnTo>
                    <a:pt x="618" y="450"/>
                  </a:lnTo>
                  <a:lnTo>
                    <a:pt x="616" y="448"/>
                  </a:lnTo>
                  <a:lnTo>
                    <a:pt x="614" y="446"/>
                  </a:lnTo>
                  <a:lnTo>
                    <a:pt x="612" y="442"/>
                  </a:lnTo>
                  <a:lnTo>
                    <a:pt x="614" y="438"/>
                  </a:lnTo>
                  <a:lnTo>
                    <a:pt x="610" y="436"/>
                  </a:lnTo>
                  <a:lnTo>
                    <a:pt x="608" y="432"/>
                  </a:lnTo>
                  <a:lnTo>
                    <a:pt x="606" y="428"/>
                  </a:lnTo>
                  <a:lnTo>
                    <a:pt x="606" y="424"/>
                  </a:lnTo>
                  <a:lnTo>
                    <a:pt x="604" y="422"/>
                  </a:lnTo>
                  <a:lnTo>
                    <a:pt x="606" y="418"/>
                  </a:lnTo>
                  <a:lnTo>
                    <a:pt x="602" y="416"/>
                  </a:lnTo>
                  <a:lnTo>
                    <a:pt x="598" y="414"/>
                  </a:lnTo>
                  <a:lnTo>
                    <a:pt x="588" y="414"/>
                  </a:lnTo>
                  <a:lnTo>
                    <a:pt x="580" y="416"/>
                  </a:lnTo>
                  <a:lnTo>
                    <a:pt x="566" y="422"/>
                  </a:lnTo>
                  <a:lnTo>
                    <a:pt x="554" y="430"/>
                  </a:lnTo>
                  <a:lnTo>
                    <a:pt x="538" y="438"/>
                  </a:lnTo>
                  <a:lnTo>
                    <a:pt x="526" y="436"/>
                  </a:lnTo>
                  <a:lnTo>
                    <a:pt x="516" y="432"/>
                  </a:lnTo>
                  <a:lnTo>
                    <a:pt x="516" y="434"/>
                  </a:lnTo>
                  <a:lnTo>
                    <a:pt x="510" y="432"/>
                  </a:lnTo>
                  <a:lnTo>
                    <a:pt x="504" y="430"/>
                  </a:lnTo>
                  <a:lnTo>
                    <a:pt x="498" y="430"/>
                  </a:lnTo>
                  <a:lnTo>
                    <a:pt x="492" y="428"/>
                  </a:lnTo>
                  <a:lnTo>
                    <a:pt x="486" y="426"/>
                  </a:lnTo>
                  <a:lnTo>
                    <a:pt x="482" y="422"/>
                  </a:lnTo>
                  <a:lnTo>
                    <a:pt x="482" y="416"/>
                  </a:lnTo>
                  <a:lnTo>
                    <a:pt x="88" y="416"/>
                  </a:lnTo>
                  <a:lnTo>
                    <a:pt x="88" y="414"/>
                  </a:lnTo>
                  <a:lnTo>
                    <a:pt x="86" y="414"/>
                  </a:lnTo>
                  <a:lnTo>
                    <a:pt x="88" y="412"/>
                  </a:lnTo>
                  <a:lnTo>
                    <a:pt x="90" y="410"/>
                  </a:lnTo>
                  <a:lnTo>
                    <a:pt x="80" y="402"/>
                  </a:lnTo>
                  <a:lnTo>
                    <a:pt x="72" y="394"/>
                  </a:lnTo>
                  <a:lnTo>
                    <a:pt x="62" y="386"/>
                  </a:lnTo>
                  <a:lnTo>
                    <a:pt x="58" y="386"/>
                  </a:lnTo>
                  <a:lnTo>
                    <a:pt x="54" y="384"/>
                  </a:lnTo>
                  <a:lnTo>
                    <a:pt x="52" y="378"/>
                  </a:lnTo>
                  <a:lnTo>
                    <a:pt x="50" y="372"/>
                  </a:lnTo>
                  <a:lnTo>
                    <a:pt x="52" y="366"/>
                  </a:lnTo>
                  <a:lnTo>
                    <a:pt x="56" y="360"/>
                  </a:lnTo>
                  <a:lnTo>
                    <a:pt x="56" y="358"/>
                  </a:lnTo>
                  <a:lnTo>
                    <a:pt x="54" y="354"/>
                  </a:lnTo>
                  <a:lnTo>
                    <a:pt x="48" y="352"/>
                  </a:lnTo>
                  <a:lnTo>
                    <a:pt x="48" y="350"/>
                  </a:lnTo>
                  <a:lnTo>
                    <a:pt x="50" y="348"/>
                  </a:lnTo>
                  <a:lnTo>
                    <a:pt x="52" y="346"/>
                  </a:lnTo>
                  <a:lnTo>
                    <a:pt x="50" y="342"/>
                  </a:lnTo>
                  <a:lnTo>
                    <a:pt x="48" y="340"/>
                  </a:lnTo>
                  <a:lnTo>
                    <a:pt x="42" y="336"/>
                  </a:lnTo>
                  <a:lnTo>
                    <a:pt x="42" y="334"/>
                  </a:lnTo>
                  <a:lnTo>
                    <a:pt x="44" y="330"/>
                  </a:lnTo>
                  <a:lnTo>
                    <a:pt x="48" y="326"/>
                  </a:lnTo>
                  <a:lnTo>
                    <a:pt x="52" y="320"/>
                  </a:lnTo>
                  <a:lnTo>
                    <a:pt x="50" y="316"/>
                  </a:lnTo>
                  <a:lnTo>
                    <a:pt x="44" y="316"/>
                  </a:lnTo>
                  <a:lnTo>
                    <a:pt x="34" y="314"/>
                  </a:lnTo>
                  <a:lnTo>
                    <a:pt x="34" y="310"/>
                  </a:lnTo>
                  <a:lnTo>
                    <a:pt x="38" y="308"/>
                  </a:lnTo>
                  <a:lnTo>
                    <a:pt x="40" y="308"/>
                  </a:lnTo>
                  <a:lnTo>
                    <a:pt x="38" y="304"/>
                  </a:lnTo>
                  <a:lnTo>
                    <a:pt x="38" y="300"/>
                  </a:lnTo>
                  <a:lnTo>
                    <a:pt x="36" y="290"/>
                  </a:lnTo>
                  <a:lnTo>
                    <a:pt x="34" y="284"/>
                  </a:lnTo>
                  <a:lnTo>
                    <a:pt x="26" y="276"/>
                  </a:lnTo>
                  <a:lnTo>
                    <a:pt x="24" y="272"/>
                  </a:lnTo>
                  <a:lnTo>
                    <a:pt x="24" y="268"/>
                  </a:lnTo>
                  <a:lnTo>
                    <a:pt x="26" y="262"/>
                  </a:lnTo>
                  <a:lnTo>
                    <a:pt x="30" y="254"/>
                  </a:lnTo>
                  <a:lnTo>
                    <a:pt x="34" y="248"/>
                  </a:lnTo>
                  <a:lnTo>
                    <a:pt x="30" y="246"/>
                  </a:lnTo>
                  <a:lnTo>
                    <a:pt x="30" y="242"/>
                  </a:lnTo>
                  <a:lnTo>
                    <a:pt x="28" y="236"/>
                  </a:lnTo>
                  <a:lnTo>
                    <a:pt x="26" y="232"/>
                  </a:lnTo>
                  <a:lnTo>
                    <a:pt x="20" y="230"/>
                  </a:lnTo>
                  <a:lnTo>
                    <a:pt x="14" y="230"/>
                  </a:lnTo>
                  <a:lnTo>
                    <a:pt x="8" y="230"/>
                  </a:lnTo>
                  <a:lnTo>
                    <a:pt x="8" y="228"/>
                  </a:lnTo>
                  <a:lnTo>
                    <a:pt x="2" y="226"/>
                  </a:lnTo>
                  <a:lnTo>
                    <a:pt x="0" y="222"/>
                  </a:lnTo>
                  <a:lnTo>
                    <a:pt x="172" y="64"/>
                  </a:lnTo>
                  <a:lnTo>
                    <a:pt x="178" y="68"/>
                  </a:lnTo>
                  <a:lnTo>
                    <a:pt x="186" y="68"/>
                  </a:lnTo>
                  <a:lnTo>
                    <a:pt x="196" y="70"/>
                  </a:lnTo>
                  <a:lnTo>
                    <a:pt x="204" y="72"/>
                  </a:lnTo>
                  <a:lnTo>
                    <a:pt x="206" y="74"/>
                  </a:lnTo>
                  <a:lnTo>
                    <a:pt x="210" y="76"/>
                  </a:lnTo>
                  <a:lnTo>
                    <a:pt x="212" y="78"/>
                  </a:lnTo>
                  <a:lnTo>
                    <a:pt x="216" y="78"/>
                  </a:lnTo>
                  <a:lnTo>
                    <a:pt x="226" y="78"/>
                  </a:lnTo>
                  <a:lnTo>
                    <a:pt x="234" y="74"/>
                  </a:lnTo>
                  <a:lnTo>
                    <a:pt x="242" y="72"/>
                  </a:lnTo>
                  <a:lnTo>
                    <a:pt x="252" y="70"/>
                  </a:lnTo>
                  <a:lnTo>
                    <a:pt x="258" y="70"/>
                  </a:lnTo>
                  <a:lnTo>
                    <a:pt x="268" y="70"/>
                  </a:lnTo>
                  <a:lnTo>
                    <a:pt x="280" y="66"/>
                  </a:lnTo>
                  <a:lnTo>
                    <a:pt x="288" y="62"/>
                  </a:lnTo>
                  <a:lnTo>
                    <a:pt x="296" y="60"/>
                  </a:lnTo>
                  <a:lnTo>
                    <a:pt x="316" y="60"/>
                  </a:lnTo>
                  <a:lnTo>
                    <a:pt x="334" y="58"/>
                  </a:lnTo>
                  <a:lnTo>
                    <a:pt x="346" y="58"/>
                  </a:lnTo>
                  <a:lnTo>
                    <a:pt x="352" y="58"/>
                  </a:lnTo>
                  <a:lnTo>
                    <a:pt x="352" y="64"/>
                  </a:lnTo>
                  <a:lnTo>
                    <a:pt x="354" y="68"/>
                  </a:lnTo>
                  <a:lnTo>
                    <a:pt x="358" y="68"/>
                  </a:lnTo>
                  <a:lnTo>
                    <a:pt x="362" y="68"/>
                  </a:lnTo>
                  <a:lnTo>
                    <a:pt x="366" y="64"/>
                  </a:lnTo>
                  <a:lnTo>
                    <a:pt x="374" y="58"/>
                  </a:lnTo>
                  <a:lnTo>
                    <a:pt x="378" y="60"/>
                  </a:lnTo>
                  <a:lnTo>
                    <a:pt x="380" y="64"/>
                  </a:lnTo>
                  <a:lnTo>
                    <a:pt x="380" y="70"/>
                  </a:lnTo>
                  <a:lnTo>
                    <a:pt x="380" y="72"/>
                  </a:lnTo>
                  <a:lnTo>
                    <a:pt x="382" y="72"/>
                  </a:lnTo>
                  <a:lnTo>
                    <a:pt x="386" y="70"/>
                  </a:lnTo>
                  <a:lnTo>
                    <a:pt x="392" y="66"/>
                  </a:lnTo>
                  <a:lnTo>
                    <a:pt x="398" y="64"/>
                  </a:lnTo>
                  <a:lnTo>
                    <a:pt x="410" y="66"/>
                  </a:lnTo>
                  <a:lnTo>
                    <a:pt x="418" y="68"/>
                  </a:lnTo>
                  <a:lnTo>
                    <a:pt x="426" y="72"/>
                  </a:lnTo>
                  <a:lnTo>
                    <a:pt x="436" y="74"/>
                  </a:lnTo>
                  <a:lnTo>
                    <a:pt x="444" y="78"/>
                  </a:lnTo>
                  <a:lnTo>
                    <a:pt x="454" y="82"/>
                  </a:lnTo>
                  <a:lnTo>
                    <a:pt x="458" y="80"/>
                  </a:lnTo>
                  <a:lnTo>
                    <a:pt x="466" y="78"/>
                  </a:lnTo>
                  <a:lnTo>
                    <a:pt x="470" y="80"/>
                  </a:lnTo>
                  <a:lnTo>
                    <a:pt x="472" y="80"/>
                  </a:lnTo>
                  <a:lnTo>
                    <a:pt x="474" y="82"/>
                  </a:lnTo>
                  <a:lnTo>
                    <a:pt x="474" y="86"/>
                  </a:lnTo>
                  <a:lnTo>
                    <a:pt x="472" y="88"/>
                  </a:lnTo>
                  <a:lnTo>
                    <a:pt x="466" y="90"/>
                  </a:lnTo>
                  <a:lnTo>
                    <a:pt x="462" y="94"/>
                  </a:lnTo>
                  <a:lnTo>
                    <a:pt x="460" y="94"/>
                  </a:lnTo>
                  <a:lnTo>
                    <a:pt x="460" y="98"/>
                  </a:lnTo>
                  <a:lnTo>
                    <a:pt x="460" y="100"/>
                  </a:lnTo>
                  <a:lnTo>
                    <a:pt x="462" y="100"/>
                  </a:lnTo>
                  <a:lnTo>
                    <a:pt x="470" y="102"/>
                  </a:lnTo>
                  <a:lnTo>
                    <a:pt x="482" y="100"/>
                  </a:lnTo>
                  <a:lnTo>
                    <a:pt x="492" y="98"/>
                  </a:lnTo>
                  <a:lnTo>
                    <a:pt x="502" y="96"/>
                  </a:lnTo>
                  <a:lnTo>
                    <a:pt x="514" y="94"/>
                  </a:lnTo>
                  <a:lnTo>
                    <a:pt x="518" y="96"/>
                  </a:lnTo>
                  <a:lnTo>
                    <a:pt x="522" y="98"/>
                  </a:lnTo>
                  <a:lnTo>
                    <a:pt x="526" y="102"/>
                  </a:lnTo>
                  <a:lnTo>
                    <a:pt x="528" y="104"/>
                  </a:lnTo>
                  <a:lnTo>
                    <a:pt x="532" y="102"/>
                  </a:lnTo>
                  <a:lnTo>
                    <a:pt x="536" y="100"/>
                  </a:lnTo>
                  <a:lnTo>
                    <a:pt x="538" y="92"/>
                  </a:lnTo>
                  <a:lnTo>
                    <a:pt x="538" y="88"/>
                  </a:lnTo>
                  <a:lnTo>
                    <a:pt x="554" y="84"/>
                  </a:lnTo>
                  <a:lnTo>
                    <a:pt x="562" y="82"/>
                  </a:lnTo>
                  <a:lnTo>
                    <a:pt x="572" y="80"/>
                  </a:lnTo>
                  <a:lnTo>
                    <a:pt x="578" y="82"/>
                  </a:lnTo>
                  <a:lnTo>
                    <a:pt x="582" y="84"/>
                  </a:lnTo>
                  <a:lnTo>
                    <a:pt x="582" y="86"/>
                  </a:lnTo>
                  <a:lnTo>
                    <a:pt x="586" y="88"/>
                  </a:lnTo>
                  <a:lnTo>
                    <a:pt x="594" y="92"/>
                  </a:lnTo>
                  <a:lnTo>
                    <a:pt x="606" y="96"/>
                  </a:lnTo>
                  <a:lnTo>
                    <a:pt x="638" y="96"/>
                  </a:lnTo>
                  <a:lnTo>
                    <a:pt x="642" y="96"/>
                  </a:lnTo>
                  <a:lnTo>
                    <a:pt x="646" y="96"/>
                  </a:lnTo>
                  <a:lnTo>
                    <a:pt x="652" y="92"/>
                  </a:lnTo>
                  <a:lnTo>
                    <a:pt x="656" y="88"/>
                  </a:lnTo>
                  <a:lnTo>
                    <a:pt x="662" y="86"/>
                  </a:lnTo>
                  <a:lnTo>
                    <a:pt x="670" y="88"/>
                  </a:lnTo>
                  <a:lnTo>
                    <a:pt x="682" y="88"/>
                  </a:lnTo>
                  <a:lnTo>
                    <a:pt x="678" y="94"/>
                  </a:lnTo>
                  <a:lnTo>
                    <a:pt x="676" y="98"/>
                  </a:lnTo>
                  <a:lnTo>
                    <a:pt x="674" y="102"/>
                  </a:lnTo>
                  <a:lnTo>
                    <a:pt x="674" y="104"/>
                  </a:lnTo>
                  <a:lnTo>
                    <a:pt x="676" y="106"/>
                  </a:lnTo>
                  <a:lnTo>
                    <a:pt x="680" y="104"/>
                  </a:lnTo>
                  <a:lnTo>
                    <a:pt x="690" y="92"/>
                  </a:lnTo>
                  <a:lnTo>
                    <a:pt x="694" y="88"/>
                  </a:lnTo>
                  <a:lnTo>
                    <a:pt x="702" y="86"/>
                  </a:lnTo>
                  <a:lnTo>
                    <a:pt x="708" y="82"/>
                  </a:lnTo>
                  <a:lnTo>
                    <a:pt x="714" y="78"/>
                  </a:lnTo>
                  <a:lnTo>
                    <a:pt x="716" y="72"/>
                  </a:lnTo>
                  <a:lnTo>
                    <a:pt x="716" y="70"/>
                  </a:lnTo>
                  <a:lnTo>
                    <a:pt x="716" y="68"/>
                  </a:lnTo>
                  <a:lnTo>
                    <a:pt x="714" y="66"/>
                  </a:lnTo>
                  <a:lnTo>
                    <a:pt x="708" y="64"/>
                  </a:lnTo>
                  <a:lnTo>
                    <a:pt x="706" y="64"/>
                  </a:lnTo>
                  <a:lnTo>
                    <a:pt x="706" y="62"/>
                  </a:lnTo>
                  <a:lnTo>
                    <a:pt x="706" y="58"/>
                  </a:lnTo>
                  <a:lnTo>
                    <a:pt x="710" y="54"/>
                  </a:lnTo>
                  <a:lnTo>
                    <a:pt x="718" y="44"/>
                  </a:lnTo>
                  <a:lnTo>
                    <a:pt x="732" y="36"/>
                  </a:lnTo>
                  <a:lnTo>
                    <a:pt x="742" y="32"/>
                  </a:lnTo>
                  <a:lnTo>
                    <a:pt x="746" y="30"/>
                  </a:lnTo>
                  <a:lnTo>
                    <a:pt x="746" y="26"/>
                  </a:lnTo>
                  <a:lnTo>
                    <a:pt x="748" y="20"/>
                  </a:lnTo>
                  <a:lnTo>
                    <a:pt x="752" y="14"/>
                  </a:lnTo>
                  <a:lnTo>
                    <a:pt x="760" y="8"/>
                  </a:lnTo>
                  <a:lnTo>
                    <a:pt x="768" y="4"/>
                  </a:lnTo>
                  <a:lnTo>
                    <a:pt x="776" y="2"/>
                  </a:lnTo>
                  <a:lnTo>
                    <a:pt x="790" y="0"/>
                  </a:lnTo>
                  <a:lnTo>
                    <a:pt x="806" y="0"/>
                  </a:lnTo>
                  <a:lnTo>
                    <a:pt x="816" y="2"/>
                  </a:lnTo>
                  <a:lnTo>
                    <a:pt x="820" y="4"/>
                  </a:lnTo>
                  <a:lnTo>
                    <a:pt x="820" y="6"/>
                  </a:lnTo>
                  <a:lnTo>
                    <a:pt x="810" y="10"/>
                  </a:lnTo>
                  <a:lnTo>
                    <a:pt x="800" y="16"/>
                  </a:lnTo>
                  <a:lnTo>
                    <a:pt x="790" y="20"/>
                  </a:lnTo>
                  <a:lnTo>
                    <a:pt x="778" y="22"/>
                  </a:lnTo>
                  <a:lnTo>
                    <a:pt x="772" y="22"/>
                  </a:lnTo>
                  <a:lnTo>
                    <a:pt x="764" y="26"/>
                  </a:lnTo>
                  <a:lnTo>
                    <a:pt x="758" y="30"/>
                  </a:lnTo>
                  <a:lnTo>
                    <a:pt x="756" y="34"/>
                  </a:lnTo>
                  <a:lnTo>
                    <a:pt x="756" y="52"/>
                  </a:lnTo>
                  <a:lnTo>
                    <a:pt x="754" y="58"/>
                  </a:lnTo>
                  <a:lnTo>
                    <a:pt x="752" y="60"/>
                  </a:lnTo>
                  <a:lnTo>
                    <a:pt x="748" y="64"/>
                  </a:lnTo>
                  <a:lnTo>
                    <a:pt x="750" y="66"/>
                  </a:lnTo>
                  <a:lnTo>
                    <a:pt x="752" y="68"/>
                  </a:lnTo>
                  <a:lnTo>
                    <a:pt x="756" y="70"/>
                  </a:lnTo>
                  <a:lnTo>
                    <a:pt x="758" y="72"/>
                  </a:lnTo>
                  <a:lnTo>
                    <a:pt x="758" y="78"/>
                  </a:lnTo>
                  <a:lnTo>
                    <a:pt x="758" y="80"/>
                  </a:lnTo>
                  <a:lnTo>
                    <a:pt x="762" y="82"/>
                  </a:lnTo>
                  <a:lnTo>
                    <a:pt x="766" y="80"/>
                  </a:lnTo>
                  <a:lnTo>
                    <a:pt x="770" y="78"/>
                  </a:lnTo>
                  <a:lnTo>
                    <a:pt x="772" y="76"/>
                  </a:lnTo>
                  <a:lnTo>
                    <a:pt x="776" y="76"/>
                  </a:lnTo>
                  <a:lnTo>
                    <a:pt x="782" y="76"/>
                  </a:lnTo>
                  <a:lnTo>
                    <a:pt x="784" y="78"/>
                  </a:lnTo>
                  <a:lnTo>
                    <a:pt x="784" y="82"/>
                  </a:lnTo>
                  <a:lnTo>
                    <a:pt x="780" y="86"/>
                  </a:lnTo>
                  <a:lnTo>
                    <a:pt x="774" y="88"/>
                  </a:lnTo>
                  <a:lnTo>
                    <a:pt x="772" y="92"/>
                  </a:lnTo>
                  <a:lnTo>
                    <a:pt x="770" y="98"/>
                  </a:lnTo>
                  <a:lnTo>
                    <a:pt x="772" y="102"/>
                  </a:lnTo>
                  <a:lnTo>
                    <a:pt x="774" y="106"/>
                  </a:lnTo>
                  <a:lnTo>
                    <a:pt x="780" y="104"/>
                  </a:lnTo>
                  <a:lnTo>
                    <a:pt x="786" y="100"/>
                  </a:lnTo>
                  <a:lnTo>
                    <a:pt x="794" y="88"/>
                  </a:lnTo>
                  <a:lnTo>
                    <a:pt x="798" y="92"/>
                  </a:lnTo>
                  <a:lnTo>
                    <a:pt x="808" y="86"/>
                  </a:lnTo>
                  <a:lnTo>
                    <a:pt x="816" y="82"/>
                  </a:lnTo>
                  <a:lnTo>
                    <a:pt x="822" y="80"/>
                  </a:lnTo>
                  <a:lnTo>
                    <a:pt x="822" y="74"/>
                  </a:lnTo>
                  <a:lnTo>
                    <a:pt x="822" y="70"/>
                  </a:lnTo>
                  <a:lnTo>
                    <a:pt x="824" y="68"/>
                  </a:lnTo>
                  <a:lnTo>
                    <a:pt x="828" y="66"/>
                  </a:lnTo>
                  <a:lnTo>
                    <a:pt x="850" y="66"/>
                  </a:lnTo>
                  <a:lnTo>
                    <a:pt x="858" y="70"/>
                  </a:lnTo>
                  <a:lnTo>
                    <a:pt x="862" y="72"/>
                  </a:lnTo>
                  <a:lnTo>
                    <a:pt x="864" y="78"/>
                  </a:lnTo>
                  <a:lnTo>
                    <a:pt x="862" y="80"/>
                  </a:lnTo>
                  <a:lnTo>
                    <a:pt x="860" y="82"/>
                  </a:lnTo>
                  <a:lnTo>
                    <a:pt x="854" y="84"/>
                  </a:lnTo>
                  <a:lnTo>
                    <a:pt x="848" y="86"/>
                  </a:lnTo>
                  <a:lnTo>
                    <a:pt x="846" y="86"/>
                  </a:lnTo>
                  <a:lnTo>
                    <a:pt x="846" y="90"/>
                  </a:lnTo>
                  <a:lnTo>
                    <a:pt x="846" y="94"/>
                  </a:lnTo>
                  <a:lnTo>
                    <a:pt x="848" y="100"/>
                  </a:lnTo>
                  <a:lnTo>
                    <a:pt x="846" y="104"/>
                  </a:lnTo>
                  <a:lnTo>
                    <a:pt x="842" y="108"/>
                  </a:lnTo>
                  <a:lnTo>
                    <a:pt x="830" y="112"/>
                  </a:lnTo>
                  <a:lnTo>
                    <a:pt x="816" y="116"/>
                  </a:lnTo>
                  <a:lnTo>
                    <a:pt x="808" y="122"/>
                  </a:lnTo>
                  <a:lnTo>
                    <a:pt x="802" y="126"/>
                  </a:lnTo>
                  <a:lnTo>
                    <a:pt x="798" y="124"/>
                  </a:lnTo>
                  <a:lnTo>
                    <a:pt x="790" y="122"/>
                  </a:lnTo>
                  <a:lnTo>
                    <a:pt x="780" y="122"/>
                  </a:lnTo>
                  <a:lnTo>
                    <a:pt x="772" y="132"/>
                  </a:lnTo>
                  <a:lnTo>
                    <a:pt x="758" y="140"/>
                  </a:lnTo>
                  <a:lnTo>
                    <a:pt x="732" y="156"/>
                  </a:lnTo>
                  <a:lnTo>
                    <a:pt x="726" y="160"/>
                  </a:lnTo>
                  <a:lnTo>
                    <a:pt x="722" y="164"/>
                  </a:lnTo>
                  <a:lnTo>
                    <a:pt x="718" y="164"/>
                  </a:lnTo>
                  <a:lnTo>
                    <a:pt x="712" y="164"/>
                  </a:lnTo>
                  <a:lnTo>
                    <a:pt x="708" y="166"/>
                  </a:lnTo>
                  <a:lnTo>
                    <a:pt x="704" y="168"/>
                  </a:lnTo>
                  <a:lnTo>
                    <a:pt x="698" y="172"/>
                  </a:lnTo>
                  <a:lnTo>
                    <a:pt x="690" y="176"/>
                  </a:lnTo>
                  <a:lnTo>
                    <a:pt x="684" y="178"/>
                  </a:lnTo>
                  <a:lnTo>
                    <a:pt x="674" y="180"/>
                  </a:lnTo>
                  <a:lnTo>
                    <a:pt x="656" y="184"/>
                  </a:lnTo>
                  <a:lnTo>
                    <a:pt x="648" y="188"/>
                  </a:lnTo>
                  <a:lnTo>
                    <a:pt x="640" y="192"/>
                  </a:lnTo>
                  <a:lnTo>
                    <a:pt x="632" y="198"/>
                  </a:lnTo>
                  <a:lnTo>
                    <a:pt x="622" y="206"/>
                  </a:lnTo>
                  <a:lnTo>
                    <a:pt x="612" y="214"/>
                  </a:lnTo>
                  <a:lnTo>
                    <a:pt x="606" y="222"/>
                  </a:lnTo>
                  <a:lnTo>
                    <a:pt x="600" y="234"/>
                  </a:lnTo>
                  <a:lnTo>
                    <a:pt x="594" y="244"/>
                  </a:lnTo>
                  <a:lnTo>
                    <a:pt x="602" y="244"/>
                  </a:lnTo>
                  <a:lnTo>
                    <a:pt x="606" y="246"/>
                  </a:lnTo>
                  <a:lnTo>
                    <a:pt x="606" y="248"/>
                  </a:lnTo>
                  <a:lnTo>
                    <a:pt x="604" y="260"/>
                  </a:lnTo>
                  <a:lnTo>
                    <a:pt x="602" y="266"/>
                  </a:lnTo>
                  <a:lnTo>
                    <a:pt x="602" y="274"/>
                  </a:lnTo>
                  <a:lnTo>
                    <a:pt x="604" y="274"/>
                  </a:lnTo>
                  <a:lnTo>
                    <a:pt x="606" y="276"/>
                  </a:lnTo>
                  <a:lnTo>
                    <a:pt x="608" y="276"/>
                  </a:lnTo>
                  <a:lnTo>
                    <a:pt x="614" y="272"/>
                  </a:lnTo>
                  <a:lnTo>
                    <a:pt x="622" y="272"/>
                  </a:lnTo>
                  <a:lnTo>
                    <a:pt x="630" y="274"/>
                  </a:lnTo>
                  <a:lnTo>
                    <a:pt x="636" y="276"/>
                  </a:lnTo>
                  <a:lnTo>
                    <a:pt x="642" y="280"/>
                  </a:lnTo>
                  <a:lnTo>
                    <a:pt x="648" y="288"/>
                  </a:lnTo>
                  <a:lnTo>
                    <a:pt x="652" y="292"/>
                  </a:lnTo>
                  <a:lnTo>
                    <a:pt x="656" y="294"/>
                  </a:lnTo>
                  <a:lnTo>
                    <a:pt x="662" y="294"/>
                  </a:lnTo>
                  <a:lnTo>
                    <a:pt x="666" y="296"/>
                  </a:lnTo>
                  <a:lnTo>
                    <a:pt x="670" y="300"/>
                  </a:lnTo>
                  <a:lnTo>
                    <a:pt x="674" y="304"/>
                  </a:lnTo>
                  <a:lnTo>
                    <a:pt x="680" y="306"/>
                  </a:lnTo>
                  <a:lnTo>
                    <a:pt x="688" y="308"/>
                  </a:lnTo>
                  <a:lnTo>
                    <a:pt x="698" y="306"/>
                  </a:lnTo>
                  <a:lnTo>
                    <a:pt x="712" y="308"/>
                  </a:lnTo>
                  <a:lnTo>
                    <a:pt x="712" y="310"/>
                  </a:lnTo>
                  <a:lnTo>
                    <a:pt x="712" y="314"/>
                  </a:lnTo>
                  <a:lnTo>
                    <a:pt x="710" y="322"/>
                  </a:lnTo>
                  <a:lnTo>
                    <a:pt x="704" y="332"/>
                  </a:lnTo>
                  <a:lnTo>
                    <a:pt x="700" y="344"/>
                  </a:lnTo>
                  <a:lnTo>
                    <a:pt x="698" y="350"/>
                  </a:lnTo>
                  <a:lnTo>
                    <a:pt x="698" y="356"/>
                  </a:lnTo>
                  <a:lnTo>
                    <a:pt x="700" y="360"/>
                  </a:lnTo>
                  <a:lnTo>
                    <a:pt x="704" y="366"/>
                  </a:lnTo>
                  <a:lnTo>
                    <a:pt x="712" y="376"/>
                  </a:lnTo>
                  <a:lnTo>
                    <a:pt x="714" y="374"/>
                  </a:lnTo>
                  <a:lnTo>
                    <a:pt x="718" y="370"/>
                  </a:lnTo>
                  <a:lnTo>
                    <a:pt x="724" y="366"/>
                  </a:lnTo>
                  <a:lnTo>
                    <a:pt x="730" y="362"/>
                  </a:lnTo>
                  <a:lnTo>
                    <a:pt x="734" y="356"/>
                  </a:lnTo>
                  <a:lnTo>
                    <a:pt x="738" y="350"/>
                  </a:lnTo>
                  <a:lnTo>
                    <a:pt x="742" y="332"/>
                  </a:lnTo>
                  <a:lnTo>
                    <a:pt x="746" y="314"/>
                  </a:lnTo>
                  <a:lnTo>
                    <a:pt x="748" y="312"/>
                  </a:lnTo>
                  <a:lnTo>
                    <a:pt x="754" y="308"/>
                  </a:lnTo>
                  <a:lnTo>
                    <a:pt x="766" y="306"/>
                  </a:lnTo>
                  <a:lnTo>
                    <a:pt x="772" y="304"/>
                  </a:lnTo>
                  <a:lnTo>
                    <a:pt x="788" y="296"/>
                  </a:lnTo>
                  <a:lnTo>
                    <a:pt x="796" y="290"/>
                  </a:lnTo>
                  <a:lnTo>
                    <a:pt x="800" y="284"/>
                  </a:lnTo>
                  <a:lnTo>
                    <a:pt x="804" y="276"/>
                  </a:lnTo>
                  <a:lnTo>
                    <a:pt x="806" y="266"/>
                  </a:lnTo>
                  <a:lnTo>
                    <a:pt x="804" y="264"/>
                  </a:lnTo>
                  <a:lnTo>
                    <a:pt x="802" y="262"/>
                  </a:lnTo>
                  <a:lnTo>
                    <a:pt x="800" y="258"/>
                  </a:lnTo>
                  <a:lnTo>
                    <a:pt x="794" y="256"/>
                  </a:lnTo>
                  <a:lnTo>
                    <a:pt x="794" y="254"/>
                  </a:lnTo>
                  <a:lnTo>
                    <a:pt x="792" y="250"/>
                  </a:lnTo>
                  <a:lnTo>
                    <a:pt x="794" y="246"/>
                  </a:lnTo>
                  <a:lnTo>
                    <a:pt x="798" y="244"/>
                  </a:lnTo>
                  <a:lnTo>
                    <a:pt x="804" y="238"/>
                  </a:lnTo>
                  <a:lnTo>
                    <a:pt x="806" y="23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97" name="Freeform 40"/>
            <p:cNvSpPr>
              <a:spLocks/>
            </p:cNvSpPr>
            <p:nvPr/>
          </p:nvSpPr>
          <p:spPr bwMode="auto">
            <a:xfrm>
              <a:off x="3327890" y="3128693"/>
              <a:ext cx="54196" cy="27876"/>
            </a:xfrm>
            <a:custGeom>
              <a:avLst/>
              <a:gdLst>
                <a:gd name="T0" fmla="*/ 2147483647 w 38"/>
                <a:gd name="T1" fmla="*/ 2147483647 h 18"/>
                <a:gd name="T2" fmla="*/ 2147483647 w 38"/>
                <a:gd name="T3" fmla="*/ 2147483647 h 18"/>
                <a:gd name="T4" fmla="*/ 2147483647 w 38"/>
                <a:gd name="T5" fmla="*/ 2147483647 h 18"/>
                <a:gd name="T6" fmla="*/ 2147483647 w 38"/>
                <a:gd name="T7" fmla="*/ 2147483647 h 18"/>
                <a:gd name="T8" fmla="*/ 2147483647 w 38"/>
                <a:gd name="T9" fmla="*/ 2147483647 h 18"/>
                <a:gd name="T10" fmla="*/ 0 w 38"/>
                <a:gd name="T11" fmla="*/ 2147483647 h 18"/>
                <a:gd name="T12" fmla="*/ 2147483647 w 38"/>
                <a:gd name="T13" fmla="*/ 0 h 18"/>
                <a:gd name="T14" fmla="*/ 2147483647 w 38"/>
                <a:gd name="T15" fmla="*/ 0 h 18"/>
                <a:gd name="T16" fmla="*/ 2147483647 w 38"/>
                <a:gd name="T17" fmla="*/ 0 h 18"/>
                <a:gd name="T18" fmla="*/ 2147483647 w 38"/>
                <a:gd name="T19" fmla="*/ 2147483647 h 18"/>
                <a:gd name="T20" fmla="*/ 2147483647 w 38"/>
                <a:gd name="T21" fmla="*/ 2147483647 h 18"/>
                <a:gd name="T22" fmla="*/ 2147483647 w 38"/>
                <a:gd name="T23" fmla="*/ 2147483647 h 18"/>
                <a:gd name="T24" fmla="*/ 2147483647 w 38"/>
                <a:gd name="T25" fmla="*/ 2147483647 h 18"/>
                <a:gd name="T26" fmla="*/ 2147483647 w 38"/>
                <a:gd name="T27" fmla="*/ 2147483647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8"/>
                <a:gd name="T43" fmla="*/ 0 h 18"/>
                <a:gd name="T44" fmla="*/ 38 w 38"/>
                <a:gd name="T45" fmla="*/ 18 h 1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8" h="18">
                  <a:moveTo>
                    <a:pt x="38" y="18"/>
                  </a:moveTo>
                  <a:lnTo>
                    <a:pt x="24" y="16"/>
                  </a:lnTo>
                  <a:lnTo>
                    <a:pt x="18" y="16"/>
                  </a:lnTo>
                  <a:lnTo>
                    <a:pt x="10" y="14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12" y="0"/>
                  </a:lnTo>
                  <a:lnTo>
                    <a:pt x="22" y="2"/>
                  </a:lnTo>
                  <a:lnTo>
                    <a:pt x="28" y="6"/>
                  </a:lnTo>
                  <a:lnTo>
                    <a:pt x="34" y="12"/>
                  </a:lnTo>
                  <a:lnTo>
                    <a:pt x="36" y="14"/>
                  </a:lnTo>
                  <a:lnTo>
                    <a:pt x="38" y="1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98" name="Freeform 41"/>
            <p:cNvSpPr>
              <a:spLocks/>
            </p:cNvSpPr>
            <p:nvPr/>
          </p:nvSpPr>
          <p:spPr bwMode="auto">
            <a:xfrm>
              <a:off x="3416680" y="3083560"/>
              <a:ext cx="141832" cy="142037"/>
            </a:xfrm>
            <a:custGeom>
              <a:avLst/>
              <a:gdLst>
                <a:gd name="T0" fmla="*/ 2147483647 w 96"/>
                <a:gd name="T1" fmla="*/ 2147483647 h 90"/>
                <a:gd name="T2" fmla="*/ 2147483647 w 96"/>
                <a:gd name="T3" fmla="*/ 2147483647 h 90"/>
                <a:gd name="T4" fmla="*/ 2147483647 w 96"/>
                <a:gd name="T5" fmla="*/ 2147483647 h 90"/>
                <a:gd name="T6" fmla="*/ 2147483647 w 96"/>
                <a:gd name="T7" fmla="*/ 2147483647 h 90"/>
                <a:gd name="T8" fmla="*/ 2147483647 w 96"/>
                <a:gd name="T9" fmla="*/ 2147483647 h 90"/>
                <a:gd name="T10" fmla="*/ 2147483647 w 96"/>
                <a:gd name="T11" fmla="*/ 2147483647 h 90"/>
                <a:gd name="T12" fmla="*/ 0 w 96"/>
                <a:gd name="T13" fmla="*/ 2147483647 h 90"/>
                <a:gd name="T14" fmla="*/ 2147483647 w 96"/>
                <a:gd name="T15" fmla="*/ 2147483647 h 90"/>
                <a:gd name="T16" fmla="*/ 2147483647 w 96"/>
                <a:gd name="T17" fmla="*/ 2147483647 h 90"/>
                <a:gd name="T18" fmla="*/ 2147483647 w 96"/>
                <a:gd name="T19" fmla="*/ 2147483647 h 90"/>
                <a:gd name="T20" fmla="*/ 2147483647 w 96"/>
                <a:gd name="T21" fmla="*/ 2147483647 h 90"/>
                <a:gd name="T22" fmla="*/ 2147483647 w 96"/>
                <a:gd name="T23" fmla="*/ 2147483647 h 90"/>
                <a:gd name="T24" fmla="*/ 2147483647 w 96"/>
                <a:gd name="T25" fmla="*/ 2147483647 h 90"/>
                <a:gd name="T26" fmla="*/ 2147483647 w 96"/>
                <a:gd name="T27" fmla="*/ 2147483647 h 90"/>
                <a:gd name="T28" fmla="*/ 2147483647 w 96"/>
                <a:gd name="T29" fmla="*/ 0 h 90"/>
                <a:gd name="T30" fmla="*/ 2147483647 w 96"/>
                <a:gd name="T31" fmla="*/ 2147483647 h 90"/>
                <a:gd name="T32" fmla="*/ 2147483647 w 96"/>
                <a:gd name="T33" fmla="*/ 2147483647 h 90"/>
                <a:gd name="T34" fmla="*/ 2147483647 w 96"/>
                <a:gd name="T35" fmla="*/ 2147483647 h 90"/>
                <a:gd name="T36" fmla="*/ 2147483647 w 96"/>
                <a:gd name="T37" fmla="*/ 2147483647 h 90"/>
                <a:gd name="T38" fmla="*/ 2147483647 w 96"/>
                <a:gd name="T39" fmla="*/ 2147483647 h 90"/>
                <a:gd name="T40" fmla="*/ 2147483647 w 96"/>
                <a:gd name="T41" fmla="*/ 2147483647 h 90"/>
                <a:gd name="T42" fmla="*/ 2147483647 w 96"/>
                <a:gd name="T43" fmla="*/ 2147483647 h 90"/>
                <a:gd name="T44" fmla="*/ 2147483647 w 96"/>
                <a:gd name="T45" fmla="*/ 2147483647 h 90"/>
                <a:gd name="T46" fmla="*/ 2147483647 w 96"/>
                <a:gd name="T47" fmla="*/ 2147483647 h 90"/>
                <a:gd name="T48" fmla="*/ 2147483647 w 96"/>
                <a:gd name="T49" fmla="*/ 2147483647 h 90"/>
                <a:gd name="T50" fmla="*/ 2147483647 w 96"/>
                <a:gd name="T51" fmla="*/ 2147483647 h 90"/>
                <a:gd name="T52" fmla="*/ 2147483647 w 96"/>
                <a:gd name="T53" fmla="*/ 2147483647 h 90"/>
                <a:gd name="T54" fmla="*/ 2147483647 w 96"/>
                <a:gd name="T55" fmla="*/ 2147483647 h 90"/>
                <a:gd name="T56" fmla="*/ 2147483647 w 96"/>
                <a:gd name="T57" fmla="*/ 2147483647 h 90"/>
                <a:gd name="T58" fmla="*/ 2147483647 w 96"/>
                <a:gd name="T59" fmla="*/ 2147483647 h 90"/>
                <a:gd name="T60" fmla="*/ 2147483647 w 96"/>
                <a:gd name="T61" fmla="*/ 2147483647 h 90"/>
                <a:gd name="T62" fmla="*/ 2147483647 w 96"/>
                <a:gd name="T63" fmla="*/ 2147483647 h 90"/>
                <a:gd name="T64" fmla="*/ 2147483647 w 96"/>
                <a:gd name="T65" fmla="*/ 2147483647 h 90"/>
                <a:gd name="T66" fmla="*/ 2147483647 w 96"/>
                <a:gd name="T67" fmla="*/ 2147483647 h 90"/>
                <a:gd name="T68" fmla="*/ 2147483647 w 96"/>
                <a:gd name="T69" fmla="*/ 2147483647 h 90"/>
                <a:gd name="T70" fmla="*/ 2147483647 w 96"/>
                <a:gd name="T71" fmla="*/ 2147483647 h 90"/>
                <a:gd name="T72" fmla="*/ 2147483647 w 96"/>
                <a:gd name="T73" fmla="*/ 2147483647 h 90"/>
                <a:gd name="T74" fmla="*/ 2147483647 w 96"/>
                <a:gd name="T75" fmla="*/ 2147483647 h 90"/>
                <a:gd name="T76" fmla="*/ 2147483647 w 96"/>
                <a:gd name="T77" fmla="*/ 2147483647 h 9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6"/>
                <a:gd name="T118" fmla="*/ 0 h 90"/>
                <a:gd name="T119" fmla="*/ 96 w 96"/>
                <a:gd name="T120" fmla="*/ 90 h 9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6" h="90">
                  <a:moveTo>
                    <a:pt x="76" y="74"/>
                  </a:moveTo>
                  <a:lnTo>
                    <a:pt x="70" y="74"/>
                  </a:lnTo>
                  <a:lnTo>
                    <a:pt x="66" y="76"/>
                  </a:lnTo>
                  <a:lnTo>
                    <a:pt x="58" y="80"/>
                  </a:lnTo>
                  <a:lnTo>
                    <a:pt x="52" y="84"/>
                  </a:lnTo>
                  <a:lnTo>
                    <a:pt x="48" y="84"/>
                  </a:lnTo>
                  <a:lnTo>
                    <a:pt x="44" y="84"/>
                  </a:lnTo>
                  <a:lnTo>
                    <a:pt x="50" y="76"/>
                  </a:lnTo>
                  <a:lnTo>
                    <a:pt x="46" y="72"/>
                  </a:lnTo>
                  <a:lnTo>
                    <a:pt x="42" y="70"/>
                  </a:lnTo>
                  <a:lnTo>
                    <a:pt x="14" y="70"/>
                  </a:lnTo>
                  <a:lnTo>
                    <a:pt x="6" y="70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2" y="66"/>
                  </a:lnTo>
                  <a:lnTo>
                    <a:pt x="4" y="64"/>
                  </a:lnTo>
                  <a:lnTo>
                    <a:pt x="8" y="64"/>
                  </a:lnTo>
                  <a:lnTo>
                    <a:pt x="10" y="54"/>
                  </a:lnTo>
                  <a:lnTo>
                    <a:pt x="16" y="50"/>
                  </a:lnTo>
                  <a:lnTo>
                    <a:pt x="22" y="48"/>
                  </a:lnTo>
                  <a:lnTo>
                    <a:pt x="22" y="46"/>
                  </a:lnTo>
                  <a:lnTo>
                    <a:pt x="24" y="42"/>
                  </a:lnTo>
                  <a:lnTo>
                    <a:pt x="28" y="32"/>
                  </a:lnTo>
                  <a:lnTo>
                    <a:pt x="34" y="30"/>
                  </a:lnTo>
                  <a:lnTo>
                    <a:pt x="38" y="28"/>
                  </a:lnTo>
                  <a:lnTo>
                    <a:pt x="44" y="20"/>
                  </a:lnTo>
                  <a:lnTo>
                    <a:pt x="52" y="14"/>
                  </a:lnTo>
                  <a:lnTo>
                    <a:pt x="62" y="6"/>
                  </a:lnTo>
                  <a:lnTo>
                    <a:pt x="66" y="2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72" y="8"/>
                  </a:lnTo>
                  <a:lnTo>
                    <a:pt x="62" y="16"/>
                  </a:lnTo>
                  <a:lnTo>
                    <a:pt x="56" y="24"/>
                  </a:lnTo>
                  <a:lnTo>
                    <a:pt x="54" y="30"/>
                  </a:lnTo>
                  <a:lnTo>
                    <a:pt x="56" y="30"/>
                  </a:lnTo>
                  <a:lnTo>
                    <a:pt x="60" y="24"/>
                  </a:lnTo>
                  <a:lnTo>
                    <a:pt x="64" y="24"/>
                  </a:lnTo>
                  <a:lnTo>
                    <a:pt x="64" y="30"/>
                  </a:lnTo>
                  <a:lnTo>
                    <a:pt x="66" y="32"/>
                  </a:lnTo>
                  <a:lnTo>
                    <a:pt x="68" y="34"/>
                  </a:lnTo>
                  <a:lnTo>
                    <a:pt x="70" y="40"/>
                  </a:lnTo>
                  <a:lnTo>
                    <a:pt x="70" y="42"/>
                  </a:lnTo>
                  <a:lnTo>
                    <a:pt x="72" y="42"/>
                  </a:lnTo>
                  <a:lnTo>
                    <a:pt x="74" y="40"/>
                  </a:lnTo>
                  <a:lnTo>
                    <a:pt x="78" y="38"/>
                  </a:lnTo>
                  <a:lnTo>
                    <a:pt x="80" y="38"/>
                  </a:lnTo>
                  <a:lnTo>
                    <a:pt x="88" y="40"/>
                  </a:lnTo>
                  <a:lnTo>
                    <a:pt x="92" y="42"/>
                  </a:lnTo>
                  <a:lnTo>
                    <a:pt x="94" y="42"/>
                  </a:lnTo>
                  <a:lnTo>
                    <a:pt x="92" y="46"/>
                  </a:lnTo>
                  <a:lnTo>
                    <a:pt x="88" y="48"/>
                  </a:lnTo>
                  <a:lnTo>
                    <a:pt x="82" y="50"/>
                  </a:lnTo>
                  <a:lnTo>
                    <a:pt x="84" y="52"/>
                  </a:lnTo>
                  <a:lnTo>
                    <a:pt x="86" y="52"/>
                  </a:lnTo>
                  <a:lnTo>
                    <a:pt x="92" y="50"/>
                  </a:lnTo>
                  <a:lnTo>
                    <a:pt x="94" y="54"/>
                  </a:lnTo>
                  <a:lnTo>
                    <a:pt x="90" y="56"/>
                  </a:lnTo>
                  <a:lnTo>
                    <a:pt x="90" y="58"/>
                  </a:lnTo>
                  <a:lnTo>
                    <a:pt x="96" y="58"/>
                  </a:lnTo>
                  <a:lnTo>
                    <a:pt x="92" y="64"/>
                  </a:lnTo>
                  <a:lnTo>
                    <a:pt x="88" y="68"/>
                  </a:lnTo>
                  <a:lnTo>
                    <a:pt x="84" y="70"/>
                  </a:lnTo>
                  <a:lnTo>
                    <a:pt x="88" y="70"/>
                  </a:lnTo>
                  <a:lnTo>
                    <a:pt x="92" y="70"/>
                  </a:lnTo>
                  <a:lnTo>
                    <a:pt x="96" y="70"/>
                  </a:lnTo>
                  <a:lnTo>
                    <a:pt x="94" y="74"/>
                  </a:lnTo>
                  <a:lnTo>
                    <a:pt x="90" y="82"/>
                  </a:lnTo>
                  <a:lnTo>
                    <a:pt x="84" y="88"/>
                  </a:lnTo>
                  <a:lnTo>
                    <a:pt x="80" y="90"/>
                  </a:lnTo>
                  <a:lnTo>
                    <a:pt x="76" y="88"/>
                  </a:lnTo>
                  <a:lnTo>
                    <a:pt x="76" y="86"/>
                  </a:lnTo>
                  <a:lnTo>
                    <a:pt x="78" y="82"/>
                  </a:lnTo>
                  <a:lnTo>
                    <a:pt x="80" y="80"/>
                  </a:lnTo>
                  <a:lnTo>
                    <a:pt x="74" y="82"/>
                  </a:lnTo>
                  <a:lnTo>
                    <a:pt x="70" y="82"/>
                  </a:lnTo>
                  <a:lnTo>
                    <a:pt x="76" y="7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199" name="Freeform 42"/>
            <p:cNvSpPr>
              <a:spLocks/>
            </p:cNvSpPr>
            <p:nvPr/>
          </p:nvSpPr>
          <p:spPr bwMode="auto">
            <a:xfrm>
              <a:off x="2573756" y="2490193"/>
              <a:ext cx="207559" cy="90266"/>
            </a:xfrm>
            <a:custGeom>
              <a:avLst/>
              <a:gdLst>
                <a:gd name="T0" fmla="*/ 0 w 142"/>
                <a:gd name="T1" fmla="*/ 2147483647 h 58"/>
                <a:gd name="T2" fmla="*/ 2147483647 w 142"/>
                <a:gd name="T3" fmla="*/ 2147483647 h 58"/>
                <a:gd name="T4" fmla="*/ 2147483647 w 142"/>
                <a:gd name="T5" fmla="*/ 2147483647 h 58"/>
                <a:gd name="T6" fmla="*/ 2147483647 w 142"/>
                <a:gd name="T7" fmla="*/ 2147483647 h 58"/>
                <a:gd name="T8" fmla="*/ 2147483647 w 142"/>
                <a:gd name="T9" fmla="*/ 2147483647 h 58"/>
                <a:gd name="T10" fmla="*/ 2147483647 w 142"/>
                <a:gd name="T11" fmla="*/ 2147483647 h 58"/>
                <a:gd name="T12" fmla="*/ 2147483647 w 142"/>
                <a:gd name="T13" fmla="*/ 2147483647 h 58"/>
                <a:gd name="T14" fmla="*/ 2147483647 w 142"/>
                <a:gd name="T15" fmla="*/ 2147483647 h 58"/>
                <a:gd name="T16" fmla="*/ 2147483647 w 142"/>
                <a:gd name="T17" fmla="*/ 2147483647 h 58"/>
                <a:gd name="T18" fmla="*/ 2147483647 w 142"/>
                <a:gd name="T19" fmla="*/ 2147483647 h 58"/>
                <a:gd name="T20" fmla="*/ 2147483647 w 142"/>
                <a:gd name="T21" fmla="*/ 2147483647 h 58"/>
                <a:gd name="T22" fmla="*/ 2147483647 w 142"/>
                <a:gd name="T23" fmla="*/ 2147483647 h 58"/>
                <a:gd name="T24" fmla="*/ 2147483647 w 142"/>
                <a:gd name="T25" fmla="*/ 2147483647 h 58"/>
                <a:gd name="T26" fmla="*/ 2147483647 w 142"/>
                <a:gd name="T27" fmla="*/ 2147483647 h 58"/>
                <a:gd name="T28" fmla="*/ 2147483647 w 142"/>
                <a:gd name="T29" fmla="*/ 2147483647 h 58"/>
                <a:gd name="T30" fmla="*/ 2147483647 w 142"/>
                <a:gd name="T31" fmla="*/ 2147483647 h 58"/>
                <a:gd name="T32" fmla="*/ 2147483647 w 142"/>
                <a:gd name="T33" fmla="*/ 2147483647 h 58"/>
                <a:gd name="T34" fmla="*/ 2147483647 w 142"/>
                <a:gd name="T35" fmla="*/ 2147483647 h 58"/>
                <a:gd name="T36" fmla="*/ 2147483647 w 142"/>
                <a:gd name="T37" fmla="*/ 2147483647 h 58"/>
                <a:gd name="T38" fmla="*/ 2147483647 w 142"/>
                <a:gd name="T39" fmla="*/ 2147483647 h 58"/>
                <a:gd name="T40" fmla="*/ 2147483647 w 142"/>
                <a:gd name="T41" fmla="*/ 2147483647 h 58"/>
                <a:gd name="T42" fmla="*/ 2147483647 w 142"/>
                <a:gd name="T43" fmla="*/ 2147483647 h 58"/>
                <a:gd name="T44" fmla="*/ 2147483647 w 142"/>
                <a:gd name="T45" fmla="*/ 2147483647 h 58"/>
                <a:gd name="T46" fmla="*/ 2147483647 w 142"/>
                <a:gd name="T47" fmla="*/ 2147483647 h 58"/>
                <a:gd name="T48" fmla="*/ 2147483647 w 142"/>
                <a:gd name="T49" fmla="*/ 2147483647 h 58"/>
                <a:gd name="T50" fmla="*/ 2147483647 w 142"/>
                <a:gd name="T51" fmla="*/ 2147483647 h 58"/>
                <a:gd name="T52" fmla="*/ 2147483647 w 142"/>
                <a:gd name="T53" fmla="*/ 2147483647 h 58"/>
                <a:gd name="T54" fmla="*/ 2147483647 w 142"/>
                <a:gd name="T55" fmla="*/ 2147483647 h 58"/>
                <a:gd name="T56" fmla="*/ 2147483647 w 142"/>
                <a:gd name="T57" fmla="*/ 0 h 58"/>
                <a:gd name="T58" fmla="*/ 2147483647 w 142"/>
                <a:gd name="T59" fmla="*/ 2147483647 h 58"/>
                <a:gd name="T60" fmla="*/ 2147483647 w 142"/>
                <a:gd name="T61" fmla="*/ 2147483647 h 58"/>
                <a:gd name="T62" fmla="*/ 2147483647 w 142"/>
                <a:gd name="T63" fmla="*/ 2147483647 h 58"/>
                <a:gd name="T64" fmla="*/ 2147483647 w 142"/>
                <a:gd name="T65" fmla="*/ 2147483647 h 58"/>
                <a:gd name="T66" fmla="*/ 2147483647 w 142"/>
                <a:gd name="T67" fmla="*/ 2147483647 h 58"/>
                <a:gd name="T68" fmla="*/ 2147483647 w 142"/>
                <a:gd name="T69" fmla="*/ 2147483647 h 58"/>
                <a:gd name="T70" fmla="*/ 2147483647 w 142"/>
                <a:gd name="T71" fmla="*/ 2147483647 h 58"/>
                <a:gd name="T72" fmla="*/ 2147483647 w 142"/>
                <a:gd name="T73" fmla="*/ 2147483647 h 58"/>
                <a:gd name="T74" fmla="*/ 0 w 142"/>
                <a:gd name="T75" fmla="*/ 2147483647 h 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42"/>
                <a:gd name="T115" fmla="*/ 0 h 58"/>
                <a:gd name="T116" fmla="*/ 142 w 142"/>
                <a:gd name="T117" fmla="*/ 58 h 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42" h="58">
                  <a:moveTo>
                    <a:pt x="0" y="40"/>
                  </a:moveTo>
                  <a:lnTo>
                    <a:pt x="4" y="40"/>
                  </a:lnTo>
                  <a:lnTo>
                    <a:pt x="10" y="40"/>
                  </a:lnTo>
                  <a:lnTo>
                    <a:pt x="14" y="40"/>
                  </a:lnTo>
                  <a:lnTo>
                    <a:pt x="18" y="44"/>
                  </a:lnTo>
                  <a:lnTo>
                    <a:pt x="20" y="48"/>
                  </a:lnTo>
                  <a:lnTo>
                    <a:pt x="18" y="56"/>
                  </a:lnTo>
                  <a:lnTo>
                    <a:pt x="20" y="58"/>
                  </a:lnTo>
                  <a:lnTo>
                    <a:pt x="24" y="54"/>
                  </a:lnTo>
                  <a:lnTo>
                    <a:pt x="32" y="48"/>
                  </a:lnTo>
                  <a:lnTo>
                    <a:pt x="38" y="44"/>
                  </a:lnTo>
                  <a:lnTo>
                    <a:pt x="48" y="44"/>
                  </a:lnTo>
                  <a:lnTo>
                    <a:pt x="54" y="44"/>
                  </a:lnTo>
                  <a:lnTo>
                    <a:pt x="60" y="42"/>
                  </a:lnTo>
                  <a:lnTo>
                    <a:pt x="70" y="36"/>
                  </a:lnTo>
                  <a:lnTo>
                    <a:pt x="78" y="34"/>
                  </a:lnTo>
                  <a:lnTo>
                    <a:pt x="100" y="30"/>
                  </a:lnTo>
                  <a:lnTo>
                    <a:pt x="122" y="24"/>
                  </a:lnTo>
                  <a:lnTo>
                    <a:pt x="132" y="20"/>
                  </a:lnTo>
                  <a:lnTo>
                    <a:pt x="142" y="14"/>
                  </a:lnTo>
                  <a:lnTo>
                    <a:pt x="134" y="8"/>
                  </a:lnTo>
                  <a:lnTo>
                    <a:pt x="128" y="4"/>
                  </a:lnTo>
                  <a:lnTo>
                    <a:pt x="124" y="4"/>
                  </a:lnTo>
                  <a:lnTo>
                    <a:pt x="118" y="4"/>
                  </a:lnTo>
                  <a:lnTo>
                    <a:pt x="118" y="8"/>
                  </a:lnTo>
                  <a:lnTo>
                    <a:pt x="112" y="8"/>
                  </a:lnTo>
                  <a:lnTo>
                    <a:pt x="106" y="6"/>
                  </a:lnTo>
                  <a:lnTo>
                    <a:pt x="102" y="2"/>
                  </a:lnTo>
                  <a:lnTo>
                    <a:pt x="96" y="0"/>
                  </a:lnTo>
                  <a:lnTo>
                    <a:pt x="76" y="2"/>
                  </a:lnTo>
                  <a:lnTo>
                    <a:pt x="60" y="4"/>
                  </a:lnTo>
                  <a:lnTo>
                    <a:pt x="48" y="14"/>
                  </a:lnTo>
                  <a:lnTo>
                    <a:pt x="44" y="18"/>
                  </a:lnTo>
                  <a:lnTo>
                    <a:pt x="38" y="22"/>
                  </a:lnTo>
                  <a:lnTo>
                    <a:pt x="24" y="28"/>
                  </a:lnTo>
                  <a:lnTo>
                    <a:pt x="12" y="34"/>
                  </a:lnTo>
                  <a:lnTo>
                    <a:pt x="6" y="36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00" name="Freeform 43"/>
            <p:cNvSpPr>
              <a:spLocks/>
            </p:cNvSpPr>
            <p:nvPr/>
          </p:nvSpPr>
          <p:spPr bwMode="auto">
            <a:xfrm>
              <a:off x="3073053" y="2382670"/>
              <a:ext cx="76106" cy="39823"/>
            </a:xfrm>
            <a:custGeom>
              <a:avLst/>
              <a:gdLst>
                <a:gd name="T0" fmla="*/ 2147483647 w 52"/>
                <a:gd name="T1" fmla="*/ 2147483647 h 26"/>
                <a:gd name="T2" fmla="*/ 2147483647 w 52"/>
                <a:gd name="T3" fmla="*/ 2147483647 h 26"/>
                <a:gd name="T4" fmla="*/ 2147483647 w 52"/>
                <a:gd name="T5" fmla="*/ 2147483647 h 26"/>
                <a:gd name="T6" fmla="*/ 2147483647 w 52"/>
                <a:gd name="T7" fmla="*/ 2147483647 h 26"/>
                <a:gd name="T8" fmla="*/ 2147483647 w 52"/>
                <a:gd name="T9" fmla="*/ 2147483647 h 26"/>
                <a:gd name="T10" fmla="*/ 2147483647 w 52"/>
                <a:gd name="T11" fmla="*/ 2147483647 h 26"/>
                <a:gd name="T12" fmla="*/ 2147483647 w 52"/>
                <a:gd name="T13" fmla="*/ 2147483647 h 26"/>
                <a:gd name="T14" fmla="*/ 0 w 52"/>
                <a:gd name="T15" fmla="*/ 2147483647 h 26"/>
                <a:gd name="T16" fmla="*/ 2147483647 w 52"/>
                <a:gd name="T17" fmla="*/ 2147483647 h 26"/>
                <a:gd name="T18" fmla="*/ 2147483647 w 52"/>
                <a:gd name="T19" fmla="*/ 2147483647 h 26"/>
                <a:gd name="T20" fmla="*/ 2147483647 w 52"/>
                <a:gd name="T21" fmla="*/ 0 h 26"/>
                <a:gd name="T22" fmla="*/ 2147483647 w 52"/>
                <a:gd name="T23" fmla="*/ 2147483647 h 26"/>
                <a:gd name="T24" fmla="*/ 2147483647 w 52"/>
                <a:gd name="T25" fmla="*/ 2147483647 h 26"/>
                <a:gd name="T26" fmla="*/ 2147483647 w 52"/>
                <a:gd name="T27" fmla="*/ 2147483647 h 26"/>
                <a:gd name="T28" fmla="*/ 2147483647 w 52"/>
                <a:gd name="T29" fmla="*/ 2147483647 h 26"/>
                <a:gd name="T30" fmla="*/ 2147483647 w 52"/>
                <a:gd name="T31" fmla="*/ 2147483647 h 26"/>
                <a:gd name="T32" fmla="*/ 2147483647 w 52"/>
                <a:gd name="T33" fmla="*/ 2147483647 h 26"/>
                <a:gd name="T34" fmla="*/ 2147483647 w 52"/>
                <a:gd name="T35" fmla="*/ 2147483647 h 26"/>
                <a:gd name="T36" fmla="*/ 2147483647 w 52"/>
                <a:gd name="T37" fmla="*/ 2147483647 h 26"/>
                <a:gd name="T38" fmla="*/ 2147483647 w 52"/>
                <a:gd name="T39" fmla="*/ 2147483647 h 26"/>
                <a:gd name="T40" fmla="*/ 2147483647 w 52"/>
                <a:gd name="T41" fmla="*/ 2147483647 h 26"/>
                <a:gd name="T42" fmla="*/ 2147483647 w 52"/>
                <a:gd name="T43" fmla="*/ 2147483647 h 26"/>
                <a:gd name="T44" fmla="*/ 2147483647 w 52"/>
                <a:gd name="T45" fmla="*/ 2147483647 h 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2"/>
                <a:gd name="T70" fmla="*/ 0 h 26"/>
                <a:gd name="T71" fmla="*/ 52 w 52"/>
                <a:gd name="T72" fmla="*/ 26 h 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2" h="26">
                  <a:moveTo>
                    <a:pt x="34" y="26"/>
                  </a:moveTo>
                  <a:lnTo>
                    <a:pt x="32" y="24"/>
                  </a:lnTo>
                  <a:lnTo>
                    <a:pt x="30" y="22"/>
                  </a:lnTo>
                  <a:lnTo>
                    <a:pt x="26" y="18"/>
                  </a:lnTo>
                  <a:lnTo>
                    <a:pt x="20" y="18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16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40" y="8"/>
                  </a:lnTo>
                  <a:lnTo>
                    <a:pt x="48" y="10"/>
                  </a:lnTo>
                  <a:lnTo>
                    <a:pt x="52" y="12"/>
                  </a:lnTo>
                  <a:lnTo>
                    <a:pt x="52" y="16"/>
                  </a:lnTo>
                  <a:lnTo>
                    <a:pt x="52" y="22"/>
                  </a:lnTo>
                  <a:lnTo>
                    <a:pt x="48" y="24"/>
                  </a:lnTo>
                  <a:lnTo>
                    <a:pt x="42" y="26"/>
                  </a:lnTo>
                  <a:lnTo>
                    <a:pt x="34" y="2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01" name="Freeform 44"/>
            <p:cNvSpPr>
              <a:spLocks/>
            </p:cNvSpPr>
            <p:nvPr/>
          </p:nvSpPr>
          <p:spPr bwMode="auto">
            <a:xfrm>
              <a:off x="2660240" y="2502140"/>
              <a:ext cx="298656" cy="128763"/>
            </a:xfrm>
            <a:custGeom>
              <a:avLst/>
              <a:gdLst>
                <a:gd name="T0" fmla="*/ 2147483647 w 204"/>
                <a:gd name="T1" fmla="*/ 2147483647 h 82"/>
                <a:gd name="T2" fmla="*/ 2147483647 w 204"/>
                <a:gd name="T3" fmla="*/ 2147483647 h 82"/>
                <a:gd name="T4" fmla="*/ 2147483647 w 204"/>
                <a:gd name="T5" fmla="*/ 2147483647 h 82"/>
                <a:gd name="T6" fmla="*/ 2147483647 w 204"/>
                <a:gd name="T7" fmla="*/ 2147483647 h 82"/>
                <a:gd name="T8" fmla="*/ 2147483647 w 204"/>
                <a:gd name="T9" fmla="*/ 2147483647 h 82"/>
                <a:gd name="T10" fmla="*/ 2147483647 w 204"/>
                <a:gd name="T11" fmla="*/ 2147483647 h 82"/>
                <a:gd name="T12" fmla="*/ 2147483647 w 204"/>
                <a:gd name="T13" fmla="*/ 2147483647 h 82"/>
                <a:gd name="T14" fmla="*/ 2147483647 w 204"/>
                <a:gd name="T15" fmla="*/ 2147483647 h 82"/>
                <a:gd name="T16" fmla="*/ 2147483647 w 204"/>
                <a:gd name="T17" fmla="*/ 2147483647 h 82"/>
                <a:gd name="T18" fmla="*/ 2147483647 w 204"/>
                <a:gd name="T19" fmla="*/ 2147483647 h 82"/>
                <a:gd name="T20" fmla="*/ 2147483647 w 204"/>
                <a:gd name="T21" fmla="*/ 2147483647 h 82"/>
                <a:gd name="T22" fmla="*/ 2147483647 w 204"/>
                <a:gd name="T23" fmla="*/ 2147483647 h 82"/>
                <a:gd name="T24" fmla="*/ 2147483647 w 204"/>
                <a:gd name="T25" fmla="*/ 2147483647 h 82"/>
                <a:gd name="T26" fmla="*/ 2147483647 w 204"/>
                <a:gd name="T27" fmla="*/ 2147483647 h 82"/>
                <a:gd name="T28" fmla="*/ 2147483647 w 204"/>
                <a:gd name="T29" fmla="*/ 2147483647 h 82"/>
                <a:gd name="T30" fmla="*/ 2147483647 w 204"/>
                <a:gd name="T31" fmla="*/ 2147483647 h 82"/>
                <a:gd name="T32" fmla="*/ 2147483647 w 204"/>
                <a:gd name="T33" fmla="*/ 2147483647 h 82"/>
                <a:gd name="T34" fmla="*/ 2147483647 w 204"/>
                <a:gd name="T35" fmla="*/ 2147483647 h 82"/>
                <a:gd name="T36" fmla="*/ 2147483647 w 204"/>
                <a:gd name="T37" fmla="*/ 2147483647 h 82"/>
                <a:gd name="T38" fmla="*/ 2147483647 w 204"/>
                <a:gd name="T39" fmla="*/ 2147483647 h 82"/>
                <a:gd name="T40" fmla="*/ 2147483647 w 204"/>
                <a:gd name="T41" fmla="*/ 2147483647 h 82"/>
                <a:gd name="T42" fmla="*/ 2147483647 w 204"/>
                <a:gd name="T43" fmla="*/ 2147483647 h 82"/>
                <a:gd name="T44" fmla="*/ 2147483647 w 204"/>
                <a:gd name="T45" fmla="*/ 2147483647 h 82"/>
                <a:gd name="T46" fmla="*/ 2147483647 w 204"/>
                <a:gd name="T47" fmla="*/ 2147483647 h 82"/>
                <a:gd name="T48" fmla="*/ 2147483647 w 204"/>
                <a:gd name="T49" fmla="*/ 2147483647 h 82"/>
                <a:gd name="T50" fmla="*/ 2147483647 w 204"/>
                <a:gd name="T51" fmla="*/ 2147483647 h 82"/>
                <a:gd name="T52" fmla="*/ 2147483647 w 204"/>
                <a:gd name="T53" fmla="*/ 2147483647 h 82"/>
                <a:gd name="T54" fmla="*/ 2147483647 w 204"/>
                <a:gd name="T55" fmla="*/ 2147483647 h 82"/>
                <a:gd name="T56" fmla="*/ 2147483647 w 204"/>
                <a:gd name="T57" fmla="*/ 2147483647 h 82"/>
                <a:gd name="T58" fmla="*/ 2147483647 w 204"/>
                <a:gd name="T59" fmla="*/ 2147483647 h 82"/>
                <a:gd name="T60" fmla="*/ 2147483647 w 204"/>
                <a:gd name="T61" fmla="*/ 2147483647 h 82"/>
                <a:gd name="T62" fmla="*/ 2147483647 w 204"/>
                <a:gd name="T63" fmla="*/ 2147483647 h 82"/>
                <a:gd name="T64" fmla="*/ 2147483647 w 204"/>
                <a:gd name="T65" fmla="*/ 2147483647 h 82"/>
                <a:gd name="T66" fmla="*/ 2147483647 w 204"/>
                <a:gd name="T67" fmla="*/ 2147483647 h 82"/>
                <a:gd name="T68" fmla="*/ 2147483647 w 204"/>
                <a:gd name="T69" fmla="*/ 0 h 82"/>
                <a:gd name="T70" fmla="*/ 2147483647 w 204"/>
                <a:gd name="T71" fmla="*/ 2147483647 h 82"/>
                <a:gd name="T72" fmla="*/ 2147483647 w 204"/>
                <a:gd name="T73" fmla="*/ 2147483647 h 82"/>
                <a:gd name="T74" fmla="*/ 2147483647 w 204"/>
                <a:gd name="T75" fmla="*/ 2147483647 h 82"/>
                <a:gd name="T76" fmla="*/ 2147483647 w 204"/>
                <a:gd name="T77" fmla="*/ 2147483647 h 82"/>
                <a:gd name="T78" fmla="*/ 2147483647 w 204"/>
                <a:gd name="T79" fmla="*/ 2147483647 h 82"/>
                <a:gd name="T80" fmla="*/ 2147483647 w 204"/>
                <a:gd name="T81" fmla="*/ 2147483647 h 82"/>
                <a:gd name="T82" fmla="*/ 2147483647 w 204"/>
                <a:gd name="T83" fmla="*/ 2147483647 h 8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04"/>
                <a:gd name="T127" fmla="*/ 0 h 82"/>
                <a:gd name="T128" fmla="*/ 204 w 204"/>
                <a:gd name="T129" fmla="*/ 82 h 8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04" h="82">
                  <a:moveTo>
                    <a:pt x="176" y="62"/>
                  </a:moveTo>
                  <a:lnTo>
                    <a:pt x="172" y="62"/>
                  </a:lnTo>
                  <a:lnTo>
                    <a:pt x="170" y="64"/>
                  </a:lnTo>
                  <a:lnTo>
                    <a:pt x="166" y="70"/>
                  </a:lnTo>
                  <a:lnTo>
                    <a:pt x="160" y="76"/>
                  </a:lnTo>
                  <a:lnTo>
                    <a:pt x="158" y="78"/>
                  </a:lnTo>
                  <a:lnTo>
                    <a:pt x="154" y="80"/>
                  </a:lnTo>
                  <a:lnTo>
                    <a:pt x="146" y="78"/>
                  </a:lnTo>
                  <a:lnTo>
                    <a:pt x="132" y="76"/>
                  </a:lnTo>
                  <a:lnTo>
                    <a:pt x="124" y="70"/>
                  </a:lnTo>
                  <a:lnTo>
                    <a:pt x="120" y="68"/>
                  </a:lnTo>
                  <a:lnTo>
                    <a:pt x="120" y="64"/>
                  </a:lnTo>
                  <a:lnTo>
                    <a:pt x="98" y="64"/>
                  </a:lnTo>
                  <a:lnTo>
                    <a:pt x="94" y="66"/>
                  </a:lnTo>
                  <a:lnTo>
                    <a:pt x="90" y="68"/>
                  </a:lnTo>
                  <a:lnTo>
                    <a:pt x="78" y="74"/>
                  </a:lnTo>
                  <a:lnTo>
                    <a:pt x="68" y="80"/>
                  </a:lnTo>
                  <a:lnTo>
                    <a:pt x="60" y="82"/>
                  </a:lnTo>
                  <a:lnTo>
                    <a:pt x="52" y="82"/>
                  </a:lnTo>
                  <a:lnTo>
                    <a:pt x="40" y="80"/>
                  </a:lnTo>
                  <a:lnTo>
                    <a:pt x="34" y="80"/>
                  </a:lnTo>
                  <a:lnTo>
                    <a:pt x="28" y="82"/>
                  </a:lnTo>
                  <a:lnTo>
                    <a:pt x="28" y="74"/>
                  </a:lnTo>
                  <a:lnTo>
                    <a:pt x="32" y="72"/>
                  </a:lnTo>
                  <a:lnTo>
                    <a:pt x="34" y="68"/>
                  </a:lnTo>
                  <a:lnTo>
                    <a:pt x="22" y="70"/>
                  </a:lnTo>
                  <a:lnTo>
                    <a:pt x="14" y="68"/>
                  </a:lnTo>
                  <a:lnTo>
                    <a:pt x="6" y="64"/>
                  </a:lnTo>
                  <a:lnTo>
                    <a:pt x="0" y="60"/>
                  </a:lnTo>
                  <a:lnTo>
                    <a:pt x="14" y="56"/>
                  </a:lnTo>
                  <a:lnTo>
                    <a:pt x="26" y="54"/>
                  </a:lnTo>
                  <a:lnTo>
                    <a:pt x="70" y="54"/>
                  </a:lnTo>
                  <a:lnTo>
                    <a:pt x="70" y="52"/>
                  </a:lnTo>
                  <a:lnTo>
                    <a:pt x="72" y="50"/>
                  </a:lnTo>
                  <a:lnTo>
                    <a:pt x="12" y="50"/>
                  </a:lnTo>
                  <a:lnTo>
                    <a:pt x="12" y="44"/>
                  </a:lnTo>
                  <a:lnTo>
                    <a:pt x="14" y="42"/>
                  </a:lnTo>
                  <a:lnTo>
                    <a:pt x="18" y="36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26" y="28"/>
                  </a:lnTo>
                  <a:lnTo>
                    <a:pt x="42" y="26"/>
                  </a:lnTo>
                  <a:lnTo>
                    <a:pt x="54" y="24"/>
                  </a:lnTo>
                  <a:lnTo>
                    <a:pt x="68" y="20"/>
                  </a:lnTo>
                  <a:lnTo>
                    <a:pt x="78" y="14"/>
                  </a:lnTo>
                  <a:lnTo>
                    <a:pt x="90" y="6"/>
                  </a:lnTo>
                  <a:lnTo>
                    <a:pt x="90" y="16"/>
                  </a:lnTo>
                  <a:lnTo>
                    <a:pt x="94" y="18"/>
                  </a:lnTo>
                  <a:lnTo>
                    <a:pt x="96" y="18"/>
                  </a:lnTo>
                  <a:lnTo>
                    <a:pt x="102" y="16"/>
                  </a:lnTo>
                  <a:lnTo>
                    <a:pt x="110" y="18"/>
                  </a:lnTo>
                  <a:lnTo>
                    <a:pt x="120" y="20"/>
                  </a:lnTo>
                  <a:lnTo>
                    <a:pt x="124" y="20"/>
                  </a:lnTo>
                  <a:lnTo>
                    <a:pt x="124" y="16"/>
                  </a:lnTo>
                  <a:lnTo>
                    <a:pt x="128" y="14"/>
                  </a:lnTo>
                  <a:lnTo>
                    <a:pt x="130" y="12"/>
                  </a:lnTo>
                  <a:lnTo>
                    <a:pt x="136" y="14"/>
                  </a:lnTo>
                  <a:lnTo>
                    <a:pt x="142" y="16"/>
                  </a:lnTo>
                  <a:lnTo>
                    <a:pt x="138" y="26"/>
                  </a:lnTo>
                  <a:lnTo>
                    <a:pt x="138" y="28"/>
                  </a:lnTo>
                  <a:lnTo>
                    <a:pt x="142" y="28"/>
                  </a:lnTo>
                  <a:lnTo>
                    <a:pt x="144" y="28"/>
                  </a:lnTo>
                  <a:lnTo>
                    <a:pt x="146" y="28"/>
                  </a:lnTo>
                  <a:lnTo>
                    <a:pt x="150" y="24"/>
                  </a:lnTo>
                  <a:lnTo>
                    <a:pt x="150" y="18"/>
                  </a:lnTo>
                  <a:lnTo>
                    <a:pt x="152" y="12"/>
                  </a:lnTo>
                  <a:lnTo>
                    <a:pt x="160" y="8"/>
                  </a:lnTo>
                  <a:lnTo>
                    <a:pt x="174" y="4"/>
                  </a:lnTo>
                  <a:lnTo>
                    <a:pt x="194" y="0"/>
                  </a:lnTo>
                  <a:lnTo>
                    <a:pt x="204" y="0"/>
                  </a:lnTo>
                  <a:lnTo>
                    <a:pt x="200" y="4"/>
                  </a:lnTo>
                  <a:lnTo>
                    <a:pt x="196" y="10"/>
                  </a:lnTo>
                  <a:lnTo>
                    <a:pt x="182" y="20"/>
                  </a:lnTo>
                  <a:lnTo>
                    <a:pt x="172" y="30"/>
                  </a:lnTo>
                  <a:lnTo>
                    <a:pt x="168" y="38"/>
                  </a:lnTo>
                  <a:lnTo>
                    <a:pt x="166" y="44"/>
                  </a:lnTo>
                  <a:lnTo>
                    <a:pt x="168" y="46"/>
                  </a:lnTo>
                  <a:lnTo>
                    <a:pt x="170" y="50"/>
                  </a:lnTo>
                  <a:lnTo>
                    <a:pt x="178" y="52"/>
                  </a:lnTo>
                  <a:lnTo>
                    <a:pt x="186" y="54"/>
                  </a:lnTo>
                  <a:lnTo>
                    <a:pt x="188" y="56"/>
                  </a:lnTo>
                  <a:lnTo>
                    <a:pt x="190" y="58"/>
                  </a:lnTo>
                  <a:lnTo>
                    <a:pt x="188" y="62"/>
                  </a:lnTo>
                  <a:lnTo>
                    <a:pt x="182" y="64"/>
                  </a:lnTo>
                  <a:lnTo>
                    <a:pt x="176" y="6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02" name="Freeform 45"/>
            <p:cNvSpPr>
              <a:spLocks/>
            </p:cNvSpPr>
            <p:nvPr/>
          </p:nvSpPr>
          <p:spPr bwMode="auto">
            <a:xfrm>
              <a:off x="2735191" y="2417183"/>
              <a:ext cx="141832" cy="42478"/>
            </a:xfrm>
            <a:custGeom>
              <a:avLst/>
              <a:gdLst>
                <a:gd name="T0" fmla="*/ 0 w 96"/>
                <a:gd name="T1" fmla="*/ 2147483647 h 26"/>
                <a:gd name="T2" fmla="*/ 2147483647 w 96"/>
                <a:gd name="T3" fmla="*/ 2147483647 h 26"/>
                <a:gd name="T4" fmla="*/ 2147483647 w 96"/>
                <a:gd name="T5" fmla="*/ 2147483647 h 26"/>
                <a:gd name="T6" fmla="*/ 2147483647 w 96"/>
                <a:gd name="T7" fmla="*/ 2147483647 h 26"/>
                <a:gd name="T8" fmla="*/ 2147483647 w 96"/>
                <a:gd name="T9" fmla="*/ 2147483647 h 26"/>
                <a:gd name="T10" fmla="*/ 2147483647 w 96"/>
                <a:gd name="T11" fmla="*/ 2147483647 h 26"/>
                <a:gd name="T12" fmla="*/ 2147483647 w 96"/>
                <a:gd name="T13" fmla="*/ 2147483647 h 26"/>
                <a:gd name="T14" fmla="*/ 2147483647 w 96"/>
                <a:gd name="T15" fmla="*/ 2147483647 h 26"/>
                <a:gd name="T16" fmla="*/ 2147483647 w 96"/>
                <a:gd name="T17" fmla="*/ 2147483647 h 26"/>
                <a:gd name="T18" fmla="*/ 2147483647 w 96"/>
                <a:gd name="T19" fmla="*/ 2147483647 h 26"/>
                <a:gd name="T20" fmla="*/ 2147483647 w 96"/>
                <a:gd name="T21" fmla="*/ 2147483647 h 26"/>
                <a:gd name="T22" fmla="*/ 2147483647 w 96"/>
                <a:gd name="T23" fmla="*/ 2147483647 h 26"/>
                <a:gd name="T24" fmla="*/ 2147483647 w 96"/>
                <a:gd name="T25" fmla="*/ 2147483647 h 26"/>
                <a:gd name="T26" fmla="*/ 2147483647 w 96"/>
                <a:gd name="T27" fmla="*/ 0 h 26"/>
                <a:gd name="T28" fmla="*/ 2147483647 w 96"/>
                <a:gd name="T29" fmla="*/ 2147483647 h 26"/>
                <a:gd name="T30" fmla="*/ 2147483647 w 96"/>
                <a:gd name="T31" fmla="*/ 2147483647 h 26"/>
                <a:gd name="T32" fmla="*/ 2147483647 w 96"/>
                <a:gd name="T33" fmla="*/ 2147483647 h 26"/>
                <a:gd name="T34" fmla="*/ 2147483647 w 96"/>
                <a:gd name="T35" fmla="*/ 2147483647 h 26"/>
                <a:gd name="T36" fmla="*/ 2147483647 w 96"/>
                <a:gd name="T37" fmla="*/ 2147483647 h 26"/>
                <a:gd name="T38" fmla="*/ 2147483647 w 96"/>
                <a:gd name="T39" fmla="*/ 2147483647 h 26"/>
                <a:gd name="T40" fmla="*/ 2147483647 w 96"/>
                <a:gd name="T41" fmla="*/ 2147483647 h 26"/>
                <a:gd name="T42" fmla="*/ 0 w 96"/>
                <a:gd name="T43" fmla="*/ 2147483647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96"/>
                <a:gd name="T67" fmla="*/ 0 h 26"/>
                <a:gd name="T68" fmla="*/ 96 w 96"/>
                <a:gd name="T69" fmla="*/ 26 h 2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96" h="26">
                  <a:moveTo>
                    <a:pt x="0" y="24"/>
                  </a:moveTo>
                  <a:lnTo>
                    <a:pt x="6" y="24"/>
                  </a:lnTo>
                  <a:lnTo>
                    <a:pt x="12" y="24"/>
                  </a:lnTo>
                  <a:lnTo>
                    <a:pt x="16" y="24"/>
                  </a:lnTo>
                  <a:lnTo>
                    <a:pt x="18" y="26"/>
                  </a:lnTo>
                  <a:lnTo>
                    <a:pt x="26" y="26"/>
                  </a:lnTo>
                  <a:lnTo>
                    <a:pt x="42" y="20"/>
                  </a:lnTo>
                  <a:lnTo>
                    <a:pt x="52" y="16"/>
                  </a:lnTo>
                  <a:lnTo>
                    <a:pt x="58" y="22"/>
                  </a:lnTo>
                  <a:lnTo>
                    <a:pt x="68" y="16"/>
                  </a:lnTo>
                  <a:lnTo>
                    <a:pt x="76" y="12"/>
                  </a:lnTo>
                  <a:lnTo>
                    <a:pt x="86" y="8"/>
                  </a:lnTo>
                  <a:lnTo>
                    <a:pt x="96" y="4"/>
                  </a:lnTo>
                  <a:lnTo>
                    <a:pt x="90" y="0"/>
                  </a:lnTo>
                  <a:lnTo>
                    <a:pt x="78" y="2"/>
                  </a:lnTo>
                  <a:lnTo>
                    <a:pt x="70" y="4"/>
                  </a:lnTo>
                  <a:lnTo>
                    <a:pt x="46" y="10"/>
                  </a:lnTo>
                  <a:lnTo>
                    <a:pt x="24" y="16"/>
                  </a:lnTo>
                  <a:lnTo>
                    <a:pt x="16" y="18"/>
                  </a:lnTo>
                  <a:lnTo>
                    <a:pt x="4" y="18"/>
                  </a:lnTo>
                  <a:lnTo>
                    <a:pt x="4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03" name="Freeform 46"/>
            <p:cNvSpPr>
              <a:spLocks/>
            </p:cNvSpPr>
            <p:nvPr/>
          </p:nvSpPr>
          <p:spPr bwMode="auto">
            <a:xfrm>
              <a:off x="2799766" y="2435768"/>
              <a:ext cx="193722" cy="50443"/>
            </a:xfrm>
            <a:custGeom>
              <a:avLst/>
              <a:gdLst>
                <a:gd name="T0" fmla="*/ 2147483647 w 132"/>
                <a:gd name="T1" fmla="*/ 2147483647 h 32"/>
                <a:gd name="T2" fmla="*/ 2147483647 w 132"/>
                <a:gd name="T3" fmla="*/ 2147483647 h 32"/>
                <a:gd name="T4" fmla="*/ 2147483647 w 132"/>
                <a:gd name="T5" fmla="*/ 2147483647 h 32"/>
                <a:gd name="T6" fmla="*/ 2147483647 w 132"/>
                <a:gd name="T7" fmla="*/ 2147483647 h 32"/>
                <a:gd name="T8" fmla="*/ 2147483647 w 132"/>
                <a:gd name="T9" fmla="*/ 2147483647 h 32"/>
                <a:gd name="T10" fmla="*/ 2147483647 w 132"/>
                <a:gd name="T11" fmla="*/ 2147483647 h 32"/>
                <a:gd name="T12" fmla="*/ 0 w 132"/>
                <a:gd name="T13" fmla="*/ 2147483647 h 32"/>
                <a:gd name="T14" fmla="*/ 0 w 132"/>
                <a:gd name="T15" fmla="*/ 2147483647 h 32"/>
                <a:gd name="T16" fmla="*/ 2147483647 w 132"/>
                <a:gd name="T17" fmla="*/ 2147483647 h 32"/>
                <a:gd name="T18" fmla="*/ 2147483647 w 132"/>
                <a:gd name="T19" fmla="*/ 2147483647 h 32"/>
                <a:gd name="T20" fmla="*/ 2147483647 w 132"/>
                <a:gd name="T21" fmla="*/ 2147483647 h 32"/>
                <a:gd name="T22" fmla="*/ 2147483647 w 132"/>
                <a:gd name="T23" fmla="*/ 0 h 32"/>
                <a:gd name="T24" fmla="*/ 2147483647 w 132"/>
                <a:gd name="T25" fmla="*/ 2147483647 h 32"/>
                <a:gd name="T26" fmla="*/ 2147483647 w 132"/>
                <a:gd name="T27" fmla="*/ 2147483647 h 32"/>
                <a:gd name="T28" fmla="*/ 2147483647 w 132"/>
                <a:gd name="T29" fmla="*/ 2147483647 h 32"/>
                <a:gd name="T30" fmla="*/ 2147483647 w 132"/>
                <a:gd name="T31" fmla="*/ 2147483647 h 32"/>
                <a:gd name="T32" fmla="*/ 2147483647 w 132"/>
                <a:gd name="T33" fmla="*/ 2147483647 h 32"/>
                <a:gd name="T34" fmla="*/ 2147483647 w 132"/>
                <a:gd name="T35" fmla="*/ 2147483647 h 32"/>
                <a:gd name="T36" fmla="*/ 2147483647 w 132"/>
                <a:gd name="T37" fmla="*/ 2147483647 h 32"/>
                <a:gd name="T38" fmla="*/ 2147483647 w 132"/>
                <a:gd name="T39" fmla="*/ 2147483647 h 32"/>
                <a:gd name="T40" fmla="*/ 2147483647 w 132"/>
                <a:gd name="T41" fmla="*/ 2147483647 h 32"/>
                <a:gd name="T42" fmla="*/ 2147483647 w 132"/>
                <a:gd name="T43" fmla="*/ 2147483647 h 32"/>
                <a:gd name="T44" fmla="*/ 2147483647 w 132"/>
                <a:gd name="T45" fmla="*/ 0 h 32"/>
                <a:gd name="T46" fmla="*/ 2147483647 w 132"/>
                <a:gd name="T47" fmla="*/ 0 h 32"/>
                <a:gd name="T48" fmla="*/ 2147483647 w 132"/>
                <a:gd name="T49" fmla="*/ 2147483647 h 32"/>
                <a:gd name="T50" fmla="*/ 2147483647 w 132"/>
                <a:gd name="T51" fmla="*/ 2147483647 h 32"/>
                <a:gd name="T52" fmla="*/ 2147483647 w 132"/>
                <a:gd name="T53" fmla="*/ 2147483647 h 32"/>
                <a:gd name="T54" fmla="*/ 2147483647 w 132"/>
                <a:gd name="T55" fmla="*/ 2147483647 h 32"/>
                <a:gd name="T56" fmla="*/ 2147483647 w 132"/>
                <a:gd name="T57" fmla="*/ 2147483647 h 32"/>
                <a:gd name="T58" fmla="*/ 2147483647 w 132"/>
                <a:gd name="T59" fmla="*/ 2147483647 h 32"/>
                <a:gd name="T60" fmla="*/ 2147483647 w 132"/>
                <a:gd name="T61" fmla="*/ 2147483647 h 32"/>
                <a:gd name="T62" fmla="*/ 2147483647 w 132"/>
                <a:gd name="T63" fmla="*/ 2147483647 h 32"/>
                <a:gd name="T64" fmla="*/ 2147483647 w 132"/>
                <a:gd name="T65" fmla="*/ 2147483647 h 32"/>
                <a:gd name="T66" fmla="*/ 2147483647 w 132"/>
                <a:gd name="T67" fmla="*/ 2147483647 h 32"/>
                <a:gd name="T68" fmla="*/ 2147483647 w 132"/>
                <a:gd name="T69" fmla="*/ 2147483647 h 32"/>
                <a:gd name="T70" fmla="*/ 2147483647 w 132"/>
                <a:gd name="T71" fmla="*/ 2147483647 h 32"/>
                <a:gd name="T72" fmla="*/ 2147483647 w 132"/>
                <a:gd name="T73" fmla="*/ 2147483647 h 32"/>
                <a:gd name="T74" fmla="*/ 2147483647 w 132"/>
                <a:gd name="T75" fmla="*/ 2147483647 h 32"/>
                <a:gd name="T76" fmla="*/ 2147483647 w 132"/>
                <a:gd name="T77" fmla="*/ 2147483647 h 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32"/>
                <a:gd name="T118" fmla="*/ 0 h 32"/>
                <a:gd name="T119" fmla="*/ 132 w 132"/>
                <a:gd name="T120" fmla="*/ 32 h 3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32" h="32">
                  <a:moveTo>
                    <a:pt x="34" y="32"/>
                  </a:moveTo>
                  <a:lnTo>
                    <a:pt x="30" y="30"/>
                  </a:lnTo>
                  <a:lnTo>
                    <a:pt x="28" y="30"/>
                  </a:lnTo>
                  <a:lnTo>
                    <a:pt x="30" y="26"/>
                  </a:lnTo>
                  <a:lnTo>
                    <a:pt x="36" y="24"/>
                  </a:lnTo>
                  <a:lnTo>
                    <a:pt x="18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6" y="16"/>
                  </a:lnTo>
                  <a:lnTo>
                    <a:pt x="24" y="10"/>
                  </a:lnTo>
                  <a:lnTo>
                    <a:pt x="40" y="4"/>
                  </a:lnTo>
                  <a:lnTo>
                    <a:pt x="54" y="0"/>
                  </a:lnTo>
                  <a:lnTo>
                    <a:pt x="54" y="6"/>
                  </a:lnTo>
                  <a:lnTo>
                    <a:pt x="56" y="6"/>
                  </a:lnTo>
                  <a:lnTo>
                    <a:pt x="64" y="6"/>
                  </a:lnTo>
                  <a:lnTo>
                    <a:pt x="64" y="14"/>
                  </a:lnTo>
                  <a:lnTo>
                    <a:pt x="66" y="16"/>
                  </a:lnTo>
                  <a:lnTo>
                    <a:pt x="68" y="18"/>
                  </a:lnTo>
                  <a:lnTo>
                    <a:pt x="74" y="18"/>
                  </a:lnTo>
                  <a:lnTo>
                    <a:pt x="84" y="16"/>
                  </a:lnTo>
                  <a:lnTo>
                    <a:pt x="92" y="14"/>
                  </a:lnTo>
                  <a:lnTo>
                    <a:pt x="100" y="6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14" y="8"/>
                  </a:lnTo>
                  <a:lnTo>
                    <a:pt x="110" y="12"/>
                  </a:lnTo>
                  <a:lnTo>
                    <a:pt x="120" y="14"/>
                  </a:lnTo>
                  <a:lnTo>
                    <a:pt x="132" y="14"/>
                  </a:lnTo>
                  <a:lnTo>
                    <a:pt x="118" y="22"/>
                  </a:lnTo>
                  <a:lnTo>
                    <a:pt x="110" y="28"/>
                  </a:lnTo>
                  <a:lnTo>
                    <a:pt x="104" y="28"/>
                  </a:lnTo>
                  <a:lnTo>
                    <a:pt x="98" y="28"/>
                  </a:lnTo>
                  <a:lnTo>
                    <a:pt x="94" y="26"/>
                  </a:lnTo>
                  <a:lnTo>
                    <a:pt x="90" y="24"/>
                  </a:lnTo>
                  <a:lnTo>
                    <a:pt x="84" y="22"/>
                  </a:lnTo>
                  <a:lnTo>
                    <a:pt x="72" y="24"/>
                  </a:lnTo>
                  <a:lnTo>
                    <a:pt x="60" y="28"/>
                  </a:lnTo>
                  <a:lnTo>
                    <a:pt x="48" y="30"/>
                  </a:lnTo>
                  <a:lnTo>
                    <a:pt x="34" y="3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04" name="Freeform 47"/>
            <p:cNvSpPr>
              <a:spLocks/>
            </p:cNvSpPr>
            <p:nvPr/>
          </p:nvSpPr>
          <p:spPr bwMode="auto">
            <a:xfrm>
              <a:off x="2908158" y="2390634"/>
              <a:ext cx="93402" cy="29203"/>
            </a:xfrm>
            <a:custGeom>
              <a:avLst/>
              <a:gdLst>
                <a:gd name="T0" fmla="*/ 2147483647 w 64"/>
                <a:gd name="T1" fmla="*/ 2147483647 h 18"/>
                <a:gd name="T2" fmla="*/ 2147483647 w 64"/>
                <a:gd name="T3" fmla="*/ 2147483647 h 18"/>
                <a:gd name="T4" fmla="*/ 0 w 64"/>
                <a:gd name="T5" fmla="*/ 2147483647 h 18"/>
                <a:gd name="T6" fmla="*/ 2147483647 w 64"/>
                <a:gd name="T7" fmla="*/ 2147483647 h 18"/>
                <a:gd name="T8" fmla="*/ 2147483647 w 64"/>
                <a:gd name="T9" fmla="*/ 2147483647 h 18"/>
                <a:gd name="T10" fmla="*/ 2147483647 w 64"/>
                <a:gd name="T11" fmla="*/ 2147483647 h 18"/>
                <a:gd name="T12" fmla="*/ 2147483647 w 64"/>
                <a:gd name="T13" fmla="*/ 2147483647 h 18"/>
                <a:gd name="T14" fmla="*/ 2147483647 w 64"/>
                <a:gd name="T15" fmla="*/ 2147483647 h 18"/>
                <a:gd name="T16" fmla="*/ 2147483647 w 64"/>
                <a:gd name="T17" fmla="*/ 0 h 18"/>
                <a:gd name="T18" fmla="*/ 2147483647 w 64"/>
                <a:gd name="T19" fmla="*/ 2147483647 h 18"/>
                <a:gd name="T20" fmla="*/ 2147483647 w 64"/>
                <a:gd name="T21" fmla="*/ 2147483647 h 18"/>
                <a:gd name="T22" fmla="*/ 2147483647 w 64"/>
                <a:gd name="T23" fmla="*/ 2147483647 h 18"/>
                <a:gd name="T24" fmla="*/ 2147483647 w 64"/>
                <a:gd name="T25" fmla="*/ 2147483647 h 18"/>
                <a:gd name="T26" fmla="*/ 2147483647 w 64"/>
                <a:gd name="T27" fmla="*/ 2147483647 h 18"/>
                <a:gd name="T28" fmla="*/ 2147483647 w 64"/>
                <a:gd name="T29" fmla="*/ 2147483647 h 18"/>
                <a:gd name="T30" fmla="*/ 2147483647 w 64"/>
                <a:gd name="T31" fmla="*/ 2147483647 h 18"/>
                <a:gd name="T32" fmla="*/ 2147483647 w 64"/>
                <a:gd name="T33" fmla="*/ 2147483647 h 18"/>
                <a:gd name="T34" fmla="*/ 2147483647 w 64"/>
                <a:gd name="T35" fmla="*/ 2147483647 h 1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"/>
                <a:gd name="T55" fmla="*/ 0 h 18"/>
                <a:gd name="T56" fmla="*/ 64 w 64"/>
                <a:gd name="T57" fmla="*/ 18 h 1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" h="18">
                  <a:moveTo>
                    <a:pt x="12" y="18"/>
                  </a:moveTo>
                  <a:lnTo>
                    <a:pt x="6" y="16"/>
                  </a:lnTo>
                  <a:lnTo>
                    <a:pt x="0" y="14"/>
                  </a:lnTo>
                  <a:lnTo>
                    <a:pt x="8" y="12"/>
                  </a:lnTo>
                  <a:lnTo>
                    <a:pt x="18" y="12"/>
                  </a:lnTo>
                  <a:lnTo>
                    <a:pt x="26" y="10"/>
                  </a:lnTo>
                  <a:lnTo>
                    <a:pt x="28" y="10"/>
                  </a:lnTo>
                  <a:lnTo>
                    <a:pt x="30" y="8"/>
                  </a:lnTo>
                  <a:lnTo>
                    <a:pt x="48" y="0"/>
                  </a:lnTo>
                  <a:lnTo>
                    <a:pt x="58" y="2"/>
                  </a:lnTo>
                  <a:lnTo>
                    <a:pt x="64" y="4"/>
                  </a:lnTo>
                  <a:lnTo>
                    <a:pt x="58" y="10"/>
                  </a:lnTo>
                  <a:lnTo>
                    <a:pt x="48" y="16"/>
                  </a:lnTo>
                  <a:lnTo>
                    <a:pt x="30" y="18"/>
                  </a:lnTo>
                  <a:lnTo>
                    <a:pt x="30" y="16"/>
                  </a:lnTo>
                  <a:lnTo>
                    <a:pt x="28" y="16"/>
                  </a:lnTo>
                  <a:lnTo>
                    <a:pt x="22" y="16"/>
                  </a:lnTo>
                  <a:lnTo>
                    <a:pt x="12" y="1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05" name="Freeform 48"/>
            <p:cNvSpPr>
              <a:spLocks/>
            </p:cNvSpPr>
            <p:nvPr/>
          </p:nvSpPr>
          <p:spPr bwMode="auto">
            <a:xfrm>
              <a:off x="2970426" y="2496830"/>
              <a:ext cx="107239" cy="66372"/>
            </a:xfrm>
            <a:custGeom>
              <a:avLst/>
              <a:gdLst>
                <a:gd name="T0" fmla="*/ 2147483647 w 74"/>
                <a:gd name="T1" fmla="*/ 2147483647 h 42"/>
                <a:gd name="T2" fmla="*/ 2147483647 w 74"/>
                <a:gd name="T3" fmla="*/ 2147483647 h 42"/>
                <a:gd name="T4" fmla="*/ 2147483647 w 74"/>
                <a:gd name="T5" fmla="*/ 2147483647 h 42"/>
                <a:gd name="T6" fmla="*/ 2147483647 w 74"/>
                <a:gd name="T7" fmla="*/ 2147483647 h 42"/>
                <a:gd name="T8" fmla="*/ 2147483647 w 74"/>
                <a:gd name="T9" fmla="*/ 2147483647 h 42"/>
                <a:gd name="T10" fmla="*/ 2147483647 w 74"/>
                <a:gd name="T11" fmla="*/ 2147483647 h 42"/>
                <a:gd name="T12" fmla="*/ 2147483647 w 74"/>
                <a:gd name="T13" fmla="*/ 2147483647 h 42"/>
                <a:gd name="T14" fmla="*/ 2147483647 w 74"/>
                <a:gd name="T15" fmla="*/ 2147483647 h 42"/>
                <a:gd name="T16" fmla="*/ 2147483647 w 74"/>
                <a:gd name="T17" fmla="*/ 2147483647 h 42"/>
                <a:gd name="T18" fmla="*/ 2147483647 w 74"/>
                <a:gd name="T19" fmla="*/ 2147483647 h 42"/>
                <a:gd name="T20" fmla="*/ 2147483647 w 74"/>
                <a:gd name="T21" fmla="*/ 2147483647 h 42"/>
                <a:gd name="T22" fmla="*/ 2147483647 w 74"/>
                <a:gd name="T23" fmla="*/ 2147483647 h 42"/>
                <a:gd name="T24" fmla="*/ 2147483647 w 74"/>
                <a:gd name="T25" fmla="*/ 2147483647 h 42"/>
                <a:gd name="T26" fmla="*/ 2147483647 w 74"/>
                <a:gd name="T27" fmla="*/ 2147483647 h 42"/>
                <a:gd name="T28" fmla="*/ 2147483647 w 74"/>
                <a:gd name="T29" fmla="*/ 2147483647 h 42"/>
                <a:gd name="T30" fmla="*/ 2147483647 w 74"/>
                <a:gd name="T31" fmla="*/ 2147483647 h 42"/>
                <a:gd name="T32" fmla="*/ 2147483647 w 74"/>
                <a:gd name="T33" fmla="*/ 2147483647 h 42"/>
                <a:gd name="T34" fmla="*/ 2147483647 w 74"/>
                <a:gd name="T35" fmla="*/ 2147483647 h 42"/>
                <a:gd name="T36" fmla="*/ 2147483647 w 74"/>
                <a:gd name="T37" fmla="*/ 2147483647 h 42"/>
                <a:gd name="T38" fmla="*/ 0 w 74"/>
                <a:gd name="T39" fmla="*/ 2147483647 h 42"/>
                <a:gd name="T40" fmla="*/ 2147483647 w 74"/>
                <a:gd name="T41" fmla="*/ 2147483647 h 42"/>
                <a:gd name="T42" fmla="*/ 2147483647 w 74"/>
                <a:gd name="T43" fmla="*/ 2147483647 h 42"/>
                <a:gd name="T44" fmla="*/ 2147483647 w 74"/>
                <a:gd name="T45" fmla="*/ 2147483647 h 42"/>
                <a:gd name="T46" fmla="*/ 2147483647 w 74"/>
                <a:gd name="T47" fmla="*/ 2147483647 h 42"/>
                <a:gd name="T48" fmla="*/ 2147483647 w 74"/>
                <a:gd name="T49" fmla="*/ 2147483647 h 42"/>
                <a:gd name="T50" fmla="*/ 2147483647 w 74"/>
                <a:gd name="T51" fmla="*/ 2147483647 h 42"/>
                <a:gd name="T52" fmla="*/ 2147483647 w 74"/>
                <a:gd name="T53" fmla="*/ 2147483647 h 42"/>
                <a:gd name="T54" fmla="*/ 2147483647 w 74"/>
                <a:gd name="T55" fmla="*/ 2147483647 h 42"/>
                <a:gd name="T56" fmla="*/ 2147483647 w 74"/>
                <a:gd name="T57" fmla="*/ 2147483647 h 42"/>
                <a:gd name="T58" fmla="*/ 2147483647 w 74"/>
                <a:gd name="T59" fmla="*/ 2147483647 h 42"/>
                <a:gd name="T60" fmla="*/ 2147483647 w 74"/>
                <a:gd name="T61" fmla="*/ 2147483647 h 42"/>
                <a:gd name="T62" fmla="*/ 2147483647 w 74"/>
                <a:gd name="T63" fmla="*/ 2147483647 h 42"/>
                <a:gd name="T64" fmla="*/ 2147483647 w 74"/>
                <a:gd name="T65" fmla="*/ 2147483647 h 42"/>
                <a:gd name="T66" fmla="*/ 2147483647 w 74"/>
                <a:gd name="T67" fmla="*/ 0 h 42"/>
                <a:gd name="T68" fmla="*/ 2147483647 w 74"/>
                <a:gd name="T69" fmla="*/ 2147483647 h 4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4"/>
                <a:gd name="T106" fmla="*/ 0 h 42"/>
                <a:gd name="T107" fmla="*/ 74 w 74"/>
                <a:gd name="T108" fmla="*/ 42 h 4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4" h="42">
                  <a:moveTo>
                    <a:pt x="74" y="4"/>
                  </a:moveTo>
                  <a:lnTo>
                    <a:pt x="70" y="6"/>
                  </a:lnTo>
                  <a:lnTo>
                    <a:pt x="66" y="8"/>
                  </a:lnTo>
                  <a:lnTo>
                    <a:pt x="58" y="14"/>
                  </a:lnTo>
                  <a:lnTo>
                    <a:pt x="66" y="22"/>
                  </a:lnTo>
                  <a:lnTo>
                    <a:pt x="56" y="28"/>
                  </a:lnTo>
                  <a:lnTo>
                    <a:pt x="52" y="30"/>
                  </a:lnTo>
                  <a:lnTo>
                    <a:pt x="48" y="28"/>
                  </a:lnTo>
                  <a:lnTo>
                    <a:pt x="48" y="32"/>
                  </a:lnTo>
                  <a:lnTo>
                    <a:pt x="44" y="34"/>
                  </a:lnTo>
                  <a:lnTo>
                    <a:pt x="38" y="36"/>
                  </a:lnTo>
                  <a:lnTo>
                    <a:pt x="32" y="38"/>
                  </a:lnTo>
                  <a:lnTo>
                    <a:pt x="26" y="42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16" y="34"/>
                  </a:lnTo>
                  <a:lnTo>
                    <a:pt x="10" y="32"/>
                  </a:lnTo>
                  <a:lnTo>
                    <a:pt x="4" y="28"/>
                  </a:lnTo>
                  <a:lnTo>
                    <a:pt x="2" y="26"/>
                  </a:lnTo>
                  <a:lnTo>
                    <a:pt x="0" y="22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8" y="16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20" y="20"/>
                  </a:lnTo>
                  <a:lnTo>
                    <a:pt x="22" y="20"/>
                  </a:lnTo>
                  <a:lnTo>
                    <a:pt x="30" y="18"/>
                  </a:lnTo>
                  <a:lnTo>
                    <a:pt x="32" y="16"/>
                  </a:lnTo>
                  <a:lnTo>
                    <a:pt x="32" y="14"/>
                  </a:lnTo>
                  <a:lnTo>
                    <a:pt x="32" y="8"/>
                  </a:lnTo>
                  <a:lnTo>
                    <a:pt x="38" y="4"/>
                  </a:lnTo>
                  <a:lnTo>
                    <a:pt x="50" y="4"/>
                  </a:lnTo>
                  <a:lnTo>
                    <a:pt x="74" y="0"/>
                  </a:lnTo>
                  <a:lnTo>
                    <a:pt x="74" y="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06" name="Freeform 49"/>
            <p:cNvSpPr>
              <a:spLocks/>
            </p:cNvSpPr>
            <p:nvPr/>
          </p:nvSpPr>
          <p:spPr bwMode="auto">
            <a:xfrm>
              <a:off x="2950823" y="2593733"/>
              <a:ext cx="56503" cy="34513"/>
            </a:xfrm>
            <a:custGeom>
              <a:avLst/>
              <a:gdLst>
                <a:gd name="T0" fmla="*/ 2147483647 w 40"/>
                <a:gd name="T1" fmla="*/ 2147483647 h 22"/>
                <a:gd name="T2" fmla="*/ 2147483647 w 40"/>
                <a:gd name="T3" fmla="*/ 2147483647 h 22"/>
                <a:gd name="T4" fmla="*/ 2147483647 w 40"/>
                <a:gd name="T5" fmla="*/ 2147483647 h 22"/>
                <a:gd name="T6" fmla="*/ 0 w 40"/>
                <a:gd name="T7" fmla="*/ 2147483647 h 22"/>
                <a:gd name="T8" fmla="*/ 2147483647 w 40"/>
                <a:gd name="T9" fmla="*/ 2147483647 h 22"/>
                <a:gd name="T10" fmla="*/ 2147483647 w 40"/>
                <a:gd name="T11" fmla="*/ 2147483647 h 22"/>
                <a:gd name="T12" fmla="*/ 2147483647 w 40"/>
                <a:gd name="T13" fmla="*/ 0 h 22"/>
                <a:gd name="T14" fmla="*/ 2147483647 w 40"/>
                <a:gd name="T15" fmla="*/ 2147483647 h 22"/>
                <a:gd name="T16" fmla="*/ 2147483647 w 40"/>
                <a:gd name="T17" fmla="*/ 2147483647 h 22"/>
                <a:gd name="T18" fmla="*/ 2147483647 w 40"/>
                <a:gd name="T19" fmla="*/ 2147483647 h 22"/>
                <a:gd name="T20" fmla="*/ 2147483647 w 40"/>
                <a:gd name="T21" fmla="*/ 2147483647 h 22"/>
                <a:gd name="T22" fmla="*/ 2147483647 w 40"/>
                <a:gd name="T23" fmla="*/ 2147483647 h 22"/>
                <a:gd name="T24" fmla="*/ 2147483647 w 40"/>
                <a:gd name="T25" fmla="*/ 2147483647 h 2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0"/>
                <a:gd name="T40" fmla="*/ 0 h 22"/>
                <a:gd name="T41" fmla="*/ 40 w 40"/>
                <a:gd name="T42" fmla="*/ 22 h 2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0" h="22">
                  <a:moveTo>
                    <a:pt x="22" y="22"/>
                  </a:moveTo>
                  <a:lnTo>
                    <a:pt x="16" y="22"/>
                  </a:lnTo>
                  <a:lnTo>
                    <a:pt x="8" y="20"/>
                  </a:lnTo>
                  <a:lnTo>
                    <a:pt x="0" y="14"/>
                  </a:lnTo>
                  <a:lnTo>
                    <a:pt x="6" y="10"/>
                  </a:lnTo>
                  <a:lnTo>
                    <a:pt x="12" y="6"/>
                  </a:lnTo>
                  <a:lnTo>
                    <a:pt x="30" y="0"/>
                  </a:lnTo>
                  <a:lnTo>
                    <a:pt x="32" y="4"/>
                  </a:lnTo>
                  <a:lnTo>
                    <a:pt x="34" y="6"/>
                  </a:lnTo>
                  <a:lnTo>
                    <a:pt x="40" y="6"/>
                  </a:lnTo>
                  <a:lnTo>
                    <a:pt x="40" y="18"/>
                  </a:lnTo>
                  <a:lnTo>
                    <a:pt x="32" y="22"/>
                  </a:lnTo>
                  <a:lnTo>
                    <a:pt x="22" y="2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07" name="Freeform 50"/>
            <p:cNvSpPr>
              <a:spLocks/>
            </p:cNvSpPr>
            <p:nvPr/>
          </p:nvSpPr>
          <p:spPr bwMode="auto">
            <a:xfrm>
              <a:off x="3073053" y="2697274"/>
              <a:ext cx="117617" cy="66372"/>
            </a:xfrm>
            <a:custGeom>
              <a:avLst/>
              <a:gdLst>
                <a:gd name="T0" fmla="*/ 2147483647 w 80"/>
                <a:gd name="T1" fmla="*/ 2147483647 h 42"/>
                <a:gd name="T2" fmla="*/ 2147483647 w 80"/>
                <a:gd name="T3" fmla="*/ 2147483647 h 42"/>
                <a:gd name="T4" fmla="*/ 2147483647 w 80"/>
                <a:gd name="T5" fmla="*/ 2147483647 h 42"/>
                <a:gd name="T6" fmla="*/ 2147483647 w 80"/>
                <a:gd name="T7" fmla="*/ 2147483647 h 42"/>
                <a:gd name="T8" fmla="*/ 2147483647 w 80"/>
                <a:gd name="T9" fmla="*/ 2147483647 h 42"/>
                <a:gd name="T10" fmla="*/ 2147483647 w 80"/>
                <a:gd name="T11" fmla="*/ 2147483647 h 42"/>
                <a:gd name="T12" fmla="*/ 2147483647 w 80"/>
                <a:gd name="T13" fmla="*/ 2147483647 h 42"/>
                <a:gd name="T14" fmla="*/ 2147483647 w 80"/>
                <a:gd name="T15" fmla="*/ 2147483647 h 42"/>
                <a:gd name="T16" fmla="*/ 2147483647 w 80"/>
                <a:gd name="T17" fmla="*/ 2147483647 h 42"/>
                <a:gd name="T18" fmla="*/ 2147483647 w 80"/>
                <a:gd name="T19" fmla="*/ 2147483647 h 42"/>
                <a:gd name="T20" fmla="*/ 2147483647 w 80"/>
                <a:gd name="T21" fmla="*/ 2147483647 h 42"/>
                <a:gd name="T22" fmla="*/ 2147483647 w 80"/>
                <a:gd name="T23" fmla="*/ 2147483647 h 42"/>
                <a:gd name="T24" fmla="*/ 2147483647 w 80"/>
                <a:gd name="T25" fmla="*/ 2147483647 h 42"/>
                <a:gd name="T26" fmla="*/ 2147483647 w 80"/>
                <a:gd name="T27" fmla="*/ 2147483647 h 42"/>
                <a:gd name="T28" fmla="*/ 0 w 80"/>
                <a:gd name="T29" fmla="*/ 2147483647 h 42"/>
                <a:gd name="T30" fmla="*/ 2147483647 w 80"/>
                <a:gd name="T31" fmla="*/ 2147483647 h 42"/>
                <a:gd name="T32" fmla="*/ 2147483647 w 80"/>
                <a:gd name="T33" fmla="*/ 2147483647 h 42"/>
                <a:gd name="T34" fmla="*/ 2147483647 w 80"/>
                <a:gd name="T35" fmla="*/ 0 h 42"/>
                <a:gd name="T36" fmla="*/ 2147483647 w 80"/>
                <a:gd name="T37" fmla="*/ 2147483647 h 42"/>
                <a:gd name="T38" fmla="*/ 2147483647 w 80"/>
                <a:gd name="T39" fmla="*/ 2147483647 h 42"/>
                <a:gd name="T40" fmla="*/ 2147483647 w 80"/>
                <a:gd name="T41" fmla="*/ 2147483647 h 42"/>
                <a:gd name="T42" fmla="*/ 2147483647 w 80"/>
                <a:gd name="T43" fmla="*/ 2147483647 h 42"/>
                <a:gd name="T44" fmla="*/ 2147483647 w 80"/>
                <a:gd name="T45" fmla="*/ 2147483647 h 42"/>
                <a:gd name="T46" fmla="*/ 2147483647 w 80"/>
                <a:gd name="T47" fmla="*/ 2147483647 h 42"/>
                <a:gd name="T48" fmla="*/ 2147483647 w 80"/>
                <a:gd name="T49" fmla="*/ 2147483647 h 42"/>
                <a:gd name="T50" fmla="*/ 2147483647 w 80"/>
                <a:gd name="T51" fmla="*/ 2147483647 h 42"/>
                <a:gd name="T52" fmla="*/ 2147483647 w 80"/>
                <a:gd name="T53" fmla="*/ 2147483647 h 42"/>
                <a:gd name="T54" fmla="*/ 2147483647 w 80"/>
                <a:gd name="T55" fmla="*/ 2147483647 h 42"/>
                <a:gd name="T56" fmla="*/ 2147483647 w 80"/>
                <a:gd name="T57" fmla="*/ 2147483647 h 42"/>
                <a:gd name="T58" fmla="*/ 2147483647 w 80"/>
                <a:gd name="T59" fmla="*/ 2147483647 h 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0"/>
                <a:gd name="T91" fmla="*/ 0 h 42"/>
                <a:gd name="T92" fmla="*/ 80 w 80"/>
                <a:gd name="T93" fmla="*/ 42 h 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0" h="42">
                  <a:moveTo>
                    <a:pt x="58" y="40"/>
                  </a:moveTo>
                  <a:lnTo>
                    <a:pt x="56" y="30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2" y="26"/>
                  </a:lnTo>
                  <a:lnTo>
                    <a:pt x="38" y="30"/>
                  </a:lnTo>
                  <a:lnTo>
                    <a:pt x="30" y="36"/>
                  </a:lnTo>
                  <a:lnTo>
                    <a:pt x="22" y="40"/>
                  </a:lnTo>
                  <a:lnTo>
                    <a:pt x="16" y="42"/>
                  </a:lnTo>
                  <a:lnTo>
                    <a:pt x="10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0" y="34"/>
                  </a:lnTo>
                  <a:lnTo>
                    <a:pt x="8" y="24"/>
                  </a:lnTo>
                  <a:lnTo>
                    <a:pt x="22" y="14"/>
                  </a:lnTo>
                  <a:lnTo>
                    <a:pt x="46" y="0"/>
                  </a:lnTo>
                  <a:lnTo>
                    <a:pt x="52" y="6"/>
                  </a:lnTo>
                  <a:lnTo>
                    <a:pt x="58" y="12"/>
                  </a:lnTo>
                  <a:lnTo>
                    <a:pt x="70" y="22"/>
                  </a:lnTo>
                  <a:lnTo>
                    <a:pt x="68" y="28"/>
                  </a:lnTo>
                  <a:lnTo>
                    <a:pt x="74" y="28"/>
                  </a:lnTo>
                  <a:lnTo>
                    <a:pt x="80" y="30"/>
                  </a:lnTo>
                  <a:lnTo>
                    <a:pt x="74" y="36"/>
                  </a:lnTo>
                  <a:lnTo>
                    <a:pt x="70" y="38"/>
                  </a:lnTo>
                  <a:lnTo>
                    <a:pt x="64" y="40"/>
                  </a:lnTo>
                  <a:lnTo>
                    <a:pt x="60" y="38"/>
                  </a:lnTo>
                  <a:lnTo>
                    <a:pt x="60" y="36"/>
                  </a:lnTo>
                  <a:lnTo>
                    <a:pt x="58" y="4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08" name="Freeform 51"/>
            <p:cNvSpPr>
              <a:spLocks/>
            </p:cNvSpPr>
            <p:nvPr/>
          </p:nvSpPr>
          <p:spPr bwMode="auto">
            <a:xfrm>
              <a:off x="3028081" y="2435768"/>
              <a:ext cx="96861" cy="38495"/>
            </a:xfrm>
            <a:custGeom>
              <a:avLst/>
              <a:gdLst>
                <a:gd name="T0" fmla="*/ 2147483647 w 66"/>
                <a:gd name="T1" fmla="*/ 2147483647 h 24"/>
                <a:gd name="T2" fmla="*/ 2147483647 w 66"/>
                <a:gd name="T3" fmla="*/ 2147483647 h 24"/>
                <a:gd name="T4" fmla="*/ 2147483647 w 66"/>
                <a:gd name="T5" fmla="*/ 2147483647 h 24"/>
                <a:gd name="T6" fmla="*/ 2147483647 w 66"/>
                <a:gd name="T7" fmla="*/ 2147483647 h 24"/>
                <a:gd name="T8" fmla="*/ 2147483647 w 66"/>
                <a:gd name="T9" fmla="*/ 2147483647 h 24"/>
                <a:gd name="T10" fmla="*/ 2147483647 w 66"/>
                <a:gd name="T11" fmla="*/ 2147483647 h 24"/>
                <a:gd name="T12" fmla="*/ 2147483647 w 66"/>
                <a:gd name="T13" fmla="*/ 2147483647 h 24"/>
                <a:gd name="T14" fmla="*/ 2147483647 w 66"/>
                <a:gd name="T15" fmla="*/ 2147483647 h 24"/>
                <a:gd name="T16" fmla="*/ 2147483647 w 66"/>
                <a:gd name="T17" fmla="*/ 2147483647 h 24"/>
                <a:gd name="T18" fmla="*/ 2147483647 w 66"/>
                <a:gd name="T19" fmla="*/ 2147483647 h 24"/>
                <a:gd name="T20" fmla="*/ 2147483647 w 66"/>
                <a:gd name="T21" fmla="*/ 0 h 24"/>
                <a:gd name="T22" fmla="*/ 2147483647 w 66"/>
                <a:gd name="T23" fmla="*/ 0 h 24"/>
                <a:gd name="T24" fmla="*/ 2147483647 w 66"/>
                <a:gd name="T25" fmla="*/ 2147483647 h 24"/>
                <a:gd name="T26" fmla="*/ 2147483647 w 66"/>
                <a:gd name="T27" fmla="*/ 2147483647 h 24"/>
                <a:gd name="T28" fmla="*/ 2147483647 w 66"/>
                <a:gd name="T29" fmla="*/ 0 h 24"/>
                <a:gd name="T30" fmla="*/ 2147483647 w 66"/>
                <a:gd name="T31" fmla="*/ 2147483647 h 24"/>
                <a:gd name="T32" fmla="*/ 2147483647 w 66"/>
                <a:gd name="T33" fmla="*/ 2147483647 h 24"/>
                <a:gd name="T34" fmla="*/ 2147483647 w 66"/>
                <a:gd name="T35" fmla="*/ 2147483647 h 24"/>
                <a:gd name="T36" fmla="*/ 2147483647 w 66"/>
                <a:gd name="T37" fmla="*/ 2147483647 h 24"/>
                <a:gd name="T38" fmla="*/ 2147483647 w 66"/>
                <a:gd name="T39" fmla="*/ 2147483647 h 24"/>
                <a:gd name="T40" fmla="*/ 2147483647 w 66"/>
                <a:gd name="T41" fmla="*/ 2147483647 h 24"/>
                <a:gd name="T42" fmla="*/ 2147483647 w 66"/>
                <a:gd name="T43" fmla="*/ 2147483647 h 24"/>
                <a:gd name="T44" fmla="*/ 2147483647 w 66"/>
                <a:gd name="T45" fmla="*/ 2147483647 h 24"/>
                <a:gd name="T46" fmla="*/ 2147483647 w 66"/>
                <a:gd name="T47" fmla="*/ 2147483647 h 24"/>
                <a:gd name="T48" fmla="*/ 2147483647 w 66"/>
                <a:gd name="T49" fmla="*/ 2147483647 h 24"/>
                <a:gd name="T50" fmla="*/ 2147483647 w 66"/>
                <a:gd name="T51" fmla="*/ 2147483647 h 24"/>
                <a:gd name="T52" fmla="*/ 2147483647 w 66"/>
                <a:gd name="T53" fmla="*/ 2147483647 h 24"/>
                <a:gd name="T54" fmla="*/ 2147483647 w 66"/>
                <a:gd name="T55" fmla="*/ 2147483647 h 24"/>
                <a:gd name="T56" fmla="*/ 2147483647 w 66"/>
                <a:gd name="T57" fmla="*/ 2147483647 h 24"/>
                <a:gd name="T58" fmla="*/ 0 w 66"/>
                <a:gd name="T59" fmla="*/ 2147483647 h 24"/>
                <a:gd name="T60" fmla="*/ 0 w 66"/>
                <a:gd name="T61" fmla="*/ 2147483647 h 24"/>
                <a:gd name="T62" fmla="*/ 0 w 66"/>
                <a:gd name="T63" fmla="*/ 2147483647 h 24"/>
                <a:gd name="T64" fmla="*/ 2147483647 w 66"/>
                <a:gd name="T65" fmla="*/ 2147483647 h 24"/>
                <a:gd name="T66" fmla="*/ 2147483647 w 66"/>
                <a:gd name="T67" fmla="*/ 0 h 24"/>
                <a:gd name="T68" fmla="*/ 2147483647 w 66"/>
                <a:gd name="T69" fmla="*/ 2147483647 h 24"/>
                <a:gd name="T70" fmla="*/ 2147483647 w 66"/>
                <a:gd name="T71" fmla="*/ 2147483647 h 24"/>
                <a:gd name="T72" fmla="*/ 2147483647 w 66"/>
                <a:gd name="T73" fmla="*/ 2147483647 h 24"/>
                <a:gd name="T74" fmla="*/ 2147483647 w 66"/>
                <a:gd name="T75" fmla="*/ 2147483647 h 24"/>
                <a:gd name="T76" fmla="*/ 2147483647 w 66"/>
                <a:gd name="T77" fmla="*/ 2147483647 h 2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6"/>
                <a:gd name="T118" fmla="*/ 0 h 24"/>
                <a:gd name="T119" fmla="*/ 66 w 66"/>
                <a:gd name="T120" fmla="*/ 24 h 2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6" h="24">
                  <a:moveTo>
                    <a:pt x="10" y="6"/>
                  </a:moveTo>
                  <a:lnTo>
                    <a:pt x="16" y="10"/>
                  </a:lnTo>
                  <a:lnTo>
                    <a:pt x="22" y="12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6" y="6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8" y="12"/>
                  </a:lnTo>
                  <a:lnTo>
                    <a:pt x="40" y="4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6" y="2"/>
                  </a:lnTo>
                  <a:lnTo>
                    <a:pt x="62" y="2"/>
                  </a:lnTo>
                  <a:lnTo>
                    <a:pt x="64" y="0"/>
                  </a:lnTo>
                  <a:lnTo>
                    <a:pt x="66" y="6"/>
                  </a:lnTo>
                  <a:lnTo>
                    <a:pt x="62" y="12"/>
                  </a:lnTo>
                  <a:lnTo>
                    <a:pt x="56" y="16"/>
                  </a:lnTo>
                  <a:lnTo>
                    <a:pt x="46" y="20"/>
                  </a:lnTo>
                  <a:lnTo>
                    <a:pt x="42" y="20"/>
                  </a:lnTo>
                  <a:lnTo>
                    <a:pt x="36" y="20"/>
                  </a:lnTo>
                  <a:lnTo>
                    <a:pt x="34" y="24"/>
                  </a:lnTo>
                  <a:lnTo>
                    <a:pt x="28" y="24"/>
                  </a:lnTo>
                  <a:lnTo>
                    <a:pt x="24" y="24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8" y="14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0" y="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09" name="Freeform 52"/>
            <p:cNvSpPr>
              <a:spLocks/>
            </p:cNvSpPr>
            <p:nvPr/>
          </p:nvSpPr>
          <p:spPr bwMode="auto">
            <a:xfrm>
              <a:off x="3156077" y="2426475"/>
              <a:ext cx="237541" cy="59734"/>
            </a:xfrm>
            <a:custGeom>
              <a:avLst/>
              <a:gdLst>
                <a:gd name="T0" fmla="*/ 2147483647 w 164"/>
                <a:gd name="T1" fmla="*/ 2147483647 h 38"/>
                <a:gd name="T2" fmla="*/ 2147483647 w 164"/>
                <a:gd name="T3" fmla="*/ 2147483647 h 38"/>
                <a:gd name="T4" fmla="*/ 2147483647 w 164"/>
                <a:gd name="T5" fmla="*/ 2147483647 h 38"/>
                <a:gd name="T6" fmla="*/ 2147483647 w 164"/>
                <a:gd name="T7" fmla="*/ 2147483647 h 38"/>
                <a:gd name="T8" fmla="*/ 2147483647 w 164"/>
                <a:gd name="T9" fmla="*/ 2147483647 h 38"/>
                <a:gd name="T10" fmla="*/ 2147483647 w 164"/>
                <a:gd name="T11" fmla="*/ 2147483647 h 38"/>
                <a:gd name="T12" fmla="*/ 2147483647 w 164"/>
                <a:gd name="T13" fmla="*/ 2147483647 h 38"/>
                <a:gd name="T14" fmla="*/ 2147483647 w 164"/>
                <a:gd name="T15" fmla="*/ 2147483647 h 38"/>
                <a:gd name="T16" fmla="*/ 0 w 164"/>
                <a:gd name="T17" fmla="*/ 2147483647 h 38"/>
                <a:gd name="T18" fmla="*/ 2147483647 w 164"/>
                <a:gd name="T19" fmla="*/ 2147483647 h 38"/>
                <a:gd name="T20" fmla="*/ 2147483647 w 164"/>
                <a:gd name="T21" fmla="*/ 0 h 38"/>
                <a:gd name="T22" fmla="*/ 2147483647 w 164"/>
                <a:gd name="T23" fmla="*/ 2147483647 h 38"/>
                <a:gd name="T24" fmla="*/ 2147483647 w 164"/>
                <a:gd name="T25" fmla="*/ 2147483647 h 38"/>
                <a:gd name="T26" fmla="*/ 2147483647 w 164"/>
                <a:gd name="T27" fmla="*/ 2147483647 h 38"/>
                <a:gd name="T28" fmla="*/ 2147483647 w 164"/>
                <a:gd name="T29" fmla="*/ 2147483647 h 38"/>
                <a:gd name="T30" fmla="*/ 2147483647 w 164"/>
                <a:gd name="T31" fmla="*/ 2147483647 h 38"/>
                <a:gd name="T32" fmla="*/ 2147483647 w 164"/>
                <a:gd name="T33" fmla="*/ 2147483647 h 38"/>
                <a:gd name="T34" fmla="*/ 2147483647 w 164"/>
                <a:gd name="T35" fmla="*/ 2147483647 h 38"/>
                <a:gd name="T36" fmla="*/ 2147483647 w 164"/>
                <a:gd name="T37" fmla="*/ 2147483647 h 38"/>
                <a:gd name="T38" fmla="*/ 2147483647 w 164"/>
                <a:gd name="T39" fmla="*/ 2147483647 h 38"/>
                <a:gd name="T40" fmla="*/ 2147483647 w 164"/>
                <a:gd name="T41" fmla="*/ 2147483647 h 38"/>
                <a:gd name="T42" fmla="*/ 2147483647 w 164"/>
                <a:gd name="T43" fmla="*/ 2147483647 h 38"/>
                <a:gd name="T44" fmla="*/ 2147483647 w 164"/>
                <a:gd name="T45" fmla="*/ 2147483647 h 38"/>
                <a:gd name="T46" fmla="*/ 2147483647 w 164"/>
                <a:gd name="T47" fmla="*/ 2147483647 h 38"/>
                <a:gd name="T48" fmla="*/ 2147483647 w 164"/>
                <a:gd name="T49" fmla="*/ 2147483647 h 38"/>
                <a:gd name="T50" fmla="*/ 2147483647 w 164"/>
                <a:gd name="T51" fmla="*/ 2147483647 h 38"/>
                <a:gd name="T52" fmla="*/ 2147483647 w 164"/>
                <a:gd name="T53" fmla="*/ 2147483647 h 38"/>
                <a:gd name="T54" fmla="*/ 2147483647 w 164"/>
                <a:gd name="T55" fmla="*/ 2147483647 h 38"/>
                <a:gd name="T56" fmla="*/ 2147483647 w 164"/>
                <a:gd name="T57" fmla="*/ 2147483647 h 38"/>
                <a:gd name="T58" fmla="*/ 2147483647 w 164"/>
                <a:gd name="T59" fmla="*/ 2147483647 h 38"/>
                <a:gd name="T60" fmla="*/ 2147483647 w 164"/>
                <a:gd name="T61" fmla="*/ 2147483647 h 38"/>
                <a:gd name="T62" fmla="*/ 2147483647 w 164"/>
                <a:gd name="T63" fmla="*/ 2147483647 h 38"/>
                <a:gd name="T64" fmla="*/ 2147483647 w 164"/>
                <a:gd name="T65" fmla="*/ 2147483647 h 38"/>
                <a:gd name="T66" fmla="*/ 2147483647 w 164"/>
                <a:gd name="T67" fmla="*/ 2147483647 h 38"/>
                <a:gd name="T68" fmla="*/ 2147483647 w 164"/>
                <a:gd name="T69" fmla="*/ 2147483647 h 38"/>
                <a:gd name="T70" fmla="*/ 2147483647 w 164"/>
                <a:gd name="T71" fmla="*/ 2147483647 h 38"/>
                <a:gd name="T72" fmla="*/ 2147483647 w 164"/>
                <a:gd name="T73" fmla="*/ 2147483647 h 38"/>
                <a:gd name="T74" fmla="*/ 2147483647 w 164"/>
                <a:gd name="T75" fmla="*/ 2147483647 h 38"/>
                <a:gd name="T76" fmla="*/ 2147483647 w 164"/>
                <a:gd name="T77" fmla="*/ 2147483647 h 38"/>
                <a:gd name="T78" fmla="*/ 2147483647 w 164"/>
                <a:gd name="T79" fmla="*/ 2147483647 h 38"/>
                <a:gd name="T80" fmla="*/ 2147483647 w 164"/>
                <a:gd name="T81" fmla="*/ 2147483647 h 38"/>
                <a:gd name="T82" fmla="*/ 2147483647 w 164"/>
                <a:gd name="T83" fmla="*/ 2147483647 h 38"/>
                <a:gd name="T84" fmla="*/ 2147483647 w 164"/>
                <a:gd name="T85" fmla="*/ 2147483647 h 38"/>
                <a:gd name="T86" fmla="*/ 2147483647 w 164"/>
                <a:gd name="T87" fmla="*/ 2147483647 h 38"/>
                <a:gd name="T88" fmla="*/ 2147483647 w 164"/>
                <a:gd name="T89" fmla="*/ 2147483647 h 38"/>
                <a:gd name="T90" fmla="*/ 2147483647 w 164"/>
                <a:gd name="T91" fmla="*/ 2147483647 h 38"/>
                <a:gd name="T92" fmla="*/ 2147483647 w 164"/>
                <a:gd name="T93" fmla="*/ 2147483647 h 38"/>
                <a:gd name="T94" fmla="*/ 2147483647 w 164"/>
                <a:gd name="T95" fmla="*/ 2147483647 h 38"/>
                <a:gd name="T96" fmla="*/ 2147483647 w 164"/>
                <a:gd name="T97" fmla="*/ 2147483647 h 38"/>
                <a:gd name="T98" fmla="*/ 2147483647 w 164"/>
                <a:gd name="T99" fmla="*/ 2147483647 h 38"/>
                <a:gd name="T100" fmla="*/ 2147483647 w 164"/>
                <a:gd name="T101" fmla="*/ 2147483647 h 38"/>
                <a:gd name="T102" fmla="*/ 2147483647 w 164"/>
                <a:gd name="T103" fmla="*/ 2147483647 h 38"/>
                <a:gd name="T104" fmla="*/ 2147483647 w 164"/>
                <a:gd name="T105" fmla="*/ 2147483647 h 38"/>
                <a:gd name="T106" fmla="*/ 2147483647 w 164"/>
                <a:gd name="T107" fmla="*/ 2147483647 h 38"/>
                <a:gd name="T108" fmla="*/ 2147483647 w 164"/>
                <a:gd name="T109" fmla="*/ 2147483647 h 38"/>
                <a:gd name="T110" fmla="*/ 2147483647 w 164"/>
                <a:gd name="T111" fmla="*/ 2147483647 h 38"/>
                <a:gd name="T112" fmla="*/ 2147483647 w 164"/>
                <a:gd name="T113" fmla="*/ 2147483647 h 38"/>
                <a:gd name="T114" fmla="*/ 2147483647 w 164"/>
                <a:gd name="T115" fmla="*/ 2147483647 h 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64"/>
                <a:gd name="T175" fmla="*/ 0 h 38"/>
                <a:gd name="T176" fmla="*/ 164 w 164"/>
                <a:gd name="T177" fmla="*/ 38 h 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64" h="38">
                  <a:moveTo>
                    <a:pt x="30" y="22"/>
                  </a:moveTo>
                  <a:lnTo>
                    <a:pt x="36" y="18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2" y="16"/>
                  </a:lnTo>
                  <a:lnTo>
                    <a:pt x="12" y="18"/>
                  </a:lnTo>
                  <a:lnTo>
                    <a:pt x="8" y="16"/>
                  </a:lnTo>
                  <a:lnTo>
                    <a:pt x="4" y="14"/>
                  </a:lnTo>
                  <a:lnTo>
                    <a:pt x="0" y="6"/>
                  </a:lnTo>
                  <a:lnTo>
                    <a:pt x="8" y="2"/>
                  </a:lnTo>
                  <a:lnTo>
                    <a:pt x="20" y="0"/>
                  </a:lnTo>
                  <a:lnTo>
                    <a:pt x="28" y="2"/>
                  </a:lnTo>
                  <a:lnTo>
                    <a:pt x="32" y="6"/>
                  </a:lnTo>
                  <a:lnTo>
                    <a:pt x="38" y="8"/>
                  </a:lnTo>
                  <a:lnTo>
                    <a:pt x="44" y="10"/>
                  </a:lnTo>
                  <a:lnTo>
                    <a:pt x="58" y="10"/>
                  </a:lnTo>
                  <a:lnTo>
                    <a:pt x="60" y="8"/>
                  </a:lnTo>
                  <a:lnTo>
                    <a:pt x="64" y="6"/>
                  </a:lnTo>
                  <a:lnTo>
                    <a:pt x="68" y="6"/>
                  </a:lnTo>
                  <a:lnTo>
                    <a:pt x="62" y="10"/>
                  </a:lnTo>
                  <a:lnTo>
                    <a:pt x="60" y="12"/>
                  </a:lnTo>
                  <a:lnTo>
                    <a:pt x="58" y="16"/>
                  </a:lnTo>
                  <a:lnTo>
                    <a:pt x="60" y="18"/>
                  </a:lnTo>
                  <a:lnTo>
                    <a:pt x="60" y="20"/>
                  </a:lnTo>
                  <a:lnTo>
                    <a:pt x="66" y="20"/>
                  </a:lnTo>
                  <a:lnTo>
                    <a:pt x="80" y="20"/>
                  </a:lnTo>
                  <a:lnTo>
                    <a:pt x="94" y="20"/>
                  </a:lnTo>
                  <a:lnTo>
                    <a:pt x="108" y="20"/>
                  </a:lnTo>
                  <a:lnTo>
                    <a:pt x="120" y="18"/>
                  </a:lnTo>
                  <a:lnTo>
                    <a:pt x="136" y="18"/>
                  </a:lnTo>
                  <a:lnTo>
                    <a:pt x="144" y="18"/>
                  </a:lnTo>
                  <a:lnTo>
                    <a:pt x="152" y="20"/>
                  </a:lnTo>
                  <a:lnTo>
                    <a:pt x="164" y="22"/>
                  </a:lnTo>
                  <a:lnTo>
                    <a:pt x="160" y="30"/>
                  </a:lnTo>
                  <a:lnTo>
                    <a:pt x="156" y="36"/>
                  </a:lnTo>
                  <a:lnTo>
                    <a:pt x="148" y="38"/>
                  </a:lnTo>
                  <a:lnTo>
                    <a:pt x="140" y="38"/>
                  </a:lnTo>
                  <a:lnTo>
                    <a:pt x="132" y="38"/>
                  </a:lnTo>
                  <a:lnTo>
                    <a:pt x="124" y="36"/>
                  </a:lnTo>
                  <a:lnTo>
                    <a:pt x="118" y="36"/>
                  </a:lnTo>
                  <a:lnTo>
                    <a:pt x="110" y="34"/>
                  </a:lnTo>
                  <a:lnTo>
                    <a:pt x="104" y="34"/>
                  </a:lnTo>
                  <a:lnTo>
                    <a:pt x="96" y="32"/>
                  </a:lnTo>
                  <a:lnTo>
                    <a:pt x="90" y="30"/>
                  </a:lnTo>
                  <a:lnTo>
                    <a:pt x="86" y="30"/>
                  </a:lnTo>
                  <a:lnTo>
                    <a:pt x="78" y="32"/>
                  </a:lnTo>
                  <a:lnTo>
                    <a:pt x="72" y="34"/>
                  </a:lnTo>
                  <a:lnTo>
                    <a:pt x="68" y="38"/>
                  </a:lnTo>
                  <a:lnTo>
                    <a:pt x="62" y="38"/>
                  </a:lnTo>
                  <a:lnTo>
                    <a:pt x="42" y="36"/>
                  </a:lnTo>
                  <a:lnTo>
                    <a:pt x="32" y="36"/>
                  </a:lnTo>
                  <a:lnTo>
                    <a:pt x="28" y="36"/>
                  </a:lnTo>
                  <a:lnTo>
                    <a:pt x="24" y="38"/>
                  </a:lnTo>
                  <a:lnTo>
                    <a:pt x="24" y="30"/>
                  </a:lnTo>
                  <a:lnTo>
                    <a:pt x="28" y="24"/>
                  </a:lnTo>
                  <a:lnTo>
                    <a:pt x="32" y="20"/>
                  </a:lnTo>
                  <a:lnTo>
                    <a:pt x="36" y="20"/>
                  </a:lnTo>
                  <a:lnTo>
                    <a:pt x="30" y="2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10" name="Freeform 53"/>
            <p:cNvSpPr>
              <a:spLocks/>
            </p:cNvSpPr>
            <p:nvPr/>
          </p:nvSpPr>
          <p:spPr bwMode="auto">
            <a:xfrm>
              <a:off x="3118024" y="2460990"/>
              <a:ext cx="46124" cy="22567"/>
            </a:xfrm>
            <a:custGeom>
              <a:avLst/>
              <a:gdLst>
                <a:gd name="T0" fmla="*/ 2147483647 w 30"/>
                <a:gd name="T1" fmla="*/ 2147483647 h 14"/>
                <a:gd name="T2" fmla="*/ 2147483647 w 30"/>
                <a:gd name="T3" fmla="*/ 2147483647 h 14"/>
                <a:gd name="T4" fmla="*/ 2147483647 w 30"/>
                <a:gd name="T5" fmla="*/ 2147483647 h 14"/>
                <a:gd name="T6" fmla="*/ 2147483647 w 30"/>
                <a:gd name="T7" fmla="*/ 2147483647 h 14"/>
                <a:gd name="T8" fmla="*/ 2147483647 w 30"/>
                <a:gd name="T9" fmla="*/ 2147483647 h 14"/>
                <a:gd name="T10" fmla="*/ 0 w 30"/>
                <a:gd name="T11" fmla="*/ 2147483647 h 14"/>
                <a:gd name="T12" fmla="*/ 2147483647 w 30"/>
                <a:gd name="T13" fmla="*/ 2147483647 h 14"/>
                <a:gd name="T14" fmla="*/ 2147483647 w 30"/>
                <a:gd name="T15" fmla="*/ 0 h 14"/>
                <a:gd name="T16" fmla="*/ 2147483647 w 30"/>
                <a:gd name="T17" fmla="*/ 0 h 14"/>
                <a:gd name="T18" fmla="*/ 2147483647 w 30"/>
                <a:gd name="T19" fmla="*/ 2147483647 h 14"/>
                <a:gd name="T20" fmla="*/ 2147483647 w 30"/>
                <a:gd name="T21" fmla="*/ 2147483647 h 14"/>
                <a:gd name="T22" fmla="*/ 2147483647 w 30"/>
                <a:gd name="T23" fmla="*/ 2147483647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"/>
                <a:gd name="T37" fmla="*/ 0 h 14"/>
                <a:gd name="T38" fmla="*/ 30 w 30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" h="14">
                  <a:moveTo>
                    <a:pt x="30" y="8"/>
                  </a:moveTo>
                  <a:lnTo>
                    <a:pt x="28" y="12"/>
                  </a:lnTo>
                  <a:lnTo>
                    <a:pt x="24" y="14"/>
                  </a:lnTo>
                  <a:lnTo>
                    <a:pt x="20" y="14"/>
                  </a:lnTo>
                  <a:lnTo>
                    <a:pt x="10" y="12"/>
                  </a:lnTo>
                  <a:lnTo>
                    <a:pt x="0" y="10"/>
                  </a:lnTo>
                  <a:lnTo>
                    <a:pt x="6" y="4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4"/>
                  </a:lnTo>
                  <a:lnTo>
                    <a:pt x="30" y="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11" name="Freeform 54"/>
            <p:cNvSpPr>
              <a:spLocks/>
            </p:cNvSpPr>
            <p:nvPr/>
          </p:nvSpPr>
          <p:spPr bwMode="auto">
            <a:xfrm>
              <a:off x="3166455" y="2390634"/>
              <a:ext cx="51890" cy="29203"/>
            </a:xfrm>
            <a:custGeom>
              <a:avLst/>
              <a:gdLst>
                <a:gd name="T0" fmla="*/ 2147483647 w 36"/>
                <a:gd name="T1" fmla="*/ 2147483647 h 18"/>
                <a:gd name="T2" fmla="*/ 2147483647 w 36"/>
                <a:gd name="T3" fmla="*/ 2147483647 h 18"/>
                <a:gd name="T4" fmla="*/ 2147483647 w 36"/>
                <a:gd name="T5" fmla="*/ 2147483647 h 18"/>
                <a:gd name="T6" fmla="*/ 2147483647 w 36"/>
                <a:gd name="T7" fmla="*/ 2147483647 h 18"/>
                <a:gd name="T8" fmla="*/ 2147483647 w 36"/>
                <a:gd name="T9" fmla="*/ 2147483647 h 18"/>
                <a:gd name="T10" fmla="*/ 2147483647 w 36"/>
                <a:gd name="T11" fmla="*/ 2147483647 h 18"/>
                <a:gd name="T12" fmla="*/ 2147483647 w 36"/>
                <a:gd name="T13" fmla="*/ 2147483647 h 18"/>
                <a:gd name="T14" fmla="*/ 2147483647 w 36"/>
                <a:gd name="T15" fmla="*/ 2147483647 h 18"/>
                <a:gd name="T16" fmla="*/ 2147483647 w 36"/>
                <a:gd name="T17" fmla="*/ 2147483647 h 18"/>
                <a:gd name="T18" fmla="*/ 0 w 36"/>
                <a:gd name="T19" fmla="*/ 2147483647 h 18"/>
                <a:gd name="T20" fmla="*/ 2147483647 w 36"/>
                <a:gd name="T21" fmla="*/ 2147483647 h 18"/>
                <a:gd name="T22" fmla="*/ 2147483647 w 36"/>
                <a:gd name="T23" fmla="*/ 0 h 18"/>
                <a:gd name="T24" fmla="*/ 2147483647 w 36"/>
                <a:gd name="T25" fmla="*/ 0 h 18"/>
                <a:gd name="T26" fmla="*/ 2147483647 w 36"/>
                <a:gd name="T27" fmla="*/ 0 h 18"/>
                <a:gd name="T28" fmla="*/ 2147483647 w 36"/>
                <a:gd name="T29" fmla="*/ 2147483647 h 18"/>
                <a:gd name="T30" fmla="*/ 2147483647 w 36"/>
                <a:gd name="T31" fmla="*/ 2147483647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"/>
                <a:gd name="T49" fmla="*/ 0 h 18"/>
                <a:gd name="T50" fmla="*/ 36 w 36"/>
                <a:gd name="T51" fmla="*/ 18 h 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" h="18">
                  <a:moveTo>
                    <a:pt x="32" y="6"/>
                  </a:moveTo>
                  <a:lnTo>
                    <a:pt x="26" y="10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34" y="16"/>
                  </a:lnTo>
                  <a:lnTo>
                    <a:pt x="36" y="18"/>
                  </a:lnTo>
                  <a:lnTo>
                    <a:pt x="16" y="18"/>
                  </a:lnTo>
                  <a:lnTo>
                    <a:pt x="8" y="14"/>
                  </a:lnTo>
                  <a:lnTo>
                    <a:pt x="2" y="12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4" y="0"/>
                  </a:lnTo>
                  <a:lnTo>
                    <a:pt x="24" y="4"/>
                  </a:lnTo>
                  <a:lnTo>
                    <a:pt x="32" y="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12" name="Freeform 55"/>
            <p:cNvSpPr>
              <a:spLocks/>
            </p:cNvSpPr>
            <p:nvPr/>
          </p:nvSpPr>
          <p:spPr bwMode="auto">
            <a:xfrm>
              <a:off x="3234488" y="2314970"/>
              <a:ext cx="556952" cy="136727"/>
            </a:xfrm>
            <a:custGeom>
              <a:avLst/>
              <a:gdLst>
                <a:gd name="T0" fmla="*/ 2147483647 w 382"/>
                <a:gd name="T1" fmla="*/ 2147483647 h 86"/>
                <a:gd name="T2" fmla="*/ 2147483647 w 382"/>
                <a:gd name="T3" fmla="*/ 2147483647 h 86"/>
                <a:gd name="T4" fmla="*/ 2147483647 w 382"/>
                <a:gd name="T5" fmla="*/ 2147483647 h 86"/>
                <a:gd name="T6" fmla="*/ 2147483647 w 382"/>
                <a:gd name="T7" fmla="*/ 2147483647 h 86"/>
                <a:gd name="T8" fmla="*/ 2147483647 w 382"/>
                <a:gd name="T9" fmla="*/ 2147483647 h 86"/>
                <a:gd name="T10" fmla="*/ 2147483647 w 382"/>
                <a:gd name="T11" fmla="*/ 2147483647 h 86"/>
                <a:gd name="T12" fmla="*/ 2147483647 w 382"/>
                <a:gd name="T13" fmla="*/ 2147483647 h 86"/>
                <a:gd name="T14" fmla="*/ 2147483647 w 382"/>
                <a:gd name="T15" fmla="*/ 2147483647 h 86"/>
                <a:gd name="T16" fmla="*/ 2147483647 w 382"/>
                <a:gd name="T17" fmla="*/ 2147483647 h 86"/>
                <a:gd name="T18" fmla="*/ 2147483647 w 382"/>
                <a:gd name="T19" fmla="*/ 2147483647 h 86"/>
                <a:gd name="T20" fmla="*/ 2147483647 w 382"/>
                <a:gd name="T21" fmla="*/ 2147483647 h 86"/>
                <a:gd name="T22" fmla="*/ 2147483647 w 382"/>
                <a:gd name="T23" fmla="*/ 2147483647 h 86"/>
                <a:gd name="T24" fmla="*/ 2147483647 w 382"/>
                <a:gd name="T25" fmla="*/ 2147483647 h 86"/>
                <a:gd name="T26" fmla="*/ 2147483647 w 382"/>
                <a:gd name="T27" fmla="*/ 2147483647 h 86"/>
                <a:gd name="T28" fmla="*/ 2147483647 w 382"/>
                <a:gd name="T29" fmla="*/ 2147483647 h 86"/>
                <a:gd name="T30" fmla="*/ 2147483647 w 382"/>
                <a:gd name="T31" fmla="*/ 2147483647 h 86"/>
                <a:gd name="T32" fmla="*/ 2147483647 w 382"/>
                <a:gd name="T33" fmla="*/ 2147483647 h 86"/>
                <a:gd name="T34" fmla="*/ 2147483647 w 382"/>
                <a:gd name="T35" fmla="*/ 2147483647 h 86"/>
                <a:gd name="T36" fmla="*/ 2147483647 w 382"/>
                <a:gd name="T37" fmla="*/ 2147483647 h 86"/>
                <a:gd name="T38" fmla="*/ 2147483647 w 382"/>
                <a:gd name="T39" fmla="*/ 2147483647 h 86"/>
                <a:gd name="T40" fmla="*/ 2147483647 w 382"/>
                <a:gd name="T41" fmla="*/ 2147483647 h 86"/>
                <a:gd name="T42" fmla="*/ 2147483647 w 382"/>
                <a:gd name="T43" fmla="*/ 2147483647 h 86"/>
                <a:gd name="T44" fmla="*/ 2147483647 w 382"/>
                <a:gd name="T45" fmla="*/ 2147483647 h 86"/>
                <a:gd name="T46" fmla="*/ 2147483647 w 382"/>
                <a:gd name="T47" fmla="*/ 2147483647 h 86"/>
                <a:gd name="T48" fmla="*/ 2147483647 w 382"/>
                <a:gd name="T49" fmla="*/ 2147483647 h 86"/>
                <a:gd name="T50" fmla="*/ 2147483647 w 382"/>
                <a:gd name="T51" fmla="*/ 2147483647 h 86"/>
                <a:gd name="T52" fmla="*/ 0 w 382"/>
                <a:gd name="T53" fmla="*/ 2147483647 h 86"/>
                <a:gd name="T54" fmla="*/ 2147483647 w 382"/>
                <a:gd name="T55" fmla="*/ 2147483647 h 86"/>
                <a:gd name="T56" fmla="*/ 2147483647 w 382"/>
                <a:gd name="T57" fmla="*/ 2147483647 h 86"/>
                <a:gd name="T58" fmla="*/ 2147483647 w 382"/>
                <a:gd name="T59" fmla="*/ 2147483647 h 86"/>
                <a:gd name="T60" fmla="*/ 2147483647 w 382"/>
                <a:gd name="T61" fmla="*/ 2147483647 h 86"/>
                <a:gd name="T62" fmla="*/ 2147483647 w 382"/>
                <a:gd name="T63" fmla="*/ 2147483647 h 86"/>
                <a:gd name="T64" fmla="*/ 2147483647 w 382"/>
                <a:gd name="T65" fmla="*/ 2147483647 h 86"/>
                <a:gd name="T66" fmla="*/ 2147483647 w 382"/>
                <a:gd name="T67" fmla="*/ 2147483647 h 86"/>
                <a:gd name="T68" fmla="*/ 2147483647 w 382"/>
                <a:gd name="T69" fmla="*/ 2147483647 h 86"/>
                <a:gd name="T70" fmla="*/ 2147483647 w 382"/>
                <a:gd name="T71" fmla="*/ 2147483647 h 86"/>
                <a:gd name="T72" fmla="*/ 2147483647 w 382"/>
                <a:gd name="T73" fmla="*/ 2147483647 h 86"/>
                <a:gd name="T74" fmla="*/ 2147483647 w 382"/>
                <a:gd name="T75" fmla="*/ 2147483647 h 86"/>
                <a:gd name="T76" fmla="*/ 2147483647 w 382"/>
                <a:gd name="T77" fmla="*/ 2147483647 h 86"/>
                <a:gd name="T78" fmla="*/ 2147483647 w 382"/>
                <a:gd name="T79" fmla="*/ 2147483647 h 86"/>
                <a:gd name="T80" fmla="*/ 2147483647 w 382"/>
                <a:gd name="T81" fmla="*/ 2147483647 h 86"/>
                <a:gd name="T82" fmla="*/ 2147483647 w 382"/>
                <a:gd name="T83" fmla="*/ 2147483647 h 86"/>
                <a:gd name="T84" fmla="*/ 2147483647 w 382"/>
                <a:gd name="T85" fmla="*/ 2147483647 h 86"/>
                <a:gd name="T86" fmla="*/ 2147483647 w 382"/>
                <a:gd name="T87" fmla="*/ 2147483647 h 86"/>
                <a:gd name="T88" fmla="*/ 2147483647 w 382"/>
                <a:gd name="T89" fmla="*/ 2147483647 h 86"/>
                <a:gd name="T90" fmla="*/ 2147483647 w 382"/>
                <a:gd name="T91" fmla="*/ 2147483647 h 86"/>
                <a:gd name="T92" fmla="*/ 2147483647 w 382"/>
                <a:gd name="T93" fmla="*/ 2147483647 h 86"/>
                <a:gd name="T94" fmla="*/ 2147483647 w 382"/>
                <a:gd name="T95" fmla="*/ 2147483647 h 86"/>
                <a:gd name="T96" fmla="*/ 2147483647 w 382"/>
                <a:gd name="T97" fmla="*/ 0 h 86"/>
                <a:gd name="T98" fmla="*/ 2147483647 w 382"/>
                <a:gd name="T99" fmla="*/ 2147483647 h 86"/>
                <a:gd name="T100" fmla="*/ 2147483647 w 382"/>
                <a:gd name="T101" fmla="*/ 2147483647 h 86"/>
                <a:gd name="T102" fmla="*/ 2147483647 w 382"/>
                <a:gd name="T103" fmla="*/ 2147483647 h 86"/>
                <a:gd name="T104" fmla="*/ 2147483647 w 382"/>
                <a:gd name="T105" fmla="*/ 2147483647 h 86"/>
                <a:gd name="T106" fmla="*/ 2147483647 w 382"/>
                <a:gd name="T107" fmla="*/ 2147483647 h 86"/>
                <a:gd name="T108" fmla="*/ 2147483647 w 382"/>
                <a:gd name="T109" fmla="*/ 2147483647 h 86"/>
                <a:gd name="T110" fmla="*/ 2147483647 w 382"/>
                <a:gd name="T111" fmla="*/ 2147483647 h 86"/>
                <a:gd name="T112" fmla="*/ 2147483647 w 382"/>
                <a:gd name="T113" fmla="*/ 2147483647 h 86"/>
                <a:gd name="T114" fmla="*/ 2147483647 w 382"/>
                <a:gd name="T115" fmla="*/ 2147483647 h 86"/>
                <a:gd name="T116" fmla="*/ 2147483647 w 382"/>
                <a:gd name="T117" fmla="*/ 2147483647 h 86"/>
                <a:gd name="T118" fmla="*/ 2147483647 w 382"/>
                <a:gd name="T119" fmla="*/ 2147483647 h 86"/>
                <a:gd name="T120" fmla="*/ 2147483647 w 382"/>
                <a:gd name="T121" fmla="*/ 2147483647 h 86"/>
                <a:gd name="T122" fmla="*/ 2147483647 w 382"/>
                <a:gd name="T123" fmla="*/ 2147483647 h 86"/>
                <a:gd name="T124" fmla="*/ 2147483647 w 382"/>
                <a:gd name="T125" fmla="*/ 2147483647 h 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82"/>
                <a:gd name="T190" fmla="*/ 0 h 86"/>
                <a:gd name="T191" fmla="*/ 382 w 382"/>
                <a:gd name="T192" fmla="*/ 86 h 8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82" h="86">
                  <a:moveTo>
                    <a:pt x="174" y="60"/>
                  </a:moveTo>
                  <a:lnTo>
                    <a:pt x="168" y="58"/>
                  </a:lnTo>
                  <a:lnTo>
                    <a:pt x="164" y="50"/>
                  </a:lnTo>
                  <a:lnTo>
                    <a:pt x="158" y="50"/>
                  </a:lnTo>
                  <a:lnTo>
                    <a:pt x="156" y="58"/>
                  </a:lnTo>
                  <a:lnTo>
                    <a:pt x="154" y="64"/>
                  </a:lnTo>
                  <a:lnTo>
                    <a:pt x="150" y="70"/>
                  </a:lnTo>
                  <a:lnTo>
                    <a:pt x="146" y="72"/>
                  </a:lnTo>
                  <a:lnTo>
                    <a:pt x="142" y="72"/>
                  </a:lnTo>
                  <a:lnTo>
                    <a:pt x="140" y="72"/>
                  </a:lnTo>
                  <a:lnTo>
                    <a:pt x="136" y="68"/>
                  </a:lnTo>
                  <a:lnTo>
                    <a:pt x="132" y="66"/>
                  </a:lnTo>
                  <a:lnTo>
                    <a:pt x="126" y="66"/>
                  </a:lnTo>
                  <a:lnTo>
                    <a:pt x="136" y="70"/>
                  </a:lnTo>
                  <a:lnTo>
                    <a:pt x="142" y="74"/>
                  </a:lnTo>
                  <a:lnTo>
                    <a:pt x="132" y="82"/>
                  </a:lnTo>
                  <a:lnTo>
                    <a:pt x="120" y="86"/>
                  </a:lnTo>
                  <a:lnTo>
                    <a:pt x="114" y="86"/>
                  </a:lnTo>
                  <a:lnTo>
                    <a:pt x="112" y="84"/>
                  </a:lnTo>
                  <a:lnTo>
                    <a:pt x="106" y="82"/>
                  </a:lnTo>
                  <a:lnTo>
                    <a:pt x="102" y="80"/>
                  </a:lnTo>
                  <a:lnTo>
                    <a:pt x="46" y="80"/>
                  </a:lnTo>
                  <a:lnTo>
                    <a:pt x="32" y="82"/>
                  </a:lnTo>
                  <a:lnTo>
                    <a:pt x="28" y="82"/>
                  </a:lnTo>
                  <a:lnTo>
                    <a:pt x="26" y="82"/>
                  </a:lnTo>
                  <a:lnTo>
                    <a:pt x="24" y="80"/>
                  </a:lnTo>
                  <a:lnTo>
                    <a:pt x="22" y="76"/>
                  </a:lnTo>
                  <a:lnTo>
                    <a:pt x="24" y="72"/>
                  </a:lnTo>
                  <a:lnTo>
                    <a:pt x="26" y="70"/>
                  </a:lnTo>
                  <a:lnTo>
                    <a:pt x="34" y="72"/>
                  </a:lnTo>
                  <a:lnTo>
                    <a:pt x="50" y="76"/>
                  </a:lnTo>
                  <a:lnTo>
                    <a:pt x="52" y="68"/>
                  </a:lnTo>
                  <a:lnTo>
                    <a:pt x="54" y="64"/>
                  </a:lnTo>
                  <a:lnTo>
                    <a:pt x="58" y="62"/>
                  </a:lnTo>
                  <a:lnTo>
                    <a:pt x="64" y="62"/>
                  </a:lnTo>
                  <a:lnTo>
                    <a:pt x="68" y="64"/>
                  </a:lnTo>
                  <a:lnTo>
                    <a:pt x="72" y="64"/>
                  </a:lnTo>
                  <a:lnTo>
                    <a:pt x="76" y="66"/>
                  </a:lnTo>
                  <a:lnTo>
                    <a:pt x="80" y="66"/>
                  </a:lnTo>
                  <a:lnTo>
                    <a:pt x="76" y="60"/>
                  </a:lnTo>
                  <a:lnTo>
                    <a:pt x="74" y="54"/>
                  </a:lnTo>
                  <a:lnTo>
                    <a:pt x="72" y="50"/>
                  </a:lnTo>
                  <a:lnTo>
                    <a:pt x="64" y="52"/>
                  </a:lnTo>
                  <a:lnTo>
                    <a:pt x="64" y="50"/>
                  </a:lnTo>
                  <a:lnTo>
                    <a:pt x="62" y="48"/>
                  </a:lnTo>
                  <a:lnTo>
                    <a:pt x="50" y="52"/>
                  </a:lnTo>
                  <a:lnTo>
                    <a:pt x="42" y="54"/>
                  </a:lnTo>
                  <a:lnTo>
                    <a:pt x="34" y="54"/>
                  </a:lnTo>
                  <a:lnTo>
                    <a:pt x="22" y="54"/>
                  </a:lnTo>
                  <a:lnTo>
                    <a:pt x="10" y="52"/>
                  </a:lnTo>
                  <a:lnTo>
                    <a:pt x="6" y="50"/>
                  </a:lnTo>
                  <a:lnTo>
                    <a:pt x="4" y="46"/>
                  </a:lnTo>
                  <a:lnTo>
                    <a:pt x="2" y="42"/>
                  </a:lnTo>
                  <a:lnTo>
                    <a:pt x="0" y="38"/>
                  </a:lnTo>
                  <a:lnTo>
                    <a:pt x="2" y="36"/>
                  </a:lnTo>
                  <a:lnTo>
                    <a:pt x="6" y="32"/>
                  </a:lnTo>
                  <a:lnTo>
                    <a:pt x="24" y="26"/>
                  </a:lnTo>
                  <a:lnTo>
                    <a:pt x="42" y="24"/>
                  </a:lnTo>
                  <a:lnTo>
                    <a:pt x="58" y="22"/>
                  </a:lnTo>
                  <a:lnTo>
                    <a:pt x="78" y="26"/>
                  </a:lnTo>
                  <a:lnTo>
                    <a:pt x="88" y="32"/>
                  </a:lnTo>
                  <a:lnTo>
                    <a:pt x="96" y="36"/>
                  </a:lnTo>
                  <a:lnTo>
                    <a:pt x="98" y="36"/>
                  </a:lnTo>
                  <a:lnTo>
                    <a:pt x="104" y="36"/>
                  </a:lnTo>
                  <a:lnTo>
                    <a:pt x="104" y="34"/>
                  </a:lnTo>
                  <a:lnTo>
                    <a:pt x="108" y="30"/>
                  </a:lnTo>
                  <a:lnTo>
                    <a:pt x="112" y="28"/>
                  </a:lnTo>
                  <a:lnTo>
                    <a:pt x="116" y="26"/>
                  </a:lnTo>
                  <a:lnTo>
                    <a:pt x="126" y="28"/>
                  </a:lnTo>
                  <a:lnTo>
                    <a:pt x="132" y="32"/>
                  </a:lnTo>
                  <a:lnTo>
                    <a:pt x="136" y="36"/>
                  </a:lnTo>
                  <a:lnTo>
                    <a:pt x="142" y="36"/>
                  </a:lnTo>
                  <a:lnTo>
                    <a:pt x="142" y="32"/>
                  </a:lnTo>
                  <a:lnTo>
                    <a:pt x="140" y="30"/>
                  </a:lnTo>
                  <a:lnTo>
                    <a:pt x="130" y="24"/>
                  </a:lnTo>
                  <a:lnTo>
                    <a:pt x="120" y="24"/>
                  </a:lnTo>
                  <a:lnTo>
                    <a:pt x="114" y="24"/>
                  </a:lnTo>
                  <a:lnTo>
                    <a:pt x="98" y="24"/>
                  </a:lnTo>
                  <a:lnTo>
                    <a:pt x="86" y="24"/>
                  </a:lnTo>
                  <a:lnTo>
                    <a:pt x="82" y="24"/>
                  </a:lnTo>
                  <a:lnTo>
                    <a:pt x="80" y="22"/>
                  </a:lnTo>
                  <a:lnTo>
                    <a:pt x="78" y="20"/>
                  </a:lnTo>
                  <a:lnTo>
                    <a:pt x="80" y="14"/>
                  </a:lnTo>
                  <a:lnTo>
                    <a:pt x="84" y="12"/>
                  </a:lnTo>
                  <a:lnTo>
                    <a:pt x="92" y="12"/>
                  </a:lnTo>
                  <a:lnTo>
                    <a:pt x="126" y="12"/>
                  </a:lnTo>
                  <a:lnTo>
                    <a:pt x="134" y="10"/>
                  </a:lnTo>
                  <a:lnTo>
                    <a:pt x="142" y="8"/>
                  </a:lnTo>
                  <a:lnTo>
                    <a:pt x="148" y="8"/>
                  </a:lnTo>
                  <a:lnTo>
                    <a:pt x="158" y="8"/>
                  </a:lnTo>
                  <a:lnTo>
                    <a:pt x="164" y="8"/>
                  </a:lnTo>
                  <a:lnTo>
                    <a:pt x="168" y="8"/>
                  </a:lnTo>
                  <a:lnTo>
                    <a:pt x="168" y="10"/>
                  </a:lnTo>
                  <a:lnTo>
                    <a:pt x="172" y="10"/>
                  </a:lnTo>
                  <a:lnTo>
                    <a:pt x="188" y="8"/>
                  </a:lnTo>
                  <a:lnTo>
                    <a:pt x="202" y="4"/>
                  </a:lnTo>
                  <a:lnTo>
                    <a:pt x="226" y="2"/>
                  </a:lnTo>
                  <a:lnTo>
                    <a:pt x="252" y="0"/>
                  </a:lnTo>
                  <a:lnTo>
                    <a:pt x="306" y="2"/>
                  </a:lnTo>
                  <a:lnTo>
                    <a:pt x="328" y="2"/>
                  </a:lnTo>
                  <a:lnTo>
                    <a:pt x="346" y="2"/>
                  </a:lnTo>
                  <a:lnTo>
                    <a:pt x="364" y="6"/>
                  </a:lnTo>
                  <a:lnTo>
                    <a:pt x="382" y="10"/>
                  </a:lnTo>
                  <a:lnTo>
                    <a:pt x="368" y="16"/>
                  </a:lnTo>
                  <a:lnTo>
                    <a:pt x="352" y="22"/>
                  </a:lnTo>
                  <a:lnTo>
                    <a:pt x="332" y="24"/>
                  </a:lnTo>
                  <a:lnTo>
                    <a:pt x="324" y="24"/>
                  </a:lnTo>
                  <a:lnTo>
                    <a:pt x="316" y="24"/>
                  </a:lnTo>
                  <a:lnTo>
                    <a:pt x="304" y="24"/>
                  </a:lnTo>
                  <a:lnTo>
                    <a:pt x="310" y="24"/>
                  </a:lnTo>
                  <a:lnTo>
                    <a:pt x="318" y="24"/>
                  </a:lnTo>
                  <a:lnTo>
                    <a:pt x="310" y="26"/>
                  </a:lnTo>
                  <a:lnTo>
                    <a:pt x="302" y="26"/>
                  </a:lnTo>
                  <a:lnTo>
                    <a:pt x="282" y="26"/>
                  </a:lnTo>
                  <a:lnTo>
                    <a:pt x="272" y="28"/>
                  </a:lnTo>
                  <a:lnTo>
                    <a:pt x="262" y="32"/>
                  </a:lnTo>
                  <a:lnTo>
                    <a:pt x="250" y="36"/>
                  </a:lnTo>
                  <a:lnTo>
                    <a:pt x="240" y="36"/>
                  </a:lnTo>
                  <a:lnTo>
                    <a:pt x="222" y="36"/>
                  </a:lnTo>
                  <a:lnTo>
                    <a:pt x="216" y="36"/>
                  </a:lnTo>
                  <a:lnTo>
                    <a:pt x="210" y="36"/>
                  </a:lnTo>
                  <a:lnTo>
                    <a:pt x="208" y="40"/>
                  </a:lnTo>
                  <a:lnTo>
                    <a:pt x="206" y="44"/>
                  </a:lnTo>
                  <a:lnTo>
                    <a:pt x="196" y="52"/>
                  </a:lnTo>
                  <a:lnTo>
                    <a:pt x="184" y="58"/>
                  </a:lnTo>
                  <a:lnTo>
                    <a:pt x="174" y="6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13" name="Freeform 56"/>
            <p:cNvSpPr>
              <a:spLocks/>
            </p:cNvSpPr>
            <p:nvPr/>
          </p:nvSpPr>
          <p:spPr bwMode="auto">
            <a:xfrm>
              <a:off x="3151464" y="2502140"/>
              <a:ext cx="415120" cy="300003"/>
            </a:xfrm>
            <a:custGeom>
              <a:avLst/>
              <a:gdLst>
                <a:gd name="T0" fmla="*/ 2147483647 w 284"/>
                <a:gd name="T1" fmla="*/ 2147483647 h 190"/>
                <a:gd name="T2" fmla="*/ 2147483647 w 284"/>
                <a:gd name="T3" fmla="*/ 2147483647 h 190"/>
                <a:gd name="T4" fmla="*/ 2147483647 w 284"/>
                <a:gd name="T5" fmla="*/ 2147483647 h 190"/>
                <a:gd name="T6" fmla="*/ 2147483647 w 284"/>
                <a:gd name="T7" fmla="*/ 2147483647 h 190"/>
                <a:gd name="T8" fmla="*/ 2147483647 w 284"/>
                <a:gd name="T9" fmla="*/ 2147483647 h 190"/>
                <a:gd name="T10" fmla="*/ 2147483647 w 284"/>
                <a:gd name="T11" fmla="*/ 2147483647 h 190"/>
                <a:gd name="T12" fmla="*/ 2147483647 w 284"/>
                <a:gd name="T13" fmla="*/ 2147483647 h 190"/>
                <a:gd name="T14" fmla="*/ 2147483647 w 284"/>
                <a:gd name="T15" fmla="*/ 2147483647 h 190"/>
                <a:gd name="T16" fmla="*/ 2147483647 w 284"/>
                <a:gd name="T17" fmla="*/ 2147483647 h 190"/>
                <a:gd name="T18" fmla="*/ 2147483647 w 284"/>
                <a:gd name="T19" fmla="*/ 2147483647 h 190"/>
                <a:gd name="T20" fmla="*/ 2147483647 w 284"/>
                <a:gd name="T21" fmla="*/ 2147483647 h 190"/>
                <a:gd name="T22" fmla="*/ 2147483647 w 284"/>
                <a:gd name="T23" fmla="*/ 2147483647 h 190"/>
                <a:gd name="T24" fmla="*/ 2147483647 w 284"/>
                <a:gd name="T25" fmla="*/ 2147483647 h 190"/>
                <a:gd name="T26" fmla="*/ 2147483647 w 284"/>
                <a:gd name="T27" fmla="*/ 2147483647 h 190"/>
                <a:gd name="T28" fmla="*/ 2147483647 w 284"/>
                <a:gd name="T29" fmla="*/ 2147483647 h 190"/>
                <a:gd name="T30" fmla="*/ 2147483647 w 284"/>
                <a:gd name="T31" fmla="*/ 2147483647 h 190"/>
                <a:gd name="T32" fmla="*/ 2147483647 w 284"/>
                <a:gd name="T33" fmla="*/ 2147483647 h 190"/>
                <a:gd name="T34" fmla="*/ 2147483647 w 284"/>
                <a:gd name="T35" fmla="*/ 2147483647 h 190"/>
                <a:gd name="T36" fmla="*/ 2147483647 w 284"/>
                <a:gd name="T37" fmla="*/ 2147483647 h 190"/>
                <a:gd name="T38" fmla="*/ 2147483647 w 284"/>
                <a:gd name="T39" fmla="*/ 2147483647 h 190"/>
                <a:gd name="T40" fmla="*/ 2147483647 w 284"/>
                <a:gd name="T41" fmla="*/ 2147483647 h 190"/>
                <a:gd name="T42" fmla="*/ 2147483647 w 284"/>
                <a:gd name="T43" fmla="*/ 2147483647 h 190"/>
                <a:gd name="T44" fmla="*/ 2147483647 w 284"/>
                <a:gd name="T45" fmla="*/ 2147483647 h 190"/>
                <a:gd name="T46" fmla="*/ 2147483647 w 284"/>
                <a:gd name="T47" fmla="*/ 2147483647 h 190"/>
                <a:gd name="T48" fmla="*/ 2147483647 w 284"/>
                <a:gd name="T49" fmla="*/ 2147483647 h 190"/>
                <a:gd name="T50" fmla="*/ 2147483647 w 284"/>
                <a:gd name="T51" fmla="*/ 2147483647 h 190"/>
                <a:gd name="T52" fmla="*/ 2147483647 w 284"/>
                <a:gd name="T53" fmla="*/ 2147483647 h 190"/>
                <a:gd name="T54" fmla="*/ 2147483647 w 284"/>
                <a:gd name="T55" fmla="*/ 2147483647 h 190"/>
                <a:gd name="T56" fmla="*/ 2147483647 w 284"/>
                <a:gd name="T57" fmla="*/ 2147483647 h 190"/>
                <a:gd name="T58" fmla="*/ 2147483647 w 284"/>
                <a:gd name="T59" fmla="*/ 2147483647 h 190"/>
                <a:gd name="T60" fmla="*/ 2147483647 w 284"/>
                <a:gd name="T61" fmla="*/ 2147483647 h 190"/>
                <a:gd name="T62" fmla="*/ 2147483647 w 284"/>
                <a:gd name="T63" fmla="*/ 2147483647 h 190"/>
                <a:gd name="T64" fmla="*/ 2147483647 w 284"/>
                <a:gd name="T65" fmla="*/ 2147483647 h 190"/>
                <a:gd name="T66" fmla="*/ 2147483647 w 284"/>
                <a:gd name="T67" fmla="*/ 2147483647 h 190"/>
                <a:gd name="T68" fmla="*/ 2147483647 w 284"/>
                <a:gd name="T69" fmla="*/ 2147483647 h 190"/>
                <a:gd name="T70" fmla="*/ 2147483647 w 284"/>
                <a:gd name="T71" fmla="*/ 2147483647 h 190"/>
                <a:gd name="T72" fmla="*/ 2147483647 w 284"/>
                <a:gd name="T73" fmla="*/ 2147483647 h 190"/>
                <a:gd name="T74" fmla="*/ 2147483647 w 284"/>
                <a:gd name="T75" fmla="*/ 2147483647 h 190"/>
                <a:gd name="T76" fmla="*/ 2147483647 w 284"/>
                <a:gd name="T77" fmla="*/ 2147483647 h 190"/>
                <a:gd name="T78" fmla="*/ 2147483647 w 284"/>
                <a:gd name="T79" fmla="*/ 2147483647 h 190"/>
                <a:gd name="T80" fmla="*/ 2147483647 w 284"/>
                <a:gd name="T81" fmla="*/ 2147483647 h 190"/>
                <a:gd name="T82" fmla="*/ 2147483647 w 284"/>
                <a:gd name="T83" fmla="*/ 2147483647 h 190"/>
                <a:gd name="T84" fmla="*/ 2147483647 w 284"/>
                <a:gd name="T85" fmla="*/ 2147483647 h 190"/>
                <a:gd name="T86" fmla="*/ 2147483647 w 284"/>
                <a:gd name="T87" fmla="*/ 2147483647 h 190"/>
                <a:gd name="T88" fmla="*/ 2147483647 w 284"/>
                <a:gd name="T89" fmla="*/ 2147483647 h 190"/>
                <a:gd name="T90" fmla="*/ 2147483647 w 284"/>
                <a:gd name="T91" fmla="*/ 2147483647 h 190"/>
                <a:gd name="T92" fmla="*/ 2147483647 w 284"/>
                <a:gd name="T93" fmla="*/ 2147483647 h 190"/>
                <a:gd name="T94" fmla="*/ 2147483647 w 284"/>
                <a:gd name="T95" fmla="*/ 2147483647 h 190"/>
                <a:gd name="T96" fmla="*/ 2147483647 w 284"/>
                <a:gd name="T97" fmla="*/ 2147483647 h 190"/>
                <a:gd name="T98" fmla="*/ 2147483647 w 284"/>
                <a:gd name="T99" fmla="*/ 2147483647 h 190"/>
                <a:gd name="T100" fmla="*/ 2147483647 w 284"/>
                <a:gd name="T101" fmla="*/ 2147483647 h 190"/>
                <a:gd name="T102" fmla="*/ 2147483647 w 284"/>
                <a:gd name="T103" fmla="*/ 2147483647 h 190"/>
                <a:gd name="T104" fmla="*/ 2147483647 w 284"/>
                <a:gd name="T105" fmla="*/ 2147483647 h 190"/>
                <a:gd name="T106" fmla="*/ 2147483647 w 284"/>
                <a:gd name="T107" fmla="*/ 2147483647 h 190"/>
                <a:gd name="T108" fmla="*/ 2147483647 w 284"/>
                <a:gd name="T109" fmla="*/ 2147483647 h 190"/>
                <a:gd name="T110" fmla="*/ 2147483647 w 284"/>
                <a:gd name="T111" fmla="*/ 2147483647 h 190"/>
                <a:gd name="T112" fmla="*/ 2147483647 w 284"/>
                <a:gd name="T113" fmla="*/ 2147483647 h 190"/>
                <a:gd name="T114" fmla="*/ 2147483647 w 284"/>
                <a:gd name="T115" fmla="*/ 0 h 190"/>
                <a:gd name="T116" fmla="*/ 2147483647 w 284"/>
                <a:gd name="T117" fmla="*/ 2147483647 h 190"/>
                <a:gd name="T118" fmla="*/ 2147483647 w 284"/>
                <a:gd name="T119" fmla="*/ 2147483647 h 190"/>
                <a:gd name="T120" fmla="*/ 2147483647 w 284"/>
                <a:gd name="T121" fmla="*/ 2147483647 h 190"/>
                <a:gd name="T122" fmla="*/ 2147483647 w 284"/>
                <a:gd name="T123" fmla="*/ 2147483647 h 19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84"/>
                <a:gd name="T187" fmla="*/ 0 h 190"/>
                <a:gd name="T188" fmla="*/ 284 w 284"/>
                <a:gd name="T189" fmla="*/ 190 h 19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84" h="190">
                  <a:moveTo>
                    <a:pt x="114" y="0"/>
                  </a:moveTo>
                  <a:lnTo>
                    <a:pt x="124" y="0"/>
                  </a:lnTo>
                  <a:lnTo>
                    <a:pt x="122" y="10"/>
                  </a:lnTo>
                  <a:lnTo>
                    <a:pt x="126" y="8"/>
                  </a:lnTo>
                  <a:lnTo>
                    <a:pt x="130" y="4"/>
                  </a:lnTo>
                  <a:lnTo>
                    <a:pt x="132" y="2"/>
                  </a:lnTo>
                  <a:lnTo>
                    <a:pt x="138" y="0"/>
                  </a:lnTo>
                  <a:lnTo>
                    <a:pt x="146" y="0"/>
                  </a:lnTo>
                  <a:lnTo>
                    <a:pt x="158" y="4"/>
                  </a:lnTo>
                  <a:lnTo>
                    <a:pt x="168" y="8"/>
                  </a:lnTo>
                  <a:lnTo>
                    <a:pt x="170" y="12"/>
                  </a:lnTo>
                  <a:lnTo>
                    <a:pt x="172" y="14"/>
                  </a:lnTo>
                  <a:lnTo>
                    <a:pt x="142" y="20"/>
                  </a:lnTo>
                  <a:lnTo>
                    <a:pt x="158" y="22"/>
                  </a:lnTo>
                  <a:lnTo>
                    <a:pt x="172" y="20"/>
                  </a:lnTo>
                  <a:lnTo>
                    <a:pt x="176" y="22"/>
                  </a:lnTo>
                  <a:lnTo>
                    <a:pt x="180" y="24"/>
                  </a:lnTo>
                  <a:lnTo>
                    <a:pt x="184" y="28"/>
                  </a:lnTo>
                  <a:lnTo>
                    <a:pt x="186" y="34"/>
                  </a:lnTo>
                  <a:lnTo>
                    <a:pt x="190" y="40"/>
                  </a:lnTo>
                  <a:lnTo>
                    <a:pt x="196" y="34"/>
                  </a:lnTo>
                  <a:lnTo>
                    <a:pt x="198" y="32"/>
                  </a:lnTo>
                  <a:lnTo>
                    <a:pt x="202" y="32"/>
                  </a:lnTo>
                  <a:lnTo>
                    <a:pt x="212" y="36"/>
                  </a:lnTo>
                  <a:lnTo>
                    <a:pt x="224" y="44"/>
                  </a:lnTo>
                  <a:lnTo>
                    <a:pt x="246" y="58"/>
                  </a:lnTo>
                  <a:lnTo>
                    <a:pt x="236" y="64"/>
                  </a:lnTo>
                  <a:lnTo>
                    <a:pt x="230" y="68"/>
                  </a:lnTo>
                  <a:lnTo>
                    <a:pt x="228" y="74"/>
                  </a:lnTo>
                  <a:lnTo>
                    <a:pt x="218" y="74"/>
                  </a:lnTo>
                  <a:lnTo>
                    <a:pt x="218" y="80"/>
                  </a:lnTo>
                  <a:lnTo>
                    <a:pt x="224" y="80"/>
                  </a:lnTo>
                  <a:lnTo>
                    <a:pt x="234" y="82"/>
                  </a:lnTo>
                  <a:lnTo>
                    <a:pt x="246" y="86"/>
                  </a:lnTo>
                  <a:lnTo>
                    <a:pt x="256" y="94"/>
                  </a:lnTo>
                  <a:lnTo>
                    <a:pt x="258" y="98"/>
                  </a:lnTo>
                  <a:lnTo>
                    <a:pt x="258" y="102"/>
                  </a:lnTo>
                  <a:lnTo>
                    <a:pt x="264" y="104"/>
                  </a:lnTo>
                  <a:lnTo>
                    <a:pt x="268" y="106"/>
                  </a:lnTo>
                  <a:lnTo>
                    <a:pt x="272" y="108"/>
                  </a:lnTo>
                  <a:lnTo>
                    <a:pt x="276" y="108"/>
                  </a:lnTo>
                  <a:lnTo>
                    <a:pt x="280" y="108"/>
                  </a:lnTo>
                  <a:lnTo>
                    <a:pt x="284" y="106"/>
                  </a:lnTo>
                  <a:lnTo>
                    <a:pt x="284" y="112"/>
                  </a:lnTo>
                  <a:lnTo>
                    <a:pt x="276" y="114"/>
                  </a:lnTo>
                  <a:lnTo>
                    <a:pt x="268" y="116"/>
                  </a:lnTo>
                  <a:lnTo>
                    <a:pt x="268" y="126"/>
                  </a:lnTo>
                  <a:lnTo>
                    <a:pt x="262" y="124"/>
                  </a:lnTo>
                  <a:lnTo>
                    <a:pt x="258" y="122"/>
                  </a:lnTo>
                  <a:lnTo>
                    <a:pt x="252" y="130"/>
                  </a:lnTo>
                  <a:lnTo>
                    <a:pt x="246" y="134"/>
                  </a:lnTo>
                  <a:lnTo>
                    <a:pt x="242" y="136"/>
                  </a:lnTo>
                  <a:lnTo>
                    <a:pt x="236" y="136"/>
                  </a:lnTo>
                  <a:lnTo>
                    <a:pt x="232" y="134"/>
                  </a:lnTo>
                  <a:lnTo>
                    <a:pt x="230" y="130"/>
                  </a:lnTo>
                  <a:lnTo>
                    <a:pt x="228" y="128"/>
                  </a:lnTo>
                  <a:lnTo>
                    <a:pt x="228" y="120"/>
                  </a:lnTo>
                  <a:lnTo>
                    <a:pt x="224" y="112"/>
                  </a:lnTo>
                  <a:lnTo>
                    <a:pt x="210" y="112"/>
                  </a:lnTo>
                  <a:lnTo>
                    <a:pt x="212" y="118"/>
                  </a:lnTo>
                  <a:lnTo>
                    <a:pt x="208" y="120"/>
                  </a:lnTo>
                  <a:lnTo>
                    <a:pt x="204" y="120"/>
                  </a:lnTo>
                  <a:lnTo>
                    <a:pt x="198" y="122"/>
                  </a:lnTo>
                  <a:lnTo>
                    <a:pt x="198" y="124"/>
                  </a:lnTo>
                  <a:lnTo>
                    <a:pt x="200" y="128"/>
                  </a:lnTo>
                  <a:lnTo>
                    <a:pt x="206" y="130"/>
                  </a:lnTo>
                  <a:lnTo>
                    <a:pt x="206" y="138"/>
                  </a:lnTo>
                  <a:lnTo>
                    <a:pt x="214" y="140"/>
                  </a:lnTo>
                  <a:lnTo>
                    <a:pt x="220" y="144"/>
                  </a:lnTo>
                  <a:lnTo>
                    <a:pt x="222" y="152"/>
                  </a:lnTo>
                  <a:lnTo>
                    <a:pt x="220" y="158"/>
                  </a:lnTo>
                  <a:lnTo>
                    <a:pt x="218" y="164"/>
                  </a:lnTo>
                  <a:lnTo>
                    <a:pt x="218" y="168"/>
                  </a:lnTo>
                  <a:lnTo>
                    <a:pt x="216" y="172"/>
                  </a:lnTo>
                  <a:lnTo>
                    <a:pt x="220" y="178"/>
                  </a:lnTo>
                  <a:lnTo>
                    <a:pt x="212" y="176"/>
                  </a:lnTo>
                  <a:lnTo>
                    <a:pt x="202" y="172"/>
                  </a:lnTo>
                  <a:lnTo>
                    <a:pt x="196" y="166"/>
                  </a:lnTo>
                  <a:lnTo>
                    <a:pt x="192" y="164"/>
                  </a:lnTo>
                  <a:lnTo>
                    <a:pt x="192" y="162"/>
                  </a:lnTo>
                  <a:lnTo>
                    <a:pt x="188" y="160"/>
                  </a:lnTo>
                  <a:lnTo>
                    <a:pt x="182" y="158"/>
                  </a:lnTo>
                  <a:lnTo>
                    <a:pt x="170" y="158"/>
                  </a:lnTo>
                  <a:lnTo>
                    <a:pt x="172" y="160"/>
                  </a:lnTo>
                  <a:lnTo>
                    <a:pt x="180" y="168"/>
                  </a:lnTo>
                  <a:lnTo>
                    <a:pt x="196" y="182"/>
                  </a:lnTo>
                  <a:lnTo>
                    <a:pt x="194" y="188"/>
                  </a:lnTo>
                  <a:lnTo>
                    <a:pt x="190" y="190"/>
                  </a:lnTo>
                  <a:lnTo>
                    <a:pt x="184" y="188"/>
                  </a:lnTo>
                  <a:lnTo>
                    <a:pt x="174" y="184"/>
                  </a:lnTo>
                  <a:lnTo>
                    <a:pt x="160" y="176"/>
                  </a:lnTo>
                  <a:lnTo>
                    <a:pt x="134" y="176"/>
                  </a:lnTo>
                  <a:lnTo>
                    <a:pt x="132" y="172"/>
                  </a:lnTo>
                  <a:lnTo>
                    <a:pt x="134" y="170"/>
                  </a:lnTo>
                  <a:lnTo>
                    <a:pt x="134" y="168"/>
                  </a:lnTo>
                  <a:lnTo>
                    <a:pt x="134" y="164"/>
                  </a:lnTo>
                  <a:lnTo>
                    <a:pt x="134" y="160"/>
                  </a:lnTo>
                  <a:lnTo>
                    <a:pt x="134" y="158"/>
                  </a:lnTo>
                  <a:lnTo>
                    <a:pt x="132" y="158"/>
                  </a:lnTo>
                  <a:lnTo>
                    <a:pt x="124" y="152"/>
                  </a:lnTo>
                  <a:lnTo>
                    <a:pt x="120" y="148"/>
                  </a:lnTo>
                  <a:lnTo>
                    <a:pt x="120" y="144"/>
                  </a:lnTo>
                  <a:lnTo>
                    <a:pt x="102" y="144"/>
                  </a:lnTo>
                  <a:lnTo>
                    <a:pt x="94" y="144"/>
                  </a:lnTo>
                  <a:lnTo>
                    <a:pt x="88" y="146"/>
                  </a:lnTo>
                  <a:lnTo>
                    <a:pt x="78" y="148"/>
                  </a:lnTo>
                  <a:lnTo>
                    <a:pt x="70" y="150"/>
                  </a:lnTo>
                  <a:lnTo>
                    <a:pt x="62" y="148"/>
                  </a:lnTo>
                  <a:lnTo>
                    <a:pt x="60" y="146"/>
                  </a:lnTo>
                  <a:lnTo>
                    <a:pt x="60" y="144"/>
                  </a:lnTo>
                  <a:lnTo>
                    <a:pt x="60" y="142"/>
                  </a:lnTo>
                  <a:lnTo>
                    <a:pt x="62" y="138"/>
                  </a:lnTo>
                  <a:lnTo>
                    <a:pt x="70" y="136"/>
                  </a:lnTo>
                  <a:lnTo>
                    <a:pt x="86" y="128"/>
                  </a:lnTo>
                  <a:lnTo>
                    <a:pt x="88" y="132"/>
                  </a:lnTo>
                  <a:lnTo>
                    <a:pt x="92" y="134"/>
                  </a:lnTo>
                  <a:lnTo>
                    <a:pt x="104" y="134"/>
                  </a:lnTo>
                  <a:lnTo>
                    <a:pt x="114" y="132"/>
                  </a:lnTo>
                  <a:lnTo>
                    <a:pt x="116" y="130"/>
                  </a:lnTo>
                  <a:lnTo>
                    <a:pt x="120" y="128"/>
                  </a:lnTo>
                  <a:lnTo>
                    <a:pt x="122" y="126"/>
                  </a:lnTo>
                  <a:lnTo>
                    <a:pt x="122" y="120"/>
                  </a:lnTo>
                  <a:lnTo>
                    <a:pt x="134" y="116"/>
                  </a:lnTo>
                  <a:lnTo>
                    <a:pt x="142" y="112"/>
                  </a:lnTo>
                  <a:lnTo>
                    <a:pt x="162" y="98"/>
                  </a:lnTo>
                  <a:lnTo>
                    <a:pt x="152" y="84"/>
                  </a:lnTo>
                  <a:lnTo>
                    <a:pt x="148" y="82"/>
                  </a:lnTo>
                  <a:lnTo>
                    <a:pt x="142" y="80"/>
                  </a:lnTo>
                  <a:lnTo>
                    <a:pt x="142" y="76"/>
                  </a:lnTo>
                  <a:lnTo>
                    <a:pt x="128" y="76"/>
                  </a:lnTo>
                  <a:lnTo>
                    <a:pt x="130" y="74"/>
                  </a:lnTo>
                  <a:lnTo>
                    <a:pt x="134" y="74"/>
                  </a:lnTo>
                  <a:lnTo>
                    <a:pt x="134" y="66"/>
                  </a:lnTo>
                  <a:lnTo>
                    <a:pt x="130" y="64"/>
                  </a:lnTo>
                  <a:lnTo>
                    <a:pt x="126" y="62"/>
                  </a:lnTo>
                  <a:lnTo>
                    <a:pt x="118" y="56"/>
                  </a:lnTo>
                  <a:lnTo>
                    <a:pt x="114" y="54"/>
                  </a:lnTo>
                  <a:lnTo>
                    <a:pt x="112" y="54"/>
                  </a:lnTo>
                  <a:lnTo>
                    <a:pt x="110" y="56"/>
                  </a:lnTo>
                  <a:lnTo>
                    <a:pt x="104" y="58"/>
                  </a:lnTo>
                  <a:lnTo>
                    <a:pt x="100" y="62"/>
                  </a:lnTo>
                  <a:lnTo>
                    <a:pt x="96" y="64"/>
                  </a:lnTo>
                  <a:lnTo>
                    <a:pt x="92" y="66"/>
                  </a:lnTo>
                  <a:lnTo>
                    <a:pt x="88" y="66"/>
                  </a:lnTo>
                  <a:lnTo>
                    <a:pt x="88" y="64"/>
                  </a:lnTo>
                  <a:lnTo>
                    <a:pt x="88" y="56"/>
                  </a:lnTo>
                  <a:lnTo>
                    <a:pt x="76" y="58"/>
                  </a:lnTo>
                  <a:lnTo>
                    <a:pt x="64" y="58"/>
                  </a:lnTo>
                  <a:lnTo>
                    <a:pt x="36" y="56"/>
                  </a:lnTo>
                  <a:lnTo>
                    <a:pt x="32" y="56"/>
                  </a:lnTo>
                  <a:lnTo>
                    <a:pt x="26" y="54"/>
                  </a:lnTo>
                  <a:lnTo>
                    <a:pt x="24" y="52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4" y="50"/>
                  </a:lnTo>
                  <a:lnTo>
                    <a:pt x="10" y="52"/>
                  </a:lnTo>
                  <a:lnTo>
                    <a:pt x="6" y="52"/>
                  </a:lnTo>
                  <a:lnTo>
                    <a:pt x="4" y="52"/>
                  </a:lnTo>
                  <a:lnTo>
                    <a:pt x="2" y="48"/>
                  </a:lnTo>
                  <a:lnTo>
                    <a:pt x="0" y="44"/>
                  </a:lnTo>
                  <a:lnTo>
                    <a:pt x="6" y="40"/>
                  </a:lnTo>
                  <a:lnTo>
                    <a:pt x="14" y="40"/>
                  </a:lnTo>
                  <a:lnTo>
                    <a:pt x="6" y="36"/>
                  </a:lnTo>
                  <a:lnTo>
                    <a:pt x="4" y="34"/>
                  </a:lnTo>
                  <a:lnTo>
                    <a:pt x="4" y="30"/>
                  </a:lnTo>
                  <a:lnTo>
                    <a:pt x="4" y="28"/>
                  </a:lnTo>
                  <a:lnTo>
                    <a:pt x="6" y="24"/>
                  </a:lnTo>
                  <a:lnTo>
                    <a:pt x="12" y="18"/>
                  </a:lnTo>
                  <a:lnTo>
                    <a:pt x="22" y="14"/>
                  </a:lnTo>
                  <a:lnTo>
                    <a:pt x="32" y="10"/>
                  </a:lnTo>
                  <a:lnTo>
                    <a:pt x="56" y="6"/>
                  </a:lnTo>
                  <a:lnTo>
                    <a:pt x="64" y="4"/>
                  </a:lnTo>
                  <a:lnTo>
                    <a:pt x="72" y="0"/>
                  </a:lnTo>
                  <a:lnTo>
                    <a:pt x="82" y="0"/>
                  </a:lnTo>
                  <a:lnTo>
                    <a:pt x="78" y="6"/>
                  </a:lnTo>
                  <a:lnTo>
                    <a:pt x="72" y="8"/>
                  </a:lnTo>
                  <a:lnTo>
                    <a:pt x="62" y="12"/>
                  </a:lnTo>
                  <a:lnTo>
                    <a:pt x="58" y="16"/>
                  </a:lnTo>
                  <a:lnTo>
                    <a:pt x="54" y="18"/>
                  </a:lnTo>
                  <a:lnTo>
                    <a:pt x="50" y="22"/>
                  </a:lnTo>
                  <a:lnTo>
                    <a:pt x="48" y="28"/>
                  </a:lnTo>
                  <a:lnTo>
                    <a:pt x="56" y="28"/>
                  </a:lnTo>
                  <a:lnTo>
                    <a:pt x="60" y="24"/>
                  </a:lnTo>
                  <a:lnTo>
                    <a:pt x="64" y="18"/>
                  </a:lnTo>
                  <a:lnTo>
                    <a:pt x="70" y="14"/>
                  </a:lnTo>
                  <a:lnTo>
                    <a:pt x="76" y="12"/>
                  </a:lnTo>
                  <a:lnTo>
                    <a:pt x="94" y="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14" name="Freeform 57"/>
            <p:cNvSpPr>
              <a:spLocks/>
            </p:cNvSpPr>
            <p:nvPr/>
          </p:nvSpPr>
          <p:spPr bwMode="auto">
            <a:xfrm>
              <a:off x="3303675" y="2630901"/>
              <a:ext cx="47278" cy="29203"/>
            </a:xfrm>
            <a:custGeom>
              <a:avLst/>
              <a:gdLst>
                <a:gd name="T0" fmla="*/ 2147483647 w 32"/>
                <a:gd name="T1" fmla="*/ 2147483647 h 18"/>
                <a:gd name="T2" fmla="*/ 2147483647 w 32"/>
                <a:gd name="T3" fmla="*/ 0 h 18"/>
                <a:gd name="T4" fmla="*/ 2147483647 w 32"/>
                <a:gd name="T5" fmla="*/ 0 h 18"/>
                <a:gd name="T6" fmla="*/ 2147483647 w 32"/>
                <a:gd name="T7" fmla="*/ 2147483647 h 18"/>
                <a:gd name="T8" fmla="*/ 2147483647 w 32"/>
                <a:gd name="T9" fmla="*/ 2147483647 h 18"/>
                <a:gd name="T10" fmla="*/ 2147483647 w 32"/>
                <a:gd name="T11" fmla="*/ 2147483647 h 18"/>
                <a:gd name="T12" fmla="*/ 2147483647 w 32"/>
                <a:gd name="T13" fmla="*/ 2147483647 h 18"/>
                <a:gd name="T14" fmla="*/ 2147483647 w 32"/>
                <a:gd name="T15" fmla="*/ 2147483647 h 18"/>
                <a:gd name="T16" fmla="*/ 2147483647 w 32"/>
                <a:gd name="T17" fmla="*/ 2147483647 h 18"/>
                <a:gd name="T18" fmla="*/ 2147483647 w 32"/>
                <a:gd name="T19" fmla="*/ 2147483647 h 18"/>
                <a:gd name="T20" fmla="*/ 0 w 32"/>
                <a:gd name="T21" fmla="*/ 2147483647 h 18"/>
                <a:gd name="T22" fmla="*/ 2147483647 w 32"/>
                <a:gd name="T23" fmla="*/ 2147483647 h 18"/>
                <a:gd name="T24" fmla="*/ 2147483647 w 32"/>
                <a:gd name="T25" fmla="*/ 2147483647 h 18"/>
                <a:gd name="T26" fmla="*/ 2147483647 w 32"/>
                <a:gd name="T27" fmla="*/ 2147483647 h 18"/>
                <a:gd name="T28" fmla="*/ 2147483647 w 32"/>
                <a:gd name="T29" fmla="*/ 2147483647 h 18"/>
                <a:gd name="T30" fmla="*/ 2147483647 w 32"/>
                <a:gd name="T31" fmla="*/ 0 h 18"/>
                <a:gd name="T32" fmla="*/ 2147483647 w 32"/>
                <a:gd name="T33" fmla="*/ 2147483647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2"/>
                <a:gd name="T52" fmla="*/ 0 h 18"/>
                <a:gd name="T53" fmla="*/ 32 w 32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2" h="18">
                  <a:moveTo>
                    <a:pt x="16" y="2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2"/>
                  </a:lnTo>
                  <a:lnTo>
                    <a:pt x="30" y="6"/>
                  </a:lnTo>
                  <a:lnTo>
                    <a:pt x="28" y="10"/>
                  </a:lnTo>
                  <a:lnTo>
                    <a:pt x="22" y="14"/>
                  </a:lnTo>
                  <a:lnTo>
                    <a:pt x="14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8" y="6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auto">
            <a:xfrm>
              <a:off x="1955689" y="3152587"/>
              <a:ext cx="1276492" cy="687615"/>
            </a:xfrm>
            <a:custGeom>
              <a:avLst/>
              <a:gdLst>
                <a:gd name="T0" fmla="*/ 2147483647 w 872"/>
                <a:gd name="T1" fmla="*/ 2147483647 h 434"/>
                <a:gd name="T2" fmla="*/ 2147483647 w 872"/>
                <a:gd name="T3" fmla="*/ 2147483647 h 434"/>
                <a:gd name="T4" fmla="*/ 2147483647 w 872"/>
                <a:gd name="T5" fmla="*/ 2147483647 h 434"/>
                <a:gd name="T6" fmla="*/ 2147483647 w 872"/>
                <a:gd name="T7" fmla="*/ 2147483647 h 434"/>
                <a:gd name="T8" fmla="*/ 2147483647 w 872"/>
                <a:gd name="T9" fmla="*/ 2147483647 h 434"/>
                <a:gd name="T10" fmla="*/ 2147483647 w 872"/>
                <a:gd name="T11" fmla="*/ 2147483647 h 434"/>
                <a:gd name="T12" fmla="*/ 2147483647 w 872"/>
                <a:gd name="T13" fmla="*/ 2147483647 h 434"/>
                <a:gd name="T14" fmla="*/ 2147483647 w 872"/>
                <a:gd name="T15" fmla="*/ 2147483647 h 434"/>
                <a:gd name="T16" fmla="*/ 2147483647 w 872"/>
                <a:gd name="T17" fmla="*/ 2147483647 h 434"/>
                <a:gd name="T18" fmla="*/ 2147483647 w 872"/>
                <a:gd name="T19" fmla="*/ 2147483647 h 434"/>
                <a:gd name="T20" fmla="*/ 2147483647 w 872"/>
                <a:gd name="T21" fmla="*/ 2147483647 h 434"/>
                <a:gd name="T22" fmla="*/ 2147483647 w 872"/>
                <a:gd name="T23" fmla="*/ 2147483647 h 434"/>
                <a:gd name="T24" fmla="*/ 2147483647 w 872"/>
                <a:gd name="T25" fmla="*/ 2147483647 h 434"/>
                <a:gd name="T26" fmla="*/ 2147483647 w 872"/>
                <a:gd name="T27" fmla="*/ 2147483647 h 434"/>
                <a:gd name="T28" fmla="*/ 2147483647 w 872"/>
                <a:gd name="T29" fmla="*/ 2147483647 h 434"/>
                <a:gd name="T30" fmla="*/ 2147483647 w 872"/>
                <a:gd name="T31" fmla="*/ 2147483647 h 434"/>
                <a:gd name="T32" fmla="*/ 2147483647 w 872"/>
                <a:gd name="T33" fmla="*/ 2147483647 h 434"/>
                <a:gd name="T34" fmla="*/ 2147483647 w 872"/>
                <a:gd name="T35" fmla="*/ 2147483647 h 434"/>
                <a:gd name="T36" fmla="*/ 2147483647 w 872"/>
                <a:gd name="T37" fmla="*/ 2147483647 h 434"/>
                <a:gd name="T38" fmla="*/ 2147483647 w 872"/>
                <a:gd name="T39" fmla="*/ 2147483647 h 434"/>
                <a:gd name="T40" fmla="*/ 2147483647 w 872"/>
                <a:gd name="T41" fmla="*/ 2147483647 h 434"/>
                <a:gd name="T42" fmla="*/ 2147483647 w 872"/>
                <a:gd name="T43" fmla="*/ 2147483647 h 434"/>
                <a:gd name="T44" fmla="*/ 2147483647 w 872"/>
                <a:gd name="T45" fmla="*/ 2147483647 h 434"/>
                <a:gd name="T46" fmla="*/ 2147483647 w 872"/>
                <a:gd name="T47" fmla="*/ 2147483647 h 434"/>
                <a:gd name="T48" fmla="*/ 2147483647 w 872"/>
                <a:gd name="T49" fmla="*/ 2147483647 h 434"/>
                <a:gd name="T50" fmla="*/ 2147483647 w 872"/>
                <a:gd name="T51" fmla="*/ 2147483647 h 434"/>
                <a:gd name="T52" fmla="*/ 2147483647 w 872"/>
                <a:gd name="T53" fmla="*/ 2147483647 h 434"/>
                <a:gd name="T54" fmla="*/ 2147483647 w 872"/>
                <a:gd name="T55" fmla="*/ 2147483647 h 434"/>
                <a:gd name="T56" fmla="*/ 2147483647 w 872"/>
                <a:gd name="T57" fmla="*/ 2147483647 h 434"/>
                <a:gd name="T58" fmla="*/ 2147483647 w 872"/>
                <a:gd name="T59" fmla="*/ 2147483647 h 434"/>
                <a:gd name="T60" fmla="*/ 2147483647 w 872"/>
                <a:gd name="T61" fmla="*/ 2147483647 h 434"/>
                <a:gd name="T62" fmla="*/ 2147483647 w 872"/>
                <a:gd name="T63" fmla="*/ 2147483647 h 434"/>
                <a:gd name="T64" fmla="*/ 2147483647 w 872"/>
                <a:gd name="T65" fmla="*/ 2147483647 h 434"/>
                <a:gd name="T66" fmla="*/ 2147483647 w 872"/>
                <a:gd name="T67" fmla="*/ 2147483647 h 434"/>
                <a:gd name="T68" fmla="*/ 2147483647 w 872"/>
                <a:gd name="T69" fmla="*/ 2147483647 h 434"/>
                <a:gd name="T70" fmla="*/ 2147483647 w 872"/>
                <a:gd name="T71" fmla="*/ 2147483647 h 434"/>
                <a:gd name="T72" fmla="*/ 2147483647 w 872"/>
                <a:gd name="T73" fmla="*/ 2147483647 h 434"/>
                <a:gd name="T74" fmla="*/ 2147483647 w 872"/>
                <a:gd name="T75" fmla="*/ 2147483647 h 434"/>
                <a:gd name="T76" fmla="*/ 2147483647 w 872"/>
                <a:gd name="T77" fmla="*/ 2147483647 h 434"/>
                <a:gd name="T78" fmla="*/ 2147483647 w 872"/>
                <a:gd name="T79" fmla="*/ 2147483647 h 434"/>
                <a:gd name="T80" fmla="*/ 2147483647 w 872"/>
                <a:gd name="T81" fmla="*/ 2147483647 h 434"/>
                <a:gd name="T82" fmla="*/ 2147483647 w 872"/>
                <a:gd name="T83" fmla="*/ 2147483647 h 434"/>
                <a:gd name="T84" fmla="*/ 2147483647 w 872"/>
                <a:gd name="T85" fmla="*/ 2147483647 h 434"/>
                <a:gd name="T86" fmla="*/ 2147483647 w 872"/>
                <a:gd name="T87" fmla="*/ 2147483647 h 434"/>
                <a:gd name="T88" fmla="*/ 2147483647 w 872"/>
                <a:gd name="T89" fmla="*/ 2147483647 h 434"/>
                <a:gd name="T90" fmla="*/ 2147483647 w 872"/>
                <a:gd name="T91" fmla="*/ 2147483647 h 434"/>
                <a:gd name="T92" fmla="*/ 2147483647 w 872"/>
                <a:gd name="T93" fmla="*/ 2147483647 h 434"/>
                <a:gd name="T94" fmla="*/ 2147483647 w 872"/>
                <a:gd name="T95" fmla="*/ 2147483647 h 434"/>
                <a:gd name="T96" fmla="*/ 2147483647 w 872"/>
                <a:gd name="T97" fmla="*/ 2147483647 h 434"/>
                <a:gd name="T98" fmla="*/ 2147483647 w 872"/>
                <a:gd name="T99" fmla="*/ 2147483647 h 434"/>
                <a:gd name="T100" fmla="*/ 2147483647 w 872"/>
                <a:gd name="T101" fmla="*/ 2147483647 h 434"/>
                <a:gd name="T102" fmla="*/ 2147483647 w 872"/>
                <a:gd name="T103" fmla="*/ 2147483647 h 434"/>
                <a:gd name="T104" fmla="*/ 0 w 872"/>
                <a:gd name="T105" fmla="*/ 2147483647 h 434"/>
                <a:gd name="T106" fmla="*/ 2147483647 w 872"/>
                <a:gd name="T107" fmla="*/ 2147483647 h 434"/>
                <a:gd name="T108" fmla="*/ 2147483647 w 872"/>
                <a:gd name="T109" fmla="*/ 2147483647 h 43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72"/>
                <a:gd name="T166" fmla="*/ 0 h 434"/>
                <a:gd name="T167" fmla="*/ 872 w 872"/>
                <a:gd name="T168" fmla="*/ 434 h 43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72" h="434">
                  <a:moveTo>
                    <a:pt x="4" y="226"/>
                  </a:moveTo>
                  <a:lnTo>
                    <a:pt x="4" y="228"/>
                  </a:lnTo>
                  <a:lnTo>
                    <a:pt x="4" y="230"/>
                  </a:lnTo>
                  <a:lnTo>
                    <a:pt x="2" y="236"/>
                  </a:lnTo>
                  <a:lnTo>
                    <a:pt x="4" y="244"/>
                  </a:lnTo>
                  <a:lnTo>
                    <a:pt x="6" y="254"/>
                  </a:lnTo>
                  <a:lnTo>
                    <a:pt x="14" y="260"/>
                  </a:lnTo>
                  <a:lnTo>
                    <a:pt x="26" y="264"/>
                  </a:lnTo>
                  <a:lnTo>
                    <a:pt x="30" y="266"/>
                  </a:lnTo>
                  <a:lnTo>
                    <a:pt x="32" y="268"/>
                  </a:lnTo>
                  <a:lnTo>
                    <a:pt x="40" y="278"/>
                  </a:lnTo>
                  <a:lnTo>
                    <a:pt x="44" y="290"/>
                  </a:lnTo>
                  <a:lnTo>
                    <a:pt x="46" y="300"/>
                  </a:lnTo>
                  <a:lnTo>
                    <a:pt x="66" y="298"/>
                  </a:lnTo>
                  <a:lnTo>
                    <a:pt x="74" y="298"/>
                  </a:lnTo>
                  <a:lnTo>
                    <a:pt x="80" y="300"/>
                  </a:lnTo>
                  <a:lnTo>
                    <a:pt x="124" y="326"/>
                  </a:lnTo>
                  <a:lnTo>
                    <a:pt x="174" y="326"/>
                  </a:lnTo>
                  <a:lnTo>
                    <a:pt x="178" y="316"/>
                  </a:lnTo>
                  <a:lnTo>
                    <a:pt x="194" y="318"/>
                  </a:lnTo>
                  <a:lnTo>
                    <a:pt x="198" y="318"/>
                  </a:lnTo>
                  <a:lnTo>
                    <a:pt x="204" y="316"/>
                  </a:lnTo>
                  <a:lnTo>
                    <a:pt x="206" y="324"/>
                  </a:lnTo>
                  <a:lnTo>
                    <a:pt x="212" y="328"/>
                  </a:lnTo>
                  <a:lnTo>
                    <a:pt x="216" y="332"/>
                  </a:lnTo>
                  <a:lnTo>
                    <a:pt x="220" y="336"/>
                  </a:lnTo>
                  <a:lnTo>
                    <a:pt x="224" y="356"/>
                  </a:lnTo>
                  <a:lnTo>
                    <a:pt x="226" y="360"/>
                  </a:lnTo>
                  <a:lnTo>
                    <a:pt x="230" y="364"/>
                  </a:lnTo>
                  <a:lnTo>
                    <a:pt x="234" y="366"/>
                  </a:lnTo>
                  <a:lnTo>
                    <a:pt x="238" y="366"/>
                  </a:lnTo>
                  <a:lnTo>
                    <a:pt x="244" y="364"/>
                  </a:lnTo>
                  <a:lnTo>
                    <a:pt x="250" y="360"/>
                  </a:lnTo>
                  <a:lnTo>
                    <a:pt x="254" y="354"/>
                  </a:lnTo>
                  <a:lnTo>
                    <a:pt x="256" y="354"/>
                  </a:lnTo>
                  <a:lnTo>
                    <a:pt x="262" y="354"/>
                  </a:lnTo>
                  <a:lnTo>
                    <a:pt x="270" y="354"/>
                  </a:lnTo>
                  <a:lnTo>
                    <a:pt x="276" y="358"/>
                  </a:lnTo>
                  <a:lnTo>
                    <a:pt x="278" y="366"/>
                  </a:lnTo>
                  <a:lnTo>
                    <a:pt x="282" y="374"/>
                  </a:lnTo>
                  <a:lnTo>
                    <a:pt x="286" y="392"/>
                  </a:lnTo>
                  <a:lnTo>
                    <a:pt x="288" y="408"/>
                  </a:lnTo>
                  <a:lnTo>
                    <a:pt x="290" y="412"/>
                  </a:lnTo>
                  <a:lnTo>
                    <a:pt x="294" y="414"/>
                  </a:lnTo>
                  <a:lnTo>
                    <a:pt x="302" y="420"/>
                  </a:lnTo>
                  <a:lnTo>
                    <a:pt x="320" y="426"/>
                  </a:lnTo>
                  <a:lnTo>
                    <a:pt x="322" y="426"/>
                  </a:lnTo>
                  <a:lnTo>
                    <a:pt x="322" y="408"/>
                  </a:lnTo>
                  <a:lnTo>
                    <a:pt x="322" y="402"/>
                  </a:lnTo>
                  <a:lnTo>
                    <a:pt x="324" y="394"/>
                  </a:lnTo>
                  <a:lnTo>
                    <a:pt x="328" y="388"/>
                  </a:lnTo>
                  <a:lnTo>
                    <a:pt x="332" y="382"/>
                  </a:lnTo>
                  <a:lnTo>
                    <a:pt x="338" y="378"/>
                  </a:lnTo>
                  <a:lnTo>
                    <a:pt x="340" y="374"/>
                  </a:lnTo>
                  <a:lnTo>
                    <a:pt x="342" y="370"/>
                  </a:lnTo>
                  <a:lnTo>
                    <a:pt x="350" y="370"/>
                  </a:lnTo>
                  <a:lnTo>
                    <a:pt x="358" y="368"/>
                  </a:lnTo>
                  <a:lnTo>
                    <a:pt x="370" y="360"/>
                  </a:lnTo>
                  <a:lnTo>
                    <a:pt x="372" y="358"/>
                  </a:lnTo>
                  <a:lnTo>
                    <a:pt x="374" y="356"/>
                  </a:lnTo>
                  <a:lnTo>
                    <a:pt x="374" y="354"/>
                  </a:lnTo>
                  <a:lnTo>
                    <a:pt x="378" y="352"/>
                  </a:lnTo>
                  <a:lnTo>
                    <a:pt x="384" y="354"/>
                  </a:lnTo>
                  <a:lnTo>
                    <a:pt x="386" y="352"/>
                  </a:lnTo>
                  <a:lnTo>
                    <a:pt x="386" y="350"/>
                  </a:lnTo>
                  <a:lnTo>
                    <a:pt x="388" y="348"/>
                  </a:lnTo>
                  <a:lnTo>
                    <a:pt x="392" y="348"/>
                  </a:lnTo>
                  <a:lnTo>
                    <a:pt x="398" y="348"/>
                  </a:lnTo>
                  <a:lnTo>
                    <a:pt x="404" y="350"/>
                  </a:lnTo>
                  <a:lnTo>
                    <a:pt x="408" y="352"/>
                  </a:lnTo>
                  <a:lnTo>
                    <a:pt x="414" y="354"/>
                  </a:lnTo>
                  <a:lnTo>
                    <a:pt x="418" y="352"/>
                  </a:lnTo>
                  <a:lnTo>
                    <a:pt x="424" y="352"/>
                  </a:lnTo>
                  <a:lnTo>
                    <a:pt x="430" y="356"/>
                  </a:lnTo>
                  <a:lnTo>
                    <a:pt x="434" y="358"/>
                  </a:lnTo>
                  <a:lnTo>
                    <a:pt x="440" y="360"/>
                  </a:lnTo>
                  <a:lnTo>
                    <a:pt x="444" y="358"/>
                  </a:lnTo>
                  <a:lnTo>
                    <a:pt x="450" y="356"/>
                  </a:lnTo>
                  <a:lnTo>
                    <a:pt x="452" y="358"/>
                  </a:lnTo>
                  <a:lnTo>
                    <a:pt x="454" y="360"/>
                  </a:lnTo>
                  <a:lnTo>
                    <a:pt x="456" y="362"/>
                  </a:lnTo>
                  <a:lnTo>
                    <a:pt x="460" y="362"/>
                  </a:lnTo>
                  <a:lnTo>
                    <a:pt x="462" y="362"/>
                  </a:lnTo>
                  <a:lnTo>
                    <a:pt x="462" y="358"/>
                  </a:lnTo>
                  <a:lnTo>
                    <a:pt x="458" y="356"/>
                  </a:lnTo>
                  <a:lnTo>
                    <a:pt x="456" y="354"/>
                  </a:lnTo>
                  <a:lnTo>
                    <a:pt x="456" y="340"/>
                  </a:lnTo>
                  <a:lnTo>
                    <a:pt x="466" y="338"/>
                  </a:lnTo>
                  <a:lnTo>
                    <a:pt x="474" y="336"/>
                  </a:lnTo>
                  <a:lnTo>
                    <a:pt x="486" y="340"/>
                  </a:lnTo>
                  <a:lnTo>
                    <a:pt x="490" y="338"/>
                  </a:lnTo>
                  <a:lnTo>
                    <a:pt x="494" y="336"/>
                  </a:lnTo>
                  <a:lnTo>
                    <a:pt x="510" y="336"/>
                  </a:lnTo>
                  <a:lnTo>
                    <a:pt x="512" y="338"/>
                  </a:lnTo>
                  <a:lnTo>
                    <a:pt x="516" y="340"/>
                  </a:lnTo>
                  <a:lnTo>
                    <a:pt x="522" y="342"/>
                  </a:lnTo>
                  <a:lnTo>
                    <a:pt x="524" y="346"/>
                  </a:lnTo>
                  <a:lnTo>
                    <a:pt x="524" y="348"/>
                  </a:lnTo>
                  <a:lnTo>
                    <a:pt x="524" y="352"/>
                  </a:lnTo>
                  <a:lnTo>
                    <a:pt x="530" y="350"/>
                  </a:lnTo>
                  <a:lnTo>
                    <a:pt x="532" y="348"/>
                  </a:lnTo>
                  <a:lnTo>
                    <a:pt x="542" y="344"/>
                  </a:lnTo>
                  <a:lnTo>
                    <a:pt x="550" y="346"/>
                  </a:lnTo>
                  <a:lnTo>
                    <a:pt x="552" y="350"/>
                  </a:lnTo>
                  <a:lnTo>
                    <a:pt x="552" y="354"/>
                  </a:lnTo>
                  <a:lnTo>
                    <a:pt x="554" y="356"/>
                  </a:lnTo>
                  <a:lnTo>
                    <a:pt x="556" y="360"/>
                  </a:lnTo>
                  <a:lnTo>
                    <a:pt x="558" y="362"/>
                  </a:lnTo>
                  <a:lnTo>
                    <a:pt x="562" y="364"/>
                  </a:lnTo>
                  <a:lnTo>
                    <a:pt x="560" y="370"/>
                  </a:lnTo>
                  <a:lnTo>
                    <a:pt x="558" y="372"/>
                  </a:lnTo>
                  <a:lnTo>
                    <a:pt x="556" y="376"/>
                  </a:lnTo>
                  <a:lnTo>
                    <a:pt x="556" y="380"/>
                  </a:lnTo>
                  <a:lnTo>
                    <a:pt x="558" y="382"/>
                  </a:lnTo>
                  <a:lnTo>
                    <a:pt x="560" y="386"/>
                  </a:lnTo>
                  <a:lnTo>
                    <a:pt x="558" y="388"/>
                  </a:lnTo>
                  <a:lnTo>
                    <a:pt x="558" y="390"/>
                  </a:lnTo>
                  <a:lnTo>
                    <a:pt x="558" y="400"/>
                  </a:lnTo>
                  <a:lnTo>
                    <a:pt x="564" y="408"/>
                  </a:lnTo>
                  <a:lnTo>
                    <a:pt x="564" y="416"/>
                  </a:lnTo>
                  <a:lnTo>
                    <a:pt x="566" y="422"/>
                  </a:lnTo>
                  <a:lnTo>
                    <a:pt x="570" y="428"/>
                  </a:lnTo>
                  <a:lnTo>
                    <a:pt x="574" y="432"/>
                  </a:lnTo>
                  <a:lnTo>
                    <a:pt x="578" y="434"/>
                  </a:lnTo>
                  <a:lnTo>
                    <a:pt x="584" y="434"/>
                  </a:lnTo>
                  <a:lnTo>
                    <a:pt x="584" y="428"/>
                  </a:lnTo>
                  <a:lnTo>
                    <a:pt x="588" y="420"/>
                  </a:lnTo>
                  <a:lnTo>
                    <a:pt x="590" y="414"/>
                  </a:lnTo>
                  <a:lnTo>
                    <a:pt x="592" y="408"/>
                  </a:lnTo>
                  <a:lnTo>
                    <a:pt x="592" y="398"/>
                  </a:lnTo>
                  <a:lnTo>
                    <a:pt x="594" y="388"/>
                  </a:lnTo>
                  <a:lnTo>
                    <a:pt x="592" y="380"/>
                  </a:lnTo>
                  <a:lnTo>
                    <a:pt x="588" y="370"/>
                  </a:lnTo>
                  <a:lnTo>
                    <a:pt x="586" y="358"/>
                  </a:lnTo>
                  <a:lnTo>
                    <a:pt x="584" y="348"/>
                  </a:lnTo>
                  <a:lnTo>
                    <a:pt x="586" y="332"/>
                  </a:lnTo>
                  <a:lnTo>
                    <a:pt x="590" y="322"/>
                  </a:lnTo>
                  <a:lnTo>
                    <a:pt x="598" y="310"/>
                  </a:lnTo>
                  <a:lnTo>
                    <a:pt x="606" y="300"/>
                  </a:lnTo>
                  <a:lnTo>
                    <a:pt x="608" y="300"/>
                  </a:lnTo>
                  <a:lnTo>
                    <a:pt x="612" y="298"/>
                  </a:lnTo>
                  <a:lnTo>
                    <a:pt x="616" y="296"/>
                  </a:lnTo>
                  <a:lnTo>
                    <a:pt x="618" y="294"/>
                  </a:lnTo>
                  <a:lnTo>
                    <a:pt x="624" y="292"/>
                  </a:lnTo>
                  <a:lnTo>
                    <a:pt x="626" y="290"/>
                  </a:lnTo>
                  <a:lnTo>
                    <a:pt x="632" y="282"/>
                  </a:lnTo>
                  <a:lnTo>
                    <a:pt x="634" y="276"/>
                  </a:lnTo>
                  <a:lnTo>
                    <a:pt x="638" y="274"/>
                  </a:lnTo>
                  <a:lnTo>
                    <a:pt x="644" y="274"/>
                  </a:lnTo>
                  <a:lnTo>
                    <a:pt x="644" y="272"/>
                  </a:lnTo>
                  <a:lnTo>
                    <a:pt x="646" y="272"/>
                  </a:lnTo>
                  <a:lnTo>
                    <a:pt x="650" y="272"/>
                  </a:lnTo>
                  <a:lnTo>
                    <a:pt x="654" y="268"/>
                  </a:lnTo>
                  <a:lnTo>
                    <a:pt x="658" y="264"/>
                  </a:lnTo>
                  <a:lnTo>
                    <a:pt x="660" y="260"/>
                  </a:lnTo>
                  <a:lnTo>
                    <a:pt x="668" y="258"/>
                  </a:lnTo>
                  <a:lnTo>
                    <a:pt x="672" y="258"/>
                  </a:lnTo>
                  <a:lnTo>
                    <a:pt x="678" y="254"/>
                  </a:lnTo>
                  <a:lnTo>
                    <a:pt x="676" y="250"/>
                  </a:lnTo>
                  <a:lnTo>
                    <a:pt x="678" y="246"/>
                  </a:lnTo>
                  <a:lnTo>
                    <a:pt x="688" y="244"/>
                  </a:lnTo>
                  <a:lnTo>
                    <a:pt x="690" y="242"/>
                  </a:lnTo>
                  <a:lnTo>
                    <a:pt x="692" y="240"/>
                  </a:lnTo>
                  <a:lnTo>
                    <a:pt x="696" y="238"/>
                  </a:lnTo>
                  <a:lnTo>
                    <a:pt x="698" y="234"/>
                  </a:lnTo>
                  <a:lnTo>
                    <a:pt x="696" y="230"/>
                  </a:lnTo>
                  <a:lnTo>
                    <a:pt x="696" y="226"/>
                  </a:lnTo>
                  <a:lnTo>
                    <a:pt x="694" y="222"/>
                  </a:lnTo>
                  <a:lnTo>
                    <a:pt x="692" y="218"/>
                  </a:lnTo>
                  <a:lnTo>
                    <a:pt x="690" y="216"/>
                  </a:lnTo>
                  <a:lnTo>
                    <a:pt x="688" y="214"/>
                  </a:lnTo>
                  <a:lnTo>
                    <a:pt x="694" y="214"/>
                  </a:lnTo>
                  <a:lnTo>
                    <a:pt x="692" y="214"/>
                  </a:lnTo>
                  <a:lnTo>
                    <a:pt x="692" y="212"/>
                  </a:lnTo>
                  <a:lnTo>
                    <a:pt x="694" y="208"/>
                  </a:lnTo>
                  <a:lnTo>
                    <a:pt x="700" y="210"/>
                  </a:lnTo>
                  <a:lnTo>
                    <a:pt x="704" y="208"/>
                  </a:lnTo>
                  <a:lnTo>
                    <a:pt x="706" y="206"/>
                  </a:lnTo>
                  <a:lnTo>
                    <a:pt x="706" y="198"/>
                  </a:lnTo>
                  <a:lnTo>
                    <a:pt x="702" y="190"/>
                  </a:lnTo>
                  <a:lnTo>
                    <a:pt x="702" y="188"/>
                  </a:lnTo>
                  <a:lnTo>
                    <a:pt x="706" y="192"/>
                  </a:lnTo>
                  <a:lnTo>
                    <a:pt x="708" y="196"/>
                  </a:lnTo>
                  <a:lnTo>
                    <a:pt x="714" y="196"/>
                  </a:lnTo>
                  <a:lnTo>
                    <a:pt x="716" y="194"/>
                  </a:lnTo>
                  <a:lnTo>
                    <a:pt x="718" y="188"/>
                  </a:lnTo>
                  <a:lnTo>
                    <a:pt x="718" y="168"/>
                  </a:lnTo>
                  <a:lnTo>
                    <a:pt x="718" y="172"/>
                  </a:lnTo>
                  <a:lnTo>
                    <a:pt x="718" y="174"/>
                  </a:lnTo>
                  <a:lnTo>
                    <a:pt x="720" y="174"/>
                  </a:lnTo>
                  <a:lnTo>
                    <a:pt x="720" y="178"/>
                  </a:lnTo>
                  <a:lnTo>
                    <a:pt x="722" y="182"/>
                  </a:lnTo>
                  <a:lnTo>
                    <a:pt x="726" y="176"/>
                  </a:lnTo>
                  <a:lnTo>
                    <a:pt x="732" y="172"/>
                  </a:lnTo>
                  <a:lnTo>
                    <a:pt x="734" y="172"/>
                  </a:lnTo>
                  <a:lnTo>
                    <a:pt x="740" y="164"/>
                  </a:lnTo>
                  <a:lnTo>
                    <a:pt x="744" y="158"/>
                  </a:lnTo>
                  <a:lnTo>
                    <a:pt x="742" y="150"/>
                  </a:lnTo>
                  <a:lnTo>
                    <a:pt x="744" y="148"/>
                  </a:lnTo>
                  <a:lnTo>
                    <a:pt x="746" y="146"/>
                  </a:lnTo>
                  <a:lnTo>
                    <a:pt x="756" y="146"/>
                  </a:lnTo>
                  <a:lnTo>
                    <a:pt x="766" y="146"/>
                  </a:lnTo>
                  <a:lnTo>
                    <a:pt x="770" y="142"/>
                  </a:lnTo>
                  <a:lnTo>
                    <a:pt x="752" y="142"/>
                  </a:lnTo>
                  <a:lnTo>
                    <a:pt x="760" y="140"/>
                  </a:lnTo>
                  <a:lnTo>
                    <a:pt x="770" y="140"/>
                  </a:lnTo>
                  <a:lnTo>
                    <a:pt x="776" y="138"/>
                  </a:lnTo>
                  <a:lnTo>
                    <a:pt x="786" y="134"/>
                  </a:lnTo>
                  <a:lnTo>
                    <a:pt x="790" y="132"/>
                  </a:lnTo>
                  <a:lnTo>
                    <a:pt x="792" y="130"/>
                  </a:lnTo>
                  <a:lnTo>
                    <a:pt x="802" y="132"/>
                  </a:lnTo>
                  <a:lnTo>
                    <a:pt x="808" y="130"/>
                  </a:lnTo>
                  <a:lnTo>
                    <a:pt x="812" y="128"/>
                  </a:lnTo>
                  <a:lnTo>
                    <a:pt x="810" y="124"/>
                  </a:lnTo>
                  <a:lnTo>
                    <a:pt x="808" y="126"/>
                  </a:lnTo>
                  <a:lnTo>
                    <a:pt x="806" y="128"/>
                  </a:lnTo>
                  <a:lnTo>
                    <a:pt x="800" y="128"/>
                  </a:lnTo>
                  <a:lnTo>
                    <a:pt x="802" y="126"/>
                  </a:lnTo>
                  <a:lnTo>
                    <a:pt x="802" y="122"/>
                  </a:lnTo>
                  <a:lnTo>
                    <a:pt x="800" y="118"/>
                  </a:lnTo>
                  <a:lnTo>
                    <a:pt x="802" y="112"/>
                  </a:lnTo>
                  <a:lnTo>
                    <a:pt x="804" y="108"/>
                  </a:lnTo>
                  <a:lnTo>
                    <a:pt x="806" y="104"/>
                  </a:lnTo>
                  <a:lnTo>
                    <a:pt x="808" y="98"/>
                  </a:lnTo>
                  <a:lnTo>
                    <a:pt x="814" y="94"/>
                  </a:lnTo>
                  <a:lnTo>
                    <a:pt x="822" y="90"/>
                  </a:lnTo>
                  <a:lnTo>
                    <a:pt x="838" y="84"/>
                  </a:lnTo>
                  <a:lnTo>
                    <a:pt x="854" y="80"/>
                  </a:lnTo>
                  <a:lnTo>
                    <a:pt x="870" y="74"/>
                  </a:lnTo>
                  <a:lnTo>
                    <a:pt x="864" y="54"/>
                  </a:lnTo>
                  <a:lnTo>
                    <a:pt x="864" y="50"/>
                  </a:lnTo>
                  <a:lnTo>
                    <a:pt x="866" y="46"/>
                  </a:lnTo>
                  <a:lnTo>
                    <a:pt x="872" y="38"/>
                  </a:lnTo>
                  <a:lnTo>
                    <a:pt x="852" y="32"/>
                  </a:lnTo>
                  <a:lnTo>
                    <a:pt x="846" y="34"/>
                  </a:lnTo>
                  <a:lnTo>
                    <a:pt x="840" y="38"/>
                  </a:lnTo>
                  <a:lnTo>
                    <a:pt x="830" y="52"/>
                  </a:lnTo>
                  <a:lnTo>
                    <a:pt x="824" y="58"/>
                  </a:lnTo>
                  <a:lnTo>
                    <a:pt x="820" y="66"/>
                  </a:lnTo>
                  <a:lnTo>
                    <a:pt x="814" y="70"/>
                  </a:lnTo>
                  <a:lnTo>
                    <a:pt x="804" y="72"/>
                  </a:lnTo>
                  <a:lnTo>
                    <a:pt x="798" y="74"/>
                  </a:lnTo>
                  <a:lnTo>
                    <a:pt x="766" y="74"/>
                  </a:lnTo>
                  <a:lnTo>
                    <a:pt x="758" y="78"/>
                  </a:lnTo>
                  <a:lnTo>
                    <a:pt x="750" y="80"/>
                  </a:lnTo>
                  <a:lnTo>
                    <a:pt x="738" y="90"/>
                  </a:lnTo>
                  <a:lnTo>
                    <a:pt x="724" y="100"/>
                  </a:lnTo>
                  <a:lnTo>
                    <a:pt x="718" y="102"/>
                  </a:lnTo>
                  <a:lnTo>
                    <a:pt x="712" y="104"/>
                  </a:lnTo>
                  <a:lnTo>
                    <a:pt x="706" y="102"/>
                  </a:lnTo>
                  <a:lnTo>
                    <a:pt x="700" y="100"/>
                  </a:lnTo>
                  <a:lnTo>
                    <a:pt x="694" y="100"/>
                  </a:lnTo>
                  <a:lnTo>
                    <a:pt x="692" y="102"/>
                  </a:lnTo>
                  <a:lnTo>
                    <a:pt x="688" y="106"/>
                  </a:lnTo>
                  <a:lnTo>
                    <a:pt x="686" y="110"/>
                  </a:lnTo>
                  <a:lnTo>
                    <a:pt x="684" y="116"/>
                  </a:lnTo>
                  <a:lnTo>
                    <a:pt x="672" y="122"/>
                  </a:lnTo>
                  <a:lnTo>
                    <a:pt x="658" y="128"/>
                  </a:lnTo>
                  <a:lnTo>
                    <a:pt x="642" y="134"/>
                  </a:lnTo>
                  <a:lnTo>
                    <a:pt x="632" y="136"/>
                  </a:lnTo>
                  <a:lnTo>
                    <a:pt x="622" y="134"/>
                  </a:lnTo>
                  <a:lnTo>
                    <a:pt x="618" y="134"/>
                  </a:lnTo>
                  <a:lnTo>
                    <a:pt x="618" y="132"/>
                  </a:lnTo>
                  <a:lnTo>
                    <a:pt x="618" y="126"/>
                  </a:lnTo>
                  <a:lnTo>
                    <a:pt x="622" y="122"/>
                  </a:lnTo>
                  <a:lnTo>
                    <a:pt x="630" y="118"/>
                  </a:lnTo>
                  <a:lnTo>
                    <a:pt x="636" y="112"/>
                  </a:lnTo>
                  <a:lnTo>
                    <a:pt x="640" y="108"/>
                  </a:lnTo>
                  <a:lnTo>
                    <a:pt x="640" y="106"/>
                  </a:lnTo>
                  <a:lnTo>
                    <a:pt x="638" y="104"/>
                  </a:lnTo>
                  <a:lnTo>
                    <a:pt x="636" y="102"/>
                  </a:lnTo>
                  <a:lnTo>
                    <a:pt x="638" y="96"/>
                  </a:lnTo>
                  <a:lnTo>
                    <a:pt x="636" y="94"/>
                  </a:lnTo>
                  <a:lnTo>
                    <a:pt x="634" y="88"/>
                  </a:lnTo>
                  <a:lnTo>
                    <a:pt x="632" y="92"/>
                  </a:lnTo>
                  <a:lnTo>
                    <a:pt x="630" y="96"/>
                  </a:lnTo>
                  <a:lnTo>
                    <a:pt x="622" y="96"/>
                  </a:lnTo>
                  <a:lnTo>
                    <a:pt x="626" y="90"/>
                  </a:lnTo>
                  <a:lnTo>
                    <a:pt x="632" y="86"/>
                  </a:lnTo>
                  <a:lnTo>
                    <a:pt x="634" y="80"/>
                  </a:lnTo>
                  <a:lnTo>
                    <a:pt x="636" y="72"/>
                  </a:lnTo>
                  <a:lnTo>
                    <a:pt x="636" y="68"/>
                  </a:lnTo>
                  <a:lnTo>
                    <a:pt x="632" y="66"/>
                  </a:lnTo>
                  <a:lnTo>
                    <a:pt x="630" y="64"/>
                  </a:lnTo>
                  <a:lnTo>
                    <a:pt x="622" y="64"/>
                  </a:lnTo>
                  <a:lnTo>
                    <a:pt x="618" y="64"/>
                  </a:lnTo>
                  <a:lnTo>
                    <a:pt x="610" y="72"/>
                  </a:lnTo>
                  <a:lnTo>
                    <a:pt x="602" y="78"/>
                  </a:lnTo>
                  <a:lnTo>
                    <a:pt x="592" y="82"/>
                  </a:lnTo>
                  <a:lnTo>
                    <a:pt x="584" y="92"/>
                  </a:lnTo>
                  <a:lnTo>
                    <a:pt x="582" y="96"/>
                  </a:lnTo>
                  <a:lnTo>
                    <a:pt x="580" y="104"/>
                  </a:lnTo>
                  <a:lnTo>
                    <a:pt x="578" y="116"/>
                  </a:lnTo>
                  <a:lnTo>
                    <a:pt x="576" y="122"/>
                  </a:lnTo>
                  <a:lnTo>
                    <a:pt x="572" y="128"/>
                  </a:lnTo>
                  <a:lnTo>
                    <a:pt x="566" y="132"/>
                  </a:lnTo>
                  <a:lnTo>
                    <a:pt x="558" y="134"/>
                  </a:lnTo>
                  <a:lnTo>
                    <a:pt x="554" y="132"/>
                  </a:lnTo>
                  <a:lnTo>
                    <a:pt x="552" y="130"/>
                  </a:lnTo>
                  <a:lnTo>
                    <a:pt x="550" y="128"/>
                  </a:lnTo>
                  <a:lnTo>
                    <a:pt x="552" y="122"/>
                  </a:lnTo>
                  <a:lnTo>
                    <a:pt x="554" y="114"/>
                  </a:lnTo>
                  <a:lnTo>
                    <a:pt x="560" y="102"/>
                  </a:lnTo>
                  <a:lnTo>
                    <a:pt x="568" y="90"/>
                  </a:lnTo>
                  <a:lnTo>
                    <a:pt x="576" y="80"/>
                  </a:lnTo>
                  <a:lnTo>
                    <a:pt x="576" y="78"/>
                  </a:lnTo>
                  <a:lnTo>
                    <a:pt x="578" y="74"/>
                  </a:lnTo>
                  <a:lnTo>
                    <a:pt x="584" y="66"/>
                  </a:lnTo>
                  <a:lnTo>
                    <a:pt x="594" y="60"/>
                  </a:lnTo>
                  <a:lnTo>
                    <a:pt x="602" y="58"/>
                  </a:lnTo>
                  <a:lnTo>
                    <a:pt x="620" y="58"/>
                  </a:lnTo>
                  <a:lnTo>
                    <a:pt x="624" y="56"/>
                  </a:lnTo>
                  <a:lnTo>
                    <a:pt x="628" y="56"/>
                  </a:lnTo>
                  <a:lnTo>
                    <a:pt x="634" y="52"/>
                  </a:lnTo>
                  <a:lnTo>
                    <a:pt x="626" y="50"/>
                  </a:lnTo>
                  <a:lnTo>
                    <a:pt x="618" y="50"/>
                  </a:lnTo>
                  <a:lnTo>
                    <a:pt x="612" y="50"/>
                  </a:lnTo>
                  <a:lnTo>
                    <a:pt x="606" y="48"/>
                  </a:lnTo>
                  <a:lnTo>
                    <a:pt x="596" y="46"/>
                  </a:lnTo>
                  <a:lnTo>
                    <a:pt x="592" y="44"/>
                  </a:lnTo>
                  <a:lnTo>
                    <a:pt x="590" y="40"/>
                  </a:lnTo>
                  <a:lnTo>
                    <a:pt x="590" y="36"/>
                  </a:lnTo>
                  <a:lnTo>
                    <a:pt x="584" y="36"/>
                  </a:lnTo>
                  <a:lnTo>
                    <a:pt x="582" y="36"/>
                  </a:lnTo>
                  <a:lnTo>
                    <a:pt x="580" y="34"/>
                  </a:lnTo>
                  <a:lnTo>
                    <a:pt x="586" y="30"/>
                  </a:lnTo>
                  <a:lnTo>
                    <a:pt x="564" y="38"/>
                  </a:lnTo>
                  <a:lnTo>
                    <a:pt x="550" y="40"/>
                  </a:lnTo>
                  <a:lnTo>
                    <a:pt x="540" y="42"/>
                  </a:lnTo>
                  <a:lnTo>
                    <a:pt x="536" y="42"/>
                  </a:lnTo>
                  <a:lnTo>
                    <a:pt x="532" y="42"/>
                  </a:lnTo>
                  <a:lnTo>
                    <a:pt x="528" y="40"/>
                  </a:lnTo>
                  <a:lnTo>
                    <a:pt x="536" y="34"/>
                  </a:lnTo>
                  <a:lnTo>
                    <a:pt x="544" y="30"/>
                  </a:lnTo>
                  <a:lnTo>
                    <a:pt x="552" y="26"/>
                  </a:lnTo>
                  <a:lnTo>
                    <a:pt x="562" y="22"/>
                  </a:lnTo>
                  <a:lnTo>
                    <a:pt x="550" y="20"/>
                  </a:lnTo>
                  <a:lnTo>
                    <a:pt x="540" y="16"/>
                  </a:lnTo>
                  <a:lnTo>
                    <a:pt x="540" y="18"/>
                  </a:lnTo>
                  <a:lnTo>
                    <a:pt x="534" y="16"/>
                  </a:lnTo>
                  <a:lnTo>
                    <a:pt x="528" y="14"/>
                  </a:lnTo>
                  <a:lnTo>
                    <a:pt x="522" y="14"/>
                  </a:lnTo>
                  <a:lnTo>
                    <a:pt x="516" y="12"/>
                  </a:lnTo>
                  <a:lnTo>
                    <a:pt x="510" y="10"/>
                  </a:lnTo>
                  <a:lnTo>
                    <a:pt x="506" y="6"/>
                  </a:lnTo>
                  <a:lnTo>
                    <a:pt x="506" y="0"/>
                  </a:lnTo>
                  <a:lnTo>
                    <a:pt x="112" y="0"/>
                  </a:lnTo>
                  <a:lnTo>
                    <a:pt x="110" y="6"/>
                  </a:lnTo>
                  <a:lnTo>
                    <a:pt x="106" y="14"/>
                  </a:lnTo>
                  <a:lnTo>
                    <a:pt x="104" y="22"/>
                  </a:lnTo>
                  <a:lnTo>
                    <a:pt x="100" y="24"/>
                  </a:lnTo>
                  <a:lnTo>
                    <a:pt x="96" y="26"/>
                  </a:lnTo>
                  <a:lnTo>
                    <a:pt x="94" y="22"/>
                  </a:lnTo>
                  <a:lnTo>
                    <a:pt x="92" y="20"/>
                  </a:lnTo>
                  <a:lnTo>
                    <a:pt x="82" y="16"/>
                  </a:lnTo>
                  <a:lnTo>
                    <a:pt x="78" y="26"/>
                  </a:lnTo>
                  <a:lnTo>
                    <a:pt x="64" y="52"/>
                  </a:lnTo>
                  <a:lnTo>
                    <a:pt x="48" y="80"/>
                  </a:lnTo>
                  <a:lnTo>
                    <a:pt x="40" y="90"/>
                  </a:lnTo>
                  <a:lnTo>
                    <a:pt x="32" y="98"/>
                  </a:lnTo>
                  <a:lnTo>
                    <a:pt x="26" y="106"/>
                  </a:lnTo>
                  <a:lnTo>
                    <a:pt x="20" y="114"/>
                  </a:lnTo>
                  <a:lnTo>
                    <a:pt x="14" y="126"/>
                  </a:lnTo>
                  <a:lnTo>
                    <a:pt x="12" y="136"/>
                  </a:lnTo>
                  <a:lnTo>
                    <a:pt x="8" y="146"/>
                  </a:lnTo>
                  <a:lnTo>
                    <a:pt x="2" y="158"/>
                  </a:lnTo>
                  <a:lnTo>
                    <a:pt x="2" y="162"/>
                  </a:lnTo>
                  <a:lnTo>
                    <a:pt x="2" y="166"/>
                  </a:lnTo>
                  <a:lnTo>
                    <a:pt x="2" y="170"/>
                  </a:lnTo>
                  <a:lnTo>
                    <a:pt x="0" y="172"/>
                  </a:lnTo>
                  <a:lnTo>
                    <a:pt x="0" y="174"/>
                  </a:lnTo>
                  <a:lnTo>
                    <a:pt x="0" y="178"/>
                  </a:lnTo>
                  <a:lnTo>
                    <a:pt x="2" y="190"/>
                  </a:lnTo>
                  <a:lnTo>
                    <a:pt x="4" y="198"/>
                  </a:lnTo>
                  <a:lnTo>
                    <a:pt x="6" y="196"/>
                  </a:lnTo>
                  <a:lnTo>
                    <a:pt x="10" y="194"/>
                  </a:lnTo>
                  <a:lnTo>
                    <a:pt x="18" y="196"/>
                  </a:lnTo>
                  <a:lnTo>
                    <a:pt x="10" y="196"/>
                  </a:lnTo>
                  <a:lnTo>
                    <a:pt x="8" y="198"/>
                  </a:lnTo>
                  <a:lnTo>
                    <a:pt x="6" y="200"/>
                  </a:lnTo>
                  <a:lnTo>
                    <a:pt x="8" y="204"/>
                  </a:lnTo>
                  <a:lnTo>
                    <a:pt x="4" y="202"/>
                  </a:lnTo>
                  <a:lnTo>
                    <a:pt x="2" y="206"/>
                  </a:lnTo>
                  <a:lnTo>
                    <a:pt x="4" y="214"/>
                  </a:lnTo>
                  <a:lnTo>
                    <a:pt x="4" y="216"/>
                  </a:lnTo>
                  <a:lnTo>
                    <a:pt x="6" y="216"/>
                  </a:lnTo>
                  <a:lnTo>
                    <a:pt x="6" y="220"/>
                  </a:lnTo>
                  <a:lnTo>
                    <a:pt x="6" y="222"/>
                  </a:lnTo>
                  <a:lnTo>
                    <a:pt x="4" y="22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auto">
            <a:xfrm>
              <a:off x="1403350" y="2564529"/>
              <a:ext cx="838311" cy="439383"/>
            </a:xfrm>
            <a:custGeom>
              <a:avLst/>
              <a:gdLst>
                <a:gd name="T0" fmla="*/ 2147483647 w 574"/>
                <a:gd name="T1" fmla="*/ 2147483647 h 278"/>
                <a:gd name="T2" fmla="*/ 2147483647 w 574"/>
                <a:gd name="T3" fmla="*/ 2147483647 h 278"/>
                <a:gd name="T4" fmla="*/ 2147483647 w 574"/>
                <a:gd name="T5" fmla="*/ 2147483647 h 278"/>
                <a:gd name="T6" fmla="*/ 2147483647 w 574"/>
                <a:gd name="T7" fmla="*/ 2147483647 h 278"/>
                <a:gd name="T8" fmla="*/ 2147483647 w 574"/>
                <a:gd name="T9" fmla="*/ 2147483647 h 278"/>
                <a:gd name="T10" fmla="*/ 2147483647 w 574"/>
                <a:gd name="T11" fmla="*/ 2147483647 h 278"/>
                <a:gd name="T12" fmla="*/ 2147483647 w 574"/>
                <a:gd name="T13" fmla="*/ 2147483647 h 278"/>
                <a:gd name="T14" fmla="*/ 2147483647 w 574"/>
                <a:gd name="T15" fmla="*/ 2147483647 h 278"/>
                <a:gd name="T16" fmla="*/ 2147483647 w 574"/>
                <a:gd name="T17" fmla="*/ 2147483647 h 278"/>
                <a:gd name="T18" fmla="*/ 2147483647 w 574"/>
                <a:gd name="T19" fmla="*/ 2147483647 h 278"/>
                <a:gd name="T20" fmla="*/ 2147483647 w 574"/>
                <a:gd name="T21" fmla="*/ 2147483647 h 278"/>
                <a:gd name="T22" fmla="*/ 2147483647 w 574"/>
                <a:gd name="T23" fmla="*/ 2147483647 h 278"/>
                <a:gd name="T24" fmla="*/ 2147483647 w 574"/>
                <a:gd name="T25" fmla="*/ 2147483647 h 278"/>
                <a:gd name="T26" fmla="*/ 2147483647 w 574"/>
                <a:gd name="T27" fmla="*/ 2147483647 h 278"/>
                <a:gd name="T28" fmla="*/ 2147483647 w 574"/>
                <a:gd name="T29" fmla="*/ 2147483647 h 278"/>
                <a:gd name="T30" fmla="*/ 2147483647 w 574"/>
                <a:gd name="T31" fmla="*/ 2147483647 h 278"/>
                <a:gd name="T32" fmla="*/ 2147483647 w 574"/>
                <a:gd name="T33" fmla="*/ 2147483647 h 278"/>
                <a:gd name="T34" fmla="*/ 2147483647 w 574"/>
                <a:gd name="T35" fmla="*/ 2147483647 h 278"/>
                <a:gd name="T36" fmla="*/ 2147483647 w 574"/>
                <a:gd name="T37" fmla="*/ 2147483647 h 278"/>
                <a:gd name="T38" fmla="*/ 2147483647 w 574"/>
                <a:gd name="T39" fmla="*/ 2147483647 h 278"/>
                <a:gd name="T40" fmla="*/ 2147483647 w 574"/>
                <a:gd name="T41" fmla="*/ 2147483647 h 278"/>
                <a:gd name="T42" fmla="*/ 2147483647 w 574"/>
                <a:gd name="T43" fmla="*/ 2147483647 h 278"/>
                <a:gd name="T44" fmla="*/ 2147483647 w 574"/>
                <a:gd name="T45" fmla="*/ 2147483647 h 278"/>
                <a:gd name="T46" fmla="*/ 2147483647 w 574"/>
                <a:gd name="T47" fmla="*/ 2147483647 h 278"/>
                <a:gd name="T48" fmla="*/ 2147483647 w 574"/>
                <a:gd name="T49" fmla="*/ 2147483647 h 278"/>
                <a:gd name="T50" fmla="*/ 2147483647 w 574"/>
                <a:gd name="T51" fmla="*/ 2147483647 h 278"/>
                <a:gd name="T52" fmla="*/ 2147483647 w 574"/>
                <a:gd name="T53" fmla="*/ 2147483647 h 278"/>
                <a:gd name="T54" fmla="*/ 2147483647 w 574"/>
                <a:gd name="T55" fmla="*/ 2147483647 h 278"/>
                <a:gd name="T56" fmla="*/ 2147483647 w 574"/>
                <a:gd name="T57" fmla="*/ 2147483647 h 278"/>
                <a:gd name="T58" fmla="*/ 2147483647 w 574"/>
                <a:gd name="T59" fmla="*/ 2147483647 h 278"/>
                <a:gd name="T60" fmla="*/ 2147483647 w 574"/>
                <a:gd name="T61" fmla="*/ 2147483647 h 278"/>
                <a:gd name="T62" fmla="*/ 2147483647 w 574"/>
                <a:gd name="T63" fmla="*/ 2147483647 h 278"/>
                <a:gd name="T64" fmla="*/ 2147483647 w 574"/>
                <a:gd name="T65" fmla="*/ 2147483647 h 278"/>
                <a:gd name="T66" fmla="*/ 2147483647 w 574"/>
                <a:gd name="T67" fmla="*/ 2147483647 h 278"/>
                <a:gd name="T68" fmla="*/ 2147483647 w 574"/>
                <a:gd name="T69" fmla="*/ 2147483647 h 278"/>
                <a:gd name="T70" fmla="*/ 2147483647 w 574"/>
                <a:gd name="T71" fmla="*/ 2147483647 h 278"/>
                <a:gd name="T72" fmla="*/ 2147483647 w 574"/>
                <a:gd name="T73" fmla="*/ 2147483647 h 278"/>
                <a:gd name="T74" fmla="*/ 2147483647 w 574"/>
                <a:gd name="T75" fmla="*/ 2147483647 h 278"/>
                <a:gd name="T76" fmla="*/ 2147483647 w 574"/>
                <a:gd name="T77" fmla="*/ 2147483647 h 278"/>
                <a:gd name="T78" fmla="*/ 2147483647 w 574"/>
                <a:gd name="T79" fmla="*/ 2147483647 h 278"/>
                <a:gd name="T80" fmla="*/ 2147483647 w 574"/>
                <a:gd name="T81" fmla="*/ 2147483647 h 278"/>
                <a:gd name="T82" fmla="*/ 2147483647 w 574"/>
                <a:gd name="T83" fmla="*/ 2147483647 h 278"/>
                <a:gd name="T84" fmla="*/ 2147483647 w 574"/>
                <a:gd name="T85" fmla="*/ 2147483647 h 278"/>
                <a:gd name="T86" fmla="*/ 2147483647 w 574"/>
                <a:gd name="T87" fmla="*/ 2147483647 h 278"/>
                <a:gd name="T88" fmla="*/ 2147483647 w 574"/>
                <a:gd name="T89" fmla="*/ 2147483647 h 278"/>
                <a:gd name="T90" fmla="*/ 2147483647 w 574"/>
                <a:gd name="T91" fmla="*/ 2147483647 h 278"/>
                <a:gd name="T92" fmla="*/ 2147483647 w 574"/>
                <a:gd name="T93" fmla="*/ 2147483647 h 278"/>
                <a:gd name="T94" fmla="*/ 2147483647 w 574"/>
                <a:gd name="T95" fmla="*/ 2147483647 h 278"/>
                <a:gd name="T96" fmla="*/ 2147483647 w 574"/>
                <a:gd name="T97" fmla="*/ 2147483647 h 27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74"/>
                <a:gd name="T148" fmla="*/ 0 h 278"/>
                <a:gd name="T149" fmla="*/ 574 w 574"/>
                <a:gd name="T150" fmla="*/ 278 h 27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74" h="278">
                  <a:moveTo>
                    <a:pt x="400" y="178"/>
                  </a:moveTo>
                  <a:lnTo>
                    <a:pt x="388" y="182"/>
                  </a:lnTo>
                  <a:lnTo>
                    <a:pt x="376" y="184"/>
                  </a:lnTo>
                  <a:lnTo>
                    <a:pt x="366" y="182"/>
                  </a:lnTo>
                  <a:lnTo>
                    <a:pt x="356" y="180"/>
                  </a:lnTo>
                  <a:lnTo>
                    <a:pt x="350" y="176"/>
                  </a:lnTo>
                  <a:lnTo>
                    <a:pt x="348" y="172"/>
                  </a:lnTo>
                  <a:lnTo>
                    <a:pt x="346" y="168"/>
                  </a:lnTo>
                  <a:lnTo>
                    <a:pt x="338" y="168"/>
                  </a:lnTo>
                  <a:lnTo>
                    <a:pt x="324" y="178"/>
                  </a:lnTo>
                  <a:lnTo>
                    <a:pt x="318" y="182"/>
                  </a:lnTo>
                  <a:lnTo>
                    <a:pt x="308" y="184"/>
                  </a:lnTo>
                  <a:lnTo>
                    <a:pt x="300" y="184"/>
                  </a:lnTo>
                  <a:lnTo>
                    <a:pt x="290" y="188"/>
                  </a:lnTo>
                  <a:lnTo>
                    <a:pt x="282" y="192"/>
                  </a:lnTo>
                  <a:lnTo>
                    <a:pt x="272" y="200"/>
                  </a:lnTo>
                  <a:lnTo>
                    <a:pt x="258" y="200"/>
                  </a:lnTo>
                  <a:lnTo>
                    <a:pt x="262" y="194"/>
                  </a:lnTo>
                  <a:lnTo>
                    <a:pt x="266" y="190"/>
                  </a:lnTo>
                  <a:lnTo>
                    <a:pt x="276" y="182"/>
                  </a:lnTo>
                  <a:lnTo>
                    <a:pt x="286" y="178"/>
                  </a:lnTo>
                  <a:lnTo>
                    <a:pt x="298" y="170"/>
                  </a:lnTo>
                  <a:lnTo>
                    <a:pt x="290" y="170"/>
                  </a:lnTo>
                  <a:lnTo>
                    <a:pt x="282" y="174"/>
                  </a:lnTo>
                  <a:lnTo>
                    <a:pt x="268" y="180"/>
                  </a:lnTo>
                  <a:lnTo>
                    <a:pt x="252" y="190"/>
                  </a:lnTo>
                  <a:lnTo>
                    <a:pt x="246" y="192"/>
                  </a:lnTo>
                  <a:lnTo>
                    <a:pt x="240" y="194"/>
                  </a:lnTo>
                  <a:lnTo>
                    <a:pt x="234" y="196"/>
                  </a:lnTo>
                  <a:lnTo>
                    <a:pt x="230" y="202"/>
                  </a:lnTo>
                  <a:lnTo>
                    <a:pt x="224" y="206"/>
                  </a:lnTo>
                  <a:lnTo>
                    <a:pt x="218" y="210"/>
                  </a:lnTo>
                  <a:lnTo>
                    <a:pt x="206" y="214"/>
                  </a:lnTo>
                  <a:lnTo>
                    <a:pt x="194" y="218"/>
                  </a:lnTo>
                  <a:lnTo>
                    <a:pt x="184" y="220"/>
                  </a:lnTo>
                  <a:lnTo>
                    <a:pt x="172" y="224"/>
                  </a:lnTo>
                  <a:lnTo>
                    <a:pt x="164" y="230"/>
                  </a:lnTo>
                  <a:lnTo>
                    <a:pt x="160" y="234"/>
                  </a:lnTo>
                  <a:lnTo>
                    <a:pt x="154" y="234"/>
                  </a:lnTo>
                  <a:lnTo>
                    <a:pt x="132" y="240"/>
                  </a:lnTo>
                  <a:lnTo>
                    <a:pt x="110" y="248"/>
                  </a:lnTo>
                  <a:lnTo>
                    <a:pt x="86" y="258"/>
                  </a:lnTo>
                  <a:lnTo>
                    <a:pt x="64" y="266"/>
                  </a:lnTo>
                  <a:lnTo>
                    <a:pt x="64" y="264"/>
                  </a:lnTo>
                  <a:lnTo>
                    <a:pt x="62" y="262"/>
                  </a:lnTo>
                  <a:lnTo>
                    <a:pt x="60" y="262"/>
                  </a:lnTo>
                  <a:lnTo>
                    <a:pt x="54" y="262"/>
                  </a:lnTo>
                  <a:lnTo>
                    <a:pt x="48" y="264"/>
                  </a:lnTo>
                  <a:lnTo>
                    <a:pt x="34" y="270"/>
                  </a:lnTo>
                  <a:lnTo>
                    <a:pt x="22" y="276"/>
                  </a:lnTo>
                  <a:lnTo>
                    <a:pt x="14" y="278"/>
                  </a:lnTo>
                  <a:lnTo>
                    <a:pt x="8" y="278"/>
                  </a:lnTo>
                  <a:lnTo>
                    <a:pt x="0" y="278"/>
                  </a:lnTo>
                  <a:lnTo>
                    <a:pt x="14" y="270"/>
                  </a:lnTo>
                  <a:lnTo>
                    <a:pt x="36" y="262"/>
                  </a:lnTo>
                  <a:lnTo>
                    <a:pt x="58" y="258"/>
                  </a:lnTo>
                  <a:lnTo>
                    <a:pt x="76" y="256"/>
                  </a:lnTo>
                  <a:lnTo>
                    <a:pt x="82" y="256"/>
                  </a:lnTo>
                  <a:lnTo>
                    <a:pt x="84" y="254"/>
                  </a:lnTo>
                  <a:lnTo>
                    <a:pt x="90" y="248"/>
                  </a:lnTo>
                  <a:lnTo>
                    <a:pt x="96" y="244"/>
                  </a:lnTo>
                  <a:lnTo>
                    <a:pt x="102" y="242"/>
                  </a:lnTo>
                  <a:lnTo>
                    <a:pt x="120" y="236"/>
                  </a:lnTo>
                  <a:lnTo>
                    <a:pt x="136" y="232"/>
                  </a:lnTo>
                  <a:lnTo>
                    <a:pt x="166" y="210"/>
                  </a:lnTo>
                  <a:lnTo>
                    <a:pt x="164" y="206"/>
                  </a:lnTo>
                  <a:lnTo>
                    <a:pt x="162" y="204"/>
                  </a:lnTo>
                  <a:lnTo>
                    <a:pt x="154" y="210"/>
                  </a:lnTo>
                  <a:lnTo>
                    <a:pt x="146" y="210"/>
                  </a:lnTo>
                  <a:lnTo>
                    <a:pt x="146" y="204"/>
                  </a:lnTo>
                  <a:lnTo>
                    <a:pt x="144" y="202"/>
                  </a:lnTo>
                  <a:lnTo>
                    <a:pt x="140" y="202"/>
                  </a:lnTo>
                  <a:lnTo>
                    <a:pt x="136" y="202"/>
                  </a:lnTo>
                  <a:lnTo>
                    <a:pt x="132" y="204"/>
                  </a:lnTo>
                  <a:lnTo>
                    <a:pt x="124" y="208"/>
                  </a:lnTo>
                  <a:lnTo>
                    <a:pt x="112" y="208"/>
                  </a:lnTo>
                  <a:lnTo>
                    <a:pt x="118" y="204"/>
                  </a:lnTo>
                  <a:lnTo>
                    <a:pt x="126" y="198"/>
                  </a:lnTo>
                  <a:lnTo>
                    <a:pt x="132" y="192"/>
                  </a:lnTo>
                  <a:lnTo>
                    <a:pt x="136" y="186"/>
                  </a:lnTo>
                  <a:lnTo>
                    <a:pt x="132" y="186"/>
                  </a:lnTo>
                  <a:lnTo>
                    <a:pt x="128" y="186"/>
                  </a:lnTo>
                  <a:lnTo>
                    <a:pt x="120" y="186"/>
                  </a:lnTo>
                  <a:lnTo>
                    <a:pt x="116" y="186"/>
                  </a:lnTo>
                  <a:lnTo>
                    <a:pt x="112" y="184"/>
                  </a:lnTo>
                  <a:lnTo>
                    <a:pt x="110" y="178"/>
                  </a:lnTo>
                  <a:lnTo>
                    <a:pt x="110" y="160"/>
                  </a:lnTo>
                  <a:lnTo>
                    <a:pt x="152" y="128"/>
                  </a:lnTo>
                  <a:lnTo>
                    <a:pt x="158" y="130"/>
                  </a:lnTo>
                  <a:lnTo>
                    <a:pt x="166" y="132"/>
                  </a:lnTo>
                  <a:lnTo>
                    <a:pt x="190" y="130"/>
                  </a:lnTo>
                  <a:lnTo>
                    <a:pt x="214" y="124"/>
                  </a:lnTo>
                  <a:lnTo>
                    <a:pt x="224" y="122"/>
                  </a:lnTo>
                  <a:lnTo>
                    <a:pt x="236" y="116"/>
                  </a:lnTo>
                  <a:lnTo>
                    <a:pt x="244" y="110"/>
                  </a:lnTo>
                  <a:lnTo>
                    <a:pt x="246" y="104"/>
                  </a:lnTo>
                  <a:lnTo>
                    <a:pt x="234" y="108"/>
                  </a:lnTo>
                  <a:lnTo>
                    <a:pt x="228" y="110"/>
                  </a:lnTo>
                  <a:lnTo>
                    <a:pt x="220" y="112"/>
                  </a:lnTo>
                  <a:lnTo>
                    <a:pt x="212" y="110"/>
                  </a:lnTo>
                  <a:lnTo>
                    <a:pt x="202" y="108"/>
                  </a:lnTo>
                  <a:lnTo>
                    <a:pt x="186" y="102"/>
                  </a:lnTo>
                  <a:lnTo>
                    <a:pt x="234" y="70"/>
                  </a:lnTo>
                  <a:lnTo>
                    <a:pt x="242" y="70"/>
                  </a:lnTo>
                  <a:lnTo>
                    <a:pt x="252" y="72"/>
                  </a:lnTo>
                  <a:lnTo>
                    <a:pt x="252" y="78"/>
                  </a:lnTo>
                  <a:lnTo>
                    <a:pt x="254" y="80"/>
                  </a:lnTo>
                  <a:lnTo>
                    <a:pt x="258" y="82"/>
                  </a:lnTo>
                  <a:lnTo>
                    <a:pt x="264" y="82"/>
                  </a:lnTo>
                  <a:lnTo>
                    <a:pt x="268" y="82"/>
                  </a:lnTo>
                  <a:lnTo>
                    <a:pt x="272" y="80"/>
                  </a:lnTo>
                  <a:lnTo>
                    <a:pt x="272" y="76"/>
                  </a:lnTo>
                  <a:lnTo>
                    <a:pt x="274" y="70"/>
                  </a:lnTo>
                  <a:lnTo>
                    <a:pt x="270" y="70"/>
                  </a:lnTo>
                  <a:lnTo>
                    <a:pt x="268" y="68"/>
                  </a:lnTo>
                  <a:lnTo>
                    <a:pt x="268" y="66"/>
                  </a:lnTo>
                  <a:lnTo>
                    <a:pt x="268" y="60"/>
                  </a:lnTo>
                  <a:lnTo>
                    <a:pt x="266" y="58"/>
                  </a:lnTo>
                  <a:lnTo>
                    <a:pt x="266" y="54"/>
                  </a:lnTo>
                  <a:lnTo>
                    <a:pt x="266" y="46"/>
                  </a:lnTo>
                  <a:lnTo>
                    <a:pt x="280" y="36"/>
                  </a:lnTo>
                  <a:lnTo>
                    <a:pt x="288" y="38"/>
                  </a:lnTo>
                  <a:lnTo>
                    <a:pt x="296" y="40"/>
                  </a:lnTo>
                  <a:lnTo>
                    <a:pt x="306" y="38"/>
                  </a:lnTo>
                  <a:lnTo>
                    <a:pt x="318" y="32"/>
                  </a:lnTo>
                  <a:lnTo>
                    <a:pt x="324" y="28"/>
                  </a:lnTo>
                  <a:lnTo>
                    <a:pt x="332" y="22"/>
                  </a:lnTo>
                  <a:lnTo>
                    <a:pt x="356" y="14"/>
                  </a:lnTo>
                  <a:lnTo>
                    <a:pt x="384" y="10"/>
                  </a:lnTo>
                  <a:lnTo>
                    <a:pt x="410" y="4"/>
                  </a:lnTo>
                  <a:lnTo>
                    <a:pt x="436" y="0"/>
                  </a:lnTo>
                  <a:lnTo>
                    <a:pt x="444" y="2"/>
                  </a:lnTo>
                  <a:lnTo>
                    <a:pt x="452" y="4"/>
                  </a:lnTo>
                  <a:lnTo>
                    <a:pt x="462" y="6"/>
                  </a:lnTo>
                  <a:lnTo>
                    <a:pt x="472" y="6"/>
                  </a:lnTo>
                  <a:lnTo>
                    <a:pt x="474" y="12"/>
                  </a:lnTo>
                  <a:lnTo>
                    <a:pt x="476" y="12"/>
                  </a:lnTo>
                  <a:lnTo>
                    <a:pt x="510" y="12"/>
                  </a:lnTo>
                  <a:lnTo>
                    <a:pt x="516" y="14"/>
                  </a:lnTo>
                  <a:lnTo>
                    <a:pt x="520" y="16"/>
                  </a:lnTo>
                  <a:lnTo>
                    <a:pt x="534" y="16"/>
                  </a:lnTo>
                  <a:lnTo>
                    <a:pt x="548" y="16"/>
                  </a:lnTo>
                  <a:lnTo>
                    <a:pt x="554" y="18"/>
                  </a:lnTo>
                  <a:lnTo>
                    <a:pt x="562" y="20"/>
                  </a:lnTo>
                  <a:lnTo>
                    <a:pt x="574" y="20"/>
                  </a:lnTo>
                  <a:lnTo>
                    <a:pt x="402" y="178"/>
                  </a:lnTo>
                  <a:lnTo>
                    <a:pt x="400" y="17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17" name="Freeform 66"/>
            <p:cNvSpPr>
              <a:spLocks/>
            </p:cNvSpPr>
            <p:nvPr/>
          </p:nvSpPr>
          <p:spPr bwMode="auto">
            <a:xfrm>
              <a:off x="2022570" y="3625157"/>
              <a:ext cx="624986" cy="529649"/>
            </a:xfrm>
            <a:custGeom>
              <a:avLst/>
              <a:gdLst>
                <a:gd name="T0" fmla="*/ 2147483647 w 428"/>
                <a:gd name="T1" fmla="*/ 2147483647 h 336"/>
                <a:gd name="T2" fmla="*/ 2147483647 w 428"/>
                <a:gd name="T3" fmla="*/ 2147483647 h 336"/>
                <a:gd name="T4" fmla="*/ 2147483647 w 428"/>
                <a:gd name="T5" fmla="*/ 2147483647 h 336"/>
                <a:gd name="T6" fmla="*/ 2147483647 w 428"/>
                <a:gd name="T7" fmla="*/ 2147483647 h 336"/>
                <a:gd name="T8" fmla="*/ 2147483647 w 428"/>
                <a:gd name="T9" fmla="*/ 2147483647 h 336"/>
                <a:gd name="T10" fmla="*/ 2147483647 w 428"/>
                <a:gd name="T11" fmla="*/ 2147483647 h 336"/>
                <a:gd name="T12" fmla="*/ 2147483647 w 428"/>
                <a:gd name="T13" fmla="*/ 2147483647 h 336"/>
                <a:gd name="T14" fmla="*/ 2147483647 w 428"/>
                <a:gd name="T15" fmla="*/ 2147483647 h 336"/>
                <a:gd name="T16" fmla="*/ 2147483647 w 428"/>
                <a:gd name="T17" fmla="*/ 2147483647 h 336"/>
                <a:gd name="T18" fmla="*/ 2147483647 w 428"/>
                <a:gd name="T19" fmla="*/ 2147483647 h 336"/>
                <a:gd name="T20" fmla="*/ 2147483647 w 428"/>
                <a:gd name="T21" fmla="*/ 2147483647 h 336"/>
                <a:gd name="T22" fmla="*/ 2147483647 w 428"/>
                <a:gd name="T23" fmla="*/ 2147483647 h 336"/>
                <a:gd name="T24" fmla="*/ 2147483647 w 428"/>
                <a:gd name="T25" fmla="*/ 2147483647 h 336"/>
                <a:gd name="T26" fmla="*/ 2147483647 w 428"/>
                <a:gd name="T27" fmla="*/ 2147483647 h 336"/>
                <a:gd name="T28" fmla="*/ 2147483647 w 428"/>
                <a:gd name="T29" fmla="*/ 2147483647 h 336"/>
                <a:gd name="T30" fmla="*/ 2147483647 w 428"/>
                <a:gd name="T31" fmla="*/ 2147483647 h 336"/>
                <a:gd name="T32" fmla="*/ 2147483647 w 428"/>
                <a:gd name="T33" fmla="*/ 0 h 336"/>
                <a:gd name="T34" fmla="*/ 2147483647 w 428"/>
                <a:gd name="T35" fmla="*/ 2147483647 h 336"/>
                <a:gd name="T36" fmla="*/ 2147483647 w 428"/>
                <a:gd name="T37" fmla="*/ 2147483647 h 336"/>
                <a:gd name="T38" fmla="*/ 2147483647 w 428"/>
                <a:gd name="T39" fmla="*/ 2147483647 h 336"/>
                <a:gd name="T40" fmla="*/ 2147483647 w 428"/>
                <a:gd name="T41" fmla="*/ 2147483647 h 336"/>
                <a:gd name="T42" fmla="*/ 2147483647 w 428"/>
                <a:gd name="T43" fmla="*/ 2147483647 h 336"/>
                <a:gd name="T44" fmla="*/ 2147483647 w 428"/>
                <a:gd name="T45" fmla="*/ 2147483647 h 336"/>
                <a:gd name="T46" fmla="*/ 2147483647 w 428"/>
                <a:gd name="T47" fmla="*/ 2147483647 h 336"/>
                <a:gd name="T48" fmla="*/ 2147483647 w 428"/>
                <a:gd name="T49" fmla="*/ 2147483647 h 336"/>
                <a:gd name="T50" fmla="*/ 2147483647 w 428"/>
                <a:gd name="T51" fmla="*/ 2147483647 h 336"/>
                <a:gd name="T52" fmla="*/ 2147483647 w 428"/>
                <a:gd name="T53" fmla="*/ 2147483647 h 336"/>
                <a:gd name="T54" fmla="*/ 2147483647 w 428"/>
                <a:gd name="T55" fmla="*/ 2147483647 h 336"/>
                <a:gd name="T56" fmla="*/ 2147483647 w 428"/>
                <a:gd name="T57" fmla="*/ 2147483647 h 336"/>
                <a:gd name="T58" fmla="*/ 2147483647 w 428"/>
                <a:gd name="T59" fmla="*/ 2147483647 h 336"/>
                <a:gd name="T60" fmla="*/ 2147483647 w 428"/>
                <a:gd name="T61" fmla="*/ 2147483647 h 336"/>
                <a:gd name="T62" fmla="*/ 2147483647 w 428"/>
                <a:gd name="T63" fmla="*/ 2147483647 h 336"/>
                <a:gd name="T64" fmla="*/ 2147483647 w 428"/>
                <a:gd name="T65" fmla="*/ 2147483647 h 336"/>
                <a:gd name="T66" fmla="*/ 2147483647 w 428"/>
                <a:gd name="T67" fmla="*/ 2147483647 h 336"/>
                <a:gd name="T68" fmla="*/ 2147483647 w 428"/>
                <a:gd name="T69" fmla="*/ 2147483647 h 336"/>
                <a:gd name="T70" fmla="*/ 2147483647 w 428"/>
                <a:gd name="T71" fmla="*/ 2147483647 h 336"/>
                <a:gd name="T72" fmla="*/ 2147483647 w 428"/>
                <a:gd name="T73" fmla="*/ 2147483647 h 336"/>
                <a:gd name="T74" fmla="*/ 2147483647 w 428"/>
                <a:gd name="T75" fmla="*/ 2147483647 h 336"/>
                <a:gd name="T76" fmla="*/ 2147483647 w 428"/>
                <a:gd name="T77" fmla="*/ 2147483647 h 336"/>
                <a:gd name="T78" fmla="*/ 2147483647 w 428"/>
                <a:gd name="T79" fmla="*/ 2147483647 h 336"/>
                <a:gd name="T80" fmla="*/ 2147483647 w 428"/>
                <a:gd name="T81" fmla="*/ 2147483647 h 336"/>
                <a:gd name="T82" fmla="*/ 2147483647 w 428"/>
                <a:gd name="T83" fmla="*/ 2147483647 h 336"/>
                <a:gd name="T84" fmla="*/ 2147483647 w 428"/>
                <a:gd name="T85" fmla="*/ 2147483647 h 336"/>
                <a:gd name="T86" fmla="*/ 2147483647 w 428"/>
                <a:gd name="T87" fmla="*/ 2147483647 h 336"/>
                <a:gd name="T88" fmla="*/ 2147483647 w 428"/>
                <a:gd name="T89" fmla="*/ 2147483647 h 336"/>
                <a:gd name="T90" fmla="*/ 2147483647 w 428"/>
                <a:gd name="T91" fmla="*/ 2147483647 h 336"/>
                <a:gd name="T92" fmla="*/ 2147483647 w 428"/>
                <a:gd name="T93" fmla="*/ 2147483647 h 336"/>
                <a:gd name="T94" fmla="*/ 2147483647 w 428"/>
                <a:gd name="T95" fmla="*/ 2147483647 h 336"/>
                <a:gd name="T96" fmla="*/ 2147483647 w 428"/>
                <a:gd name="T97" fmla="*/ 2147483647 h 336"/>
                <a:gd name="T98" fmla="*/ 2147483647 w 428"/>
                <a:gd name="T99" fmla="*/ 2147483647 h 336"/>
                <a:gd name="T100" fmla="*/ 2147483647 w 428"/>
                <a:gd name="T101" fmla="*/ 2147483647 h 336"/>
                <a:gd name="T102" fmla="*/ 2147483647 w 428"/>
                <a:gd name="T103" fmla="*/ 2147483647 h 336"/>
                <a:gd name="T104" fmla="*/ 2147483647 w 428"/>
                <a:gd name="T105" fmla="*/ 2147483647 h 336"/>
                <a:gd name="T106" fmla="*/ 2147483647 w 428"/>
                <a:gd name="T107" fmla="*/ 2147483647 h 336"/>
                <a:gd name="T108" fmla="*/ 2147483647 w 428"/>
                <a:gd name="T109" fmla="*/ 2147483647 h 336"/>
                <a:gd name="T110" fmla="*/ 2147483647 w 428"/>
                <a:gd name="T111" fmla="*/ 2147483647 h 3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28"/>
                <a:gd name="T169" fmla="*/ 0 h 336"/>
                <a:gd name="T170" fmla="*/ 428 w 428"/>
                <a:gd name="T171" fmla="*/ 336 h 3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28" h="336">
                  <a:moveTo>
                    <a:pt x="400" y="274"/>
                  </a:moveTo>
                  <a:lnTo>
                    <a:pt x="402" y="270"/>
                  </a:lnTo>
                  <a:lnTo>
                    <a:pt x="408" y="260"/>
                  </a:lnTo>
                  <a:lnTo>
                    <a:pt x="410" y="250"/>
                  </a:lnTo>
                  <a:lnTo>
                    <a:pt x="416" y="234"/>
                  </a:lnTo>
                  <a:lnTo>
                    <a:pt x="418" y="228"/>
                  </a:lnTo>
                  <a:lnTo>
                    <a:pt x="422" y="222"/>
                  </a:lnTo>
                  <a:lnTo>
                    <a:pt x="428" y="210"/>
                  </a:lnTo>
                  <a:lnTo>
                    <a:pt x="426" y="206"/>
                  </a:lnTo>
                  <a:lnTo>
                    <a:pt x="426" y="202"/>
                  </a:lnTo>
                  <a:lnTo>
                    <a:pt x="422" y="202"/>
                  </a:lnTo>
                  <a:lnTo>
                    <a:pt x="410" y="202"/>
                  </a:lnTo>
                  <a:lnTo>
                    <a:pt x="394" y="204"/>
                  </a:lnTo>
                  <a:lnTo>
                    <a:pt x="378" y="208"/>
                  </a:lnTo>
                  <a:lnTo>
                    <a:pt x="372" y="212"/>
                  </a:lnTo>
                  <a:lnTo>
                    <a:pt x="368" y="216"/>
                  </a:lnTo>
                  <a:lnTo>
                    <a:pt x="364" y="224"/>
                  </a:lnTo>
                  <a:lnTo>
                    <a:pt x="358" y="234"/>
                  </a:lnTo>
                  <a:lnTo>
                    <a:pt x="352" y="246"/>
                  </a:lnTo>
                  <a:lnTo>
                    <a:pt x="346" y="254"/>
                  </a:lnTo>
                  <a:lnTo>
                    <a:pt x="334" y="256"/>
                  </a:lnTo>
                  <a:lnTo>
                    <a:pt x="320" y="260"/>
                  </a:lnTo>
                  <a:lnTo>
                    <a:pt x="310" y="262"/>
                  </a:lnTo>
                  <a:lnTo>
                    <a:pt x="298" y="264"/>
                  </a:lnTo>
                  <a:lnTo>
                    <a:pt x="288" y="262"/>
                  </a:lnTo>
                  <a:lnTo>
                    <a:pt x="280" y="256"/>
                  </a:lnTo>
                  <a:lnTo>
                    <a:pt x="272" y="248"/>
                  </a:lnTo>
                  <a:lnTo>
                    <a:pt x="266" y="238"/>
                  </a:lnTo>
                  <a:lnTo>
                    <a:pt x="260" y="226"/>
                  </a:lnTo>
                  <a:lnTo>
                    <a:pt x="258" y="216"/>
                  </a:lnTo>
                  <a:lnTo>
                    <a:pt x="256" y="204"/>
                  </a:lnTo>
                  <a:lnTo>
                    <a:pt x="256" y="194"/>
                  </a:lnTo>
                  <a:lnTo>
                    <a:pt x="258" y="178"/>
                  </a:lnTo>
                  <a:lnTo>
                    <a:pt x="260" y="160"/>
                  </a:lnTo>
                  <a:lnTo>
                    <a:pt x="268" y="142"/>
                  </a:lnTo>
                  <a:lnTo>
                    <a:pt x="276" y="128"/>
                  </a:lnTo>
                  <a:lnTo>
                    <a:pt x="256" y="122"/>
                  </a:lnTo>
                  <a:lnTo>
                    <a:pt x="248" y="116"/>
                  </a:lnTo>
                  <a:lnTo>
                    <a:pt x="244" y="114"/>
                  </a:lnTo>
                  <a:lnTo>
                    <a:pt x="242" y="110"/>
                  </a:lnTo>
                  <a:lnTo>
                    <a:pt x="240" y="94"/>
                  </a:lnTo>
                  <a:lnTo>
                    <a:pt x="236" y="76"/>
                  </a:lnTo>
                  <a:lnTo>
                    <a:pt x="232" y="68"/>
                  </a:lnTo>
                  <a:lnTo>
                    <a:pt x="230" y="60"/>
                  </a:lnTo>
                  <a:lnTo>
                    <a:pt x="224" y="56"/>
                  </a:lnTo>
                  <a:lnTo>
                    <a:pt x="216" y="56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204" y="62"/>
                  </a:lnTo>
                  <a:lnTo>
                    <a:pt x="198" y="66"/>
                  </a:lnTo>
                  <a:lnTo>
                    <a:pt x="192" y="68"/>
                  </a:lnTo>
                  <a:lnTo>
                    <a:pt x="188" y="68"/>
                  </a:lnTo>
                  <a:lnTo>
                    <a:pt x="184" y="66"/>
                  </a:lnTo>
                  <a:lnTo>
                    <a:pt x="180" y="62"/>
                  </a:lnTo>
                  <a:lnTo>
                    <a:pt x="178" y="58"/>
                  </a:lnTo>
                  <a:lnTo>
                    <a:pt x="174" y="38"/>
                  </a:lnTo>
                  <a:lnTo>
                    <a:pt x="170" y="34"/>
                  </a:lnTo>
                  <a:lnTo>
                    <a:pt x="166" y="30"/>
                  </a:lnTo>
                  <a:lnTo>
                    <a:pt x="160" y="26"/>
                  </a:lnTo>
                  <a:lnTo>
                    <a:pt x="158" y="18"/>
                  </a:lnTo>
                  <a:lnTo>
                    <a:pt x="152" y="20"/>
                  </a:lnTo>
                  <a:lnTo>
                    <a:pt x="148" y="20"/>
                  </a:lnTo>
                  <a:lnTo>
                    <a:pt x="132" y="18"/>
                  </a:lnTo>
                  <a:lnTo>
                    <a:pt x="128" y="28"/>
                  </a:lnTo>
                  <a:lnTo>
                    <a:pt x="78" y="28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36"/>
                  </a:lnTo>
                  <a:lnTo>
                    <a:pt x="2" y="38"/>
                  </a:lnTo>
                  <a:lnTo>
                    <a:pt x="2" y="42"/>
                  </a:lnTo>
                  <a:lnTo>
                    <a:pt x="4" y="48"/>
                  </a:lnTo>
                  <a:lnTo>
                    <a:pt x="4" y="54"/>
                  </a:lnTo>
                  <a:lnTo>
                    <a:pt x="8" y="56"/>
                  </a:lnTo>
                  <a:lnTo>
                    <a:pt x="12" y="62"/>
                  </a:lnTo>
                  <a:lnTo>
                    <a:pt x="20" y="70"/>
                  </a:lnTo>
                  <a:lnTo>
                    <a:pt x="22" y="74"/>
                  </a:lnTo>
                  <a:lnTo>
                    <a:pt x="22" y="78"/>
                  </a:lnTo>
                  <a:lnTo>
                    <a:pt x="20" y="82"/>
                  </a:lnTo>
                  <a:lnTo>
                    <a:pt x="14" y="84"/>
                  </a:lnTo>
                  <a:lnTo>
                    <a:pt x="12" y="88"/>
                  </a:lnTo>
                  <a:lnTo>
                    <a:pt x="8" y="92"/>
                  </a:lnTo>
                  <a:lnTo>
                    <a:pt x="8" y="96"/>
                  </a:lnTo>
                  <a:lnTo>
                    <a:pt x="12" y="102"/>
                  </a:lnTo>
                  <a:lnTo>
                    <a:pt x="16" y="108"/>
                  </a:lnTo>
                  <a:lnTo>
                    <a:pt x="24" y="110"/>
                  </a:lnTo>
                  <a:lnTo>
                    <a:pt x="32" y="112"/>
                  </a:lnTo>
                  <a:lnTo>
                    <a:pt x="34" y="118"/>
                  </a:lnTo>
                  <a:lnTo>
                    <a:pt x="38" y="120"/>
                  </a:lnTo>
                  <a:lnTo>
                    <a:pt x="40" y="124"/>
                  </a:lnTo>
                  <a:lnTo>
                    <a:pt x="40" y="130"/>
                  </a:lnTo>
                  <a:lnTo>
                    <a:pt x="40" y="134"/>
                  </a:lnTo>
                  <a:lnTo>
                    <a:pt x="40" y="138"/>
                  </a:lnTo>
                  <a:lnTo>
                    <a:pt x="38" y="140"/>
                  </a:lnTo>
                  <a:lnTo>
                    <a:pt x="38" y="144"/>
                  </a:lnTo>
                  <a:lnTo>
                    <a:pt x="38" y="148"/>
                  </a:lnTo>
                  <a:lnTo>
                    <a:pt x="40" y="150"/>
                  </a:lnTo>
                  <a:lnTo>
                    <a:pt x="42" y="154"/>
                  </a:lnTo>
                  <a:lnTo>
                    <a:pt x="48" y="158"/>
                  </a:lnTo>
                  <a:lnTo>
                    <a:pt x="54" y="164"/>
                  </a:lnTo>
                  <a:lnTo>
                    <a:pt x="66" y="182"/>
                  </a:lnTo>
                  <a:lnTo>
                    <a:pt x="68" y="180"/>
                  </a:lnTo>
                  <a:lnTo>
                    <a:pt x="72" y="178"/>
                  </a:lnTo>
                  <a:lnTo>
                    <a:pt x="74" y="176"/>
                  </a:lnTo>
                  <a:lnTo>
                    <a:pt x="76" y="172"/>
                  </a:lnTo>
                  <a:lnTo>
                    <a:pt x="74" y="164"/>
                  </a:lnTo>
                  <a:lnTo>
                    <a:pt x="68" y="158"/>
                  </a:lnTo>
                  <a:lnTo>
                    <a:pt x="66" y="152"/>
                  </a:lnTo>
                  <a:lnTo>
                    <a:pt x="60" y="146"/>
                  </a:lnTo>
                  <a:lnTo>
                    <a:pt x="62" y="142"/>
                  </a:lnTo>
                  <a:lnTo>
                    <a:pt x="60" y="138"/>
                  </a:lnTo>
                  <a:lnTo>
                    <a:pt x="56" y="128"/>
                  </a:lnTo>
                  <a:lnTo>
                    <a:pt x="54" y="116"/>
                  </a:lnTo>
                  <a:lnTo>
                    <a:pt x="50" y="108"/>
                  </a:lnTo>
                  <a:lnTo>
                    <a:pt x="48" y="106"/>
                  </a:lnTo>
                  <a:lnTo>
                    <a:pt x="46" y="104"/>
                  </a:lnTo>
                  <a:lnTo>
                    <a:pt x="46" y="102"/>
                  </a:lnTo>
                  <a:lnTo>
                    <a:pt x="44" y="90"/>
                  </a:lnTo>
                  <a:lnTo>
                    <a:pt x="42" y="82"/>
                  </a:lnTo>
                  <a:lnTo>
                    <a:pt x="36" y="62"/>
                  </a:lnTo>
                  <a:lnTo>
                    <a:pt x="34" y="60"/>
                  </a:lnTo>
                  <a:lnTo>
                    <a:pt x="34" y="58"/>
                  </a:lnTo>
                  <a:lnTo>
                    <a:pt x="32" y="56"/>
                  </a:lnTo>
                  <a:lnTo>
                    <a:pt x="30" y="56"/>
                  </a:lnTo>
                  <a:lnTo>
                    <a:pt x="28" y="56"/>
                  </a:lnTo>
                  <a:lnTo>
                    <a:pt x="26" y="48"/>
                  </a:lnTo>
                  <a:lnTo>
                    <a:pt x="28" y="30"/>
                  </a:lnTo>
                  <a:lnTo>
                    <a:pt x="30" y="24"/>
                  </a:lnTo>
                  <a:lnTo>
                    <a:pt x="30" y="22"/>
                  </a:lnTo>
                  <a:lnTo>
                    <a:pt x="32" y="20"/>
                  </a:lnTo>
                  <a:lnTo>
                    <a:pt x="38" y="22"/>
                  </a:lnTo>
                  <a:lnTo>
                    <a:pt x="42" y="24"/>
                  </a:lnTo>
                  <a:lnTo>
                    <a:pt x="46" y="28"/>
                  </a:lnTo>
                  <a:lnTo>
                    <a:pt x="48" y="32"/>
                  </a:lnTo>
                  <a:lnTo>
                    <a:pt x="52" y="44"/>
                  </a:lnTo>
                  <a:lnTo>
                    <a:pt x="54" y="56"/>
                  </a:lnTo>
                  <a:lnTo>
                    <a:pt x="54" y="58"/>
                  </a:lnTo>
                  <a:lnTo>
                    <a:pt x="52" y="64"/>
                  </a:lnTo>
                  <a:lnTo>
                    <a:pt x="50" y="70"/>
                  </a:lnTo>
                  <a:lnTo>
                    <a:pt x="50" y="72"/>
                  </a:lnTo>
                  <a:lnTo>
                    <a:pt x="52" y="74"/>
                  </a:lnTo>
                  <a:lnTo>
                    <a:pt x="58" y="74"/>
                  </a:lnTo>
                  <a:lnTo>
                    <a:pt x="58" y="80"/>
                  </a:lnTo>
                  <a:lnTo>
                    <a:pt x="62" y="84"/>
                  </a:lnTo>
                  <a:lnTo>
                    <a:pt x="66" y="88"/>
                  </a:lnTo>
                  <a:lnTo>
                    <a:pt x="68" y="88"/>
                  </a:lnTo>
                  <a:lnTo>
                    <a:pt x="72" y="100"/>
                  </a:lnTo>
                  <a:lnTo>
                    <a:pt x="76" y="106"/>
                  </a:lnTo>
                  <a:lnTo>
                    <a:pt x="80" y="110"/>
                  </a:lnTo>
                  <a:lnTo>
                    <a:pt x="84" y="112"/>
                  </a:lnTo>
                  <a:lnTo>
                    <a:pt x="86" y="114"/>
                  </a:lnTo>
                  <a:lnTo>
                    <a:pt x="88" y="116"/>
                  </a:lnTo>
                  <a:lnTo>
                    <a:pt x="86" y="120"/>
                  </a:lnTo>
                  <a:lnTo>
                    <a:pt x="84" y="126"/>
                  </a:lnTo>
                  <a:lnTo>
                    <a:pt x="86" y="132"/>
                  </a:lnTo>
                  <a:lnTo>
                    <a:pt x="92" y="140"/>
                  </a:lnTo>
                  <a:lnTo>
                    <a:pt x="104" y="154"/>
                  </a:lnTo>
                  <a:lnTo>
                    <a:pt x="112" y="162"/>
                  </a:lnTo>
                  <a:lnTo>
                    <a:pt x="118" y="168"/>
                  </a:lnTo>
                  <a:lnTo>
                    <a:pt x="122" y="178"/>
                  </a:lnTo>
                  <a:lnTo>
                    <a:pt x="130" y="188"/>
                  </a:lnTo>
                  <a:lnTo>
                    <a:pt x="130" y="202"/>
                  </a:lnTo>
                  <a:lnTo>
                    <a:pt x="132" y="206"/>
                  </a:lnTo>
                  <a:lnTo>
                    <a:pt x="132" y="210"/>
                  </a:lnTo>
                  <a:lnTo>
                    <a:pt x="132" y="216"/>
                  </a:lnTo>
                  <a:lnTo>
                    <a:pt x="130" y="220"/>
                  </a:lnTo>
                  <a:lnTo>
                    <a:pt x="128" y="220"/>
                  </a:lnTo>
                  <a:lnTo>
                    <a:pt x="128" y="226"/>
                  </a:lnTo>
                  <a:lnTo>
                    <a:pt x="124" y="226"/>
                  </a:lnTo>
                  <a:lnTo>
                    <a:pt x="124" y="232"/>
                  </a:lnTo>
                  <a:lnTo>
                    <a:pt x="126" y="238"/>
                  </a:lnTo>
                  <a:lnTo>
                    <a:pt x="130" y="244"/>
                  </a:lnTo>
                  <a:lnTo>
                    <a:pt x="138" y="250"/>
                  </a:lnTo>
                  <a:lnTo>
                    <a:pt x="148" y="256"/>
                  </a:lnTo>
                  <a:lnTo>
                    <a:pt x="150" y="262"/>
                  </a:lnTo>
                  <a:lnTo>
                    <a:pt x="154" y="266"/>
                  </a:lnTo>
                  <a:lnTo>
                    <a:pt x="158" y="270"/>
                  </a:lnTo>
                  <a:lnTo>
                    <a:pt x="166" y="270"/>
                  </a:lnTo>
                  <a:lnTo>
                    <a:pt x="174" y="272"/>
                  </a:lnTo>
                  <a:lnTo>
                    <a:pt x="178" y="274"/>
                  </a:lnTo>
                  <a:lnTo>
                    <a:pt x="190" y="284"/>
                  </a:lnTo>
                  <a:lnTo>
                    <a:pt x="198" y="290"/>
                  </a:lnTo>
                  <a:lnTo>
                    <a:pt x="204" y="294"/>
                  </a:lnTo>
                  <a:lnTo>
                    <a:pt x="218" y="300"/>
                  </a:lnTo>
                  <a:lnTo>
                    <a:pt x="232" y="306"/>
                  </a:lnTo>
                  <a:lnTo>
                    <a:pt x="246" y="312"/>
                  </a:lnTo>
                  <a:lnTo>
                    <a:pt x="254" y="314"/>
                  </a:lnTo>
                  <a:lnTo>
                    <a:pt x="260" y="314"/>
                  </a:lnTo>
                  <a:lnTo>
                    <a:pt x="266" y="314"/>
                  </a:lnTo>
                  <a:lnTo>
                    <a:pt x="274" y="308"/>
                  </a:lnTo>
                  <a:lnTo>
                    <a:pt x="280" y="304"/>
                  </a:lnTo>
                  <a:lnTo>
                    <a:pt x="286" y="302"/>
                  </a:lnTo>
                  <a:lnTo>
                    <a:pt x="290" y="304"/>
                  </a:lnTo>
                  <a:lnTo>
                    <a:pt x="296" y="306"/>
                  </a:lnTo>
                  <a:lnTo>
                    <a:pt x="306" y="312"/>
                  </a:lnTo>
                  <a:lnTo>
                    <a:pt x="314" y="320"/>
                  </a:lnTo>
                  <a:lnTo>
                    <a:pt x="318" y="328"/>
                  </a:lnTo>
                  <a:lnTo>
                    <a:pt x="324" y="336"/>
                  </a:lnTo>
                  <a:lnTo>
                    <a:pt x="328" y="324"/>
                  </a:lnTo>
                  <a:lnTo>
                    <a:pt x="330" y="318"/>
                  </a:lnTo>
                  <a:lnTo>
                    <a:pt x="334" y="312"/>
                  </a:lnTo>
                  <a:lnTo>
                    <a:pt x="354" y="312"/>
                  </a:lnTo>
                  <a:lnTo>
                    <a:pt x="354" y="306"/>
                  </a:lnTo>
                  <a:lnTo>
                    <a:pt x="352" y="302"/>
                  </a:lnTo>
                  <a:lnTo>
                    <a:pt x="348" y="300"/>
                  </a:lnTo>
                  <a:lnTo>
                    <a:pt x="346" y="296"/>
                  </a:lnTo>
                  <a:lnTo>
                    <a:pt x="344" y="292"/>
                  </a:lnTo>
                  <a:lnTo>
                    <a:pt x="348" y="284"/>
                  </a:lnTo>
                  <a:lnTo>
                    <a:pt x="352" y="280"/>
                  </a:lnTo>
                  <a:lnTo>
                    <a:pt x="356" y="278"/>
                  </a:lnTo>
                  <a:lnTo>
                    <a:pt x="380" y="278"/>
                  </a:lnTo>
                  <a:lnTo>
                    <a:pt x="384" y="278"/>
                  </a:lnTo>
                  <a:lnTo>
                    <a:pt x="386" y="276"/>
                  </a:lnTo>
                  <a:lnTo>
                    <a:pt x="388" y="274"/>
                  </a:lnTo>
                  <a:lnTo>
                    <a:pt x="390" y="270"/>
                  </a:lnTo>
                  <a:lnTo>
                    <a:pt x="392" y="268"/>
                  </a:lnTo>
                  <a:lnTo>
                    <a:pt x="396" y="268"/>
                  </a:lnTo>
                  <a:lnTo>
                    <a:pt x="398" y="270"/>
                  </a:lnTo>
                  <a:lnTo>
                    <a:pt x="398" y="274"/>
                  </a:lnTo>
                  <a:lnTo>
                    <a:pt x="400" y="27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18" name="Freeform 67"/>
            <p:cNvSpPr>
              <a:spLocks/>
            </p:cNvSpPr>
            <p:nvPr/>
          </p:nvSpPr>
          <p:spPr bwMode="auto">
            <a:xfrm>
              <a:off x="2694833" y="3902592"/>
              <a:ext cx="236387" cy="100886"/>
            </a:xfrm>
            <a:custGeom>
              <a:avLst/>
              <a:gdLst>
                <a:gd name="T0" fmla="*/ 2147483647 w 162"/>
                <a:gd name="T1" fmla="*/ 2147483647 h 64"/>
                <a:gd name="T2" fmla="*/ 2147483647 w 162"/>
                <a:gd name="T3" fmla="*/ 2147483647 h 64"/>
                <a:gd name="T4" fmla="*/ 2147483647 w 162"/>
                <a:gd name="T5" fmla="*/ 2147483647 h 64"/>
                <a:gd name="T6" fmla="*/ 2147483647 w 162"/>
                <a:gd name="T7" fmla="*/ 2147483647 h 64"/>
                <a:gd name="T8" fmla="*/ 2147483647 w 162"/>
                <a:gd name="T9" fmla="*/ 2147483647 h 64"/>
                <a:gd name="T10" fmla="*/ 2147483647 w 162"/>
                <a:gd name="T11" fmla="*/ 2147483647 h 64"/>
                <a:gd name="T12" fmla="*/ 2147483647 w 162"/>
                <a:gd name="T13" fmla="*/ 2147483647 h 64"/>
                <a:gd name="T14" fmla="*/ 2147483647 w 162"/>
                <a:gd name="T15" fmla="*/ 2147483647 h 64"/>
                <a:gd name="T16" fmla="*/ 2147483647 w 162"/>
                <a:gd name="T17" fmla="*/ 2147483647 h 64"/>
                <a:gd name="T18" fmla="*/ 2147483647 w 162"/>
                <a:gd name="T19" fmla="*/ 2147483647 h 64"/>
                <a:gd name="T20" fmla="*/ 2147483647 w 162"/>
                <a:gd name="T21" fmla="*/ 2147483647 h 64"/>
                <a:gd name="T22" fmla="*/ 2147483647 w 162"/>
                <a:gd name="T23" fmla="*/ 2147483647 h 64"/>
                <a:gd name="T24" fmla="*/ 2147483647 w 162"/>
                <a:gd name="T25" fmla="*/ 2147483647 h 64"/>
                <a:gd name="T26" fmla="*/ 0 w 162"/>
                <a:gd name="T27" fmla="*/ 2147483647 h 64"/>
                <a:gd name="T28" fmla="*/ 2147483647 w 162"/>
                <a:gd name="T29" fmla="*/ 2147483647 h 64"/>
                <a:gd name="T30" fmla="*/ 2147483647 w 162"/>
                <a:gd name="T31" fmla="*/ 2147483647 h 64"/>
                <a:gd name="T32" fmla="*/ 2147483647 w 162"/>
                <a:gd name="T33" fmla="*/ 2147483647 h 64"/>
                <a:gd name="T34" fmla="*/ 2147483647 w 162"/>
                <a:gd name="T35" fmla="*/ 2147483647 h 64"/>
                <a:gd name="T36" fmla="*/ 2147483647 w 162"/>
                <a:gd name="T37" fmla="*/ 2147483647 h 64"/>
                <a:gd name="T38" fmla="*/ 2147483647 w 162"/>
                <a:gd name="T39" fmla="*/ 2147483647 h 64"/>
                <a:gd name="T40" fmla="*/ 2147483647 w 162"/>
                <a:gd name="T41" fmla="*/ 0 h 64"/>
                <a:gd name="T42" fmla="*/ 2147483647 w 162"/>
                <a:gd name="T43" fmla="*/ 0 h 64"/>
                <a:gd name="T44" fmla="*/ 2147483647 w 162"/>
                <a:gd name="T45" fmla="*/ 0 h 64"/>
                <a:gd name="T46" fmla="*/ 2147483647 w 162"/>
                <a:gd name="T47" fmla="*/ 2147483647 h 64"/>
                <a:gd name="T48" fmla="*/ 2147483647 w 162"/>
                <a:gd name="T49" fmla="*/ 2147483647 h 64"/>
                <a:gd name="T50" fmla="*/ 2147483647 w 162"/>
                <a:gd name="T51" fmla="*/ 2147483647 h 64"/>
                <a:gd name="T52" fmla="*/ 2147483647 w 162"/>
                <a:gd name="T53" fmla="*/ 2147483647 h 64"/>
                <a:gd name="T54" fmla="*/ 2147483647 w 162"/>
                <a:gd name="T55" fmla="*/ 2147483647 h 64"/>
                <a:gd name="T56" fmla="*/ 2147483647 w 162"/>
                <a:gd name="T57" fmla="*/ 2147483647 h 64"/>
                <a:gd name="T58" fmla="*/ 2147483647 w 162"/>
                <a:gd name="T59" fmla="*/ 2147483647 h 64"/>
                <a:gd name="T60" fmla="*/ 2147483647 w 162"/>
                <a:gd name="T61" fmla="*/ 2147483647 h 64"/>
                <a:gd name="T62" fmla="*/ 2147483647 w 162"/>
                <a:gd name="T63" fmla="*/ 2147483647 h 64"/>
                <a:gd name="T64" fmla="*/ 2147483647 w 162"/>
                <a:gd name="T65" fmla="*/ 2147483647 h 64"/>
                <a:gd name="T66" fmla="*/ 2147483647 w 162"/>
                <a:gd name="T67" fmla="*/ 2147483647 h 64"/>
                <a:gd name="T68" fmla="*/ 2147483647 w 162"/>
                <a:gd name="T69" fmla="*/ 2147483647 h 64"/>
                <a:gd name="T70" fmla="*/ 2147483647 w 162"/>
                <a:gd name="T71" fmla="*/ 2147483647 h 64"/>
                <a:gd name="T72" fmla="*/ 2147483647 w 162"/>
                <a:gd name="T73" fmla="*/ 2147483647 h 64"/>
                <a:gd name="T74" fmla="*/ 2147483647 w 162"/>
                <a:gd name="T75" fmla="*/ 2147483647 h 64"/>
                <a:gd name="T76" fmla="*/ 2147483647 w 162"/>
                <a:gd name="T77" fmla="*/ 2147483647 h 64"/>
                <a:gd name="T78" fmla="*/ 2147483647 w 162"/>
                <a:gd name="T79" fmla="*/ 2147483647 h 64"/>
                <a:gd name="T80" fmla="*/ 2147483647 w 162"/>
                <a:gd name="T81" fmla="*/ 2147483647 h 64"/>
                <a:gd name="T82" fmla="*/ 2147483647 w 162"/>
                <a:gd name="T83" fmla="*/ 2147483647 h 64"/>
                <a:gd name="T84" fmla="*/ 2147483647 w 162"/>
                <a:gd name="T85" fmla="*/ 2147483647 h 64"/>
                <a:gd name="T86" fmla="*/ 2147483647 w 162"/>
                <a:gd name="T87" fmla="*/ 2147483647 h 64"/>
                <a:gd name="T88" fmla="*/ 2147483647 w 162"/>
                <a:gd name="T89" fmla="*/ 2147483647 h 64"/>
                <a:gd name="T90" fmla="*/ 2147483647 w 162"/>
                <a:gd name="T91" fmla="*/ 2147483647 h 64"/>
                <a:gd name="T92" fmla="*/ 2147483647 w 162"/>
                <a:gd name="T93" fmla="*/ 2147483647 h 64"/>
                <a:gd name="T94" fmla="*/ 2147483647 w 162"/>
                <a:gd name="T95" fmla="*/ 2147483647 h 64"/>
                <a:gd name="T96" fmla="*/ 2147483647 w 162"/>
                <a:gd name="T97" fmla="*/ 2147483647 h 64"/>
                <a:gd name="T98" fmla="*/ 2147483647 w 162"/>
                <a:gd name="T99" fmla="*/ 2147483647 h 64"/>
                <a:gd name="T100" fmla="*/ 2147483647 w 162"/>
                <a:gd name="T101" fmla="*/ 2147483647 h 64"/>
                <a:gd name="T102" fmla="*/ 2147483647 w 162"/>
                <a:gd name="T103" fmla="*/ 2147483647 h 64"/>
                <a:gd name="T104" fmla="*/ 2147483647 w 162"/>
                <a:gd name="T105" fmla="*/ 2147483647 h 64"/>
                <a:gd name="T106" fmla="*/ 2147483647 w 162"/>
                <a:gd name="T107" fmla="*/ 2147483647 h 64"/>
                <a:gd name="T108" fmla="*/ 2147483647 w 162"/>
                <a:gd name="T109" fmla="*/ 2147483647 h 64"/>
                <a:gd name="T110" fmla="*/ 2147483647 w 162"/>
                <a:gd name="T111" fmla="*/ 2147483647 h 64"/>
                <a:gd name="T112" fmla="*/ 2147483647 w 162"/>
                <a:gd name="T113" fmla="*/ 2147483647 h 64"/>
                <a:gd name="T114" fmla="*/ 2147483647 w 162"/>
                <a:gd name="T115" fmla="*/ 2147483647 h 64"/>
                <a:gd name="T116" fmla="*/ 2147483647 w 162"/>
                <a:gd name="T117" fmla="*/ 2147483647 h 64"/>
                <a:gd name="T118" fmla="*/ 2147483647 w 162"/>
                <a:gd name="T119" fmla="*/ 2147483647 h 64"/>
                <a:gd name="T120" fmla="*/ 2147483647 w 162"/>
                <a:gd name="T121" fmla="*/ 2147483647 h 6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62"/>
                <a:gd name="T184" fmla="*/ 0 h 64"/>
                <a:gd name="T185" fmla="*/ 162 w 162"/>
                <a:gd name="T186" fmla="*/ 64 h 6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62" h="64">
                  <a:moveTo>
                    <a:pt x="44" y="18"/>
                  </a:moveTo>
                  <a:lnTo>
                    <a:pt x="44" y="16"/>
                  </a:lnTo>
                  <a:lnTo>
                    <a:pt x="48" y="16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44" y="12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22" y="18"/>
                  </a:lnTo>
                  <a:lnTo>
                    <a:pt x="16" y="20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6" y="26"/>
                  </a:lnTo>
                  <a:lnTo>
                    <a:pt x="0" y="26"/>
                  </a:lnTo>
                  <a:lnTo>
                    <a:pt x="4" y="24"/>
                  </a:lnTo>
                  <a:lnTo>
                    <a:pt x="6" y="24"/>
                  </a:lnTo>
                  <a:lnTo>
                    <a:pt x="8" y="18"/>
                  </a:lnTo>
                  <a:lnTo>
                    <a:pt x="12" y="14"/>
                  </a:lnTo>
                  <a:lnTo>
                    <a:pt x="18" y="10"/>
                  </a:lnTo>
                  <a:lnTo>
                    <a:pt x="24" y="6"/>
                  </a:lnTo>
                  <a:lnTo>
                    <a:pt x="4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2" y="2"/>
                  </a:lnTo>
                  <a:lnTo>
                    <a:pt x="66" y="4"/>
                  </a:lnTo>
                  <a:lnTo>
                    <a:pt x="78" y="8"/>
                  </a:lnTo>
                  <a:lnTo>
                    <a:pt x="86" y="16"/>
                  </a:lnTo>
                  <a:lnTo>
                    <a:pt x="90" y="16"/>
                  </a:lnTo>
                  <a:lnTo>
                    <a:pt x="96" y="16"/>
                  </a:lnTo>
                  <a:lnTo>
                    <a:pt x="102" y="18"/>
                  </a:lnTo>
                  <a:lnTo>
                    <a:pt x="114" y="24"/>
                  </a:lnTo>
                  <a:lnTo>
                    <a:pt x="122" y="32"/>
                  </a:lnTo>
                  <a:lnTo>
                    <a:pt x="130" y="38"/>
                  </a:lnTo>
                  <a:lnTo>
                    <a:pt x="142" y="42"/>
                  </a:lnTo>
                  <a:lnTo>
                    <a:pt x="140" y="44"/>
                  </a:lnTo>
                  <a:lnTo>
                    <a:pt x="154" y="48"/>
                  </a:lnTo>
                  <a:lnTo>
                    <a:pt x="160" y="52"/>
                  </a:lnTo>
                  <a:lnTo>
                    <a:pt x="162" y="58"/>
                  </a:lnTo>
                  <a:lnTo>
                    <a:pt x="154" y="60"/>
                  </a:lnTo>
                  <a:lnTo>
                    <a:pt x="152" y="60"/>
                  </a:lnTo>
                  <a:lnTo>
                    <a:pt x="152" y="62"/>
                  </a:lnTo>
                  <a:lnTo>
                    <a:pt x="142" y="64"/>
                  </a:lnTo>
                  <a:lnTo>
                    <a:pt x="130" y="64"/>
                  </a:lnTo>
                  <a:lnTo>
                    <a:pt x="108" y="62"/>
                  </a:lnTo>
                  <a:lnTo>
                    <a:pt x="112" y="58"/>
                  </a:lnTo>
                  <a:lnTo>
                    <a:pt x="118" y="52"/>
                  </a:lnTo>
                  <a:lnTo>
                    <a:pt x="118" y="48"/>
                  </a:lnTo>
                  <a:lnTo>
                    <a:pt x="110" y="48"/>
                  </a:lnTo>
                  <a:lnTo>
                    <a:pt x="102" y="46"/>
                  </a:lnTo>
                  <a:lnTo>
                    <a:pt x="100" y="44"/>
                  </a:lnTo>
                  <a:lnTo>
                    <a:pt x="98" y="38"/>
                  </a:lnTo>
                  <a:lnTo>
                    <a:pt x="98" y="34"/>
                  </a:lnTo>
                  <a:lnTo>
                    <a:pt x="96" y="32"/>
                  </a:lnTo>
                  <a:lnTo>
                    <a:pt x="92" y="30"/>
                  </a:lnTo>
                  <a:lnTo>
                    <a:pt x="78" y="30"/>
                  </a:lnTo>
                  <a:lnTo>
                    <a:pt x="76" y="28"/>
                  </a:lnTo>
                  <a:lnTo>
                    <a:pt x="72" y="26"/>
                  </a:lnTo>
                  <a:lnTo>
                    <a:pt x="60" y="22"/>
                  </a:lnTo>
                  <a:lnTo>
                    <a:pt x="50" y="18"/>
                  </a:lnTo>
                  <a:lnTo>
                    <a:pt x="44" y="16"/>
                  </a:lnTo>
                  <a:lnTo>
                    <a:pt x="44" y="1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19" name="Freeform 68"/>
            <p:cNvSpPr>
              <a:spLocks/>
            </p:cNvSpPr>
            <p:nvPr/>
          </p:nvSpPr>
          <p:spPr bwMode="auto">
            <a:xfrm>
              <a:off x="2834359" y="4036663"/>
              <a:ext cx="46124" cy="23894"/>
            </a:xfrm>
            <a:custGeom>
              <a:avLst/>
              <a:gdLst>
                <a:gd name="T0" fmla="*/ 0 w 30"/>
                <a:gd name="T1" fmla="*/ 2147483647 h 14"/>
                <a:gd name="T2" fmla="*/ 0 w 30"/>
                <a:gd name="T3" fmla="*/ 2147483647 h 14"/>
                <a:gd name="T4" fmla="*/ 2147483647 w 30"/>
                <a:gd name="T5" fmla="*/ 2147483647 h 14"/>
                <a:gd name="T6" fmla="*/ 2147483647 w 30"/>
                <a:gd name="T7" fmla="*/ 0 h 14"/>
                <a:gd name="T8" fmla="*/ 2147483647 w 30"/>
                <a:gd name="T9" fmla="*/ 0 h 14"/>
                <a:gd name="T10" fmla="*/ 2147483647 w 30"/>
                <a:gd name="T11" fmla="*/ 2147483647 h 14"/>
                <a:gd name="T12" fmla="*/ 2147483647 w 30"/>
                <a:gd name="T13" fmla="*/ 2147483647 h 14"/>
                <a:gd name="T14" fmla="*/ 2147483647 w 30"/>
                <a:gd name="T15" fmla="*/ 2147483647 h 14"/>
                <a:gd name="T16" fmla="*/ 2147483647 w 30"/>
                <a:gd name="T17" fmla="*/ 2147483647 h 14"/>
                <a:gd name="T18" fmla="*/ 2147483647 w 30"/>
                <a:gd name="T19" fmla="*/ 2147483647 h 14"/>
                <a:gd name="T20" fmla="*/ 2147483647 w 30"/>
                <a:gd name="T21" fmla="*/ 2147483647 h 14"/>
                <a:gd name="T22" fmla="*/ 0 w 30"/>
                <a:gd name="T23" fmla="*/ 2147483647 h 14"/>
                <a:gd name="T24" fmla="*/ 0 w 30"/>
                <a:gd name="T25" fmla="*/ 2147483647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0"/>
                <a:gd name="T40" fmla="*/ 0 h 14"/>
                <a:gd name="T41" fmla="*/ 30 w 30"/>
                <a:gd name="T42" fmla="*/ 14 h 1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0" h="14">
                  <a:moveTo>
                    <a:pt x="0" y="8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6" y="0"/>
                  </a:lnTo>
                  <a:lnTo>
                    <a:pt x="12" y="0"/>
                  </a:lnTo>
                  <a:lnTo>
                    <a:pt x="20" y="4"/>
                  </a:lnTo>
                  <a:lnTo>
                    <a:pt x="30" y="12"/>
                  </a:lnTo>
                  <a:lnTo>
                    <a:pt x="26" y="12"/>
                  </a:lnTo>
                  <a:lnTo>
                    <a:pt x="20" y="14"/>
                  </a:lnTo>
                  <a:lnTo>
                    <a:pt x="8" y="12"/>
                  </a:lnTo>
                  <a:lnTo>
                    <a:pt x="4" y="10"/>
                  </a:lnTo>
                  <a:lnTo>
                    <a:pt x="0" y="6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20" name="Freeform 69"/>
            <p:cNvSpPr>
              <a:spLocks/>
            </p:cNvSpPr>
            <p:nvPr/>
          </p:nvSpPr>
          <p:spPr bwMode="auto">
            <a:xfrm>
              <a:off x="3084584" y="4036663"/>
              <a:ext cx="38053" cy="21239"/>
            </a:xfrm>
            <a:custGeom>
              <a:avLst/>
              <a:gdLst>
                <a:gd name="T0" fmla="*/ 2147483647 w 26"/>
                <a:gd name="T1" fmla="*/ 2147483647 h 12"/>
                <a:gd name="T2" fmla="*/ 2147483647 w 26"/>
                <a:gd name="T3" fmla="*/ 0 h 12"/>
                <a:gd name="T4" fmla="*/ 2147483647 w 26"/>
                <a:gd name="T5" fmla="*/ 2147483647 h 12"/>
                <a:gd name="T6" fmla="*/ 2147483647 w 26"/>
                <a:gd name="T7" fmla="*/ 2147483647 h 12"/>
                <a:gd name="T8" fmla="*/ 2147483647 w 26"/>
                <a:gd name="T9" fmla="*/ 2147483647 h 12"/>
                <a:gd name="T10" fmla="*/ 2147483647 w 26"/>
                <a:gd name="T11" fmla="*/ 2147483647 h 12"/>
                <a:gd name="T12" fmla="*/ 2147483647 w 26"/>
                <a:gd name="T13" fmla="*/ 2147483647 h 12"/>
                <a:gd name="T14" fmla="*/ 2147483647 w 26"/>
                <a:gd name="T15" fmla="*/ 2147483647 h 12"/>
                <a:gd name="T16" fmla="*/ 0 w 26"/>
                <a:gd name="T17" fmla="*/ 2147483647 h 12"/>
                <a:gd name="T18" fmla="*/ 0 w 26"/>
                <a:gd name="T19" fmla="*/ 2147483647 h 12"/>
                <a:gd name="T20" fmla="*/ 2147483647 w 26"/>
                <a:gd name="T21" fmla="*/ 2147483647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6"/>
                <a:gd name="T34" fmla="*/ 0 h 12"/>
                <a:gd name="T35" fmla="*/ 26 w 26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6" h="12">
                  <a:moveTo>
                    <a:pt x="10" y="2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26" y="6"/>
                  </a:lnTo>
                  <a:lnTo>
                    <a:pt x="24" y="8"/>
                  </a:lnTo>
                  <a:lnTo>
                    <a:pt x="22" y="10"/>
                  </a:lnTo>
                  <a:lnTo>
                    <a:pt x="12" y="12"/>
                  </a:lnTo>
                  <a:lnTo>
                    <a:pt x="4" y="10"/>
                  </a:lnTo>
                  <a:lnTo>
                    <a:pt x="0" y="8"/>
                  </a:lnTo>
                  <a:lnTo>
                    <a:pt x="0" y="2"/>
                  </a:lnTo>
                  <a:lnTo>
                    <a:pt x="10" y="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21" name="Freeform 70"/>
            <p:cNvSpPr>
              <a:spLocks/>
            </p:cNvSpPr>
            <p:nvPr/>
          </p:nvSpPr>
          <p:spPr bwMode="auto">
            <a:xfrm>
              <a:off x="2853962" y="3852149"/>
              <a:ext cx="13837" cy="22567"/>
            </a:xfrm>
            <a:custGeom>
              <a:avLst/>
              <a:gdLst>
                <a:gd name="T0" fmla="*/ 2147483647 w 10"/>
                <a:gd name="T1" fmla="*/ 2147483647 h 14"/>
                <a:gd name="T2" fmla="*/ 2147483647 w 10"/>
                <a:gd name="T3" fmla="*/ 2147483647 h 14"/>
                <a:gd name="T4" fmla="*/ 2147483647 w 10"/>
                <a:gd name="T5" fmla="*/ 2147483647 h 14"/>
                <a:gd name="T6" fmla="*/ 2147483647 w 10"/>
                <a:gd name="T7" fmla="*/ 2147483647 h 14"/>
                <a:gd name="T8" fmla="*/ 0 w 10"/>
                <a:gd name="T9" fmla="*/ 2147483647 h 14"/>
                <a:gd name="T10" fmla="*/ 2147483647 w 10"/>
                <a:gd name="T11" fmla="*/ 2147483647 h 14"/>
                <a:gd name="T12" fmla="*/ 2147483647 w 10"/>
                <a:gd name="T13" fmla="*/ 0 h 14"/>
                <a:gd name="T14" fmla="*/ 2147483647 w 10"/>
                <a:gd name="T15" fmla="*/ 2147483647 h 14"/>
                <a:gd name="T16" fmla="*/ 2147483647 w 10"/>
                <a:gd name="T17" fmla="*/ 2147483647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14"/>
                <a:gd name="T29" fmla="*/ 10 w 10"/>
                <a:gd name="T30" fmla="*/ 14 h 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14">
                  <a:moveTo>
                    <a:pt x="10" y="8"/>
                  </a:moveTo>
                  <a:lnTo>
                    <a:pt x="8" y="12"/>
                  </a:lnTo>
                  <a:lnTo>
                    <a:pt x="4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2"/>
                  </a:lnTo>
                  <a:lnTo>
                    <a:pt x="10" y="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22" name="Freeform 71"/>
            <p:cNvSpPr>
              <a:spLocks/>
            </p:cNvSpPr>
            <p:nvPr/>
          </p:nvSpPr>
          <p:spPr bwMode="auto">
            <a:xfrm>
              <a:off x="2705211" y="4295515"/>
              <a:ext cx="126842" cy="65044"/>
            </a:xfrm>
            <a:custGeom>
              <a:avLst/>
              <a:gdLst>
                <a:gd name="T0" fmla="*/ 0 w 88"/>
                <a:gd name="T1" fmla="*/ 2147483647 h 42"/>
                <a:gd name="T2" fmla="*/ 0 w 88"/>
                <a:gd name="T3" fmla="*/ 2147483647 h 42"/>
                <a:gd name="T4" fmla="*/ 0 w 88"/>
                <a:gd name="T5" fmla="*/ 2147483647 h 42"/>
                <a:gd name="T6" fmla="*/ 0 w 88"/>
                <a:gd name="T7" fmla="*/ 2147483647 h 42"/>
                <a:gd name="T8" fmla="*/ 2147483647 w 88"/>
                <a:gd name="T9" fmla="*/ 2147483647 h 42"/>
                <a:gd name="T10" fmla="*/ 2147483647 w 88"/>
                <a:gd name="T11" fmla="*/ 2147483647 h 42"/>
                <a:gd name="T12" fmla="*/ 2147483647 w 88"/>
                <a:gd name="T13" fmla="*/ 2147483647 h 42"/>
                <a:gd name="T14" fmla="*/ 2147483647 w 88"/>
                <a:gd name="T15" fmla="*/ 2147483647 h 42"/>
                <a:gd name="T16" fmla="*/ 2147483647 w 88"/>
                <a:gd name="T17" fmla="*/ 2147483647 h 42"/>
                <a:gd name="T18" fmla="*/ 2147483647 w 88"/>
                <a:gd name="T19" fmla="*/ 2147483647 h 42"/>
                <a:gd name="T20" fmla="*/ 2147483647 w 88"/>
                <a:gd name="T21" fmla="*/ 2147483647 h 42"/>
                <a:gd name="T22" fmla="*/ 2147483647 w 88"/>
                <a:gd name="T23" fmla="*/ 2147483647 h 42"/>
                <a:gd name="T24" fmla="*/ 2147483647 w 88"/>
                <a:gd name="T25" fmla="*/ 2147483647 h 42"/>
                <a:gd name="T26" fmla="*/ 2147483647 w 88"/>
                <a:gd name="T27" fmla="*/ 2147483647 h 42"/>
                <a:gd name="T28" fmla="*/ 2147483647 w 88"/>
                <a:gd name="T29" fmla="*/ 0 h 42"/>
                <a:gd name="T30" fmla="*/ 2147483647 w 88"/>
                <a:gd name="T31" fmla="*/ 0 h 42"/>
                <a:gd name="T32" fmla="*/ 2147483647 w 88"/>
                <a:gd name="T33" fmla="*/ 2147483647 h 42"/>
                <a:gd name="T34" fmla="*/ 2147483647 w 88"/>
                <a:gd name="T35" fmla="*/ 2147483647 h 42"/>
                <a:gd name="T36" fmla="*/ 2147483647 w 88"/>
                <a:gd name="T37" fmla="*/ 2147483647 h 42"/>
                <a:gd name="T38" fmla="*/ 2147483647 w 88"/>
                <a:gd name="T39" fmla="*/ 2147483647 h 42"/>
                <a:gd name="T40" fmla="*/ 2147483647 w 88"/>
                <a:gd name="T41" fmla="*/ 2147483647 h 42"/>
                <a:gd name="T42" fmla="*/ 2147483647 w 88"/>
                <a:gd name="T43" fmla="*/ 2147483647 h 42"/>
                <a:gd name="T44" fmla="*/ 2147483647 w 88"/>
                <a:gd name="T45" fmla="*/ 2147483647 h 42"/>
                <a:gd name="T46" fmla="*/ 2147483647 w 88"/>
                <a:gd name="T47" fmla="*/ 2147483647 h 42"/>
                <a:gd name="T48" fmla="*/ 2147483647 w 88"/>
                <a:gd name="T49" fmla="*/ 2147483647 h 42"/>
                <a:gd name="T50" fmla="*/ 2147483647 w 88"/>
                <a:gd name="T51" fmla="*/ 2147483647 h 42"/>
                <a:gd name="T52" fmla="*/ 2147483647 w 88"/>
                <a:gd name="T53" fmla="*/ 2147483647 h 42"/>
                <a:gd name="T54" fmla="*/ 2147483647 w 88"/>
                <a:gd name="T55" fmla="*/ 2147483647 h 42"/>
                <a:gd name="T56" fmla="*/ 2147483647 w 88"/>
                <a:gd name="T57" fmla="*/ 2147483647 h 42"/>
                <a:gd name="T58" fmla="*/ 2147483647 w 88"/>
                <a:gd name="T59" fmla="*/ 2147483647 h 42"/>
                <a:gd name="T60" fmla="*/ 2147483647 w 88"/>
                <a:gd name="T61" fmla="*/ 2147483647 h 42"/>
                <a:gd name="T62" fmla="*/ 2147483647 w 88"/>
                <a:gd name="T63" fmla="*/ 2147483647 h 42"/>
                <a:gd name="T64" fmla="*/ 2147483647 w 88"/>
                <a:gd name="T65" fmla="*/ 2147483647 h 42"/>
                <a:gd name="T66" fmla="*/ 2147483647 w 88"/>
                <a:gd name="T67" fmla="*/ 2147483647 h 42"/>
                <a:gd name="T68" fmla="*/ 2147483647 w 88"/>
                <a:gd name="T69" fmla="*/ 2147483647 h 42"/>
                <a:gd name="T70" fmla="*/ 2147483647 w 88"/>
                <a:gd name="T71" fmla="*/ 2147483647 h 42"/>
                <a:gd name="T72" fmla="*/ 2147483647 w 88"/>
                <a:gd name="T73" fmla="*/ 2147483647 h 42"/>
                <a:gd name="T74" fmla="*/ 2147483647 w 88"/>
                <a:gd name="T75" fmla="*/ 2147483647 h 42"/>
                <a:gd name="T76" fmla="*/ 2147483647 w 88"/>
                <a:gd name="T77" fmla="*/ 2147483647 h 42"/>
                <a:gd name="T78" fmla="*/ 2147483647 w 88"/>
                <a:gd name="T79" fmla="*/ 2147483647 h 42"/>
                <a:gd name="T80" fmla="*/ 2147483647 w 88"/>
                <a:gd name="T81" fmla="*/ 2147483647 h 42"/>
                <a:gd name="T82" fmla="*/ 2147483647 w 88"/>
                <a:gd name="T83" fmla="*/ 2147483647 h 42"/>
                <a:gd name="T84" fmla="*/ 2147483647 w 88"/>
                <a:gd name="T85" fmla="*/ 2147483647 h 42"/>
                <a:gd name="T86" fmla="*/ 2147483647 w 88"/>
                <a:gd name="T87" fmla="*/ 2147483647 h 42"/>
                <a:gd name="T88" fmla="*/ 2147483647 w 88"/>
                <a:gd name="T89" fmla="*/ 2147483647 h 42"/>
                <a:gd name="T90" fmla="*/ 2147483647 w 88"/>
                <a:gd name="T91" fmla="*/ 2147483647 h 42"/>
                <a:gd name="T92" fmla="*/ 2147483647 w 88"/>
                <a:gd name="T93" fmla="*/ 2147483647 h 42"/>
                <a:gd name="T94" fmla="*/ 2147483647 w 88"/>
                <a:gd name="T95" fmla="*/ 2147483647 h 42"/>
                <a:gd name="T96" fmla="*/ 2147483647 w 88"/>
                <a:gd name="T97" fmla="*/ 2147483647 h 42"/>
                <a:gd name="T98" fmla="*/ 0 w 88"/>
                <a:gd name="T99" fmla="*/ 2147483647 h 4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88"/>
                <a:gd name="T151" fmla="*/ 0 h 42"/>
                <a:gd name="T152" fmla="*/ 88 w 88"/>
                <a:gd name="T153" fmla="*/ 42 h 4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88" h="42">
                  <a:moveTo>
                    <a:pt x="0" y="22"/>
                  </a:moveTo>
                  <a:lnTo>
                    <a:pt x="0" y="18"/>
                  </a:lnTo>
                  <a:lnTo>
                    <a:pt x="0" y="14"/>
                  </a:lnTo>
                  <a:lnTo>
                    <a:pt x="0" y="6"/>
                  </a:lnTo>
                  <a:lnTo>
                    <a:pt x="2" y="6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6" y="10"/>
                  </a:lnTo>
                  <a:lnTo>
                    <a:pt x="20" y="14"/>
                  </a:lnTo>
                  <a:lnTo>
                    <a:pt x="26" y="14"/>
                  </a:lnTo>
                  <a:lnTo>
                    <a:pt x="30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44" y="2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62" y="2"/>
                  </a:lnTo>
                  <a:lnTo>
                    <a:pt x="70" y="8"/>
                  </a:lnTo>
                  <a:lnTo>
                    <a:pt x="80" y="14"/>
                  </a:lnTo>
                  <a:lnTo>
                    <a:pt x="86" y="18"/>
                  </a:lnTo>
                  <a:lnTo>
                    <a:pt x="88" y="18"/>
                  </a:lnTo>
                  <a:lnTo>
                    <a:pt x="86" y="20"/>
                  </a:lnTo>
                  <a:lnTo>
                    <a:pt x="86" y="26"/>
                  </a:lnTo>
                  <a:lnTo>
                    <a:pt x="88" y="32"/>
                  </a:lnTo>
                  <a:lnTo>
                    <a:pt x="86" y="34"/>
                  </a:lnTo>
                  <a:lnTo>
                    <a:pt x="82" y="38"/>
                  </a:lnTo>
                  <a:lnTo>
                    <a:pt x="76" y="42"/>
                  </a:lnTo>
                  <a:lnTo>
                    <a:pt x="70" y="30"/>
                  </a:lnTo>
                  <a:lnTo>
                    <a:pt x="70" y="26"/>
                  </a:lnTo>
                  <a:lnTo>
                    <a:pt x="76" y="26"/>
                  </a:lnTo>
                  <a:lnTo>
                    <a:pt x="68" y="16"/>
                  </a:lnTo>
                  <a:lnTo>
                    <a:pt x="64" y="14"/>
                  </a:lnTo>
                  <a:lnTo>
                    <a:pt x="56" y="14"/>
                  </a:lnTo>
                  <a:lnTo>
                    <a:pt x="52" y="14"/>
                  </a:lnTo>
                  <a:lnTo>
                    <a:pt x="46" y="20"/>
                  </a:lnTo>
                  <a:lnTo>
                    <a:pt x="38" y="30"/>
                  </a:lnTo>
                  <a:lnTo>
                    <a:pt x="40" y="32"/>
                  </a:lnTo>
                  <a:lnTo>
                    <a:pt x="44" y="32"/>
                  </a:lnTo>
                  <a:lnTo>
                    <a:pt x="44" y="38"/>
                  </a:lnTo>
                  <a:lnTo>
                    <a:pt x="42" y="42"/>
                  </a:lnTo>
                  <a:lnTo>
                    <a:pt x="38" y="42"/>
                  </a:lnTo>
                  <a:lnTo>
                    <a:pt x="36" y="42"/>
                  </a:lnTo>
                  <a:lnTo>
                    <a:pt x="32" y="42"/>
                  </a:lnTo>
                  <a:lnTo>
                    <a:pt x="30" y="42"/>
                  </a:lnTo>
                  <a:lnTo>
                    <a:pt x="30" y="36"/>
                  </a:lnTo>
                  <a:lnTo>
                    <a:pt x="24" y="34"/>
                  </a:lnTo>
                  <a:lnTo>
                    <a:pt x="20" y="32"/>
                  </a:lnTo>
                  <a:lnTo>
                    <a:pt x="16" y="30"/>
                  </a:lnTo>
                  <a:lnTo>
                    <a:pt x="12" y="26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23" name="Freeform 72"/>
            <p:cNvSpPr>
              <a:spLocks/>
            </p:cNvSpPr>
            <p:nvPr/>
          </p:nvSpPr>
          <p:spPr bwMode="auto">
            <a:xfrm>
              <a:off x="2637177" y="4259674"/>
              <a:ext cx="78411" cy="70354"/>
            </a:xfrm>
            <a:custGeom>
              <a:avLst/>
              <a:gdLst>
                <a:gd name="T0" fmla="*/ 2147483647 w 54"/>
                <a:gd name="T1" fmla="*/ 2147483647 h 44"/>
                <a:gd name="T2" fmla="*/ 2147483647 w 54"/>
                <a:gd name="T3" fmla="*/ 2147483647 h 44"/>
                <a:gd name="T4" fmla="*/ 2147483647 w 54"/>
                <a:gd name="T5" fmla="*/ 2147483647 h 44"/>
                <a:gd name="T6" fmla="*/ 2147483647 w 54"/>
                <a:gd name="T7" fmla="*/ 2147483647 h 44"/>
                <a:gd name="T8" fmla="*/ 2147483647 w 54"/>
                <a:gd name="T9" fmla="*/ 2147483647 h 44"/>
                <a:gd name="T10" fmla="*/ 2147483647 w 54"/>
                <a:gd name="T11" fmla="*/ 2147483647 h 44"/>
                <a:gd name="T12" fmla="*/ 2147483647 w 54"/>
                <a:gd name="T13" fmla="*/ 2147483647 h 44"/>
                <a:gd name="T14" fmla="*/ 2147483647 w 54"/>
                <a:gd name="T15" fmla="*/ 2147483647 h 44"/>
                <a:gd name="T16" fmla="*/ 2147483647 w 54"/>
                <a:gd name="T17" fmla="*/ 2147483647 h 44"/>
                <a:gd name="T18" fmla="*/ 2147483647 w 54"/>
                <a:gd name="T19" fmla="*/ 2147483647 h 44"/>
                <a:gd name="T20" fmla="*/ 2147483647 w 54"/>
                <a:gd name="T21" fmla="*/ 2147483647 h 44"/>
                <a:gd name="T22" fmla="*/ 2147483647 w 54"/>
                <a:gd name="T23" fmla="*/ 2147483647 h 44"/>
                <a:gd name="T24" fmla="*/ 2147483647 w 54"/>
                <a:gd name="T25" fmla="*/ 2147483647 h 44"/>
                <a:gd name="T26" fmla="*/ 2147483647 w 54"/>
                <a:gd name="T27" fmla="*/ 2147483647 h 44"/>
                <a:gd name="T28" fmla="*/ 2147483647 w 54"/>
                <a:gd name="T29" fmla="*/ 2147483647 h 44"/>
                <a:gd name="T30" fmla="*/ 2147483647 w 54"/>
                <a:gd name="T31" fmla="*/ 2147483647 h 44"/>
                <a:gd name="T32" fmla="*/ 0 w 54"/>
                <a:gd name="T33" fmla="*/ 2147483647 h 44"/>
                <a:gd name="T34" fmla="*/ 2147483647 w 54"/>
                <a:gd name="T35" fmla="*/ 2147483647 h 44"/>
                <a:gd name="T36" fmla="*/ 2147483647 w 54"/>
                <a:gd name="T37" fmla="*/ 2147483647 h 44"/>
                <a:gd name="T38" fmla="*/ 2147483647 w 54"/>
                <a:gd name="T39" fmla="*/ 2147483647 h 44"/>
                <a:gd name="T40" fmla="*/ 2147483647 w 54"/>
                <a:gd name="T41" fmla="*/ 0 h 44"/>
                <a:gd name="T42" fmla="*/ 2147483647 w 54"/>
                <a:gd name="T43" fmla="*/ 2147483647 h 44"/>
                <a:gd name="T44" fmla="*/ 2147483647 w 54"/>
                <a:gd name="T45" fmla="*/ 2147483647 h 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4"/>
                <a:gd name="T70" fmla="*/ 0 h 44"/>
                <a:gd name="T71" fmla="*/ 54 w 54"/>
                <a:gd name="T72" fmla="*/ 44 h 4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4" h="44">
                  <a:moveTo>
                    <a:pt x="38" y="6"/>
                  </a:moveTo>
                  <a:lnTo>
                    <a:pt x="46" y="18"/>
                  </a:lnTo>
                  <a:lnTo>
                    <a:pt x="54" y="28"/>
                  </a:lnTo>
                  <a:lnTo>
                    <a:pt x="46" y="28"/>
                  </a:lnTo>
                  <a:lnTo>
                    <a:pt x="46" y="44"/>
                  </a:lnTo>
                  <a:lnTo>
                    <a:pt x="32" y="40"/>
                  </a:lnTo>
                  <a:lnTo>
                    <a:pt x="34" y="36"/>
                  </a:lnTo>
                  <a:lnTo>
                    <a:pt x="34" y="34"/>
                  </a:lnTo>
                  <a:lnTo>
                    <a:pt x="24" y="22"/>
                  </a:lnTo>
                  <a:lnTo>
                    <a:pt x="18" y="16"/>
                  </a:lnTo>
                  <a:lnTo>
                    <a:pt x="12" y="14"/>
                  </a:lnTo>
                  <a:lnTo>
                    <a:pt x="16" y="22"/>
                  </a:lnTo>
                  <a:lnTo>
                    <a:pt x="12" y="22"/>
                  </a:lnTo>
                  <a:lnTo>
                    <a:pt x="8" y="22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20" y="4"/>
                  </a:lnTo>
                  <a:lnTo>
                    <a:pt x="38" y="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24" name="Freeform 73"/>
            <p:cNvSpPr>
              <a:spLocks/>
            </p:cNvSpPr>
            <p:nvPr/>
          </p:nvSpPr>
          <p:spPr bwMode="auto">
            <a:xfrm>
              <a:off x="2604890" y="4146841"/>
              <a:ext cx="104933" cy="123453"/>
            </a:xfrm>
            <a:custGeom>
              <a:avLst/>
              <a:gdLst>
                <a:gd name="T0" fmla="*/ 2147483647 w 72"/>
                <a:gd name="T1" fmla="*/ 0 h 78"/>
                <a:gd name="T2" fmla="*/ 2147483647 w 72"/>
                <a:gd name="T3" fmla="*/ 2147483647 h 78"/>
                <a:gd name="T4" fmla="*/ 2147483647 w 72"/>
                <a:gd name="T5" fmla="*/ 2147483647 h 78"/>
                <a:gd name="T6" fmla="*/ 2147483647 w 72"/>
                <a:gd name="T7" fmla="*/ 2147483647 h 78"/>
                <a:gd name="T8" fmla="*/ 2147483647 w 72"/>
                <a:gd name="T9" fmla="*/ 2147483647 h 78"/>
                <a:gd name="T10" fmla="*/ 2147483647 w 72"/>
                <a:gd name="T11" fmla="*/ 2147483647 h 78"/>
                <a:gd name="T12" fmla="*/ 2147483647 w 72"/>
                <a:gd name="T13" fmla="*/ 2147483647 h 78"/>
                <a:gd name="T14" fmla="*/ 2147483647 w 72"/>
                <a:gd name="T15" fmla="*/ 2147483647 h 78"/>
                <a:gd name="T16" fmla="*/ 2147483647 w 72"/>
                <a:gd name="T17" fmla="*/ 2147483647 h 78"/>
                <a:gd name="T18" fmla="*/ 2147483647 w 72"/>
                <a:gd name="T19" fmla="*/ 2147483647 h 78"/>
                <a:gd name="T20" fmla="*/ 2147483647 w 72"/>
                <a:gd name="T21" fmla="*/ 2147483647 h 78"/>
                <a:gd name="T22" fmla="*/ 2147483647 w 72"/>
                <a:gd name="T23" fmla="*/ 2147483647 h 78"/>
                <a:gd name="T24" fmla="*/ 2147483647 w 72"/>
                <a:gd name="T25" fmla="*/ 2147483647 h 78"/>
                <a:gd name="T26" fmla="*/ 2147483647 w 72"/>
                <a:gd name="T27" fmla="*/ 2147483647 h 78"/>
                <a:gd name="T28" fmla="*/ 2147483647 w 72"/>
                <a:gd name="T29" fmla="*/ 2147483647 h 78"/>
                <a:gd name="T30" fmla="*/ 2147483647 w 72"/>
                <a:gd name="T31" fmla="*/ 2147483647 h 78"/>
                <a:gd name="T32" fmla="*/ 2147483647 w 72"/>
                <a:gd name="T33" fmla="*/ 2147483647 h 78"/>
                <a:gd name="T34" fmla="*/ 2147483647 w 72"/>
                <a:gd name="T35" fmla="*/ 2147483647 h 78"/>
                <a:gd name="T36" fmla="*/ 2147483647 w 72"/>
                <a:gd name="T37" fmla="*/ 2147483647 h 78"/>
                <a:gd name="T38" fmla="*/ 2147483647 w 72"/>
                <a:gd name="T39" fmla="*/ 2147483647 h 78"/>
                <a:gd name="T40" fmla="*/ 0 w 72"/>
                <a:gd name="T41" fmla="*/ 2147483647 h 78"/>
                <a:gd name="T42" fmla="*/ 2147483647 w 72"/>
                <a:gd name="T43" fmla="*/ 2147483647 h 78"/>
                <a:gd name="T44" fmla="*/ 2147483647 w 72"/>
                <a:gd name="T45" fmla="*/ 2147483647 h 78"/>
                <a:gd name="T46" fmla="*/ 2147483647 w 72"/>
                <a:gd name="T47" fmla="*/ 2147483647 h 78"/>
                <a:gd name="T48" fmla="*/ 2147483647 w 72"/>
                <a:gd name="T49" fmla="*/ 2147483647 h 78"/>
                <a:gd name="T50" fmla="*/ 2147483647 w 72"/>
                <a:gd name="T51" fmla="*/ 2147483647 h 78"/>
                <a:gd name="T52" fmla="*/ 2147483647 w 72"/>
                <a:gd name="T53" fmla="*/ 2147483647 h 78"/>
                <a:gd name="T54" fmla="*/ 2147483647 w 72"/>
                <a:gd name="T55" fmla="*/ 2147483647 h 78"/>
                <a:gd name="T56" fmla="*/ 2147483647 w 72"/>
                <a:gd name="T57" fmla="*/ 2147483647 h 78"/>
                <a:gd name="T58" fmla="*/ 2147483647 w 72"/>
                <a:gd name="T59" fmla="*/ 2147483647 h 78"/>
                <a:gd name="T60" fmla="*/ 2147483647 w 72"/>
                <a:gd name="T61" fmla="*/ 2147483647 h 78"/>
                <a:gd name="T62" fmla="*/ 2147483647 w 72"/>
                <a:gd name="T63" fmla="*/ 2147483647 h 78"/>
                <a:gd name="T64" fmla="*/ 2147483647 w 72"/>
                <a:gd name="T65" fmla="*/ 2147483647 h 78"/>
                <a:gd name="T66" fmla="*/ 2147483647 w 72"/>
                <a:gd name="T67" fmla="*/ 2147483647 h 78"/>
                <a:gd name="T68" fmla="*/ 2147483647 w 72"/>
                <a:gd name="T69" fmla="*/ 2147483647 h 78"/>
                <a:gd name="T70" fmla="*/ 2147483647 w 72"/>
                <a:gd name="T71" fmla="*/ 2147483647 h 78"/>
                <a:gd name="T72" fmla="*/ 2147483647 w 72"/>
                <a:gd name="T73" fmla="*/ 2147483647 h 78"/>
                <a:gd name="T74" fmla="*/ 2147483647 w 72"/>
                <a:gd name="T75" fmla="*/ 2147483647 h 78"/>
                <a:gd name="T76" fmla="*/ 2147483647 w 72"/>
                <a:gd name="T77" fmla="*/ 0 h 7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2"/>
                <a:gd name="T118" fmla="*/ 0 h 78"/>
                <a:gd name="T119" fmla="*/ 72 w 72"/>
                <a:gd name="T120" fmla="*/ 78 h 7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2" h="78">
                  <a:moveTo>
                    <a:pt x="72" y="0"/>
                  </a:moveTo>
                  <a:lnTo>
                    <a:pt x="72" y="2"/>
                  </a:lnTo>
                  <a:lnTo>
                    <a:pt x="70" y="10"/>
                  </a:lnTo>
                  <a:lnTo>
                    <a:pt x="68" y="20"/>
                  </a:lnTo>
                  <a:lnTo>
                    <a:pt x="66" y="26"/>
                  </a:lnTo>
                  <a:lnTo>
                    <a:pt x="64" y="36"/>
                  </a:lnTo>
                  <a:lnTo>
                    <a:pt x="64" y="44"/>
                  </a:lnTo>
                  <a:lnTo>
                    <a:pt x="60" y="50"/>
                  </a:lnTo>
                  <a:lnTo>
                    <a:pt x="56" y="54"/>
                  </a:lnTo>
                  <a:lnTo>
                    <a:pt x="56" y="60"/>
                  </a:lnTo>
                  <a:lnTo>
                    <a:pt x="56" y="66"/>
                  </a:lnTo>
                  <a:lnTo>
                    <a:pt x="58" y="74"/>
                  </a:lnTo>
                  <a:lnTo>
                    <a:pt x="60" y="78"/>
                  </a:lnTo>
                  <a:lnTo>
                    <a:pt x="42" y="76"/>
                  </a:lnTo>
                  <a:lnTo>
                    <a:pt x="26" y="72"/>
                  </a:lnTo>
                  <a:lnTo>
                    <a:pt x="24" y="66"/>
                  </a:lnTo>
                  <a:lnTo>
                    <a:pt x="24" y="62"/>
                  </a:lnTo>
                  <a:lnTo>
                    <a:pt x="16" y="58"/>
                  </a:lnTo>
                  <a:lnTo>
                    <a:pt x="8" y="50"/>
                  </a:lnTo>
                  <a:lnTo>
                    <a:pt x="4" y="44"/>
                  </a:lnTo>
                  <a:lnTo>
                    <a:pt x="0" y="36"/>
                  </a:lnTo>
                  <a:lnTo>
                    <a:pt x="6" y="36"/>
                  </a:lnTo>
                  <a:lnTo>
                    <a:pt x="10" y="30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6" y="22"/>
                  </a:lnTo>
                  <a:lnTo>
                    <a:pt x="22" y="20"/>
                  </a:lnTo>
                  <a:lnTo>
                    <a:pt x="26" y="20"/>
                  </a:lnTo>
                  <a:lnTo>
                    <a:pt x="32" y="18"/>
                  </a:lnTo>
                  <a:lnTo>
                    <a:pt x="40" y="8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2" y="4"/>
                  </a:lnTo>
                  <a:lnTo>
                    <a:pt x="52" y="6"/>
                  </a:lnTo>
                  <a:lnTo>
                    <a:pt x="58" y="4"/>
                  </a:lnTo>
                  <a:lnTo>
                    <a:pt x="62" y="2"/>
                  </a:lnTo>
                  <a:lnTo>
                    <a:pt x="66" y="2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25" name="Freeform 74"/>
            <p:cNvSpPr>
              <a:spLocks/>
            </p:cNvSpPr>
            <p:nvPr/>
          </p:nvSpPr>
          <p:spPr bwMode="auto">
            <a:xfrm>
              <a:off x="2546082" y="4166754"/>
              <a:ext cx="56503" cy="23894"/>
            </a:xfrm>
            <a:custGeom>
              <a:avLst/>
              <a:gdLst>
                <a:gd name="T0" fmla="*/ 2147483647 w 38"/>
                <a:gd name="T1" fmla="*/ 2147483647 h 16"/>
                <a:gd name="T2" fmla="*/ 2147483647 w 38"/>
                <a:gd name="T3" fmla="*/ 2147483647 h 16"/>
                <a:gd name="T4" fmla="*/ 2147483647 w 38"/>
                <a:gd name="T5" fmla="*/ 2147483647 h 16"/>
                <a:gd name="T6" fmla="*/ 2147483647 w 38"/>
                <a:gd name="T7" fmla="*/ 2147483647 h 16"/>
                <a:gd name="T8" fmla="*/ 2147483647 w 38"/>
                <a:gd name="T9" fmla="*/ 2147483647 h 16"/>
                <a:gd name="T10" fmla="*/ 0 w 38"/>
                <a:gd name="T11" fmla="*/ 2147483647 h 16"/>
                <a:gd name="T12" fmla="*/ 2147483647 w 38"/>
                <a:gd name="T13" fmla="*/ 2147483647 h 16"/>
                <a:gd name="T14" fmla="*/ 2147483647 w 38"/>
                <a:gd name="T15" fmla="*/ 0 h 16"/>
                <a:gd name="T16" fmla="*/ 2147483647 w 38"/>
                <a:gd name="T17" fmla="*/ 0 h 16"/>
                <a:gd name="T18" fmla="*/ 2147483647 w 38"/>
                <a:gd name="T19" fmla="*/ 2147483647 h 16"/>
                <a:gd name="T20" fmla="*/ 2147483647 w 38"/>
                <a:gd name="T21" fmla="*/ 2147483647 h 16"/>
                <a:gd name="T22" fmla="*/ 2147483647 w 38"/>
                <a:gd name="T23" fmla="*/ 2147483647 h 16"/>
                <a:gd name="T24" fmla="*/ 2147483647 w 38"/>
                <a:gd name="T25" fmla="*/ 2147483647 h 16"/>
                <a:gd name="T26" fmla="*/ 2147483647 w 38"/>
                <a:gd name="T27" fmla="*/ 2147483647 h 16"/>
                <a:gd name="T28" fmla="*/ 2147483647 w 38"/>
                <a:gd name="T29" fmla="*/ 2147483647 h 16"/>
                <a:gd name="T30" fmla="*/ 2147483647 w 38"/>
                <a:gd name="T31" fmla="*/ 2147483647 h 16"/>
                <a:gd name="T32" fmla="*/ 2147483647 w 38"/>
                <a:gd name="T33" fmla="*/ 2147483647 h 16"/>
                <a:gd name="T34" fmla="*/ 2147483647 w 38"/>
                <a:gd name="T35" fmla="*/ 2147483647 h 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8"/>
                <a:gd name="T55" fmla="*/ 0 h 16"/>
                <a:gd name="T56" fmla="*/ 38 w 38"/>
                <a:gd name="T57" fmla="*/ 16 h 1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8" h="16">
                  <a:moveTo>
                    <a:pt x="36" y="16"/>
                  </a:moveTo>
                  <a:lnTo>
                    <a:pt x="30" y="16"/>
                  </a:lnTo>
                  <a:lnTo>
                    <a:pt x="24" y="16"/>
                  </a:lnTo>
                  <a:lnTo>
                    <a:pt x="10" y="14"/>
                  </a:lnTo>
                  <a:lnTo>
                    <a:pt x="4" y="12"/>
                  </a:lnTo>
                  <a:lnTo>
                    <a:pt x="0" y="8"/>
                  </a:lnTo>
                  <a:lnTo>
                    <a:pt x="6" y="6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0" y="4"/>
                  </a:lnTo>
                  <a:lnTo>
                    <a:pt x="24" y="8"/>
                  </a:lnTo>
                  <a:lnTo>
                    <a:pt x="30" y="10"/>
                  </a:lnTo>
                  <a:lnTo>
                    <a:pt x="34" y="10"/>
                  </a:lnTo>
                  <a:lnTo>
                    <a:pt x="36" y="12"/>
                  </a:lnTo>
                  <a:lnTo>
                    <a:pt x="38" y="14"/>
                  </a:lnTo>
                  <a:lnTo>
                    <a:pt x="38" y="16"/>
                  </a:lnTo>
                  <a:lnTo>
                    <a:pt x="36" y="1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26" name="Freeform 75"/>
            <p:cNvSpPr>
              <a:spLocks/>
            </p:cNvSpPr>
            <p:nvPr/>
          </p:nvSpPr>
          <p:spPr bwMode="auto">
            <a:xfrm>
              <a:off x="2563378" y="4108345"/>
              <a:ext cx="146445" cy="94249"/>
            </a:xfrm>
            <a:custGeom>
              <a:avLst/>
              <a:gdLst>
                <a:gd name="T0" fmla="*/ 2147483647 w 100"/>
                <a:gd name="T1" fmla="*/ 2147483647 h 60"/>
                <a:gd name="T2" fmla="*/ 2147483647 w 100"/>
                <a:gd name="T3" fmla="*/ 2147483647 h 60"/>
                <a:gd name="T4" fmla="*/ 2147483647 w 100"/>
                <a:gd name="T5" fmla="*/ 2147483647 h 60"/>
                <a:gd name="T6" fmla="*/ 2147483647 w 100"/>
                <a:gd name="T7" fmla="*/ 2147483647 h 60"/>
                <a:gd name="T8" fmla="*/ 2147483647 w 100"/>
                <a:gd name="T9" fmla="*/ 2147483647 h 60"/>
                <a:gd name="T10" fmla="*/ 2147483647 w 100"/>
                <a:gd name="T11" fmla="*/ 2147483647 h 60"/>
                <a:gd name="T12" fmla="*/ 2147483647 w 100"/>
                <a:gd name="T13" fmla="*/ 2147483647 h 60"/>
                <a:gd name="T14" fmla="*/ 2147483647 w 100"/>
                <a:gd name="T15" fmla="*/ 2147483647 h 60"/>
                <a:gd name="T16" fmla="*/ 2147483647 w 100"/>
                <a:gd name="T17" fmla="*/ 2147483647 h 60"/>
                <a:gd name="T18" fmla="*/ 2147483647 w 100"/>
                <a:gd name="T19" fmla="*/ 2147483647 h 60"/>
                <a:gd name="T20" fmla="*/ 2147483647 w 100"/>
                <a:gd name="T21" fmla="*/ 2147483647 h 60"/>
                <a:gd name="T22" fmla="*/ 2147483647 w 100"/>
                <a:gd name="T23" fmla="*/ 2147483647 h 60"/>
                <a:gd name="T24" fmla="*/ 2147483647 w 100"/>
                <a:gd name="T25" fmla="*/ 2147483647 h 60"/>
                <a:gd name="T26" fmla="*/ 2147483647 w 100"/>
                <a:gd name="T27" fmla="*/ 2147483647 h 60"/>
                <a:gd name="T28" fmla="*/ 2147483647 w 100"/>
                <a:gd name="T29" fmla="*/ 2147483647 h 60"/>
                <a:gd name="T30" fmla="*/ 2147483647 w 100"/>
                <a:gd name="T31" fmla="*/ 2147483647 h 60"/>
                <a:gd name="T32" fmla="*/ 2147483647 w 100"/>
                <a:gd name="T33" fmla="*/ 2147483647 h 60"/>
                <a:gd name="T34" fmla="*/ 2147483647 w 100"/>
                <a:gd name="T35" fmla="*/ 2147483647 h 60"/>
                <a:gd name="T36" fmla="*/ 2147483647 w 100"/>
                <a:gd name="T37" fmla="*/ 2147483647 h 60"/>
                <a:gd name="T38" fmla="*/ 2147483647 w 100"/>
                <a:gd name="T39" fmla="*/ 2147483647 h 60"/>
                <a:gd name="T40" fmla="*/ 2147483647 w 100"/>
                <a:gd name="T41" fmla="*/ 2147483647 h 60"/>
                <a:gd name="T42" fmla="*/ 2147483647 w 100"/>
                <a:gd name="T43" fmla="*/ 2147483647 h 60"/>
                <a:gd name="T44" fmla="*/ 2147483647 w 100"/>
                <a:gd name="T45" fmla="*/ 2147483647 h 60"/>
                <a:gd name="T46" fmla="*/ 2147483647 w 100"/>
                <a:gd name="T47" fmla="*/ 2147483647 h 60"/>
                <a:gd name="T48" fmla="*/ 2147483647 w 100"/>
                <a:gd name="T49" fmla="*/ 2147483647 h 60"/>
                <a:gd name="T50" fmla="*/ 2147483647 w 100"/>
                <a:gd name="T51" fmla="*/ 2147483647 h 60"/>
                <a:gd name="T52" fmla="*/ 2147483647 w 100"/>
                <a:gd name="T53" fmla="*/ 2147483647 h 60"/>
                <a:gd name="T54" fmla="*/ 0 w 100"/>
                <a:gd name="T55" fmla="*/ 2147483647 h 60"/>
                <a:gd name="T56" fmla="*/ 2147483647 w 100"/>
                <a:gd name="T57" fmla="*/ 2147483647 h 60"/>
                <a:gd name="T58" fmla="*/ 2147483647 w 100"/>
                <a:gd name="T59" fmla="*/ 2147483647 h 60"/>
                <a:gd name="T60" fmla="*/ 2147483647 w 100"/>
                <a:gd name="T61" fmla="*/ 2147483647 h 60"/>
                <a:gd name="T62" fmla="*/ 2147483647 w 100"/>
                <a:gd name="T63" fmla="*/ 2147483647 h 60"/>
                <a:gd name="T64" fmla="*/ 2147483647 w 100"/>
                <a:gd name="T65" fmla="*/ 2147483647 h 60"/>
                <a:gd name="T66" fmla="*/ 2147483647 w 100"/>
                <a:gd name="T67" fmla="*/ 0 h 60"/>
                <a:gd name="T68" fmla="*/ 2147483647 w 100"/>
                <a:gd name="T69" fmla="*/ 0 h 60"/>
                <a:gd name="T70" fmla="*/ 2147483647 w 100"/>
                <a:gd name="T71" fmla="*/ 2147483647 h 60"/>
                <a:gd name="T72" fmla="*/ 2147483647 w 100"/>
                <a:gd name="T73" fmla="*/ 2147483647 h 60"/>
                <a:gd name="T74" fmla="*/ 2147483647 w 100"/>
                <a:gd name="T75" fmla="*/ 2147483647 h 60"/>
                <a:gd name="T76" fmla="*/ 2147483647 w 100"/>
                <a:gd name="T77" fmla="*/ 2147483647 h 6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0"/>
                <a:gd name="T118" fmla="*/ 0 h 60"/>
                <a:gd name="T119" fmla="*/ 100 w 100"/>
                <a:gd name="T120" fmla="*/ 60 h 6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0" h="60">
                  <a:moveTo>
                    <a:pt x="100" y="24"/>
                  </a:moveTo>
                  <a:lnTo>
                    <a:pt x="94" y="26"/>
                  </a:lnTo>
                  <a:lnTo>
                    <a:pt x="90" y="26"/>
                  </a:lnTo>
                  <a:lnTo>
                    <a:pt x="86" y="28"/>
                  </a:lnTo>
                  <a:lnTo>
                    <a:pt x="80" y="30"/>
                  </a:lnTo>
                  <a:lnTo>
                    <a:pt x="80" y="28"/>
                  </a:lnTo>
                  <a:lnTo>
                    <a:pt x="78" y="28"/>
                  </a:lnTo>
                  <a:lnTo>
                    <a:pt x="76" y="28"/>
                  </a:lnTo>
                  <a:lnTo>
                    <a:pt x="72" y="28"/>
                  </a:lnTo>
                  <a:lnTo>
                    <a:pt x="68" y="32"/>
                  </a:lnTo>
                  <a:lnTo>
                    <a:pt x="60" y="42"/>
                  </a:lnTo>
                  <a:lnTo>
                    <a:pt x="54" y="44"/>
                  </a:lnTo>
                  <a:lnTo>
                    <a:pt x="50" y="44"/>
                  </a:lnTo>
                  <a:lnTo>
                    <a:pt x="44" y="46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8" y="54"/>
                  </a:lnTo>
                  <a:lnTo>
                    <a:pt x="34" y="60"/>
                  </a:lnTo>
                  <a:lnTo>
                    <a:pt x="28" y="60"/>
                  </a:lnTo>
                  <a:lnTo>
                    <a:pt x="26" y="52"/>
                  </a:lnTo>
                  <a:lnTo>
                    <a:pt x="26" y="50"/>
                  </a:lnTo>
                  <a:lnTo>
                    <a:pt x="24" y="48"/>
                  </a:lnTo>
                  <a:lnTo>
                    <a:pt x="22" y="46"/>
                  </a:lnTo>
                  <a:lnTo>
                    <a:pt x="18" y="46"/>
                  </a:lnTo>
                  <a:lnTo>
                    <a:pt x="12" y="44"/>
                  </a:lnTo>
                  <a:lnTo>
                    <a:pt x="8" y="40"/>
                  </a:lnTo>
                  <a:lnTo>
                    <a:pt x="4" y="38"/>
                  </a:lnTo>
                  <a:lnTo>
                    <a:pt x="0" y="36"/>
                  </a:lnTo>
                  <a:lnTo>
                    <a:pt x="4" y="28"/>
                  </a:lnTo>
                  <a:lnTo>
                    <a:pt x="8" y="22"/>
                  </a:lnTo>
                  <a:lnTo>
                    <a:pt x="18" y="16"/>
                  </a:lnTo>
                  <a:lnTo>
                    <a:pt x="22" y="8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80" y="0"/>
                  </a:lnTo>
                  <a:lnTo>
                    <a:pt x="84" y="6"/>
                  </a:lnTo>
                  <a:lnTo>
                    <a:pt x="90" y="12"/>
                  </a:lnTo>
                  <a:lnTo>
                    <a:pt x="96" y="18"/>
                  </a:lnTo>
                  <a:lnTo>
                    <a:pt x="100" y="2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27" name="Freeform 76"/>
            <p:cNvSpPr>
              <a:spLocks/>
            </p:cNvSpPr>
            <p:nvPr/>
          </p:nvSpPr>
          <p:spPr bwMode="auto">
            <a:xfrm>
              <a:off x="2573756" y="4048611"/>
              <a:ext cx="34594" cy="65044"/>
            </a:xfrm>
            <a:custGeom>
              <a:avLst/>
              <a:gdLst>
                <a:gd name="T0" fmla="*/ 2147483647 w 24"/>
                <a:gd name="T1" fmla="*/ 2147483647 h 42"/>
                <a:gd name="T2" fmla="*/ 2147483647 w 24"/>
                <a:gd name="T3" fmla="*/ 2147483647 h 42"/>
                <a:gd name="T4" fmla="*/ 2147483647 w 24"/>
                <a:gd name="T5" fmla="*/ 2147483647 h 42"/>
                <a:gd name="T6" fmla="*/ 2147483647 w 24"/>
                <a:gd name="T7" fmla="*/ 2147483647 h 42"/>
                <a:gd name="T8" fmla="*/ 2147483647 w 24"/>
                <a:gd name="T9" fmla="*/ 2147483647 h 42"/>
                <a:gd name="T10" fmla="*/ 2147483647 w 24"/>
                <a:gd name="T11" fmla="*/ 2147483647 h 42"/>
                <a:gd name="T12" fmla="*/ 2147483647 w 24"/>
                <a:gd name="T13" fmla="*/ 2147483647 h 42"/>
                <a:gd name="T14" fmla="*/ 0 w 24"/>
                <a:gd name="T15" fmla="*/ 2147483647 h 42"/>
                <a:gd name="T16" fmla="*/ 2147483647 w 24"/>
                <a:gd name="T17" fmla="*/ 2147483647 h 42"/>
                <a:gd name="T18" fmla="*/ 2147483647 w 24"/>
                <a:gd name="T19" fmla="*/ 2147483647 h 42"/>
                <a:gd name="T20" fmla="*/ 2147483647 w 24"/>
                <a:gd name="T21" fmla="*/ 2147483647 h 42"/>
                <a:gd name="T22" fmla="*/ 2147483647 w 24"/>
                <a:gd name="T23" fmla="*/ 2147483647 h 42"/>
                <a:gd name="T24" fmla="*/ 2147483647 w 24"/>
                <a:gd name="T25" fmla="*/ 2147483647 h 42"/>
                <a:gd name="T26" fmla="*/ 2147483647 w 24"/>
                <a:gd name="T27" fmla="*/ 0 h 42"/>
                <a:gd name="T28" fmla="*/ 2147483647 w 24"/>
                <a:gd name="T29" fmla="*/ 0 h 42"/>
                <a:gd name="T30" fmla="*/ 2147483647 w 24"/>
                <a:gd name="T31" fmla="*/ 2147483647 h 42"/>
                <a:gd name="T32" fmla="*/ 2147483647 w 24"/>
                <a:gd name="T33" fmla="*/ 2147483647 h 42"/>
                <a:gd name="T34" fmla="*/ 2147483647 w 24"/>
                <a:gd name="T35" fmla="*/ 2147483647 h 4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"/>
                <a:gd name="T55" fmla="*/ 0 h 42"/>
                <a:gd name="T56" fmla="*/ 24 w 24"/>
                <a:gd name="T57" fmla="*/ 42 h 4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" h="42">
                  <a:moveTo>
                    <a:pt x="24" y="6"/>
                  </a:moveTo>
                  <a:lnTo>
                    <a:pt x="18" y="10"/>
                  </a:lnTo>
                  <a:lnTo>
                    <a:pt x="18" y="18"/>
                  </a:lnTo>
                  <a:lnTo>
                    <a:pt x="16" y="26"/>
                  </a:lnTo>
                  <a:lnTo>
                    <a:pt x="14" y="32"/>
                  </a:lnTo>
                  <a:lnTo>
                    <a:pt x="10" y="36"/>
                  </a:lnTo>
                  <a:lnTo>
                    <a:pt x="10" y="42"/>
                  </a:lnTo>
                  <a:lnTo>
                    <a:pt x="0" y="42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4" y="2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2" y="2"/>
                  </a:lnTo>
                  <a:lnTo>
                    <a:pt x="22" y="6"/>
                  </a:lnTo>
                  <a:lnTo>
                    <a:pt x="24" y="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28" name="Freeform 77"/>
            <p:cNvSpPr>
              <a:spLocks/>
            </p:cNvSpPr>
            <p:nvPr/>
          </p:nvSpPr>
          <p:spPr bwMode="auto">
            <a:xfrm>
              <a:off x="2497651" y="4063212"/>
              <a:ext cx="104933" cy="115488"/>
            </a:xfrm>
            <a:custGeom>
              <a:avLst/>
              <a:gdLst>
                <a:gd name="T0" fmla="*/ 2147483647 w 72"/>
                <a:gd name="T1" fmla="*/ 2147483647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2147483647 w 72"/>
                <a:gd name="T7" fmla="*/ 2147483647 h 72"/>
                <a:gd name="T8" fmla="*/ 2147483647 w 72"/>
                <a:gd name="T9" fmla="*/ 0 h 72"/>
                <a:gd name="T10" fmla="*/ 2147483647 w 72"/>
                <a:gd name="T11" fmla="*/ 0 h 72"/>
                <a:gd name="T12" fmla="*/ 2147483647 w 72"/>
                <a:gd name="T13" fmla="*/ 2147483647 h 72"/>
                <a:gd name="T14" fmla="*/ 2147483647 w 72"/>
                <a:gd name="T15" fmla="*/ 2147483647 h 72"/>
                <a:gd name="T16" fmla="*/ 2147483647 w 72"/>
                <a:gd name="T17" fmla="*/ 2147483647 h 72"/>
                <a:gd name="T18" fmla="*/ 2147483647 w 72"/>
                <a:gd name="T19" fmla="*/ 2147483647 h 72"/>
                <a:gd name="T20" fmla="*/ 2147483647 w 72"/>
                <a:gd name="T21" fmla="*/ 2147483647 h 72"/>
                <a:gd name="T22" fmla="*/ 2147483647 w 72"/>
                <a:gd name="T23" fmla="*/ 2147483647 h 72"/>
                <a:gd name="T24" fmla="*/ 2147483647 w 72"/>
                <a:gd name="T25" fmla="*/ 2147483647 h 72"/>
                <a:gd name="T26" fmla="*/ 2147483647 w 72"/>
                <a:gd name="T27" fmla="*/ 2147483647 h 72"/>
                <a:gd name="T28" fmla="*/ 2147483647 w 72"/>
                <a:gd name="T29" fmla="*/ 2147483647 h 72"/>
                <a:gd name="T30" fmla="*/ 2147483647 w 72"/>
                <a:gd name="T31" fmla="*/ 2147483647 h 72"/>
                <a:gd name="T32" fmla="*/ 2147483647 w 72"/>
                <a:gd name="T33" fmla="*/ 2147483647 h 72"/>
                <a:gd name="T34" fmla="*/ 0 w 72"/>
                <a:gd name="T35" fmla="*/ 2147483647 h 72"/>
                <a:gd name="T36" fmla="*/ 2147483647 w 72"/>
                <a:gd name="T37" fmla="*/ 2147483647 h 72"/>
                <a:gd name="T38" fmla="*/ 2147483647 w 72"/>
                <a:gd name="T39" fmla="*/ 2147483647 h 72"/>
                <a:gd name="T40" fmla="*/ 2147483647 w 72"/>
                <a:gd name="T41" fmla="*/ 2147483647 h 72"/>
                <a:gd name="T42" fmla="*/ 2147483647 w 72"/>
                <a:gd name="T43" fmla="*/ 2147483647 h 72"/>
                <a:gd name="T44" fmla="*/ 2147483647 w 72"/>
                <a:gd name="T45" fmla="*/ 2147483647 h 72"/>
                <a:gd name="T46" fmla="*/ 2147483647 w 72"/>
                <a:gd name="T47" fmla="*/ 2147483647 h 72"/>
                <a:gd name="T48" fmla="*/ 2147483647 w 72"/>
                <a:gd name="T49" fmla="*/ 2147483647 h 72"/>
                <a:gd name="T50" fmla="*/ 2147483647 w 72"/>
                <a:gd name="T51" fmla="*/ 2147483647 h 72"/>
                <a:gd name="T52" fmla="*/ 2147483647 w 72"/>
                <a:gd name="T53" fmla="*/ 2147483647 h 72"/>
                <a:gd name="T54" fmla="*/ 2147483647 w 72"/>
                <a:gd name="T55" fmla="*/ 2147483647 h 72"/>
                <a:gd name="T56" fmla="*/ 2147483647 w 72"/>
                <a:gd name="T57" fmla="*/ 2147483647 h 72"/>
                <a:gd name="T58" fmla="*/ 2147483647 w 72"/>
                <a:gd name="T59" fmla="*/ 2147483647 h 72"/>
                <a:gd name="T60" fmla="*/ 2147483647 w 72"/>
                <a:gd name="T61" fmla="*/ 2147483647 h 72"/>
                <a:gd name="T62" fmla="*/ 2147483647 w 72"/>
                <a:gd name="T63" fmla="*/ 2147483647 h 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2"/>
                <a:gd name="T97" fmla="*/ 0 h 72"/>
                <a:gd name="T98" fmla="*/ 72 w 72"/>
                <a:gd name="T99" fmla="*/ 72 h 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2" h="72">
                  <a:moveTo>
                    <a:pt x="72" y="30"/>
                  </a:moveTo>
                  <a:lnTo>
                    <a:pt x="68" y="32"/>
                  </a:lnTo>
                  <a:lnTo>
                    <a:pt x="62" y="32"/>
                  </a:lnTo>
                  <a:lnTo>
                    <a:pt x="52" y="32"/>
                  </a:lnTo>
                  <a:lnTo>
                    <a:pt x="56" y="0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4" y="6"/>
                  </a:lnTo>
                  <a:lnTo>
                    <a:pt x="20" y="14"/>
                  </a:lnTo>
                  <a:lnTo>
                    <a:pt x="22" y="18"/>
                  </a:lnTo>
                  <a:lnTo>
                    <a:pt x="24" y="22"/>
                  </a:lnTo>
                  <a:lnTo>
                    <a:pt x="28" y="24"/>
                  </a:lnTo>
                  <a:lnTo>
                    <a:pt x="30" y="28"/>
                  </a:lnTo>
                  <a:lnTo>
                    <a:pt x="30" y="34"/>
                  </a:lnTo>
                  <a:lnTo>
                    <a:pt x="10" y="34"/>
                  </a:lnTo>
                  <a:lnTo>
                    <a:pt x="6" y="40"/>
                  </a:lnTo>
                  <a:lnTo>
                    <a:pt x="4" y="46"/>
                  </a:lnTo>
                  <a:lnTo>
                    <a:pt x="0" y="58"/>
                  </a:lnTo>
                  <a:lnTo>
                    <a:pt x="8" y="66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26" y="70"/>
                  </a:lnTo>
                  <a:lnTo>
                    <a:pt x="30" y="70"/>
                  </a:lnTo>
                  <a:lnTo>
                    <a:pt x="34" y="72"/>
                  </a:lnTo>
                  <a:lnTo>
                    <a:pt x="40" y="70"/>
                  </a:lnTo>
                  <a:lnTo>
                    <a:pt x="42" y="64"/>
                  </a:lnTo>
                  <a:lnTo>
                    <a:pt x="46" y="64"/>
                  </a:lnTo>
                  <a:lnTo>
                    <a:pt x="50" y="56"/>
                  </a:lnTo>
                  <a:lnTo>
                    <a:pt x="54" y="50"/>
                  </a:lnTo>
                  <a:lnTo>
                    <a:pt x="64" y="44"/>
                  </a:lnTo>
                  <a:lnTo>
                    <a:pt x="68" y="36"/>
                  </a:lnTo>
                  <a:lnTo>
                    <a:pt x="72" y="3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29" name="Freeform 78"/>
            <p:cNvSpPr>
              <a:spLocks/>
            </p:cNvSpPr>
            <p:nvPr/>
          </p:nvSpPr>
          <p:spPr bwMode="auto">
            <a:xfrm>
              <a:off x="2920842" y="3996840"/>
              <a:ext cx="64574" cy="58407"/>
            </a:xfrm>
            <a:custGeom>
              <a:avLst/>
              <a:gdLst>
                <a:gd name="T0" fmla="*/ 2147483647 w 44"/>
                <a:gd name="T1" fmla="*/ 2147483647 h 36"/>
                <a:gd name="T2" fmla="*/ 2147483647 w 44"/>
                <a:gd name="T3" fmla="*/ 2147483647 h 36"/>
                <a:gd name="T4" fmla="*/ 2147483647 w 44"/>
                <a:gd name="T5" fmla="*/ 2147483647 h 36"/>
                <a:gd name="T6" fmla="*/ 2147483647 w 44"/>
                <a:gd name="T7" fmla="*/ 2147483647 h 36"/>
                <a:gd name="T8" fmla="*/ 2147483647 w 44"/>
                <a:gd name="T9" fmla="*/ 2147483647 h 36"/>
                <a:gd name="T10" fmla="*/ 0 w 44"/>
                <a:gd name="T11" fmla="*/ 2147483647 h 36"/>
                <a:gd name="T12" fmla="*/ 2147483647 w 44"/>
                <a:gd name="T13" fmla="*/ 2147483647 h 36"/>
                <a:gd name="T14" fmla="*/ 2147483647 w 44"/>
                <a:gd name="T15" fmla="*/ 2147483647 h 36"/>
                <a:gd name="T16" fmla="*/ 2147483647 w 44"/>
                <a:gd name="T17" fmla="*/ 2147483647 h 36"/>
                <a:gd name="T18" fmla="*/ 2147483647 w 44"/>
                <a:gd name="T19" fmla="*/ 2147483647 h 36"/>
                <a:gd name="T20" fmla="*/ 2147483647 w 44"/>
                <a:gd name="T21" fmla="*/ 2147483647 h 36"/>
                <a:gd name="T22" fmla="*/ 2147483647 w 44"/>
                <a:gd name="T23" fmla="*/ 2147483647 h 36"/>
                <a:gd name="T24" fmla="*/ 2147483647 w 44"/>
                <a:gd name="T25" fmla="*/ 2147483647 h 36"/>
                <a:gd name="T26" fmla="*/ 2147483647 w 44"/>
                <a:gd name="T27" fmla="*/ 2147483647 h 36"/>
                <a:gd name="T28" fmla="*/ 2147483647 w 44"/>
                <a:gd name="T29" fmla="*/ 2147483647 h 36"/>
                <a:gd name="T30" fmla="*/ 2147483647 w 44"/>
                <a:gd name="T31" fmla="*/ 2147483647 h 36"/>
                <a:gd name="T32" fmla="*/ 2147483647 w 44"/>
                <a:gd name="T33" fmla="*/ 2147483647 h 36"/>
                <a:gd name="T34" fmla="*/ 2147483647 w 44"/>
                <a:gd name="T35" fmla="*/ 2147483647 h 36"/>
                <a:gd name="T36" fmla="*/ 2147483647 w 44"/>
                <a:gd name="T37" fmla="*/ 0 h 36"/>
                <a:gd name="T38" fmla="*/ 2147483647 w 44"/>
                <a:gd name="T39" fmla="*/ 2147483647 h 36"/>
                <a:gd name="T40" fmla="*/ 2147483647 w 44"/>
                <a:gd name="T41" fmla="*/ 2147483647 h 36"/>
                <a:gd name="T42" fmla="*/ 2147483647 w 44"/>
                <a:gd name="T43" fmla="*/ 2147483647 h 36"/>
                <a:gd name="T44" fmla="*/ 2147483647 w 44"/>
                <a:gd name="T45" fmla="*/ 2147483647 h 36"/>
                <a:gd name="T46" fmla="*/ 2147483647 w 44"/>
                <a:gd name="T47" fmla="*/ 2147483647 h 36"/>
                <a:gd name="T48" fmla="*/ 2147483647 w 44"/>
                <a:gd name="T49" fmla="*/ 2147483647 h 36"/>
                <a:gd name="T50" fmla="*/ 2147483647 w 44"/>
                <a:gd name="T51" fmla="*/ 2147483647 h 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4"/>
                <a:gd name="T79" fmla="*/ 0 h 36"/>
                <a:gd name="T80" fmla="*/ 44 w 44"/>
                <a:gd name="T81" fmla="*/ 36 h 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4" h="36">
                  <a:moveTo>
                    <a:pt x="42" y="36"/>
                  </a:moveTo>
                  <a:lnTo>
                    <a:pt x="42" y="34"/>
                  </a:lnTo>
                  <a:lnTo>
                    <a:pt x="14" y="34"/>
                  </a:lnTo>
                  <a:lnTo>
                    <a:pt x="4" y="32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14" y="22"/>
                  </a:lnTo>
                  <a:lnTo>
                    <a:pt x="20" y="24"/>
                  </a:lnTo>
                  <a:lnTo>
                    <a:pt x="26" y="26"/>
                  </a:lnTo>
                  <a:lnTo>
                    <a:pt x="28" y="24"/>
                  </a:lnTo>
                  <a:lnTo>
                    <a:pt x="30" y="20"/>
                  </a:lnTo>
                  <a:lnTo>
                    <a:pt x="28" y="18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4" y="8"/>
                  </a:lnTo>
                  <a:lnTo>
                    <a:pt x="22" y="6"/>
                  </a:lnTo>
                  <a:lnTo>
                    <a:pt x="22" y="2"/>
                  </a:lnTo>
                  <a:lnTo>
                    <a:pt x="26" y="2"/>
                  </a:lnTo>
                  <a:lnTo>
                    <a:pt x="28" y="0"/>
                  </a:lnTo>
                  <a:lnTo>
                    <a:pt x="44" y="2"/>
                  </a:lnTo>
                  <a:lnTo>
                    <a:pt x="44" y="6"/>
                  </a:lnTo>
                  <a:lnTo>
                    <a:pt x="42" y="8"/>
                  </a:lnTo>
                  <a:lnTo>
                    <a:pt x="42" y="18"/>
                  </a:lnTo>
                  <a:lnTo>
                    <a:pt x="40" y="28"/>
                  </a:lnTo>
                  <a:lnTo>
                    <a:pt x="40" y="34"/>
                  </a:lnTo>
                  <a:lnTo>
                    <a:pt x="42" y="3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30" name="Freeform 79"/>
            <p:cNvSpPr>
              <a:spLocks/>
            </p:cNvSpPr>
            <p:nvPr/>
          </p:nvSpPr>
          <p:spPr bwMode="auto">
            <a:xfrm>
              <a:off x="2978498" y="4002150"/>
              <a:ext cx="85330" cy="55752"/>
            </a:xfrm>
            <a:custGeom>
              <a:avLst/>
              <a:gdLst>
                <a:gd name="T0" fmla="*/ 0 w 58"/>
                <a:gd name="T1" fmla="*/ 2147483647 h 36"/>
                <a:gd name="T2" fmla="*/ 0 w 58"/>
                <a:gd name="T3" fmla="*/ 2147483647 h 36"/>
                <a:gd name="T4" fmla="*/ 2147483647 w 58"/>
                <a:gd name="T5" fmla="*/ 2147483647 h 36"/>
                <a:gd name="T6" fmla="*/ 2147483647 w 58"/>
                <a:gd name="T7" fmla="*/ 2147483647 h 36"/>
                <a:gd name="T8" fmla="*/ 2147483647 w 58"/>
                <a:gd name="T9" fmla="*/ 2147483647 h 36"/>
                <a:gd name="T10" fmla="*/ 2147483647 w 58"/>
                <a:gd name="T11" fmla="*/ 0 h 36"/>
                <a:gd name="T12" fmla="*/ 2147483647 w 58"/>
                <a:gd name="T13" fmla="*/ 2147483647 h 36"/>
                <a:gd name="T14" fmla="*/ 2147483647 w 58"/>
                <a:gd name="T15" fmla="*/ 2147483647 h 36"/>
                <a:gd name="T16" fmla="*/ 2147483647 w 58"/>
                <a:gd name="T17" fmla="*/ 2147483647 h 36"/>
                <a:gd name="T18" fmla="*/ 2147483647 w 58"/>
                <a:gd name="T19" fmla="*/ 2147483647 h 36"/>
                <a:gd name="T20" fmla="*/ 2147483647 w 58"/>
                <a:gd name="T21" fmla="*/ 2147483647 h 36"/>
                <a:gd name="T22" fmla="*/ 2147483647 w 58"/>
                <a:gd name="T23" fmla="*/ 2147483647 h 36"/>
                <a:gd name="T24" fmla="*/ 2147483647 w 58"/>
                <a:gd name="T25" fmla="*/ 2147483647 h 36"/>
                <a:gd name="T26" fmla="*/ 2147483647 w 58"/>
                <a:gd name="T27" fmla="*/ 2147483647 h 36"/>
                <a:gd name="T28" fmla="*/ 2147483647 w 58"/>
                <a:gd name="T29" fmla="*/ 2147483647 h 36"/>
                <a:gd name="T30" fmla="*/ 2147483647 w 58"/>
                <a:gd name="T31" fmla="*/ 2147483647 h 36"/>
                <a:gd name="T32" fmla="*/ 2147483647 w 58"/>
                <a:gd name="T33" fmla="*/ 2147483647 h 36"/>
                <a:gd name="T34" fmla="*/ 2147483647 w 58"/>
                <a:gd name="T35" fmla="*/ 2147483647 h 36"/>
                <a:gd name="T36" fmla="*/ 2147483647 w 58"/>
                <a:gd name="T37" fmla="*/ 2147483647 h 36"/>
                <a:gd name="T38" fmla="*/ 2147483647 w 58"/>
                <a:gd name="T39" fmla="*/ 2147483647 h 36"/>
                <a:gd name="T40" fmla="*/ 2147483647 w 58"/>
                <a:gd name="T41" fmla="*/ 2147483647 h 36"/>
                <a:gd name="T42" fmla="*/ 2147483647 w 58"/>
                <a:gd name="T43" fmla="*/ 2147483647 h 36"/>
                <a:gd name="T44" fmla="*/ 2147483647 w 58"/>
                <a:gd name="T45" fmla="*/ 2147483647 h 36"/>
                <a:gd name="T46" fmla="*/ 2147483647 w 58"/>
                <a:gd name="T47" fmla="*/ 2147483647 h 36"/>
                <a:gd name="T48" fmla="*/ 2147483647 w 58"/>
                <a:gd name="T49" fmla="*/ 2147483647 h 36"/>
                <a:gd name="T50" fmla="*/ 2147483647 w 58"/>
                <a:gd name="T51" fmla="*/ 2147483647 h 36"/>
                <a:gd name="T52" fmla="*/ 2147483647 w 58"/>
                <a:gd name="T53" fmla="*/ 2147483647 h 36"/>
                <a:gd name="T54" fmla="*/ 2147483647 w 58"/>
                <a:gd name="T55" fmla="*/ 2147483647 h 36"/>
                <a:gd name="T56" fmla="*/ 2147483647 w 58"/>
                <a:gd name="T57" fmla="*/ 2147483647 h 36"/>
                <a:gd name="T58" fmla="*/ 2147483647 w 58"/>
                <a:gd name="T59" fmla="*/ 2147483647 h 36"/>
                <a:gd name="T60" fmla="*/ 2147483647 w 58"/>
                <a:gd name="T61" fmla="*/ 2147483647 h 36"/>
                <a:gd name="T62" fmla="*/ 2147483647 w 58"/>
                <a:gd name="T63" fmla="*/ 2147483647 h 36"/>
                <a:gd name="T64" fmla="*/ 2147483647 w 58"/>
                <a:gd name="T65" fmla="*/ 2147483647 h 36"/>
                <a:gd name="T66" fmla="*/ 2147483647 w 58"/>
                <a:gd name="T67" fmla="*/ 2147483647 h 36"/>
                <a:gd name="T68" fmla="*/ 0 w 58"/>
                <a:gd name="T69" fmla="*/ 2147483647 h 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8"/>
                <a:gd name="T106" fmla="*/ 0 h 36"/>
                <a:gd name="T107" fmla="*/ 58 w 58"/>
                <a:gd name="T108" fmla="*/ 36 h 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8" h="36">
                  <a:moveTo>
                    <a:pt x="0" y="32"/>
                  </a:moveTo>
                  <a:lnTo>
                    <a:pt x="0" y="26"/>
                  </a:lnTo>
                  <a:lnTo>
                    <a:pt x="2" y="1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14" y="2"/>
                  </a:lnTo>
                  <a:lnTo>
                    <a:pt x="26" y="2"/>
                  </a:lnTo>
                  <a:lnTo>
                    <a:pt x="26" y="4"/>
                  </a:lnTo>
                  <a:lnTo>
                    <a:pt x="28" y="4"/>
                  </a:lnTo>
                  <a:lnTo>
                    <a:pt x="34" y="4"/>
                  </a:lnTo>
                  <a:lnTo>
                    <a:pt x="36" y="4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2" y="8"/>
                  </a:lnTo>
                  <a:lnTo>
                    <a:pt x="42" y="10"/>
                  </a:lnTo>
                  <a:lnTo>
                    <a:pt x="42" y="12"/>
                  </a:lnTo>
                  <a:lnTo>
                    <a:pt x="48" y="14"/>
                  </a:lnTo>
                  <a:lnTo>
                    <a:pt x="52" y="16"/>
                  </a:lnTo>
                  <a:lnTo>
                    <a:pt x="54" y="18"/>
                  </a:lnTo>
                  <a:lnTo>
                    <a:pt x="58" y="26"/>
                  </a:lnTo>
                  <a:lnTo>
                    <a:pt x="52" y="28"/>
                  </a:lnTo>
                  <a:lnTo>
                    <a:pt x="50" y="32"/>
                  </a:lnTo>
                  <a:lnTo>
                    <a:pt x="48" y="30"/>
                  </a:lnTo>
                  <a:lnTo>
                    <a:pt x="46" y="28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18" y="30"/>
                  </a:lnTo>
                  <a:lnTo>
                    <a:pt x="14" y="30"/>
                  </a:lnTo>
                  <a:lnTo>
                    <a:pt x="12" y="34"/>
                  </a:lnTo>
                  <a:lnTo>
                    <a:pt x="8" y="36"/>
                  </a:lnTo>
                  <a:lnTo>
                    <a:pt x="2" y="36"/>
                  </a:lnTo>
                  <a:lnTo>
                    <a:pt x="2" y="34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31" name="Freeform 85"/>
            <p:cNvSpPr>
              <a:spLocks/>
            </p:cNvSpPr>
            <p:nvPr/>
          </p:nvSpPr>
          <p:spPr bwMode="auto">
            <a:xfrm>
              <a:off x="3198742" y="4259674"/>
              <a:ext cx="16144" cy="19911"/>
            </a:xfrm>
            <a:custGeom>
              <a:avLst/>
              <a:gdLst>
                <a:gd name="T0" fmla="*/ 2147483647 w 12"/>
                <a:gd name="T1" fmla="*/ 2147483647 h 12"/>
                <a:gd name="T2" fmla="*/ 2147483647 w 12"/>
                <a:gd name="T3" fmla="*/ 2147483647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2147483647 w 12"/>
                <a:gd name="T9" fmla="*/ 2147483647 h 12"/>
                <a:gd name="T10" fmla="*/ 2147483647 w 12"/>
                <a:gd name="T11" fmla="*/ 0 h 12"/>
                <a:gd name="T12" fmla="*/ 0 w 12"/>
                <a:gd name="T13" fmla="*/ 2147483647 h 12"/>
                <a:gd name="T14" fmla="*/ 2147483647 w 12"/>
                <a:gd name="T15" fmla="*/ 2147483647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2"/>
                <a:gd name="T26" fmla="*/ 12 w 12"/>
                <a:gd name="T27" fmla="*/ 12 h 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2">
                  <a:moveTo>
                    <a:pt x="8" y="12"/>
                  </a:moveTo>
                  <a:lnTo>
                    <a:pt x="10" y="8"/>
                  </a:lnTo>
                  <a:lnTo>
                    <a:pt x="12" y="8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6" y="0"/>
                  </a:lnTo>
                  <a:lnTo>
                    <a:pt x="0" y="10"/>
                  </a:lnTo>
                  <a:lnTo>
                    <a:pt x="8" y="1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32" name="Freeform 86"/>
            <p:cNvSpPr>
              <a:spLocks/>
            </p:cNvSpPr>
            <p:nvPr/>
          </p:nvSpPr>
          <p:spPr bwMode="auto">
            <a:xfrm>
              <a:off x="3450120" y="4568968"/>
              <a:ext cx="57656" cy="54425"/>
            </a:xfrm>
            <a:custGeom>
              <a:avLst/>
              <a:gdLst>
                <a:gd name="T0" fmla="*/ 0 w 40"/>
                <a:gd name="T1" fmla="*/ 2147483647 h 34"/>
                <a:gd name="T2" fmla="*/ 2147483647 w 40"/>
                <a:gd name="T3" fmla="*/ 2147483647 h 34"/>
                <a:gd name="T4" fmla="*/ 2147483647 w 40"/>
                <a:gd name="T5" fmla="*/ 2147483647 h 34"/>
                <a:gd name="T6" fmla="*/ 2147483647 w 40"/>
                <a:gd name="T7" fmla="*/ 2147483647 h 34"/>
                <a:gd name="T8" fmla="*/ 2147483647 w 40"/>
                <a:gd name="T9" fmla="*/ 2147483647 h 34"/>
                <a:gd name="T10" fmla="*/ 2147483647 w 40"/>
                <a:gd name="T11" fmla="*/ 2147483647 h 34"/>
                <a:gd name="T12" fmla="*/ 2147483647 w 40"/>
                <a:gd name="T13" fmla="*/ 2147483647 h 34"/>
                <a:gd name="T14" fmla="*/ 2147483647 w 40"/>
                <a:gd name="T15" fmla="*/ 2147483647 h 34"/>
                <a:gd name="T16" fmla="*/ 2147483647 w 40"/>
                <a:gd name="T17" fmla="*/ 2147483647 h 34"/>
                <a:gd name="T18" fmla="*/ 2147483647 w 40"/>
                <a:gd name="T19" fmla="*/ 2147483647 h 34"/>
                <a:gd name="T20" fmla="*/ 2147483647 w 40"/>
                <a:gd name="T21" fmla="*/ 2147483647 h 34"/>
                <a:gd name="T22" fmla="*/ 2147483647 w 40"/>
                <a:gd name="T23" fmla="*/ 0 h 34"/>
                <a:gd name="T24" fmla="*/ 2147483647 w 40"/>
                <a:gd name="T25" fmla="*/ 0 h 34"/>
                <a:gd name="T26" fmla="*/ 2147483647 w 40"/>
                <a:gd name="T27" fmla="*/ 0 h 34"/>
                <a:gd name="T28" fmla="*/ 2147483647 w 40"/>
                <a:gd name="T29" fmla="*/ 2147483647 h 34"/>
                <a:gd name="T30" fmla="*/ 2147483647 w 40"/>
                <a:gd name="T31" fmla="*/ 2147483647 h 34"/>
                <a:gd name="T32" fmla="*/ 2147483647 w 40"/>
                <a:gd name="T33" fmla="*/ 2147483647 h 34"/>
                <a:gd name="T34" fmla="*/ 0 w 40"/>
                <a:gd name="T35" fmla="*/ 2147483647 h 3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0"/>
                <a:gd name="T55" fmla="*/ 0 h 34"/>
                <a:gd name="T56" fmla="*/ 40 w 40"/>
                <a:gd name="T57" fmla="*/ 34 h 3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0" h="34">
                  <a:moveTo>
                    <a:pt x="0" y="22"/>
                  </a:moveTo>
                  <a:lnTo>
                    <a:pt x="4" y="30"/>
                  </a:lnTo>
                  <a:lnTo>
                    <a:pt x="18" y="32"/>
                  </a:lnTo>
                  <a:lnTo>
                    <a:pt x="26" y="34"/>
                  </a:lnTo>
                  <a:lnTo>
                    <a:pt x="28" y="32"/>
                  </a:lnTo>
                  <a:lnTo>
                    <a:pt x="32" y="32"/>
                  </a:lnTo>
                  <a:lnTo>
                    <a:pt x="36" y="22"/>
                  </a:lnTo>
                  <a:lnTo>
                    <a:pt x="38" y="12"/>
                  </a:lnTo>
                  <a:lnTo>
                    <a:pt x="40" y="6"/>
                  </a:lnTo>
                  <a:lnTo>
                    <a:pt x="30" y="4"/>
                  </a:lnTo>
                  <a:lnTo>
                    <a:pt x="22" y="4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14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33" name="Freeform 87"/>
            <p:cNvSpPr>
              <a:spLocks/>
            </p:cNvSpPr>
            <p:nvPr/>
          </p:nvSpPr>
          <p:spPr bwMode="auto">
            <a:xfrm>
              <a:off x="3416680" y="6053049"/>
              <a:ext cx="59962" cy="25221"/>
            </a:xfrm>
            <a:custGeom>
              <a:avLst/>
              <a:gdLst>
                <a:gd name="T0" fmla="*/ 2147483647 w 40"/>
                <a:gd name="T1" fmla="*/ 2147483647 h 16"/>
                <a:gd name="T2" fmla="*/ 2147483647 w 40"/>
                <a:gd name="T3" fmla="*/ 2147483647 h 16"/>
                <a:gd name="T4" fmla="*/ 2147483647 w 40"/>
                <a:gd name="T5" fmla="*/ 2147483647 h 16"/>
                <a:gd name="T6" fmla="*/ 2147483647 w 40"/>
                <a:gd name="T7" fmla="*/ 2147483647 h 16"/>
                <a:gd name="T8" fmla="*/ 2147483647 w 40"/>
                <a:gd name="T9" fmla="*/ 2147483647 h 16"/>
                <a:gd name="T10" fmla="*/ 2147483647 w 40"/>
                <a:gd name="T11" fmla="*/ 2147483647 h 16"/>
                <a:gd name="T12" fmla="*/ 2147483647 w 40"/>
                <a:gd name="T13" fmla="*/ 2147483647 h 16"/>
                <a:gd name="T14" fmla="*/ 2147483647 w 40"/>
                <a:gd name="T15" fmla="*/ 2147483647 h 16"/>
                <a:gd name="T16" fmla="*/ 2147483647 w 40"/>
                <a:gd name="T17" fmla="*/ 2147483647 h 16"/>
                <a:gd name="T18" fmla="*/ 2147483647 w 40"/>
                <a:gd name="T19" fmla="*/ 2147483647 h 16"/>
                <a:gd name="T20" fmla="*/ 2147483647 w 40"/>
                <a:gd name="T21" fmla="*/ 2147483647 h 16"/>
                <a:gd name="T22" fmla="*/ 2147483647 w 40"/>
                <a:gd name="T23" fmla="*/ 0 h 16"/>
                <a:gd name="T24" fmla="*/ 2147483647 w 40"/>
                <a:gd name="T25" fmla="*/ 0 h 16"/>
                <a:gd name="T26" fmla="*/ 2147483647 w 40"/>
                <a:gd name="T27" fmla="*/ 0 h 16"/>
                <a:gd name="T28" fmla="*/ 2147483647 w 40"/>
                <a:gd name="T29" fmla="*/ 2147483647 h 16"/>
                <a:gd name="T30" fmla="*/ 2147483647 w 40"/>
                <a:gd name="T31" fmla="*/ 2147483647 h 16"/>
                <a:gd name="T32" fmla="*/ 2147483647 w 40"/>
                <a:gd name="T33" fmla="*/ 2147483647 h 16"/>
                <a:gd name="T34" fmla="*/ 0 w 40"/>
                <a:gd name="T35" fmla="*/ 2147483647 h 16"/>
                <a:gd name="T36" fmla="*/ 2147483647 w 40"/>
                <a:gd name="T37" fmla="*/ 2147483647 h 16"/>
                <a:gd name="T38" fmla="*/ 2147483647 w 40"/>
                <a:gd name="T39" fmla="*/ 2147483647 h 1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0"/>
                <a:gd name="T61" fmla="*/ 0 h 16"/>
                <a:gd name="T62" fmla="*/ 40 w 40"/>
                <a:gd name="T63" fmla="*/ 16 h 1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0" h="16">
                  <a:moveTo>
                    <a:pt x="12" y="14"/>
                  </a:moveTo>
                  <a:lnTo>
                    <a:pt x="14" y="14"/>
                  </a:lnTo>
                  <a:lnTo>
                    <a:pt x="14" y="12"/>
                  </a:lnTo>
                  <a:lnTo>
                    <a:pt x="16" y="8"/>
                  </a:lnTo>
                  <a:lnTo>
                    <a:pt x="16" y="14"/>
                  </a:lnTo>
                  <a:lnTo>
                    <a:pt x="18" y="16"/>
                  </a:lnTo>
                  <a:lnTo>
                    <a:pt x="20" y="16"/>
                  </a:lnTo>
                  <a:lnTo>
                    <a:pt x="22" y="14"/>
                  </a:lnTo>
                  <a:lnTo>
                    <a:pt x="28" y="14"/>
                  </a:lnTo>
                  <a:lnTo>
                    <a:pt x="32" y="10"/>
                  </a:lnTo>
                  <a:lnTo>
                    <a:pt x="38" y="6"/>
                  </a:lnTo>
                  <a:lnTo>
                    <a:pt x="40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8" y="2"/>
                  </a:lnTo>
                  <a:lnTo>
                    <a:pt x="0" y="12"/>
                  </a:lnTo>
                  <a:lnTo>
                    <a:pt x="4" y="14"/>
                  </a:lnTo>
                  <a:lnTo>
                    <a:pt x="12" y="1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34" name="Freeform 88"/>
            <p:cNvSpPr>
              <a:spLocks/>
            </p:cNvSpPr>
            <p:nvPr/>
          </p:nvSpPr>
          <p:spPr bwMode="auto">
            <a:xfrm>
              <a:off x="3201048" y="4323392"/>
              <a:ext cx="102627" cy="219028"/>
            </a:xfrm>
            <a:custGeom>
              <a:avLst/>
              <a:gdLst>
                <a:gd name="T0" fmla="*/ 2147483647 w 70"/>
                <a:gd name="T1" fmla="*/ 0 h 138"/>
                <a:gd name="T2" fmla="*/ 2147483647 w 70"/>
                <a:gd name="T3" fmla="*/ 2147483647 h 138"/>
                <a:gd name="T4" fmla="*/ 2147483647 w 70"/>
                <a:gd name="T5" fmla="*/ 2147483647 h 138"/>
                <a:gd name="T6" fmla="*/ 2147483647 w 70"/>
                <a:gd name="T7" fmla="*/ 2147483647 h 138"/>
                <a:gd name="T8" fmla="*/ 2147483647 w 70"/>
                <a:gd name="T9" fmla="*/ 2147483647 h 138"/>
                <a:gd name="T10" fmla="*/ 2147483647 w 70"/>
                <a:gd name="T11" fmla="*/ 2147483647 h 138"/>
                <a:gd name="T12" fmla="*/ 2147483647 w 70"/>
                <a:gd name="T13" fmla="*/ 2147483647 h 138"/>
                <a:gd name="T14" fmla="*/ 0 w 70"/>
                <a:gd name="T15" fmla="*/ 2147483647 h 138"/>
                <a:gd name="T16" fmla="*/ 0 w 70"/>
                <a:gd name="T17" fmla="*/ 2147483647 h 138"/>
                <a:gd name="T18" fmla="*/ 2147483647 w 70"/>
                <a:gd name="T19" fmla="*/ 2147483647 h 138"/>
                <a:gd name="T20" fmla="*/ 2147483647 w 70"/>
                <a:gd name="T21" fmla="*/ 2147483647 h 138"/>
                <a:gd name="T22" fmla="*/ 2147483647 w 70"/>
                <a:gd name="T23" fmla="*/ 2147483647 h 138"/>
                <a:gd name="T24" fmla="*/ 2147483647 w 70"/>
                <a:gd name="T25" fmla="*/ 2147483647 h 138"/>
                <a:gd name="T26" fmla="*/ 2147483647 w 70"/>
                <a:gd name="T27" fmla="*/ 2147483647 h 138"/>
                <a:gd name="T28" fmla="*/ 2147483647 w 70"/>
                <a:gd name="T29" fmla="*/ 2147483647 h 138"/>
                <a:gd name="T30" fmla="*/ 2147483647 w 70"/>
                <a:gd name="T31" fmla="*/ 2147483647 h 138"/>
                <a:gd name="T32" fmla="*/ 2147483647 w 70"/>
                <a:gd name="T33" fmla="*/ 2147483647 h 138"/>
                <a:gd name="T34" fmla="*/ 2147483647 w 70"/>
                <a:gd name="T35" fmla="*/ 2147483647 h 138"/>
                <a:gd name="T36" fmla="*/ 2147483647 w 70"/>
                <a:gd name="T37" fmla="*/ 2147483647 h 138"/>
                <a:gd name="T38" fmla="*/ 2147483647 w 70"/>
                <a:gd name="T39" fmla="*/ 2147483647 h 138"/>
                <a:gd name="T40" fmla="*/ 2147483647 w 70"/>
                <a:gd name="T41" fmla="*/ 2147483647 h 138"/>
                <a:gd name="T42" fmla="*/ 2147483647 w 70"/>
                <a:gd name="T43" fmla="*/ 2147483647 h 138"/>
                <a:gd name="T44" fmla="*/ 2147483647 w 70"/>
                <a:gd name="T45" fmla="*/ 2147483647 h 138"/>
                <a:gd name="T46" fmla="*/ 2147483647 w 70"/>
                <a:gd name="T47" fmla="*/ 2147483647 h 138"/>
                <a:gd name="T48" fmla="*/ 2147483647 w 70"/>
                <a:gd name="T49" fmla="*/ 2147483647 h 138"/>
                <a:gd name="T50" fmla="*/ 2147483647 w 70"/>
                <a:gd name="T51" fmla="*/ 2147483647 h 138"/>
                <a:gd name="T52" fmla="*/ 2147483647 w 70"/>
                <a:gd name="T53" fmla="*/ 2147483647 h 138"/>
                <a:gd name="T54" fmla="*/ 2147483647 w 70"/>
                <a:gd name="T55" fmla="*/ 2147483647 h 138"/>
                <a:gd name="T56" fmla="*/ 2147483647 w 70"/>
                <a:gd name="T57" fmla="*/ 2147483647 h 138"/>
                <a:gd name="T58" fmla="*/ 2147483647 w 70"/>
                <a:gd name="T59" fmla="*/ 2147483647 h 138"/>
                <a:gd name="T60" fmla="*/ 2147483647 w 70"/>
                <a:gd name="T61" fmla="*/ 2147483647 h 138"/>
                <a:gd name="T62" fmla="*/ 2147483647 w 70"/>
                <a:gd name="T63" fmla="*/ 2147483647 h 138"/>
                <a:gd name="T64" fmla="*/ 2147483647 w 70"/>
                <a:gd name="T65" fmla="*/ 2147483647 h 138"/>
                <a:gd name="T66" fmla="*/ 2147483647 w 70"/>
                <a:gd name="T67" fmla="*/ 2147483647 h 138"/>
                <a:gd name="T68" fmla="*/ 2147483647 w 70"/>
                <a:gd name="T69" fmla="*/ 2147483647 h 138"/>
                <a:gd name="T70" fmla="*/ 2147483647 w 70"/>
                <a:gd name="T71" fmla="*/ 2147483647 h 138"/>
                <a:gd name="T72" fmla="*/ 2147483647 w 70"/>
                <a:gd name="T73" fmla="*/ 2147483647 h 138"/>
                <a:gd name="T74" fmla="*/ 2147483647 w 70"/>
                <a:gd name="T75" fmla="*/ 2147483647 h 138"/>
                <a:gd name="T76" fmla="*/ 2147483647 w 70"/>
                <a:gd name="T77" fmla="*/ 2147483647 h 138"/>
                <a:gd name="T78" fmla="*/ 2147483647 w 70"/>
                <a:gd name="T79" fmla="*/ 2147483647 h 138"/>
                <a:gd name="T80" fmla="*/ 2147483647 w 70"/>
                <a:gd name="T81" fmla="*/ 2147483647 h 138"/>
                <a:gd name="T82" fmla="*/ 2147483647 w 70"/>
                <a:gd name="T83" fmla="*/ 2147483647 h 138"/>
                <a:gd name="T84" fmla="*/ 2147483647 w 70"/>
                <a:gd name="T85" fmla="*/ 2147483647 h 138"/>
                <a:gd name="T86" fmla="*/ 2147483647 w 70"/>
                <a:gd name="T87" fmla="*/ 2147483647 h 138"/>
                <a:gd name="T88" fmla="*/ 2147483647 w 70"/>
                <a:gd name="T89" fmla="*/ 2147483647 h 138"/>
                <a:gd name="T90" fmla="*/ 2147483647 w 70"/>
                <a:gd name="T91" fmla="*/ 2147483647 h 138"/>
                <a:gd name="T92" fmla="*/ 2147483647 w 70"/>
                <a:gd name="T93" fmla="*/ 2147483647 h 138"/>
                <a:gd name="T94" fmla="*/ 2147483647 w 70"/>
                <a:gd name="T95" fmla="*/ 2147483647 h 138"/>
                <a:gd name="T96" fmla="*/ 2147483647 w 70"/>
                <a:gd name="T97" fmla="*/ 2147483647 h 138"/>
                <a:gd name="T98" fmla="*/ 2147483647 w 70"/>
                <a:gd name="T99" fmla="*/ 2147483647 h 138"/>
                <a:gd name="T100" fmla="*/ 2147483647 w 70"/>
                <a:gd name="T101" fmla="*/ 2147483647 h 138"/>
                <a:gd name="T102" fmla="*/ 2147483647 w 70"/>
                <a:gd name="T103" fmla="*/ 2147483647 h 138"/>
                <a:gd name="T104" fmla="*/ 2147483647 w 70"/>
                <a:gd name="T105" fmla="*/ 2147483647 h 138"/>
                <a:gd name="T106" fmla="*/ 2147483647 w 70"/>
                <a:gd name="T107" fmla="*/ 2147483647 h 138"/>
                <a:gd name="T108" fmla="*/ 2147483647 w 70"/>
                <a:gd name="T109" fmla="*/ 0 h 13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0"/>
                <a:gd name="T166" fmla="*/ 0 h 138"/>
                <a:gd name="T167" fmla="*/ 70 w 70"/>
                <a:gd name="T168" fmla="*/ 138 h 13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0" h="138">
                  <a:moveTo>
                    <a:pt x="26" y="0"/>
                  </a:moveTo>
                  <a:lnTo>
                    <a:pt x="22" y="8"/>
                  </a:lnTo>
                  <a:lnTo>
                    <a:pt x="18" y="14"/>
                  </a:lnTo>
                  <a:lnTo>
                    <a:pt x="12" y="18"/>
                  </a:lnTo>
                  <a:lnTo>
                    <a:pt x="10" y="24"/>
                  </a:lnTo>
                  <a:lnTo>
                    <a:pt x="12" y="28"/>
                  </a:lnTo>
                  <a:lnTo>
                    <a:pt x="18" y="32"/>
                  </a:lnTo>
                  <a:lnTo>
                    <a:pt x="0" y="42"/>
                  </a:lnTo>
                  <a:lnTo>
                    <a:pt x="0" y="54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8" y="64"/>
                  </a:lnTo>
                  <a:lnTo>
                    <a:pt x="8" y="68"/>
                  </a:lnTo>
                  <a:lnTo>
                    <a:pt x="20" y="68"/>
                  </a:lnTo>
                  <a:lnTo>
                    <a:pt x="20" y="76"/>
                  </a:lnTo>
                  <a:lnTo>
                    <a:pt x="20" y="78"/>
                  </a:lnTo>
                  <a:lnTo>
                    <a:pt x="24" y="82"/>
                  </a:lnTo>
                  <a:lnTo>
                    <a:pt x="26" y="88"/>
                  </a:lnTo>
                  <a:lnTo>
                    <a:pt x="26" y="94"/>
                  </a:lnTo>
                  <a:lnTo>
                    <a:pt x="26" y="98"/>
                  </a:lnTo>
                  <a:lnTo>
                    <a:pt x="26" y="102"/>
                  </a:lnTo>
                  <a:lnTo>
                    <a:pt x="24" y="106"/>
                  </a:lnTo>
                  <a:lnTo>
                    <a:pt x="22" y="112"/>
                  </a:lnTo>
                  <a:lnTo>
                    <a:pt x="24" y="122"/>
                  </a:lnTo>
                  <a:lnTo>
                    <a:pt x="26" y="130"/>
                  </a:lnTo>
                  <a:lnTo>
                    <a:pt x="32" y="136"/>
                  </a:lnTo>
                  <a:lnTo>
                    <a:pt x="34" y="138"/>
                  </a:lnTo>
                  <a:lnTo>
                    <a:pt x="38" y="138"/>
                  </a:lnTo>
                  <a:lnTo>
                    <a:pt x="44" y="138"/>
                  </a:lnTo>
                  <a:lnTo>
                    <a:pt x="48" y="136"/>
                  </a:lnTo>
                  <a:lnTo>
                    <a:pt x="54" y="132"/>
                  </a:lnTo>
                  <a:lnTo>
                    <a:pt x="60" y="126"/>
                  </a:lnTo>
                  <a:lnTo>
                    <a:pt x="64" y="124"/>
                  </a:lnTo>
                  <a:lnTo>
                    <a:pt x="70" y="124"/>
                  </a:lnTo>
                  <a:lnTo>
                    <a:pt x="68" y="118"/>
                  </a:lnTo>
                  <a:lnTo>
                    <a:pt x="66" y="112"/>
                  </a:lnTo>
                  <a:lnTo>
                    <a:pt x="60" y="104"/>
                  </a:lnTo>
                  <a:lnTo>
                    <a:pt x="54" y="96"/>
                  </a:lnTo>
                  <a:lnTo>
                    <a:pt x="54" y="92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4" y="78"/>
                  </a:lnTo>
                  <a:lnTo>
                    <a:pt x="58" y="74"/>
                  </a:lnTo>
                  <a:lnTo>
                    <a:pt x="64" y="70"/>
                  </a:lnTo>
                  <a:lnTo>
                    <a:pt x="68" y="64"/>
                  </a:lnTo>
                  <a:lnTo>
                    <a:pt x="70" y="44"/>
                  </a:lnTo>
                  <a:lnTo>
                    <a:pt x="60" y="36"/>
                  </a:lnTo>
                  <a:lnTo>
                    <a:pt x="56" y="32"/>
                  </a:lnTo>
                  <a:lnTo>
                    <a:pt x="52" y="32"/>
                  </a:lnTo>
                  <a:lnTo>
                    <a:pt x="46" y="32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0" y="12"/>
                  </a:lnTo>
                  <a:lnTo>
                    <a:pt x="32" y="4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35" name="Freeform 89"/>
            <p:cNvSpPr>
              <a:spLocks/>
            </p:cNvSpPr>
            <p:nvPr/>
          </p:nvSpPr>
          <p:spPr bwMode="auto">
            <a:xfrm>
              <a:off x="3279459" y="4393746"/>
              <a:ext cx="96861" cy="135399"/>
            </a:xfrm>
            <a:custGeom>
              <a:avLst/>
              <a:gdLst>
                <a:gd name="T0" fmla="*/ 2147483647 w 66"/>
                <a:gd name="T1" fmla="*/ 2147483647 h 86"/>
                <a:gd name="T2" fmla="*/ 2147483647 w 66"/>
                <a:gd name="T3" fmla="*/ 2147483647 h 86"/>
                <a:gd name="T4" fmla="*/ 2147483647 w 66"/>
                <a:gd name="T5" fmla="*/ 2147483647 h 86"/>
                <a:gd name="T6" fmla="*/ 2147483647 w 66"/>
                <a:gd name="T7" fmla="*/ 2147483647 h 86"/>
                <a:gd name="T8" fmla="*/ 2147483647 w 66"/>
                <a:gd name="T9" fmla="*/ 2147483647 h 86"/>
                <a:gd name="T10" fmla="*/ 2147483647 w 66"/>
                <a:gd name="T11" fmla="*/ 2147483647 h 86"/>
                <a:gd name="T12" fmla="*/ 2147483647 w 66"/>
                <a:gd name="T13" fmla="*/ 2147483647 h 86"/>
                <a:gd name="T14" fmla="*/ 2147483647 w 66"/>
                <a:gd name="T15" fmla="*/ 2147483647 h 86"/>
                <a:gd name="T16" fmla="*/ 2147483647 w 66"/>
                <a:gd name="T17" fmla="*/ 2147483647 h 86"/>
                <a:gd name="T18" fmla="*/ 2147483647 w 66"/>
                <a:gd name="T19" fmla="*/ 2147483647 h 86"/>
                <a:gd name="T20" fmla="*/ 2147483647 w 66"/>
                <a:gd name="T21" fmla="*/ 2147483647 h 86"/>
                <a:gd name="T22" fmla="*/ 2147483647 w 66"/>
                <a:gd name="T23" fmla="*/ 2147483647 h 86"/>
                <a:gd name="T24" fmla="*/ 2147483647 w 66"/>
                <a:gd name="T25" fmla="*/ 2147483647 h 86"/>
                <a:gd name="T26" fmla="*/ 2147483647 w 66"/>
                <a:gd name="T27" fmla="*/ 2147483647 h 86"/>
                <a:gd name="T28" fmla="*/ 2147483647 w 66"/>
                <a:gd name="T29" fmla="*/ 2147483647 h 86"/>
                <a:gd name="T30" fmla="*/ 2147483647 w 66"/>
                <a:gd name="T31" fmla="*/ 2147483647 h 86"/>
                <a:gd name="T32" fmla="*/ 2147483647 w 66"/>
                <a:gd name="T33" fmla="*/ 2147483647 h 86"/>
                <a:gd name="T34" fmla="*/ 2147483647 w 66"/>
                <a:gd name="T35" fmla="*/ 2147483647 h 86"/>
                <a:gd name="T36" fmla="*/ 2147483647 w 66"/>
                <a:gd name="T37" fmla="*/ 2147483647 h 86"/>
                <a:gd name="T38" fmla="*/ 2147483647 w 66"/>
                <a:gd name="T39" fmla="*/ 2147483647 h 86"/>
                <a:gd name="T40" fmla="*/ 2147483647 w 66"/>
                <a:gd name="T41" fmla="*/ 2147483647 h 86"/>
                <a:gd name="T42" fmla="*/ 2147483647 w 66"/>
                <a:gd name="T43" fmla="*/ 2147483647 h 86"/>
                <a:gd name="T44" fmla="*/ 2147483647 w 66"/>
                <a:gd name="T45" fmla="*/ 2147483647 h 86"/>
                <a:gd name="T46" fmla="*/ 2147483647 w 66"/>
                <a:gd name="T47" fmla="*/ 2147483647 h 86"/>
                <a:gd name="T48" fmla="*/ 0 w 66"/>
                <a:gd name="T49" fmla="*/ 2147483647 h 86"/>
                <a:gd name="T50" fmla="*/ 0 w 66"/>
                <a:gd name="T51" fmla="*/ 2147483647 h 86"/>
                <a:gd name="T52" fmla="*/ 0 w 66"/>
                <a:gd name="T53" fmla="*/ 2147483647 h 86"/>
                <a:gd name="T54" fmla="*/ 0 w 66"/>
                <a:gd name="T55" fmla="*/ 2147483647 h 86"/>
                <a:gd name="T56" fmla="*/ 0 w 66"/>
                <a:gd name="T57" fmla="*/ 2147483647 h 86"/>
                <a:gd name="T58" fmla="*/ 2147483647 w 66"/>
                <a:gd name="T59" fmla="*/ 2147483647 h 86"/>
                <a:gd name="T60" fmla="*/ 2147483647 w 66"/>
                <a:gd name="T61" fmla="*/ 2147483647 h 86"/>
                <a:gd name="T62" fmla="*/ 2147483647 w 66"/>
                <a:gd name="T63" fmla="*/ 2147483647 h 86"/>
                <a:gd name="T64" fmla="*/ 2147483647 w 66"/>
                <a:gd name="T65" fmla="*/ 0 h 86"/>
                <a:gd name="T66" fmla="*/ 2147483647 w 66"/>
                <a:gd name="T67" fmla="*/ 2147483647 h 86"/>
                <a:gd name="T68" fmla="*/ 2147483647 w 66"/>
                <a:gd name="T69" fmla="*/ 2147483647 h 86"/>
                <a:gd name="T70" fmla="*/ 2147483647 w 66"/>
                <a:gd name="T71" fmla="*/ 2147483647 h 86"/>
                <a:gd name="T72" fmla="*/ 2147483647 w 66"/>
                <a:gd name="T73" fmla="*/ 2147483647 h 86"/>
                <a:gd name="T74" fmla="*/ 2147483647 w 66"/>
                <a:gd name="T75" fmla="*/ 2147483647 h 8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6"/>
                <a:gd name="T115" fmla="*/ 0 h 86"/>
                <a:gd name="T116" fmla="*/ 66 w 66"/>
                <a:gd name="T117" fmla="*/ 86 h 8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6" h="86">
                  <a:moveTo>
                    <a:pt x="66" y="10"/>
                  </a:moveTo>
                  <a:lnTo>
                    <a:pt x="64" y="18"/>
                  </a:lnTo>
                  <a:lnTo>
                    <a:pt x="60" y="24"/>
                  </a:lnTo>
                  <a:lnTo>
                    <a:pt x="58" y="30"/>
                  </a:lnTo>
                  <a:lnTo>
                    <a:pt x="56" y="36"/>
                  </a:lnTo>
                  <a:lnTo>
                    <a:pt x="58" y="42"/>
                  </a:lnTo>
                  <a:lnTo>
                    <a:pt x="60" y="46"/>
                  </a:lnTo>
                  <a:lnTo>
                    <a:pt x="62" y="52"/>
                  </a:lnTo>
                  <a:lnTo>
                    <a:pt x="64" y="58"/>
                  </a:lnTo>
                  <a:lnTo>
                    <a:pt x="62" y="62"/>
                  </a:lnTo>
                  <a:lnTo>
                    <a:pt x="58" y="66"/>
                  </a:lnTo>
                  <a:lnTo>
                    <a:pt x="54" y="76"/>
                  </a:lnTo>
                  <a:lnTo>
                    <a:pt x="52" y="74"/>
                  </a:lnTo>
                  <a:lnTo>
                    <a:pt x="50" y="68"/>
                  </a:lnTo>
                  <a:lnTo>
                    <a:pt x="40" y="72"/>
                  </a:lnTo>
                  <a:lnTo>
                    <a:pt x="28" y="76"/>
                  </a:lnTo>
                  <a:lnTo>
                    <a:pt x="28" y="86"/>
                  </a:lnTo>
                  <a:lnTo>
                    <a:pt x="26" y="84"/>
                  </a:lnTo>
                  <a:lnTo>
                    <a:pt x="22" y="82"/>
                  </a:lnTo>
                  <a:lnTo>
                    <a:pt x="20" y="80"/>
                  </a:lnTo>
                  <a:lnTo>
                    <a:pt x="16" y="80"/>
                  </a:lnTo>
                  <a:lnTo>
                    <a:pt x="14" y="74"/>
                  </a:lnTo>
                  <a:lnTo>
                    <a:pt x="12" y="68"/>
                  </a:lnTo>
                  <a:lnTo>
                    <a:pt x="6" y="60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4" y="30"/>
                  </a:lnTo>
                  <a:lnTo>
                    <a:pt x="10" y="26"/>
                  </a:lnTo>
                  <a:lnTo>
                    <a:pt x="14" y="20"/>
                  </a:lnTo>
                  <a:lnTo>
                    <a:pt x="16" y="0"/>
                  </a:lnTo>
                  <a:lnTo>
                    <a:pt x="24" y="6"/>
                  </a:lnTo>
                  <a:lnTo>
                    <a:pt x="28" y="6"/>
                  </a:lnTo>
                  <a:lnTo>
                    <a:pt x="44" y="6"/>
                  </a:lnTo>
                  <a:lnTo>
                    <a:pt x="48" y="8"/>
                  </a:lnTo>
                  <a:lnTo>
                    <a:pt x="66" y="1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36" name="Freeform 90"/>
            <p:cNvSpPr>
              <a:spLocks/>
            </p:cNvSpPr>
            <p:nvPr/>
          </p:nvSpPr>
          <p:spPr bwMode="auto">
            <a:xfrm>
              <a:off x="3359024" y="4409675"/>
              <a:ext cx="83024" cy="106196"/>
            </a:xfrm>
            <a:custGeom>
              <a:avLst/>
              <a:gdLst>
                <a:gd name="T0" fmla="*/ 2147483647 w 56"/>
                <a:gd name="T1" fmla="*/ 2147483647 h 68"/>
                <a:gd name="T2" fmla="*/ 2147483647 w 56"/>
                <a:gd name="T3" fmla="*/ 2147483647 h 68"/>
                <a:gd name="T4" fmla="*/ 2147483647 w 56"/>
                <a:gd name="T5" fmla="*/ 2147483647 h 68"/>
                <a:gd name="T6" fmla="*/ 2147483647 w 56"/>
                <a:gd name="T7" fmla="*/ 2147483647 h 68"/>
                <a:gd name="T8" fmla="*/ 2147483647 w 56"/>
                <a:gd name="T9" fmla="*/ 2147483647 h 68"/>
                <a:gd name="T10" fmla="*/ 2147483647 w 56"/>
                <a:gd name="T11" fmla="*/ 2147483647 h 68"/>
                <a:gd name="T12" fmla="*/ 2147483647 w 56"/>
                <a:gd name="T13" fmla="*/ 2147483647 h 68"/>
                <a:gd name="T14" fmla="*/ 2147483647 w 56"/>
                <a:gd name="T15" fmla="*/ 2147483647 h 68"/>
                <a:gd name="T16" fmla="*/ 2147483647 w 56"/>
                <a:gd name="T17" fmla="*/ 2147483647 h 68"/>
                <a:gd name="T18" fmla="*/ 0 w 56"/>
                <a:gd name="T19" fmla="*/ 2147483647 h 68"/>
                <a:gd name="T20" fmla="*/ 2147483647 w 56"/>
                <a:gd name="T21" fmla="*/ 2147483647 h 68"/>
                <a:gd name="T22" fmla="*/ 2147483647 w 56"/>
                <a:gd name="T23" fmla="*/ 2147483647 h 68"/>
                <a:gd name="T24" fmla="*/ 2147483647 w 56"/>
                <a:gd name="T25" fmla="*/ 2147483647 h 68"/>
                <a:gd name="T26" fmla="*/ 2147483647 w 56"/>
                <a:gd name="T27" fmla="*/ 2147483647 h 68"/>
                <a:gd name="T28" fmla="*/ 2147483647 w 56"/>
                <a:gd name="T29" fmla="*/ 2147483647 h 68"/>
                <a:gd name="T30" fmla="*/ 2147483647 w 56"/>
                <a:gd name="T31" fmla="*/ 2147483647 h 68"/>
                <a:gd name="T32" fmla="*/ 2147483647 w 56"/>
                <a:gd name="T33" fmla="*/ 2147483647 h 68"/>
                <a:gd name="T34" fmla="*/ 2147483647 w 56"/>
                <a:gd name="T35" fmla="*/ 2147483647 h 68"/>
                <a:gd name="T36" fmla="*/ 2147483647 w 56"/>
                <a:gd name="T37" fmla="*/ 2147483647 h 68"/>
                <a:gd name="T38" fmla="*/ 2147483647 w 56"/>
                <a:gd name="T39" fmla="*/ 2147483647 h 68"/>
                <a:gd name="T40" fmla="*/ 2147483647 w 56"/>
                <a:gd name="T41" fmla="*/ 0 h 68"/>
                <a:gd name="T42" fmla="*/ 2147483647 w 56"/>
                <a:gd name="T43" fmla="*/ 2147483647 h 68"/>
                <a:gd name="T44" fmla="*/ 2147483647 w 56"/>
                <a:gd name="T45" fmla="*/ 2147483647 h 68"/>
                <a:gd name="T46" fmla="*/ 2147483647 w 56"/>
                <a:gd name="T47" fmla="*/ 2147483647 h 68"/>
                <a:gd name="T48" fmla="*/ 2147483647 w 56"/>
                <a:gd name="T49" fmla="*/ 2147483647 h 68"/>
                <a:gd name="T50" fmla="*/ 2147483647 w 56"/>
                <a:gd name="T51" fmla="*/ 2147483647 h 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6"/>
                <a:gd name="T79" fmla="*/ 0 h 68"/>
                <a:gd name="T80" fmla="*/ 56 w 56"/>
                <a:gd name="T81" fmla="*/ 68 h 6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6" h="68">
                  <a:moveTo>
                    <a:pt x="56" y="28"/>
                  </a:moveTo>
                  <a:lnTo>
                    <a:pt x="54" y="26"/>
                  </a:lnTo>
                  <a:lnTo>
                    <a:pt x="48" y="40"/>
                  </a:lnTo>
                  <a:lnTo>
                    <a:pt x="40" y="52"/>
                  </a:lnTo>
                  <a:lnTo>
                    <a:pt x="34" y="58"/>
                  </a:lnTo>
                  <a:lnTo>
                    <a:pt x="28" y="64"/>
                  </a:lnTo>
                  <a:lnTo>
                    <a:pt x="22" y="68"/>
                  </a:lnTo>
                  <a:lnTo>
                    <a:pt x="12" y="68"/>
                  </a:lnTo>
                  <a:lnTo>
                    <a:pt x="6" y="68"/>
                  </a:lnTo>
                  <a:lnTo>
                    <a:pt x="0" y="66"/>
                  </a:lnTo>
                  <a:lnTo>
                    <a:pt x="4" y="56"/>
                  </a:lnTo>
                  <a:lnTo>
                    <a:pt x="8" y="52"/>
                  </a:lnTo>
                  <a:lnTo>
                    <a:pt x="10" y="48"/>
                  </a:lnTo>
                  <a:lnTo>
                    <a:pt x="8" y="42"/>
                  </a:lnTo>
                  <a:lnTo>
                    <a:pt x="6" y="36"/>
                  </a:lnTo>
                  <a:lnTo>
                    <a:pt x="4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8"/>
                  </a:lnTo>
                  <a:lnTo>
                    <a:pt x="12" y="0"/>
                  </a:lnTo>
                  <a:lnTo>
                    <a:pt x="26" y="4"/>
                  </a:lnTo>
                  <a:lnTo>
                    <a:pt x="34" y="10"/>
                  </a:lnTo>
                  <a:lnTo>
                    <a:pt x="44" y="18"/>
                  </a:lnTo>
                  <a:lnTo>
                    <a:pt x="54" y="26"/>
                  </a:lnTo>
                  <a:lnTo>
                    <a:pt x="56" y="2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37" name="Freeform 91"/>
            <p:cNvSpPr>
              <a:spLocks/>
            </p:cNvSpPr>
            <p:nvPr/>
          </p:nvSpPr>
          <p:spPr bwMode="auto">
            <a:xfrm>
              <a:off x="2925454" y="4235780"/>
              <a:ext cx="314799" cy="322569"/>
            </a:xfrm>
            <a:custGeom>
              <a:avLst/>
              <a:gdLst>
                <a:gd name="T0" fmla="*/ 2147483647 w 214"/>
                <a:gd name="T1" fmla="*/ 2147483647 h 204"/>
                <a:gd name="T2" fmla="*/ 2147483647 w 214"/>
                <a:gd name="T3" fmla="*/ 2147483647 h 204"/>
                <a:gd name="T4" fmla="*/ 2147483647 w 214"/>
                <a:gd name="T5" fmla="*/ 2147483647 h 204"/>
                <a:gd name="T6" fmla="*/ 2147483647 w 214"/>
                <a:gd name="T7" fmla="*/ 2147483647 h 204"/>
                <a:gd name="T8" fmla="*/ 2147483647 w 214"/>
                <a:gd name="T9" fmla="*/ 2147483647 h 204"/>
                <a:gd name="T10" fmla="*/ 2147483647 w 214"/>
                <a:gd name="T11" fmla="*/ 2147483647 h 204"/>
                <a:gd name="T12" fmla="*/ 2147483647 w 214"/>
                <a:gd name="T13" fmla="*/ 2147483647 h 204"/>
                <a:gd name="T14" fmla="*/ 2147483647 w 214"/>
                <a:gd name="T15" fmla="*/ 2147483647 h 204"/>
                <a:gd name="T16" fmla="*/ 2147483647 w 214"/>
                <a:gd name="T17" fmla="*/ 2147483647 h 204"/>
                <a:gd name="T18" fmla="*/ 2147483647 w 214"/>
                <a:gd name="T19" fmla="*/ 2147483647 h 204"/>
                <a:gd name="T20" fmla="*/ 2147483647 w 214"/>
                <a:gd name="T21" fmla="*/ 2147483647 h 204"/>
                <a:gd name="T22" fmla="*/ 2147483647 w 214"/>
                <a:gd name="T23" fmla="*/ 2147483647 h 204"/>
                <a:gd name="T24" fmla="*/ 2147483647 w 214"/>
                <a:gd name="T25" fmla="*/ 2147483647 h 204"/>
                <a:gd name="T26" fmla="*/ 2147483647 w 214"/>
                <a:gd name="T27" fmla="*/ 2147483647 h 204"/>
                <a:gd name="T28" fmla="*/ 2147483647 w 214"/>
                <a:gd name="T29" fmla="*/ 2147483647 h 204"/>
                <a:gd name="T30" fmla="*/ 2147483647 w 214"/>
                <a:gd name="T31" fmla="*/ 2147483647 h 204"/>
                <a:gd name="T32" fmla="*/ 2147483647 w 214"/>
                <a:gd name="T33" fmla="*/ 2147483647 h 204"/>
                <a:gd name="T34" fmla="*/ 2147483647 w 214"/>
                <a:gd name="T35" fmla="*/ 2147483647 h 204"/>
                <a:gd name="T36" fmla="*/ 2147483647 w 214"/>
                <a:gd name="T37" fmla="*/ 2147483647 h 204"/>
                <a:gd name="T38" fmla="*/ 2147483647 w 214"/>
                <a:gd name="T39" fmla="*/ 2147483647 h 204"/>
                <a:gd name="T40" fmla="*/ 2147483647 w 214"/>
                <a:gd name="T41" fmla="*/ 2147483647 h 204"/>
                <a:gd name="T42" fmla="*/ 2147483647 w 214"/>
                <a:gd name="T43" fmla="*/ 2147483647 h 204"/>
                <a:gd name="T44" fmla="*/ 2147483647 w 214"/>
                <a:gd name="T45" fmla="*/ 2147483647 h 204"/>
                <a:gd name="T46" fmla="*/ 0 w 214"/>
                <a:gd name="T47" fmla="*/ 2147483647 h 204"/>
                <a:gd name="T48" fmla="*/ 2147483647 w 214"/>
                <a:gd name="T49" fmla="*/ 2147483647 h 204"/>
                <a:gd name="T50" fmla="*/ 2147483647 w 214"/>
                <a:gd name="T51" fmla="*/ 2147483647 h 204"/>
                <a:gd name="T52" fmla="*/ 2147483647 w 214"/>
                <a:gd name="T53" fmla="*/ 2147483647 h 204"/>
                <a:gd name="T54" fmla="*/ 2147483647 w 214"/>
                <a:gd name="T55" fmla="*/ 2147483647 h 204"/>
                <a:gd name="T56" fmla="*/ 2147483647 w 214"/>
                <a:gd name="T57" fmla="*/ 2147483647 h 204"/>
                <a:gd name="T58" fmla="*/ 2147483647 w 214"/>
                <a:gd name="T59" fmla="*/ 2147483647 h 204"/>
                <a:gd name="T60" fmla="*/ 2147483647 w 214"/>
                <a:gd name="T61" fmla="*/ 2147483647 h 204"/>
                <a:gd name="T62" fmla="*/ 2147483647 w 214"/>
                <a:gd name="T63" fmla="*/ 2147483647 h 204"/>
                <a:gd name="T64" fmla="*/ 2147483647 w 214"/>
                <a:gd name="T65" fmla="*/ 2147483647 h 204"/>
                <a:gd name="T66" fmla="*/ 2147483647 w 214"/>
                <a:gd name="T67" fmla="*/ 2147483647 h 204"/>
                <a:gd name="T68" fmla="*/ 2147483647 w 214"/>
                <a:gd name="T69" fmla="*/ 2147483647 h 204"/>
                <a:gd name="T70" fmla="*/ 2147483647 w 214"/>
                <a:gd name="T71" fmla="*/ 2147483647 h 204"/>
                <a:gd name="T72" fmla="*/ 2147483647 w 214"/>
                <a:gd name="T73" fmla="*/ 2147483647 h 204"/>
                <a:gd name="T74" fmla="*/ 2147483647 w 214"/>
                <a:gd name="T75" fmla="*/ 2147483647 h 204"/>
                <a:gd name="T76" fmla="*/ 2147483647 w 214"/>
                <a:gd name="T77" fmla="*/ 2147483647 h 204"/>
                <a:gd name="T78" fmla="*/ 2147483647 w 214"/>
                <a:gd name="T79" fmla="*/ 2147483647 h 204"/>
                <a:gd name="T80" fmla="*/ 2147483647 w 214"/>
                <a:gd name="T81" fmla="*/ 2147483647 h 204"/>
                <a:gd name="T82" fmla="*/ 2147483647 w 214"/>
                <a:gd name="T83" fmla="*/ 2147483647 h 2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4"/>
                <a:gd name="T127" fmla="*/ 0 h 204"/>
                <a:gd name="T128" fmla="*/ 214 w 214"/>
                <a:gd name="T129" fmla="*/ 204 h 20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4" h="204">
                  <a:moveTo>
                    <a:pt x="214" y="56"/>
                  </a:moveTo>
                  <a:lnTo>
                    <a:pt x="210" y="64"/>
                  </a:lnTo>
                  <a:lnTo>
                    <a:pt x="206" y="70"/>
                  </a:lnTo>
                  <a:lnTo>
                    <a:pt x="200" y="74"/>
                  </a:lnTo>
                  <a:lnTo>
                    <a:pt x="198" y="80"/>
                  </a:lnTo>
                  <a:lnTo>
                    <a:pt x="200" y="84"/>
                  </a:lnTo>
                  <a:lnTo>
                    <a:pt x="206" y="88"/>
                  </a:lnTo>
                  <a:lnTo>
                    <a:pt x="188" y="98"/>
                  </a:lnTo>
                  <a:lnTo>
                    <a:pt x="188" y="110"/>
                  </a:lnTo>
                  <a:lnTo>
                    <a:pt x="190" y="114"/>
                  </a:lnTo>
                  <a:lnTo>
                    <a:pt x="192" y="116"/>
                  </a:lnTo>
                  <a:lnTo>
                    <a:pt x="196" y="120"/>
                  </a:lnTo>
                  <a:lnTo>
                    <a:pt x="196" y="124"/>
                  </a:lnTo>
                  <a:lnTo>
                    <a:pt x="196" y="130"/>
                  </a:lnTo>
                  <a:lnTo>
                    <a:pt x="192" y="134"/>
                  </a:lnTo>
                  <a:lnTo>
                    <a:pt x="188" y="136"/>
                  </a:lnTo>
                  <a:lnTo>
                    <a:pt x="184" y="140"/>
                  </a:lnTo>
                  <a:lnTo>
                    <a:pt x="170" y="146"/>
                  </a:lnTo>
                  <a:lnTo>
                    <a:pt x="166" y="150"/>
                  </a:lnTo>
                  <a:lnTo>
                    <a:pt x="162" y="154"/>
                  </a:lnTo>
                  <a:lnTo>
                    <a:pt x="150" y="148"/>
                  </a:lnTo>
                  <a:lnTo>
                    <a:pt x="144" y="144"/>
                  </a:lnTo>
                  <a:lnTo>
                    <a:pt x="134" y="142"/>
                  </a:lnTo>
                  <a:lnTo>
                    <a:pt x="142" y="162"/>
                  </a:lnTo>
                  <a:lnTo>
                    <a:pt x="146" y="170"/>
                  </a:lnTo>
                  <a:lnTo>
                    <a:pt x="148" y="172"/>
                  </a:lnTo>
                  <a:lnTo>
                    <a:pt x="152" y="176"/>
                  </a:lnTo>
                  <a:lnTo>
                    <a:pt x="146" y="186"/>
                  </a:lnTo>
                  <a:lnTo>
                    <a:pt x="134" y="194"/>
                  </a:lnTo>
                  <a:lnTo>
                    <a:pt x="124" y="200"/>
                  </a:lnTo>
                  <a:lnTo>
                    <a:pt x="116" y="204"/>
                  </a:lnTo>
                  <a:lnTo>
                    <a:pt x="108" y="204"/>
                  </a:lnTo>
                  <a:lnTo>
                    <a:pt x="102" y="204"/>
                  </a:lnTo>
                  <a:lnTo>
                    <a:pt x="98" y="202"/>
                  </a:lnTo>
                  <a:lnTo>
                    <a:pt x="96" y="198"/>
                  </a:lnTo>
                  <a:lnTo>
                    <a:pt x="96" y="188"/>
                  </a:lnTo>
                  <a:lnTo>
                    <a:pt x="92" y="178"/>
                  </a:lnTo>
                  <a:lnTo>
                    <a:pt x="88" y="170"/>
                  </a:lnTo>
                  <a:lnTo>
                    <a:pt x="86" y="166"/>
                  </a:lnTo>
                  <a:lnTo>
                    <a:pt x="86" y="162"/>
                  </a:lnTo>
                  <a:lnTo>
                    <a:pt x="88" y="162"/>
                  </a:lnTo>
                  <a:lnTo>
                    <a:pt x="90" y="158"/>
                  </a:lnTo>
                  <a:lnTo>
                    <a:pt x="90" y="156"/>
                  </a:lnTo>
                  <a:lnTo>
                    <a:pt x="88" y="150"/>
                  </a:lnTo>
                  <a:lnTo>
                    <a:pt x="86" y="146"/>
                  </a:lnTo>
                  <a:lnTo>
                    <a:pt x="82" y="142"/>
                  </a:lnTo>
                  <a:lnTo>
                    <a:pt x="80" y="136"/>
                  </a:lnTo>
                  <a:lnTo>
                    <a:pt x="82" y="130"/>
                  </a:lnTo>
                  <a:lnTo>
                    <a:pt x="84" y="120"/>
                  </a:lnTo>
                  <a:lnTo>
                    <a:pt x="92" y="104"/>
                  </a:lnTo>
                  <a:lnTo>
                    <a:pt x="84" y="104"/>
                  </a:lnTo>
                  <a:lnTo>
                    <a:pt x="78" y="106"/>
                  </a:lnTo>
                  <a:lnTo>
                    <a:pt x="74" y="106"/>
                  </a:lnTo>
                  <a:lnTo>
                    <a:pt x="66" y="106"/>
                  </a:lnTo>
                  <a:lnTo>
                    <a:pt x="60" y="106"/>
                  </a:lnTo>
                  <a:lnTo>
                    <a:pt x="54" y="104"/>
                  </a:lnTo>
                  <a:lnTo>
                    <a:pt x="50" y="100"/>
                  </a:lnTo>
                  <a:lnTo>
                    <a:pt x="50" y="94"/>
                  </a:lnTo>
                  <a:lnTo>
                    <a:pt x="38" y="92"/>
                  </a:lnTo>
                  <a:lnTo>
                    <a:pt x="24" y="90"/>
                  </a:lnTo>
                  <a:lnTo>
                    <a:pt x="20" y="88"/>
                  </a:lnTo>
                  <a:lnTo>
                    <a:pt x="16" y="86"/>
                  </a:lnTo>
                  <a:lnTo>
                    <a:pt x="12" y="82"/>
                  </a:lnTo>
                  <a:lnTo>
                    <a:pt x="10" y="80"/>
                  </a:lnTo>
                  <a:lnTo>
                    <a:pt x="12" y="76"/>
                  </a:lnTo>
                  <a:lnTo>
                    <a:pt x="16" y="70"/>
                  </a:lnTo>
                  <a:lnTo>
                    <a:pt x="14" y="64"/>
                  </a:lnTo>
                  <a:lnTo>
                    <a:pt x="10" y="60"/>
                  </a:lnTo>
                  <a:lnTo>
                    <a:pt x="8" y="56"/>
                  </a:lnTo>
                  <a:lnTo>
                    <a:pt x="6" y="52"/>
                  </a:lnTo>
                  <a:lnTo>
                    <a:pt x="2" y="50"/>
                  </a:lnTo>
                  <a:lnTo>
                    <a:pt x="0" y="44"/>
                  </a:lnTo>
                  <a:lnTo>
                    <a:pt x="2" y="36"/>
                  </a:lnTo>
                  <a:lnTo>
                    <a:pt x="6" y="28"/>
                  </a:lnTo>
                  <a:lnTo>
                    <a:pt x="18" y="16"/>
                  </a:lnTo>
                  <a:lnTo>
                    <a:pt x="26" y="6"/>
                  </a:lnTo>
                  <a:lnTo>
                    <a:pt x="28" y="12"/>
                  </a:lnTo>
                  <a:lnTo>
                    <a:pt x="30" y="16"/>
                  </a:lnTo>
                  <a:lnTo>
                    <a:pt x="30" y="20"/>
                  </a:lnTo>
                  <a:lnTo>
                    <a:pt x="28" y="24"/>
                  </a:lnTo>
                  <a:lnTo>
                    <a:pt x="24" y="28"/>
                  </a:lnTo>
                  <a:lnTo>
                    <a:pt x="24" y="34"/>
                  </a:lnTo>
                  <a:lnTo>
                    <a:pt x="24" y="44"/>
                  </a:lnTo>
                  <a:lnTo>
                    <a:pt x="28" y="48"/>
                  </a:lnTo>
                  <a:lnTo>
                    <a:pt x="30" y="48"/>
                  </a:lnTo>
                  <a:lnTo>
                    <a:pt x="34" y="46"/>
                  </a:lnTo>
                  <a:lnTo>
                    <a:pt x="38" y="44"/>
                  </a:lnTo>
                  <a:lnTo>
                    <a:pt x="40" y="38"/>
                  </a:lnTo>
                  <a:lnTo>
                    <a:pt x="38" y="34"/>
                  </a:lnTo>
                  <a:lnTo>
                    <a:pt x="36" y="30"/>
                  </a:lnTo>
                  <a:lnTo>
                    <a:pt x="32" y="26"/>
                  </a:lnTo>
                  <a:lnTo>
                    <a:pt x="30" y="24"/>
                  </a:lnTo>
                  <a:lnTo>
                    <a:pt x="32" y="20"/>
                  </a:lnTo>
                  <a:lnTo>
                    <a:pt x="34" y="16"/>
                  </a:lnTo>
                  <a:lnTo>
                    <a:pt x="44" y="10"/>
                  </a:lnTo>
                  <a:lnTo>
                    <a:pt x="50" y="4"/>
                  </a:lnTo>
                  <a:lnTo>
                    <a:pt x="58" y="0"/>
                  </a:lnTo>
                  <a:lnTo>
                    <a:pt x="62" y="4"/>
                  </a:lnTo>
                  <a:lnTo>
                    <a:pt x="66" y="4"/>
                  </a:lnTo>
                  <a:lnTo>
                    <a:pt x="70" y="6"/>
                  </a:lnTo>
                  <a:lnTo>
                    <a:pt x="76" y="6"/>
                  </a:lnTo>
                  <a:lnTo>
                    <a:pt x="82" y="12"/>
                  </a:lnTo>
                  <a:lnTo>
                    <a:pt x="88" y="18"/>
                  </a:lnTo>
                  <a:lnTo>
                    <a:pt x="94" y="20"/>
                  </a:lnTo>
                  <a:lnTo>
                    <a:pt x="106" y="22"/>
                  </a:lnTo>
                  <a:lnTo>
                    <a:pt x="114" y="22"/>
                  </a:lnTo>
                  <a:lnTo>
                    <a:pt x="120" y="24"/>
                  </a:lnTo>
                  <a:lnTo>
                    <a:pt x="126" y="26"/>
                  </a:lnTo>
                  <a:lnTo>
                    <a:pt x="132" y="28"/>
                  </a:lnTo>
                  <a:lnTo>
                    <a:pt x="146" y="24"/>
                  </a:lnTo>
                  <a:lnTo>
                    <a:pt x="162" y="20"/>
                  </a:lnTo>
                  <a:lnTo>
                    <a:pt x="174" y="16"/>
                  </a:lnTo>
                  <a:lnTo>
                    <a:pt x="176" y="16"/>
                  </a:lnTo>
                  <a:lnTo>
                    <a:pt x="174" y="18"/>
                  </a:lnTo>
                  <a:lnTo>
                    <a:pt x="170" y="24"/>
                  </a:lnTo>
                  <a:lnTo>
                    <a:pt x="170" y="26"/>
                  </a:lnTo>
                  <a:lnTo>
                    <a:pt x="174" y="34"/>
                  </a:lnTo>
                  <a:lnTo>
                    <a:pt x="180" y="32"/>
                  </a:lnTo>
                  <a:lnTo>
                    <a:pt x="184" y="34"/>
                  </a:lnTo>
                  <a:lnTo>
                    <a:pt x="190" y="38"/>
                  </a:lnTo>
                  <a:lnTo>
                    <a:pt x="194" y="40"/>
                  </a:lnTo>
                  <a:lnTo>
                    <a:pt x="196" y="46"/>
                  </a:lnTo>
                  <a:lnTo>
                    <a:pt x="196" y="52"/>
                  </a:lnTo>
                  <a:lnTo>
                    <a:pt x="192" y="56"/>
                  </a:lnTo>
                  <a:lnTo>
                    <a:pt x="200" y="54"/>
                  </a:lnTo>
                  <a:lnTo>
                    <a:pt x="204" y="54"/>
                  </a:lnTo>
                  <a:lnTo>
                    <a:pt x="208" y="56"/>
                  </a:lnTo>
                  <a:lnTo>
                    <a:pt x="214" y="5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38" name="Freeform 92"/>
            <p:cNvSpPr>
              <a:spLocks/>
            </p:cNvSpPr>
            <p:nvPr/>
          </p:nvSpPr>
          <p:spPr bwMode="auto">
            <a:xfrm>
              <a:off x="2908158" y="4430914"/>
              <a:ext cx="924794" cy="1103105"/>
            </a:xfrm>
            <a:custGeom>
              <a:avLst/>
              <a:gdLst>
                <a:gd name="T0" fmla="*/ 2147483647 w 632"/>
                <a:gd name="T1" fmla="*/ 2147483647 h 698"/>
                <a:gd name="T2" fmla="*/ 2147483647 w 632"/>
                <a:gd name="T3" fmla="*/ 2147483647 h 698"/>
                <a:gd name="T4" fmla="*/ 2147483647 w 632"/>
                <a:gd name="T5" fmla="*/ 2147483647 h 698"/>
                <a:gd name="T6" fmla="*/ 2147483647 w 632"/>
                <a:gd name="T7" fmla="*/ 2147483647 h 698"/>
                <a:gd name="T8" fmla="*/ 2147483647 w 632"/>
                <a:gd name="T9" fmla="*/ 2147483647 h 698"/>
                <a:gd name="T10" fmla="*/ 2147483647 w 632"/>
                <a:gd name="T11" fmla="*/ 2147483647 h 698"/>
                <a:gd name="T12" fmla="*/ 2147483647 w 632"/>
                <a:gd name="T13" fmla="*/ 2147483647 h 698"/>
                <a:gd name="T14" fmla="*/ 2147483647 w 632"/>
                <a:gd name="T15" fmla="*/ 2147483647 h 698"/>
                <a:gd name="T16" fmla="*/ 2147483647 w 632"/>
                <a:gd name="T17" fmla="*/ 2147483647 h 698"/>
                <a:gd name="T18" fmla="*/ 2147483647 w 632"/>
                <a:gd name="T19" fmla="*/ 2147483647 h 698"/>
                <a:gd name="T20" fmla="*/ 2147483647 w 632"/>
                <a:gd name="T21" fmla="*/ 2147483647 h 698"/>
                <a:gd name="T22" fmla="*/ 2147483647 w 632"/>
                <a:gd name="T23" fmla="*/ 2147483647 h 698"/>
                <a:gd name="T24" fmla="*/ 2147483647 w 632"/>
                <a:gd name="T25" fmla="*/ 2147483647 h 698"/>
                <a:gd name="T26" fmla="*/ 2147483647 w 632"/>
                <a:gd name="T27" fmla="*/ 2147483647 h 698"/>
                <a:gd name="T28" fmla="*/ 2147483647 w 632"/>
                <a:gd name="T29" fmla="*/ 2147483647 h 698"/>
                <a:gd name="T30" fmla="*/ 0 w 632"/>
                <a:gd name="T31" fmla="*/ 2147483647 h 698"/>
                <a:gd name="T32" fmla="*/ 2147483647 w 632"/>
                <a:gd name="T33" fmla="*/ 2147483647 h 698"/>
                <a:gd name="T34" fmla="*/ 2147483647 w 632"/>
                <a:gd name="T35" fmla="*/ 2147483647 h 698"/>
                <a:gd name="T36" fmla="*/ 2147483647 w 632"/>
                <a:gd name="T37" fmla="*/ 2147483647 h 698"/>
                <a:gd name="T38" fmla="*/ 2147483647 w 632"/>
                <a:gd name="T39" fmla="*/ 2147483647 h 698"/>
                <a:gd name="T40" fmla="*/ 2147483647 w 632"/>
                <a:gd name="T41" fmla="*/ 2147483647 h 698"/>
                <a:gd name="T42" fmla="*/ 2147483647 w 632"/>
                <a:gd name="T43" fmla="*/ 2147483647 h 698"/>
                <a:gd name="T44" fmla="*/ 2147483647 w 632"/>
                <a:gd name="T45" fmla="*/ 2147483647 h 698"/>
                <a:gd name="T46" fmla="*/ 2147483647 w 632"/>
                <a:gd name="T47" fmla="*/ 2147483647 h 698"/>
                <a:gd name="T48" fmla="*/ 2147483647 w 632"/>
                <a:gd name="T49" fmla="*/ 2147483647 h 698"/>
                <a:gd name="T50" fmla="*/ 2147483647 w 632"/>
                <a:gd name="T51" fmla="*/ 2147483647 h 698"/>
                <a:gd name="T52" fmla="*/ 2147483647 w 632"/>
                <a:gd name="T53" fmla="*/ 2147483647 h 698"/>
                <a:gd name="T54" fmla="*/ 2147483647 w 632"/>
                <a:gd name="T55" fmla="*/ 2147483647 h 698"/>
                <a:gd name="T56" fmla="*/ 2147483647 w 632"/>
                <a:gd name="T57" fmla="*/ 2147483647 h 698"/>
                <a:gd name="T58" fmla="*/ 2147483647 w 632"/>
                <a:gd name="T59" fmla="*/ 2147483647 h 698"/>
                <a:gd name="T60" fmla="*/ 2147483647 w 632"/>
                <a:gd name="T61" fmla="*/ 2147483647 h 698"/>
                <a:gd name="T62" fmla="*/ 2147483647 w 632"/>
                <a:gd name="T63" fmla="*/ 2147483647 h 698"/>
                <a:gd name="T64" fmla="*/ 2147483647 w 632"/>
                <a:gd name="T65" fmla="*/ 2147483647 h 698"/>
                <a:gd name="T66" fmla="*/ 2147483647 w 632"/>
                <a:gd name="T67" fmla="*/ 2147483647 h 698"/>
                <a:gd name="T68" fmla="*/ 2147483647 w 632"/>
                <a:gd name="T69" fmla="*/ 2147483647 h 698"/>
                <a:gd name="T70" fmla="*/ 2147483647 w 632"/>
                <a:gd name="T71" fmla="*/ 2147483647 h 698"/>
                <a:gd name="T72" fmla="*/ 2147483647 w 632"/>
                <a:gd name="T73" fmla="*/ 2147483647 h 698"/>
                <a:gd name="T74" fmla="*/ 2147483647 w 632"/>
                <a:gd name="T75" fmla="*/ 2147483647 h 698"/>
                <a:gd name="T76" fmla="*/ 2147483647 w 632"/>
                <a:gd name="T77" fmla="*/ 2147483647 h 698"/>
                <a:gd name="T78" fmla="*/ 2147483647 w 632"/>
                <a:gd name="T79" fmla="*/ 2147483647 h 698"/>
                <a:gd name="T80" fmla="*/ 2147483647 w 632"/>
                <a:gd name="T81" fmla="*/ 2147483647 h 698"/>
                <a:gd name="T82" fmla="*/ 2147483647 w 632"/>
                <a:gd name="T83" fmla="*/ 2147483647 h 698"/>
                <a:gd name="T84" fmla="*/ 2147483647 w 632"/>
                <a:gd name="T85" fmla="*/ 2147483647 h 698"/>
                <a:gd name="T86" fmla="*/ 2147483647 w 632"/>
                <a:gd name="T87" fmla="*/ 2147483647 h 698"/>
                <a:gd name="T88" fmla="*/ 2147483647 w 632"/>
                <a:gd name="T89" fmla="*/ 2147483647 h 698"/>
                <a:gd name="T90" fmla="*/ 2147483647 w 632"/>
                <a:gd name="T91" fmla="*/ 2147483647 h 698"/>
                <a:gd name="T92" fmla="*/ 2147483647 w 632"/>
                <a:gd name="T93" fmla="*/ 2147483647 h 698"/>
                <a:gd name="T94" fmla="*/ 2147483647 w 632"/>
                <a:gd name="T95" fmla="*/ 2147483647 h 698"/>
                <a:gd name="T96" fmla="*/ 2147483647 w 632"/>
                <a:gd name="T97" fmla="*/ 2147483647 h 698"/>
                <a:gd name="T98" fmla="*/ 2147483647 w 632"/>
                <a:gd name="T99" fmla="*/ 2147483647 h 698"/>
                <a:gd name="T100" fmla="*/ 2147483647 w 632"/>
                <a:gd name="T101" fmla="*/ 2147483647 h 698"/>
                <a:gd name="T102" fmla="*/ 2147483647 w 632"/>
                <a:gd name="T103" fmla="*/ 2147483647 h 698"/>
                <a:gd name="T104" fmla="*/ 2147483647 w 632"/>
                <a:gd name="T105" fmla="*/ 2147483647 h 69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2"/>
                <a:gd name="T160" fmla="*/ 0 h 698"/>
                <a:gd name="T161" fmla="*/ 632 w 632"/>
                <a:gd name="T162" fmla="*/ 698 h 69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2" h="698">
                  <a:moveTo>
                    <a:pt x="362" y="12"/>
                  </a:moveTo>
                  <a:lnTo>
                    <a:pt x="356" y="26"/>
                  </a:lnTo>
                  <a:lnTo>
                    <a:pt x="348" y="38"/>
                  </a:lnTo>
                  <a:lnTo>
                    <a:pt x="342" y="44"/>
                  </a:lnTo>
                  <a:lnTo>
                    <a:pt x="336" y="50"/>
                  </a:lnTo>
                  <a:lnTo>
                    <a:pt x="330" y="54"/>
                  </a:lnTo>
                  <a:lnTo>
                    <a:pt x="320" y="54"/>
                  </a:lnTo>
                  <a:lnTo>
                    <a:pt x="314" y="54"/>
                  </a:lnTo>
                  <a:lnTo>
                    <a:pt x="308" y="52"/>
                  </a:lnTo>
                  <a:lnTo>
                    <a:pt x="306" y="50"/>
                  </a:lnTo>
                  <a:lnTo>
                    <a:pt x="304" y="44"/>
                  </a:lnTo>
                  <a:lnTo>
                    <a:pt x="294" y="48"/>
                  </a:lnTo>
                  <a:lnTo>
                    <a:pt x="282" y="52"/>
                  </a:lnTo>
                  <a:lnTo>
                    <a:pt x="282" y="62"/>
                  </a:lnTo>
                  <a:lnTo>
                    <a:pt x="280" y="60"/>
                  </a:lnTo>
                  <a:lnTo>
                    <a:pt x="276" y="58"/>
                  </a:lnTo>
                  <a:lnTo>
                    <a:pt x="274" y="56"/>
                  </a:lnTo>
                  <a:lnTo>
                    <a:pt x="270" y="56"/>
                  </a:lnTo>
                  <a:lnTo>
                    <a:pt x="264" y="56"/>
                  </a:lnTo>
                  <a:lnTo>
                    <a:pt x="260" y="58"/>
                  </a:lnTo>
                  <a:lnTo>
                    <a:pt x="254" y="64"/>
                  </a:lnTo>
                  <a:lnTo>
                    <a:pt x="248" y="68"/>
                  </a:lnTo>
                  <a:lnTo>
                    <a:pt x="244" y="70"/>
                  </a:lnTo>
                  <a:lnTo>
                    <a:pt x="238" y="70"/>
                  </a:lnTo>
                  <a:lnTo>
                    <a:pt x="234" y="70"/>
                  </a:lnTo>
                  <a:lnTo>
                    <a:pt x="232" y="68"/>
                  </a:lnTo>
                  <a:lnTo>
                    <a:pt x="226" y="62"/>
                  </a:lnTo>
                  <a:lnTo>
                    <a:pt x="224" y="54"/>
                  </a:lnTo>
                  <a:lnTo>
                    <a:pt x="222" y="44"/>
                  </a:lnTo>
                  <a:lnTo>
                    <a:pt x="224" y="38"/>
                  </a:lnTo>
                  <a:lnTo>
                    <a:pt x="226" y="34"/>
                  </a:lnTo>
                  <a:lnTo>
                    <a:pt x="226" y="30"/>
                  </a:lnTo>
                  <a:lnTo>
                    <a:pt x="226" y="26"/>
                  </a:lnTo>
                  <a:lnTo>
                    <a:pt x="226" y="20"/>
                  </a:lnTo>
                  <a:lnTo>
                    <a:pt x="224" y="14"/>
                  </a:lnTo>
                  <a:lnTo>
                    <a:pt x="220" y="10"/>
                  </a:lnTo>
                  <a:lnTo>
                    <a:pt x="220" y="8"/>
                  </a:lnTo>
                  <a:lnTo>
                    <a:pt x="220" y="0"/>
                  </a:lnTo>
                  <a:lnTo>
                    <a:pt x="208" y="0"/>
                  </a:lnTo>
                  <a:lnTo>
                    <a:pt x="208" y="6"/>
                  </a:lnTo>
                  <a:lnTo>
                    <a:pt x="204" y="10"/>
                  </a:lnTo>
                  <a:lnTo>
                    <a:pt x="200" y="12"/>
                  </a:lnTo>
                  <a:lnTo>
                    <a:pt x="196" y="16"/>
                  </a:lnTo>
                  <a:lnTo>
                    <a:pt x="182" y="22"/>
                  </a:lnTo>
                  <a:lnTo>
                    <a:pt x="178" y="26"/>
                  </a:lnTo>
                  <a:lnTo>
                    <a:pt x="174" y="30"/>
                  </a:lnTo>
                  <a:lnTo>
                    <a:pt x="162" y="24"/>
                  </a:lnTo>
                  <a:lnTo>
                    <a:pt x="156" y="20"/>
                  </a:lnTo>
                  <a:lnTo>
                    <a:pt x="146" y="18"/>
                  </a:lnTo>
                  <a:lnTo>
                    <a:pt x="154" y="38"/>
                  </a:lnTo>
                  <a:lnTo>
                    <a:pt x="158" y="46"/>
                  </a:lnTo>
                  <a:lnTo>
                    <a:pt x="160" y="48"/>
                  </a:lnTo>
                  <a:lnTo>
                    <a:pt x="164" y="52"/>
                  </a:lnTo>
                  <a:lnTo>
                    <a:pt x="158" y="62"/>
                  </a:lnTo>
                  <a:lnTo>
                    <a:pt x="146" y="70"/>
                  </a:lnTo>
                  <a:lnTo>
                    <a:pt x="136" y="76"/>
                  </a:lnTo>
                  <a:lnTo>
                    <a:pt x="128" y="80"/>
                  </a:lnTo>
                  <a:lnTo>
                    <a:pt x="120" y="80"/>
                  </a:lnTo>
                  <a:lnTo>
                    <a:pt x="114" y="80"/>
                  </a:lnTo>
                  <a:lnTo>
                    <a:pt x="110" y="78"/>
                  </a:lnTo>
                  <a:lnTo>
                    <a:pt x="108" y="74"/>
                  </a:lnTo>
                  <a:lnTo>
                    <a:pt x="108" y="64"/>
                  </a:lnTo>
                  <a:lnTo>
                    <a:pt x="104" y="54"/>
                  </a:lnTo>
                  <a:lnTo>
                    <a:pt x="90" y="62"/>
                  </a:lnTo>
                  <a:lnTo>
                    <a:pt x="80" y="64"/>
                  </a:lnTo>
                  <a:lnTo>
                    <a:pt x="68" y="64"/>
                  </a:lnTo>
                  <a:lnTo>
                    <a:pt x="62" y="68"/>
                  </a:lnTo>
                  <a:lnTo>
                    <a:pt x="64" y="68"/>
                  </a:lnTo>
                  <a:lnTo>
                    <a:pt x="66" y="70"/>
                  </a:lnTo>
                  <a:lnTo>
                    <a:pt x="68" y="74"/>
                  </a:lnTo>
                  <a:lnTo>
                    <a:pt x="72" y="76"/>
                  </a:lnTo>
                  <a:lnTo>
                    <a:pt x="72" y="84"/>
                  </a:lnTo>
                  <a:lnTo>
                    <a:pt x="66" y="84"/>
                  </a:lnTo>
                  <a:lnTo>
                    <a:pt x="62" y="86"/>
                  </a:lnTo>
                  <a:lnTo>
                    <a:pt x="60" y="90"/>
                  </a:lnTo>
                  <a:lnTo>
                    <a:pt x="58" y="92"/>
                  </a:lnTo>
                  <a:lnTo>
                    <a:pt x="60" y="98"/>
                  </a:lnTo>
                  <a:lnTo>
                    <a:pt x="62" y="104"/>
                  </a:lnTo>
                  <a:lnTo>
                    <a:pt x="66" y="110"/>
                  </a:lnTo>
                  <a:lnTo>
                    <a:pt x="68" y="116"/>
                  </a:lnTo>
                  <a:lnTo>
                    <a:pt x="66" y="140"/>
                  </a:lnTo>
                  <a:lnTo>
                    <a:pt x="62" y="168"/>
                  </a:lnTo>
                  <a:lnTo>
                    <a:pt x="62" y="172"/>
                  </a:lnTo>
                  <a:lnTo>
                    <a:pt x="58" y="174"/>
                  </a:lnTo>
                  <a:lnTo>
                    <a:pt x="46" y="176"/>
                  </a:lnTo>
                  <a:lnTo>
                    <a:pt x="36" y="178"/>
                  </a:lnTo>
                  <a:lnTo>
                    <a:pt x="26" y="180"/>
                  </a:lnTo>
                  <a:lnTo>
                    <a:pt x="20" y="184"/>
                  </a:lnTo>
                  <a:lnTo>
                    <a:pt x="18" y="188"/>
                  </a:lnTo>
                  <a:lnTo>
                    <a:pt x="16" y="196"/>
                  </a:lnTo>
                  <a:lnTo>
                    <a:pt x="14" y="204"/>
                  </a:lnTo>
                  <a:lnTo>
                    <a:pt x="10" y="216"/>
                  </a:lnTo>
                  <a:lnTo>
                    <a:pt x="8" y="220"/>
                  </a:lnTo>
                  <a:lnTo>
                    <a:pt x="6" y="222"/>
                  </a:lnTo>
                  <a:lnTo>
                    <a:pt x="2" y="226"/>
                  </a:lnTo>
                  <a:lnTo>
                    <a:pt x="0" y="230"/>
                  </a:lnTo>
                  <a:lnTo>
                    <a:pt x="2" y="236"/>
                  </a:lnTo>
                  <a:lnTo>
                    <a:pt x="4" y="240"/>
                  </a:lnTo>
                  <a:lnTo>
                    <a:pt x="8" y="248"/>
                  </a:lnTo>
                  <a:lnTo>
                    <a:pt x="14" y="256"/>
                  </a:lnTo>
                  <a:lnTo>
                    <a:pt x="16" y="260"/>
                  </a:lnTo>
                  <a:lnTo>
                    <a:pt x="16" y="266"/>
                  </a:lnTo>
                  <a:lnTo>
                    <a:pt x="24" y="268"/>
                  </a:lnTo>
                  <a:lnTo>
                    <a:pt x="30" y="272"/>
                  </a:lnTo>
                  <a:lnTo>
                    <a:pt x="36" y="278"/>
                  </a:lnTo>
                  <a:lnTo>
                    <a:pt x="40" y="280"/>
                  </a:lnTo>
                  <a:lnTo>
                    <a:pt x="44" y="278"/>
                  </a:lnTo>
                  <a:lnTo>
                    <a:pt x="46" y="278"/>
                  </a:lnTo>
                  <a:lnTo>
                    <a:pt x="48" y="270"/>
                  </a:lnTo>
                  <a:lnTo>
                    <a:pt x="58" y="270"/>
                  </a:lnTo>
                  <a:lnTo>
                    <a:pt x="58" y="286"/>
                  </a:lnTo>
                  <a:lnTo>
                    <a:pt x="58" y="292"/>
                  </a:lnTo>
                  <a:lnTo>
                    <a:pt x="60" y="294"/>
                  </a:lnTo>
                  <a:lnTo>
                    <a:pt x="62" y="296"/>
                  </a:lnTo>
                  <a:lnTo>
                    <a:pt x="64" y="296"/>
                  </a:lnTo>
                  <a:lnTo>
                    <a:pt x="66" y="296"/>
                  </a:lnTo>
                  <a:lnTo>
                    <a:pt x="74" y="298"/>
                  </a:lnTo>
                  <a:lnTo>
                    <a:pt x="86" y="300"/>
                  </a:lnTo>
                  <a:lnTo>
                    <a:pt x="94" y="296"/>
                  </a:lnTo>
                  <a:lnTo>
                    <a:pt x="102" y="290"/>
                  </a:lnTo>
                  <a:lnTo>
                    <a:pt x="116" y="280"/>
                  </a:lnTo>
                  <a:lnTo>
                    <a:pt x="122" y="276"/>
                  </a:lnTo>
                  <a:lnTo>
                    <a:pt x="130" y="274"/>
                  </a:lnTo>
                  <a:lnTo>
                    <a:pt x="136" y="274"/>
                  </a:lnTo>
                  <a:lnTo>
                    <a:pt x="138" y="276"/>
                  </a:lnTo>
                  <a:lnTo>
                    <a:pt x="140" y="280"/>
                  </a:lnTo>
                  <a:lnTo>
                    <a:pt x="140" y="284"/>
                  </a:lnTo>
                  <a:lnTo>
                    <a:pt x="138" y="294"/>
                  </a:lnTo>
                  <a:lnTo>
                    <a:pt x="140" y="304"/>
                  </a:lnTo>
                  <a:lnTo>
                    <a:pt x="144" y="310"/>
                  </a:lnTo>
                  <a:lnTo>
                    <a:pt x="148" y="318"/>
                  </a:lnTo>
                  <a:lnTo>
                    <a:pt x="158" y="324"/>
                  </a:lnTo>
                  <a:lnTo>
                    <a:pt x="168" y="328"/>
                  </a:lnTo>
                  <a:lnTo>
                    <a:pt x="172" y="326"/>
                  </a:lnTo>
                  <a:lnTo>
                    <a:pt x="174" y="328"/>
                  </a:lnTo>
                  <a:lnTo>
                    <a:pt x="178" y="332"/>
                  </a:lnTo>
                  <a:lnTo>
                    <a:pt x="182" y="334"/>
                  </a:lnTo>
                  <a:lnTo>
                    <a:pt x="188" y="336"/>
                  </a:lnTo>
                  <a:lnTo>
                    <a:pt x="188" y="340"/>
                  </a:lnTo>
                  <a:lnTo>
                    <a:pt x="190" y="342"/>
                  </a:lnTo>
                  <a:lnTo>
                    <a:pt x="194" y="342"/>
                  </a:lnTo>
                  <a:lnTo>
                    <a:pt x="198" y="342"/>
                  </a:lnTo>
                  <a:lnTo>
                    <a:pt x="208" y="340"/>
                  </a:lnTo>
                  <a:lnTo>
                    <a:pt x="212" y="342"/>
                  </a:lnTo>
                  <a:lnTo>
                    <a:pt x="216" y="344"/>
                  </a:lnTo>
                  <a:lnTo>
                    <a:pt x="220" y="354"/>
                  </a:lnTo>
                  <a:lnTo>
                    <a:pt x="222" y="364"/>
                  </a:lnTo>
                  <a:lnTo>
                    <a:pt x="224" y="366"/>
                  </a:lnTo>
                  <a:lnTo>
                    <a:pt x="226" y="368"/>
                  </a:lnTo>
                  <a:lnTo>
                    <a:pt x="226" y="376"/>
                  </a:lnTo>
                  <a:lnTo>
                    <a:pt x="226" y="382"/>
                  </a:lnTo>
                  <a:lnTo>
                    <a:pt x="228" y="386"/>
                  </a:lnTo>
                  <a:lnTo>
                    <a:pt x="232" y="390"/>
                  </a:lnTo>
                  <a:lnTo>
                    <a:pt x="242" y="392"/>
                  </a:lnTo>
                  <a:lnTo>
                    <a:pt x="254" y="394"/>
                  </a:lnTo>
                  <a:lnTo>
                    <a:pt x="254" y="400"/>
                  </a:lnTo>
                  <a:lnTo>
                    <a:pt x="254" y="404"/>
                  </a:lnTo>
                  <a:lnTo>
                    <a:pt x="258" y="408"/>
                  </a:lnTo>
                  <a:lnTo>
                    <a:pt x="260" y="412"/>
                  </a:lnTo>
                  <a:lnTo>
                    <a:pt x="268" y="420"/>
                  </a:lnTo>
                  <a:lnTo>
                    <a:pt x="270" y="422"/>
                  </a:lnTo>
                  <a:lnTo>
                    <a:pt x="270" y="430"/>
                  </a:lnTo>
                  <a:lnTo>
                    <a:pt x="270" y="436"/>
                  </a:lnTo>
                  <a:lnTo>
                    <a:pt x="266" y="444"/>
                  </a:lnTo>
                  <a:lnTo>
                    <a:pt x="264" y="448"/>
                  </a:lnTo>
                  <a:lnTo>
                    <a:pt x="264" y="454"/>
                  </a:lnTo>
                  <a:lnTo>
                    <a:pt x="264" y="464"/>
                  </a:lnTo>
                  <a:lnTo>
                    <a:pt x="270" y="480"/>
                  </a:lnTo>
                  <a:lnTo>
                    <a:pt x="276" y="496"/>
                  </a:lnTo>
                  <a:lnTo>
                    <a:pt x="278" y="500"/>
                  </a:lnTo>
                  <a:lnTo>
                    <a:pt x="282" y="502"/>
                  </a:lnTo>
                  <a:lnTo>
                    <a:pt x="292" y="502"/>
                  </a:lnTo>
                  <a:lnTo>
                    <a:pt x="300" y="504"/>
                  </a:lnTo>
                  <a:lnTo>
                    <a:pt x="306" y="508"/>
                  </a:lnTo>
                  <a:lnTo>
                    <a:pt x="308" y="514"/>
                  </a:lnTo>
                  <a:lnTo>
                    <a:pt x="314" y="526"/>
                  </a:lnTo>
                  <a:lnTo>
                    <a:pt x="320" y="536"/>
                  </a:lnTo>
                  <a:lnTo>
                    <a:pt x="322" y="532"/>
                  </a:lnTo>
                  <a:lnTo>
                    <a:pt x="326" y="530"/>
                  </a:lnTo>
                  <a:lnTo>
                    <a:pt x="328" y="528"/>
                  </a:lnTo>
                  <a:lnTo>
                    <a:pt x="332" y="530"/>
                  </a:lnTo>
                  <a:lnTo>
                    <a:pt x="332" y="534"/>
                  </a:lnTo>
                  <a:lnTo>
                    <a:pt x="332" y="540"/>
                  </a:lnTo>
                  <a:lnTo>
                    <a:pt x="332" y="554"/>
                  </a:lnTo>
                  <a:lnTo>
                    <a:pt x="332" y="564"/>
                  </a:lnTo>
                  <a:lnTo>
                    <a:pt x="338" y="564"/>
                  </a:lnTo>
                  <a:lnTo>
                    <a:pt x="344" y="562"/>
                  </a:lnTo>
                  <a:lnTo>
                    <a:pt x="346" y="572"/>
                  </a:lnTo>
                  <a:lnTo>
                    <a:pt x="348" y="582"/>
                  </a:lnTo>
                  <a:lnTo>
                    <a:pt x="348" y="586"/>
                  </a:lnTo>
                  <a:lnTo>
                    <a:pt x="346" y="590"/>
                  </a:lnTo>
                  <a:lnTo>
                    <a:pt x="340" y="596"/>
                  </a:lnTo>
                  <a:lnTo>
                    <a:pt x="326" y="602"/>
                  </a:lnTo>
                  <a:lnTo>
                    <a:pt x="318" y="610"/>
                  </a:lnTo>
                  <a:lnTo>
                    <a:pt x="308" y="622"/>
                  </a:lnTo>
                  <a:lnTo>
                    <a:pt x="302" y="636"/>
                  </a:lnTo>
                  <a:lnTo>
                    <a:pt x="298" y="642"/>
                  </a:lnTo>
                  <a:lnTo>
                    <a:pt x="298" y="648"/>
                  </a:lnTo>
                  <a:lnTo>
                    <a:pt x="308" y="648"/>
                  </a:lnTo>
                  <a:lnTo>
                    <a:pt x="318" y="652"/>
                  </a:lnTo>
                  <a:lnTo>
                    <a:pt x="330" y="660"/>
                  </a:lnTo>
                  <a:lnTo>
                    <a:pt x="340" y="666"/>
                  </a:lnTo>
                  <a:lnTo>
                    <a:pt x="362" y="684"/>
                  </a:lnTo>
                  <a:lnTo>
                    <a:pt x="380" y="698"/>
                  </a:lnTo>
                  <a:lnTo>
                    <a:pt x="382" y="686"/>
                  </a:lnTo>
                  <a:lnTo>
                    <a:pt x="384" y="674"/>
                  </a:lnTo>
                  <a:lnTo>
                    <a:pt x="390" y="672"/>
                  </a:lnTo>
                  <a:lnTo>
                    <a:pt x="396" y="668"/>
                  </a:lnTo>
                  <a:lnTo>
                    <a:pt x="402" y="664"/>
                  </a:lnTo>
                  <a:lnTo>
                    <a:pt x="406" y="656"/>
                  </a:lnTo>
                  <a:lnTo>
                    <a:pt x="414" y="638"/>
                  </a:lnTo>
                  <a:lnTo>
                    <a:pt x="418" y="624"/>
                  </a:lnTo>
                  <a:lnTo>
                    <a:pt x="422" y="620"/>
                  </a:lnTo>
                  <a:lnTo>
                    <a:pt x="424" y="620"/>
                  </a:lnTo>
                  <a:lnTo>
                    <a:pt x="426" y="618"/>
                  </a:lnTo>
                  <a:lnTo>
                    <a:pt x="430" y="614"/>
                  </a:lnTo>
                  <a:lnTo>
                    <a:pt x="436" y="596"/>
                  </a:lnTo>
                  <a:lnTo>
                    <a:pt x="434" y="594"/>
                  </a:lnTo>
                  <a:lnTo>
                    <a:pt x="432" y="592"/>
                  </a:lnTo>
                  <a:lnTo>
                    <a:pt x="428" y="588"/>
                  </a:lnTo>
                  <a:lnTo>
                    <a:pt x="428" y="560"/>
                  </a:lnTo>
                  <a:lnTo>
                    <a:pt x="432" y="554"/>
                  </a:lnTo>
                  <a:lnTo>
                    <a:pt x="438" y="546"/>
                  </a:lnTo>
                  <a:lnTo>
                    <a:pt x="454" y="534"/>
                  </a:lnTo>
                  <a:lnTo>
                    <a:pt x="472" y="524"/>
                  </a:lnTo>
                  <a:lnTo>
                    <a:pt x="488" y="516"/>
                  </a:lnTo>
                  <a:lnTo>
                    <a:pt x="498" y="514"/>
                  </a:lnTo>
                  <a:lnTo>
                    <a:pt x="510" y="514"/>
                  </a:lnTo>
                  <a:lnTo>
                    <a:pt x="522" y="512"/>
                  </a:lnTo>
                  <a:lnTo>
                    <a:pt x="528" y="510"/>
                  </a:lnTo>
                  <a:lnTo>
                    <a:pt x="528" y="506"/>
                  </a:lnTo>
                  <a:lnTo>
                    <a:pt x="538" y="494"/>
                  </a:lnTo>
                  <a:lnTo>
                    <a:pt x="546" y="478"/>
                  </a:lnTo>
                  <a:lnTo>
                    <a:pt x="558" y="448"/>
                  </a:lnTo>
                  <a:lnTo>
                    <a:pt x="560" y="438"/>
                  </a:lnTo>
                  <a:lnTo>
                    <a:pt x="562" y="428"/>
                  </a:lnTo>
                  <a:lnTo>
                    <a:pt x="562" y="420"/>
                  </a:lnTo>
                  <a:lnTo>
                    <a:pt x="564" y="418"/>
                  </a:lnTo>
                  <a:lnTo>
                    <a:pt x="568" y="414"/>
                  </a:lnTo>
                  <a:lnTo>
                    <a:pt x="562" y="412"/>
                  </a:lnTo>
                  <a:lnTo>
                    <a:pt x="572" y="380"/>
                  </a:lnTo>
                  <a:lnTo>
                    <a:pt x="570" y="366"/>
                  </a:lnTo>
                  <a:lnTo>
                    <a:pt x="568" y="360"/>
                  </a:lnTo>
                  <a:lnTo>
                    <a:pt x="568" y="350"/>
                  </a:lnTo>
                  <a:lnTo>
                    <a:pt x="566" y="340"/>
                  </a:lnTo>
                  <a:lnTo>
                    <a:pt x="564" y="338"/>
                  </a:lnTo>
                  <a:lnTo>
                    <a:pt x="566" y="332"/>
                  </a:lnTo>
                  <a:lnTo>
                    <a:pt x="568" y="328"/>
                  </a:lnTo>
                  <a:lnTo>
                    <a:pt x="572" y="326"/>
                  </a:lnTo>
                  <a:lnTo>
                    <a:pt x="580" y="326"/>
                  </a:lnTo>
                  <a:lnTo>
                    <a:pt x="584" y="316"/>
                  </a:lnTo>
                  <a:lnTo>
                    <a:pt x="590" y="306"/>
                  </a:lnTo>
                  <a:lnTo>
                    <a:pt x="590" y="304"/>
                  </a:lnTo>
                  <a:lnTo>
                    <a:pt x="596" y="294"/>
                  </a:lnTo>
                  <a:lnTo>
                    <a:pt x="602" y="284"/>
                  </a:lnTo>
                  <a:lnTo>
                    <a:pt x="614" y="268"/>
                  </a:lnTo>
                  <a:lnTo>
                    <a:pt x="622" y="258"/>
                  </a:lnTo>
                  <a:lnTo>
                    <a:pt x="628" y="250"/>
                  </a:lnTo>
                  <a:lnTo>
                    <a:pt x="630" y="236"/>
                  </a:lnTo>
                  <a:lnTo>
                    <a:pt x="632" y="224"/>
                  </a:lnTo>
                  <a:lnTo>
                    <a:pt x="632" y="208"/>
                  </a:lnTo>
                  <a:lnTo>
                    <a:pt x="628" y="196"/>
                  </a:lnTo>
                  <a:lnTo>
                    <a:pt x="626" y="192"/>
                  </a:lnTo>
                  <a:lnTo>
                    <a:pt x="622" y="186"/>
                  </a:lnTo>
                  <a:lnTo>
                    <a:pt x="618" y="184"/>
                  </a:lnTo>
                  <a:lnTo>
                    <a:pt x="614" y="182"/>
                  </a:lnTo>
                  <a:lnTo>
                    <a:pt x="604" y="182"/>
                  </a:lnTo>
                  <a:lnTo>
                    <a:pt x="594" y="176"/>
                  </a:lnTo>
                  <a:lnTo>
                    <a:pt x="586" y="172"/>
                  </a:lnTo>
                  <a:lnTo>
                    <a:pt x="580" y="166"/>
                  </a:lnTo>
                  <a:lnTo>
                    <a:pt x="566" y="152"/>
                  </a:lnTo>
                  <a:lnTo>
                    <a:pt x="556" y="146"/>
                  </a:lnTo>
                  <a:lnTo>
                    <a:pt x="548" y="142"/>
                  </a:lnTo>
                  <a:lnTo>
                    <a:pt x="538" y="142"/>
                  </a:lnTo>
                  <a:lnTo>
                    <a:pt x="530" y="142"/>
                  </a:lnTo>
                  <a:lnTo>
                    <a:pt x="522" y="144"/>
                  </a:lnTo>
                  <a:lnTo>
                    <a:pt x="512" y="142"/>
                  </a:lnTo>
                  <a:lnTo>
                    <a:pt x="508" y="140"/>
                  </a:lnTo>
                  <a:lnTo>
                    <a:pt x="504" y="136"/>
                  </a:lnTo>
                  <a:lnTo>
                    <a:pt x="500" y="134"/>
                  </a:lnTo>
                  <a:lnTo>
                    <a:pt x="494" y="132"/>
                  </a:lnTo>
                  <a:lnTo>
                    <a:pt x="486" y="134"/>
                  </a:lnTo>
                  <a:lnTo>
                    <a:pt x="480" y="136"/>
                  </a:lnTo>
                  <a:lnTo>
                    <a:pt x="476" y="140"/>
                  </a:lnTo>
                  <a:lnTo>
                    <a:pt x="472" y="142"/>
                  </a:lnTo>
                  <a:lnTo>
                    <a:pt x="470" y="132"/>
                  </a:lnTo>
                  <a:lnTo>
                    <a:pt x="466" y="124"/>
                  </a:lnTo>
                  <a:lnTo>
                    <a:pt x="460" y="120"/>
                  </a:lnTo>
                  <a:lnTo>
                    <a:pt x="454" y="114"/>
                  </a:lnTo>
                  <a:lnTo>
                    <a:pt x="446" y="110"/>
                  </a:lnTo>
                  <a:lnTo>
                    <a:pt x="440" y="106"/>
                  </a:lnTo>
                  <a:lnTo>
                    <a:pt x="430" y="104"/>
                  </a:lnTo>
                  <a:lnTo>
                    <a:pt x="422" y="104"/>
                  </a:lnTo>
                  <a:lnTo>
                    <a:pt x="414" y="102"/>
                  </a:lnTo>
                  <a:lnTo>
                    <a:pt x="412" y="114"/>
                  </a:lnTo>
                  <a:lnTo>
                    <a:pt x="406" y="120"/>
                  </a:lnTo>
                  <a:lnTo>
                    <a:pt x="400" y="126"/>
                  </a:lnTo>
                  <a:lnTo>
                    <a:pt x="394" y="134"/>
                  </a:lnTo>
                  <a:lnTo>
                    <a:pt x="392" y="122"/>
                  </a:lnTo>
                  <a:lnTo>
                    <a:pt x="380" y="122"/>
                  </a:lnTo>
                  <a:lnTo>
                    <a:pt x="370" y="120"/>
                  </a:lnTo>
                  <a:lnTo>
                    <a:pt x="360" y="120"/>
                  </a:lnTo>
                  <a:lnTo>
                    <a:pt x="348" y="120"/>
                  </a:lnTo>
                  <a:lnTo>
                    <a:pt x="358" y="116"/>
                  </a:lnTo>
                  <a:lnTo>
                    <a:pt x="366" y="112"/>
                  </a:lnTo>
                  <a:lnTo>
                    <a:pt x="368" y="104"/>
                  </a:lnTo>
                  <a:lnTo>
                    <a:pt x="358" y="106"/>
                  </a:lnTo>
                  <a:lnTo>
                    <a:pt x="364" y="96"/>
                  </a:lnTo>
                  <a:lnTo>
                    <a:pt x="370" y="86"/>
                  </a:lnTo>
                  <a:lnTo>
                    <a:pt x="374" y="82"/>
                  </a:lnTo>
                  <a:lnTo>
                    <a:pt x="380" y="76"/>
                  </a:lnTo>
                  <a:lnTo>
                    <a:pt x="382" y="70"/>
                  </a:lnTo>
                  <a:lnTo>
                    <a:pt x="386" y="64"/>
                  </a:lnTo>
                  <a:lnTo>
                    <a:pt x="376" y="56"/>
                  </a:lnTo>
                  <a:lnTo>
                    <a:pt x="370" y="50"/>
                  </a:lnTo>
                  <a:lnTo>
                    <a:pt x="368" y="42"/>
                  </a:lnTo>
                  <a:lnTo>
                    <a:pt x="368" y="36"/>
                  </a:lnTo>
                  <a:lnTo>
                    <a:pt x="368" y="28"/>
                  </a:lnTo>
                  <a:lnTo>
                    <a:pt x="368" y="20"/>
                  </a:lnTo>
                  <a:lnTo>
                    <a:pt x="364" y="14"/>
                  </a:lnTo>
                  <a:lnTo>
                    <a:pt x="362" y="1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39" name="Freeform 93"/>
            <p:cNvSpPr>
              <a:spLocks/>
            </p:cNvSpPr>
            <p:nvPr/>
          </p:nvSpPr>
          <p:spPr bwMode="auto">
            <a:xfrm>
              <a:off x="2742110" y="4535783"/>
              <a:ext cx="127995" cy="185842"/>
            </a:xfrm>
            <a:custGeom>
              <a:avLst/>
              <a:gdLst>
                <a:gd name="T0" fmla="*/ 2147483647 w 88"/>
                <a:gd name="T1" fmla="*/ 2147483647 h 118"/>
                <a:gd name="T2" fmla="*/ 2147483647 w 88"/>
                <a:gd name="T3" fmla="*/ 2147483647 h 118"/>
                <a:gd name="T4" fmla="*/ 2147483647 w 88"/>
                <a:gd name="T5" fmla="*/ 2147483647 h 118"/>
                <a:gd name="T6" fmla="*/ 2147483647 w 88"/>
                <a:gd name="T7" fmla="*/ 2147483647 h 118"/>
                <a:gd name="T8" fmla="*/ 2147483647 w 88"/>
                <a:gd name="T9" fmla="*/ 2147483647 h 118"/>
                <a:gd name="T10" fmla="*/ 2147483647 w 88"/>
                <a:gd name="T11" fmla="*/ 2147483647 h 118"/>
                <a:gd name="T12" fmla="*/ 2147483647 w 88"/>
                <a:gd name="T13" fmla="*/ 2147483647 h 118"/>
                <a:gd name="T14" fmla="*/ 2147483647 w 88"/>
                <a:gd name="T15" fmla="*/ 2147483647 h 118"/>
                <a:gd name="T16" fmla="*/ 2147483647 w 88"/>
                <a:gd name="T17" fmla="*/ 2147483647 h 118"/>
                <a:gd name="T18" fmla="*/ 2147483647 w 88"/>
                <a:gd name="T19" fmla="*/ 2147483647 h 118"/>
                <a:gd name="T20" fmla="*/ 2147483647 w 88"/>
                <a:gd name="T21" fmla="*/ 2147483647 h 118"/>
                <a:gd name="T22" fmla="*/ 2147483647 w 88"/>
                <a:gd name="T23" fmla="*/ 2147483647 h 118"/>
                <a:gd name="T24" fmla="*/ 2147483647 w 88"/>
                <a:gd name="T25" fmla="*/ 2147483647 h 118"/>
                <a:gd name="T26" fmla="*/ 2147483647 w 88"/>
                <a:gd name="T27" fmla="*/ 2147483647 h 118"/>
                <a:gd name="T28" fmla="*/ 2147483647 w 88"/>
                <a:gd name="T29" fmla="*/ 2147483647 h 118"/>
                <a:gd name="T30" fmla="*/ 2147483647 w 88"/>
                <a:gd name="T31" fmla="*/ 2147483647 h 118"/>
                <a:gd name="T32" fmla="*/ 2147483647 w 88"/>
                <a:gd name="T33" fmla="*/ 2147483647 h 118"/>
                <a:gd name="T34" fmla="*/ 2147483647 w 88"/>
                <a:gd name="T35" fmla="*/ 2147483647 h 118"/>
                <a:gd name="T36" fmla="*/ 2147483647 w 88"/>
                <a:gd name="T37" fmla="*/ 2147483647 h 118"/>
                <a:gd name="T38" fmla="*/ 2147483647 w 88"/>
                <a:gd name="T39" fmla="*/ 2147483647 h 118"/>
                <a:gd name="T40" fmla="*/ 2147483647 w 88"/>
                <a:gd name="T41" fmla="*/ 2147483647 h 118"/>
                <a:gd name="T42" fmla="*/ 2147483647 w 88"/>
                <a:gd name="T43" fmla="*/ 2147483647 h 118"/>
                <a:gd name="T44" fmla="*/ 2147483647 w 88"/>
                <a:gd name="T45" fmla="*/ 2147483647 h 118"/>
                <a:gd name="T46" fmla="*/ 2147483647 w 88"/>
                <a:gd name="T47" fmla="*/ 2147483647 h 118"/>
                <a:gd name="T48" fmla="*/ 2147483647 w 88"/>
                <a:gd name="T49" fmla="*/ 2147483647 h 118"/>
                <a:gd name="T50" fmla="*/ 2147483647 w 88"/>
                <a:gd name="T51" fmla="*/ 2147483647 h 118"/>
                <a:gd name="T52" fmla="*/ 2147483647 w 88"/>
                <a:gd name="T53" fmla="*/ 2147483647 h 118"/>
                <a:gd name="T54" fmla="*/ 2147483647 w 88"/>
                <a:gd name="T55" fmla="*/ 0 h 118"/>
                <a:gd name="T56" fmla="*/ 2147483647 w 88"/>
                <a:gd name="T57" fmla="*/ 2147483647 h 118"/>
                <a:gd name="T58" fmla="*/ 2147483647 w 88"/>
                <a:gd name="T59" fmla="*/ 2147483647 h 118"/>
                <a:gd name="T60" fmla="*/ 2147483647 w 88"/>
                <a:gd name="T61" fmla="*/ 2147483647 h 118"/>
                <a:gd name="T62" fmla="*/ 2147483647 w 88"/>
                <a:gd name="T63" fmla="*/ 2147483647 h 118"/>
                <a:gd name="T64" fmla="*/ 2147483647 w 88"/>
                <a:gd name="T65" fmla="*/ 2147483647 h 118"/>
                <a:gd name="T66" fmla="*/ 2147483647 w 88"/>
                <a:gd name="T67" fmla="*/ 2147483647 h 118"/>
                <a:gd name="T68" fmla="*/ 2147483647 w 88"/>
                <a:gd name="T69" fmla="*/ 2147483647 h 118"/>
                <a:gd name="T70" fmla="*/ 0 w 88"/>
                <a:gd name="T71" fmla="*/ 2147483647 h 118"/>
                <a:gd name="T72" fmla="*/ 2147483647 w 88"/>
                <a:gd name="T73" fmla="*/ 2147483647 h 118"/>
                <a:gd name="T74" fmla="*/ 2147483647 w 88"/>
                <a:gd name="T75" fmla="*/ 2147483647 h 118"/>
                <a:gd name="T76" fmla="*/ 2147483647 w 88"/>
                <a:gd name="T77" fmla="*/ 2147483647 h 118"/>
                <a:gd name="T78" fmla="*/ 2147483647 w 88"/>
                <a:gd name="T79" fmla="*/ 2147483647 h 118"/>
                <a:gd name="T80" fmla="*/ 2147483647 w 88"/>
                <a:gd name="T81" fmla="*/ 2147483647 h 118"/>
                <a:gd name="T82" fmla="*/ 2147483647 w 88"/>
                <a:gd name="T83" fmla="*/ 2147483647 h 118"/>
                <a:gd name="T84" fmla="*/ 2147483647 w 88"/>
                <a:gd name="T85" fmla="*/ 2147483647 h 118"/>
                <a:gd name="T86" fmla="*/ 2147483647 w 88"/>
                <a:gd name="T87" fmla="*/ 2147483647 h 118"/>
                <a:gd name="T88" fmla="*/ 2147483647 w 88"/>
                <a:gd name="T89" fmla="*/ 2147483647 h 118"/>
                <a:gd name="T90" fmla="*/ 2147483647 w 88"/>
                <a:gd name="T91" fmla="*/ 2147483647 h 118"/>
                <a:gd name="T92" fmla="*/ 2147483647 w 88"/>
                <a:gd name="T93" fmla="*/ 2147483647 h 11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8"/>
                <a:gd name="T142" fmla="*/ 0 h 118"/>
                <a:gd name="T143" fmla="*/ 88 w 88"/>
                <a:gd name="T144" fmla="*/ 118 h 11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8" h="118">
                  <a:moveTo>
                    <a:pt x="12" y="86"/>
                  </a:moveTo>
                  <a:lnTo>
                    <a:pt x="10" y="90"/>
                  </a:lnTo>
                  <a:lnTo>
                    <a:pt x="12" y="92"/>
                  </a:lnTo>
                  <a:lnTo>
                    <a:pt x="12" y="98"/>
                  </a:lnTo>
                  <a:lnTo>
                    <a:pt x="10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0" y="118"/>
                  </a:lnTo>
                  <a:lnTo>
                    <a:pt x="34" y="116"/>
                  </a:lnTo>
                  <a:lnTo>
                    <a:pt x="36" y="112"/>
                  </a:lnTo>
                  <a:lnTo>
                    <a:pt x="40" y="102"/>
                  </a:lnTo>
                  <a:lnTo>
                    <a:pt x="46" y="88"/>
                  </a:lnTo>
                  <a:lnTo>
                    <a:pt x="50" y="84"/>
                  </a:lnTo>
                  <a:lnTo>
                    <a:pt x="56" y="80"/>
                  </a:lnTo>
                  <a:lnTo>
                    <a:pt x="68" y="74"/>
                  </a:lnTo>
                  <a:lnTo>
                    <a:pt x="78" y="66"/>
                  </a:lnTo>
                  <a:lnTo>
                    <a:pt x="84" y="54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8" y="40"/>
                  </a:lnTo>
                  <a:lnTo>
                    <a:pt x="86" y="32"/>
                  </a:lnTo>
                  <a:lnTo>
                    <a:pt x="84" y="28"/>
                  </a:lnTo>
                  <a:lnTo>
                    <a:pt x="86" y="26"/>
                  </a:lnTo>
                  <a:lnTo>
                    <a:pt x="70" y="24"/>
                  </a:lnTo>
                  <a:lnTo>
                    <a:pt x="56" y="18"/>
                  </a:lnTo>
                  <a:lnTo>
                    <a:pt x="42" y="10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26"/>
                  </a:lnTo>
                  <a:lnTo>
                    <a:pt x="6" y="40"/>
                  </a:lnTo>
                  <a:lnTo>
                    <a:pt x="2" y="54"/>
                  </a:lnTo>
                  <a:lnTo>
                    <a:pt x="0" y="64"/>
                  </a:lnTo>
                  <a:lnTo>
                    <a:pt x="4" y="70"/>
                  </a:lnTo>
                  <a:lnTo>
                    <a:pt x="6" y="72"/>
                  </a:lnTo>
                  <a:lnTo>
                    <a:pt x="10" y="72"/>
                  </a:lnTo>
                  <a:lnTo>
                    <a:pt x="14" y="70"/>
                  </a:lnTo>
                  <a:lnTo>
                    <a:pt x="18" y="66"/>
                  </a:lnTo>
                  <a:lnTo>
                    <a:pt x="18" y="74"/>
                  </a:lnTo>
                  <a:lnTo>
                    <a:pt x="18" y="80"/>
                  </a:lnTo>
                  <a:lnTo>
                    <a:pt x="12" y="84"/>
                  </a:lnTo>
                  <a:lnTo>
                    <a:pt x="8" y="86"/>
                  </a:lnTo>
                  <a:lnTo>
                    <a:pt x="10" y="86"/>
                  </a:lnTo>
                  <a:lnTo>
                    <a:pt x="12" y="8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40" name="Freeform 94"/>
            <p:cNvSpPr>
              <a:spLocks/>
            </p:cNvSpPr>
            <p:nvPr/>
          </p:nvSpPr>
          <p:spPr bwMode="auto">
            <a:xfrm>
              <a:off x="2735191" y="4584898"/>
              <a:ext cx="305574" cy="525667"/>
            </a:xfrm>
            <a:custGeom>
              <a:avLst/>
              <a:gdLst>
                <a:gd name="T0" fmla="*/ 2147483647 w 208"/>
                <a:gd name="T1" fmla="*/ 2147483647 h 332"/>
                <a:gd name="T2" fmla="*/ 2147483647 w 208"/>
                <a:gd name="T3" fmla="*/ 2147483647 h 332"/>
                <a:gd name="T4" fmla="*/ 2147483647 w 208"/>
                <a:gd name="T5" fmla="*/ 2147483647 h 332"/>
                <a:gd name="T6" fmla="*/ 2147483647 w 208"/>
                <a:gd name="T7" fmla="*/ 2147483647 h 332"/>
                <a:gd name="T8" fmla="*/ 2147483647 w 208"/>
                <a:gd name="T9" fmla="*/ 2147483647 h 332"/>
                <a:gd name="T10" fmla="*/ 2147483647 w 208"/>
                <a:gd name="T11" fmla="*/ 2147483647 h 332"/>
                <a:gd name="T12" fmla="*/ 2147483647 w 208"/>
                <a:gd name="T13" fmla="*/ 2147483647 h 332"/>
                <a:gd name="T14" fmla="*/ 2147483647 w 208"/>
                <a:gd name="T15" fmla="*/ 2147483647 h 332"/>
                <a:gd name="T16" fmla="*/ 0 w 208"/>
                <a:gd name="T17" fmla="*/ 2147483647 h 332"/>
                <a:gd name="T18" fmla="*/ 2147483647 w 208"/>
                <a:gd name="T19" fmla="*/ 2147483647 h 332"/>
                <a:gd name="T20" fmla="*/ 2147483647 w 208"/>
                <a:gd name="T21" fmla="*/ 2147483647 h 332"/>
                <a:gd name="T22" fmla="*/ 2147483647 w 208"/>
                <a:gd name="T23" fmla="*/ 2147483647 h 332"/>
                <a:gd name="T24" fmla="*/ 2147483647 w 208"/>
                <a:gd name="T25" fmla="*/ 2147483647 h 332"/>
                <a:gd name="T26" fmla="*/ 2147483647 w 208"/>
                <a:gd name="T27" fmla="*/ 2147483647 h 332"/>
                <a:gd name="T28" fmla="*/ 2147483647 w 208"/>
                <a:gd name="T29" fmla="*/ 2147483647 h 332"/>
                <a:gd name="T30" fmla="*/ 2147483647 w 208"/>
                <a:gd name="T31" fmla="*/ 2147483647 h 332"/>
                <a:gd name="T32" fmla="*/ 2147483647 w 208"/>
                <a:gd name="T33" fmla="*/ 0 h 332"/>
                <a:gd name="T34" fmla="*/ 2147483647 w 208"/>
                <a:gd name="T35" fmla="*/ 2147483647 h 332"/>
                <a:gd name="T36" fmla="*/ 2147483647 w 208"/>
                <a:gd name="T37" fmla="*/ 2147483647 h 332"/>
                <a:gd name="T38" fmla="*/ 2147483647 w 208"/>
                <a:gd name="T39" fmla="*/ 2147483647 h 332"/>
                <a:gd name="T40" fmla="*/ 2147483647 w 208"/>
                <a:gd name="T41" fmla="*/ 2147483647 h 332"/>
                <a:gd name="T42" fmla="*/ 2147483647 w 208"/>
                <a:gd name="T43" fmla="*/ 2147483647 h 332"/>
                <a:gd name="T44" fmla="*/ 2147483647 w 208"/>
                <a:gd name="T45" fmla="*/ 2147483647 h 332"/>
                <a:gd name="T46" fmla="*/ 2147483647 w 208"/>
                <a:gd name="T47" fmla="*/ 2147483647 h 332"/>
                <a:gd name="T48" fmla="*/ 2147483647 w 208"/>
                <a:gd name="T49" fmla="*/ 2147483647 h 332"/>
                <a:gd name="T50" fmla="*/ 2147483647 w 208"/>
                <a:gd name="T51" fmla="*/ 2147483647 h 332"/>
                <a:gd name="T52" fmla="*/ 2147483647 w 208"/>
                <a:gd name="T53" fmla="*/ 2147483647 h 332"/>
                <a:gd name="T54" fmla="*/ 2147483647 w 208"/>
                <a:gd name="T55" fmla="*/ 2147483647 h 332"/>
                <a:gd name="T56" fmla="*/ 2147483647 w 208"/>
                <a:gd name="T57" fmla="*/ 2147483647 h 332"/>
                <a:gd name="T58" fmla="*/ 2147483647 w 208"/>
                <a:gd name="T59" fmla="*/ 2147483647 h 332"/>
                <a:gd name="T60" fmla="*/ 2147483647 w 208"/>
                <a:gd name="T61" fmla="*/ 2147483647 h 332"/>
                <a:gd name="T62" fmla="*/ 2147483647 w 208"/>
                <a:gd name="T63" fmla="*/ 2147483647 h 332"/>
                <a:gd name="T64" fmla="*/ 2147483647 w 208"/>
                <a:gd name="T65" fmla="*/ 2147483647 h 332"/>
                <a:gd name="T66" fmla="*/ 2147483647 w 208"/>
                <a:gd name="T67" fmla="*/ 2147483647 h 332"/>
                <a:gd name="T68" fmla="*/ 2147483647 w 208"/>
                <a:gd name="T69" fmla="*/ 2147483647 h 332"/>
                <a:gd name="T70" fmla="*/ 2147483647 w 208"/>
                <a:gd name="T71" fmla="*/ 2147483647 h 332"/>
                <a:gd name="T72" fmla="*/ 2147483647 w 208"/>
                <a:gd name="T73" fmla="*/ 2147483647 h 332"/>
                <a:gd name="T74" fmla="*/ 2147483647 w 208"/>
                <a:gd name="T75" fmla="*/ 2147483647 h 332"/>
                <a:gd name="T76" fmla="*/ 2147483647 w 208"/>
                <a:gd name="T77" fmla="*/ 2147483647 h 332"/>
                <a:gd name="T78" fmla="*/ 2147483647 w 208"/>
                <a:gd name="T79" fmla="*/ 2147483647 h 332"/>
                <a:gd name="T80" fmla="*/ 2147483647 w 208"/>
                <a:gd name="T81" fmla="*/ 2147483647 h 332"/>
                <a:gd name="T82" fmla="*/ 2147483647 w 208"/>
                <a:gd name="T83" fmla="*/ 2147483647 h 332"/>
                <a:gd name="T84" fmla="*/ 2147483647 w 208"/>
                <a:gd name="T85" fmla="*/ 2147483647 h 3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08"/>
                <a:gd name="T130" fmla="*/ 0 h 332"/>
                <a:gd name="T131" fmla="*/ 208 w 208"/>
                <a:gd name="T132" fmla="*/ 332 h 33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08" h="332">
                  <a:moveTo>
                    <a:pt x="186" y="332"/>
                  </a:moveTo>
                  <a:lnTo>
                    <a:pt x="180" y="324"/>
                  </a:lnTo>
                  <a:lnTo>
                    <a:pt x="174" y="318"/>
                  </a:lnTo>
                  <a:lnTo>
                    <a:pt x="154" y="300"/>
                  </a:lnTo>
                  <a:lnTo>
                    <a:pt x="146" y="294"/>
                  </a:lnTo>
                  <a:lnTo>
                    <a:pt x="136" y="292"/>
                  </a:lnTo>
                  <a:lnTo>
                    <a:pt x="118" y="282"/>
                  </a:lnTo>
                  <a:lnTo>
                    <a:pt x="108" y="276"/>
                  </a:lnTo>
                  <a:lnTo>
                    <a:pt x="98" y="268"/>
                  </a:lnTo>
                  <a:lnTo>
                    <a:pt x="94" y="262"/>
                  </a:lnTo>
                  <a:lnTo>
                    <a:pt x="90" y="254"/>
                  </a:lnTo>
                  <a:lnTo>
                    <a:pt x="80" y="232"/>
                  </a:lnTo>
                  <a:lnTo>
                    <a:pt x="72" y="212"/>
                  </a:lnTo>
                  <a:lnTo>
                    <a:pt x="62" y="194"/>
                  </a:lnTo>
                  <a:lnTo>
                    <a:pt x="52" y="174"/>
                  </a:lnTo>
                  <a:lnTo>
                    <a:pt x="46" y="158"/>
                  </a:lnTo>
                  <a:lnTo>
                    <a:pt x="40" y="146"/>
                  </a:lnTo>
                  <a:lnTo>
                    <a:pt x="32" y="132"/>
                  </a:lnTo>
                  <a:lnTo>
                    <a:pt x="24" y="118"/>
                  </a:lnTo>
                  <a:lnTo>
                    <a:pt x="22" y="114"/>
                  </a:lnTo>
                  <a:lnTo>
                    <a:pt x="18" y="112"/>
                  </a:lnTo>
                  <a:lnTo>
                    <a:pt x="12" y="108"/>
                  </a:lnTo>
                  <a:lnTo>
                    <a:pt x="4" y="106"/>
                  </a:lnTo>
                  <a:lnTo>
                    <a:pt x="2" y="104"/>
                  </a:lnTo>
                  <a:lnTo>
                    <a:pt x="0" y="100"/>
                  </a:lnTo>
                  <a:lnTo>
                    <a:pt x="0" y="82"/>
                  </a:lnTo>
                  <a:lnTo>
                    <a:pt x="0" y="66"/>
                  </a:lnTo>
                  <a:lnTo>
                    <a:pt x="2" y="64"/>
                  </a:lnTo>
                  <a:lnTo>
                    <a:pt x="4" y="60"/>
                  </a:lnTo>
                  <a:lnTo>
                    <a:pt x="12" y="54"/>
                  </a:lnTo>
                  <a:lnTo>
                    <a:pt x="16" y="54"/>
                  </a:lnTo>
                  <a:lnTo>
                    <a:pt x="14" y="58"/>
                  </a:lnTo>
                  <a:lnTo>
                    <a:pt x="16" y="60"/>
                  </a:lnTo>
                  <a:lnTo>
                    <a:pt x="16" y="66"/>
                  </a:lnTo>
                  <a:lnTo>
                    <a:pt x="14" y="70"/>
                  </a:lnTo>
                  <a:lnTo>
                    <a:pt x="12" y="74"/>
                  </a:lnTo>
                  <a:lnTo>
                    <a:pt x="22" y="80"/>
                  </a:lnTo>
                  <a:lnTo>
                    <a:pt x="34" y="86"/>
                  </a:lnTo>
                  <a:lnTo>
                    <a:pt x="38" y="84"/>
                  </a:lnTo>
                  <a:lnTo>
                    <a:pt x="40" y="80"/>
                  </a:lnTo>
                  <a:lnTo>
                    <a:pt x="44" y="70"/>
                  </a:lnTo>
                  <a:lnTo>
                    <a:pt x="50" y="56"/>
                  </a:lnTo>
                  <a:lnTo>
                    <a:pt x="54" y="52"/>
                  </a:lnTo>
                  <a:lnTo>
                    <a:pt x="60" y="48"/>
                  </a:lnTo>
                  <a:lnTo>
                    <a:pt x="72" y="42"/>
                  </a:lnTo>
                  <a:lnTo>
                    <a:pt x="82" y="34"/>
                  </a:lnTo>
                  <a:lnTo>
                    <a:pt x="88" y="22"/>
                  </a:lnTo>
                  <a:lnTo>
                    <a:pt x="90" y="18"/>
                  </a:lnTo>
                  <a:lnTo>
                    <a:pt x="90" y="10"/>
                  </a:lnTo>
                  <a:lnTo>
                    <a:pt x="92" y="8"/>
                  </a:lnTo>
                  <a:lnTo>
                    <a:pt x="90" y="0"/>
                  </a:lnTo>
                  <a:lnTo>
                    <a:pt x="96" y="0"/>
                  </a:lnTo>
                  <a:lnTo>
                    <a:pt x="100" y="4"/>
                  </a:lnTo>
                  <a:lnTo>
                    <a:pt x="106" y="8"/>
                  </a:lnTo>
                  <a:lnTo>
                    <a:pt x="114" y="14"/>
                  </a:lnTo>
                  <a:lnTo>
                    <a:pt x="120" y="22"/>
                  </a:lnTo>
                  <a:lnTo>
                    <a:pt x="124" y="26"/>
                  </a:lnTo>
                  <a:lnTo>
                    <a:pt x="126" y="34"/>
                  </a:lnTo>
                  <a:lnTo>
                    <a:pt x="128" y="42"/>
                  </a:lnTo>
                  <a:lnTo>
                    <a:pt x="144" y="42"/>
                  </a:lnTo>
                  <a:lnTo>
                    <a:pt x="146" y="42"/>
                  </a:lnTo>
                  <a:lnTo>
                    <a:pt x="148" y="40"/>
                  </a:lnTo>
                  <a:lnTo>
                    <a:pt x="152" y="38"/>
                  </a:lnTo>
                  <a:lnTo>
                    <a:pt x="154" y="38"/>
                  </a:lnTo>
                  <a:lnTo>
                    <a:pt x="156" y="40"/>
                  </a:lnTo>
                  <a:lnTo>
                    <a:pt x="160" y="44"/>
                  </a:lnTo>
                  <a:lnTo>
                    <a:pt x="160" y="40"/>
                  </a:lnTo>
                  <a:lnTo>
                    <a:pt x="164" y="38"/>
                  </a:lnTo>
                  <a:lnTo>
                    <a:pt x="172" y="40"/>
                  </a:lnTo>
                  <a:lnTo>
                    <a:pt x="178" y="44"/>
                  </a:lnTo>
                  <a:lnTo>
                    <a:pt x="176" y="48"/>
                  </a:lnTo>
                  <a:lnTo>
                    <a:pt x="174" y="52"/>
                  </a:lnTo>
                  <a:lnTo>
                    <a:pt x="170" y="56"/>
                  </a:lnTo>
                  <a:lnTo>
                    <a:pt x="168" y="60"/>
                  </a:lnTo>
                  <a:lnTo>
                    <a:pt x="170" y="64"/>
                  </a:lnTo>
                  <a:lnTo>
                    <a:pt x="174" y="66"/>
                  </a:lnTo>
                  <a:lnTo>
                    <a:pt x="180" y="70"/>
                  </a:lnTo>
                  <a:lnTo>
                    <a:pt x="180" y="74"/>
                  </a:lnTo>
                  <a:lnTo>
                    <a:pt x="176" y="76"/>
                  </a:lnTo>
                  <a:lnTo>
                    <a:pt x="164" y="78"/>
                  </a:lnTo>
                  <a:lnTo>
                    <a:pt x="154" y="80"/>
                  </a:lnTo>
                  <a:lnTo>
                    <a:pt x="144" y="82"/>
                  </a:lnTo>
                  <a:lnTo>
                    <a:pt x="138" y="86"/>
                  </a:lnTo>
                  <a:lnTo>
                    <a:pt x="136" y="90"/>
                  </a:lnTo>
                  <a:lnTo>
                    <a:pt x="134" y="98"/>
                  </a:lnTo>
                  <a:lnTo>
                    <a:pt x="132" y="106"/>
                  </a:lnTo>
                  <a:lnTo>
                    <a:pt x="128" y="118"/>
                  </a:lnTo>
                  <a:lnTo>
                    <a:pt x="126" y="122"/>
                  </a:lnTo>
                  <a:lnTo>
                    <a:pt x="124" y="124"/>
                  </a:lnTo>
                  <a:lnTo>
                    <a:pt x="120" y="128"/>
                  </a:lnTo>
                  <a:lnTo>
                    <a:pt x="118" y="132"/>
                  </a:lnTo>
                  <a:lnTo>
                    <a:pt x="120" y="138"/>
                  </a:lnTo>
                  <a:lnTo>
                    <a:pt x="122" y="142"/>
                  </a:lnTo>
                  <a:lnTo>
                    <a:pt x="126" y="150"/>
                  </a:lnTo>
                  <a:lnTo>
                    <a:pt x="132" y="158"/>
                  </a:lnTo>
                  <a:lnTo>
                    <a:pt x="134" y="162"/>
                  </a:lnTo>
                  <a:lnTo>
                    <a:pt x="134" y="168"/>
                  </a:lnTo>
                  <a:lnTo>
                    <a:pt x="142" y="170"/>
                  </a:lnTo>
                  <a:lnTo>
                    <a:pt x="148" y="174"/>
                  </a:lnTo>
                  <a:lnTo>
                    <a:pt x="154" y="180"/>
                  </a:lnTo>
                  <a:lnTo>
                    <a:pt x="158" y="182"/>
                  </a:lnTo>
                  <a:lnTo>
                    <a:pt x="162" y="180"/>
                  </a:lnTo>
                  <a:lnTo>
                    <a:pt x="164" y="180"/>
                  </a:lnTo>
                  <a:lnTo>
                    <a:pt x="166" y="172"/>
                  </a:lnTo>
                  <a:lnTo>
                    <a:pt x="176" y="172"/>
                  </a:lnTo>
                  <a:lnTo>
                    <a:pt x="176" y="188"/>
                  </a:lnTo>
                  <a:lnTo>
                    <a:pt x="176" y="194"/>
                  </a:lnTo>
                  <a:lnTo>
                    <a:pt x="178" y="196"/>
                  </a:lnTo>
                  <a:lnTo>
                    <a:pt x="180" y="198"/>
                  </a:lnTo>
                  <a:lnTo>
                    <a:pt x="182" y="198"/>
                  </a:lnTo>
                  <a:lnTo>
                    <a:pt x="184" y="198"/>
                  </a:lnTo>
                  <a:lnTo>
                    <a:pt x="192" y="200"/>
                  </a:lnTo>
                  <a:lnTo>
                    <a:pt x="202" y="212"/>
                  </a:lnTo>
                  <a:lnTo>
                    <a:pt x="206" y="218"/>
                  </a:lnTo>
                  <a:lnTo>
                    <a:pt x="208" y="226"/>
                  </a:lnTo>
                  <a:lnTo>
                    <a:pt x="206" y="258"/>
                  </a:lnTo>
                  <a:lnTo>
                    <a:pt x="204" y="264"/>
                  </a:lnTo>
                  <a:lnTo>
                    <a:pt x="204" y="266"/>
                  </a:lnTo>
                  <a:lnTo>
                    <a:pt x="202" y="270"/>
                  </a:lnTo>
                  <a:lnTo>
                    <a:pt x="200" y="276"/>
                  </a:lnTo>
                  <a:lnTo>
                    <a:pt x="202" y="290"/>
                  </a:lnTo>
                  <a:lnTo>
                    <a:pt x="204" y="294"/>
                  </a:lnTo>
                  <a:lnTo>
                    <a:pt x="208" y="296"/>
                  </a:lnTo>
                  <a:lnTo>
                    <a:pt x="204" y="306"/>
                  </a:lnTo>
                  <a:lnTo>
                    <a:pt x="202" y="316"/>
                  </a:lnTo>
                  <a:lnTo>
                    <a:pt x="200" y="322"/>
                  </a:lnTo>
                  <a:lnTo>
                    <a:pt x="196" y="326"/>
                  </a:lnTo>
                  <a:lnTo>
                    <a:pt x="190" y="330"/>
                  </a:lnTo>
                  <a:lnTo>
                    <a:pt x="186" y="33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41" name="Freeform 95"/>
            <p:cNvSpPr>
              <a:spLocks/>
            </p:cNvSpPr>
            <p:nvPr/>
          </p:nvSpPr>
          <p:spPr bwMode="auto">
            <a:xfrm>
              <a:off x="3017704" y="4863660"/>
              <a:ext cx="285971" cy="375666"/>
            </a:xfrm>
            <a:custGeom>
              <a:avLst/>
              <a:gdLst>
                <a:gd name="T0" fmla="*/ 2147483647 w 196"/>
                <a:gd name="T1" fmla="*/ 2147483647 h 238"/>
                <a:gd name="T2" fmla="*/ 2147483647 w 196"/>
                <a:gd name="T3" fmla="*/ 2147483647 h 238"/>
                <a:gd name="T4" fmla="*/ 2147483647 w 196"/>
                <a:gd name="T5" fmla="*/ 2147483647 h 238"/>
                <a:gd name="T6" fmla="*/ 2147483647 w 196"/>
                <a:gd name="T7" fmla="*/ 2147483647 h 238"/>
                <a:gd name="T8" fmla="*/ 2147483647 w 196"/>
                <a:gd name="T9" fmla="*/ 2147483647 h 238"/>
                <a:gd name="T10" fmla="*/ 2147483647 w 196"/>
                <a:gd name="T11" fmla="*/ 2147483647 h 238"/>
                <a:gd name="T12" fmla="*/ 2147483647 w 196"/>
                <a:gd name="T13" fmla="*/ 2147483647 h 238"/>
                <a:gd name="T14" fmla="*/ 2147483647 w 196"/>
                <a:gd name="T15" fmla="*/ 2147483647 h 238"/>
                <a:gd name="T16" fmla="*/ 2147483647 w 196"/>
                <a:gd name="T17" fmla="*/ 2147483647 h 238"/>
                <a:gd name="T18" fmla="*/ 2147483647 w 196"/>
                <a:gd name="T19" fmla="*/ 2147483647 h 238"/>
                <a:gd name="T20" fmla="*/ 2147483647 w 196"/>
                <a:gd name="T21" fmla="*/ 2147483647 h 238"/>
                <a:gd name="T22" fmla="*/ 2147483647 w 196"/>
                <a:gd name="T23" fmla="*/ 2147483647 h 238"/>
                <a:gd name="T24" fmla="*/ 2147483647 w 196"/>
                <a:gd name="T25" fmla="*/ 2147483647 h 238"/>
                <a:gd name="T26" fmla="*/ 2147483647 w 196"/>
                <a:gd name="T27" fmla="*/ 2147483647 h 238"/>
                <a:gd name="T28" fmla="*/ 2147483647 w 196"/>
                <a:gd name="T29" fmla="*/ 2147483647 h 238"/>
                <a:gd name="T30" fmla="*/ 2147483647 w 196"/>
                <a:gd name="T31" fmla="*/ 2147483647 h 238"/>
                <a:gd name="T32" fmla="*/ 2147483647 w 196"/>
                <a:gd name="T33" fmla="*/ 2147483647 h 238"/>
                <a:gd name="T34" fmla="*/ 2147483647 w 196"/>
                <a:gd name="T35" fmla="*/ 2147483647 h 238"/>
                <a:gd name="T36" fmla="*/ 2147483647 w 196"/>
                <a:gd name="T37" fmla="*/ 2147483647 h 238"/>
                <a:gd name="T38" fmla="*/ 2147483647 w 196"/>
                <a:gd name="T39" fmla="*/ 2147483647 h 238"/>
                <a:gd name="T40" fmla="*/ 2147483647 w 196"/>
                <a:gd name="T41" fmla="*/ 2147483647 h 238"/>
                <a:gd name="T42" fmla="*/ 2147483647 w 196"/>
                <a:gd name="T43" fmla="*/ 2147483647 h 238"/>
                <a:gd name="T44" fmla="*/ 2147483647 w 196"/>
                <a:gd name="T45" fmla="*/ 2147483647 h 238"/>
                <a:gd name="T46" fmla="*/ 2147483647 w 196"/>
                <a:gd name="T47" fmla="*/ 2147483647 h 238"/>
                <a:gd name="T48" fmla="*/ 2147483647 w 196"/>
                <a:gd name="T49" fmla="*/ 2147483647 h 238"/>
                <a:gd name="T50" fmla="*/ 2147483647 w 196"/>
                <a:gd name="T51" fmla="*/ 2147483647 h 238"/>
                <a:gd name="T52" fmla="*/ 2147483647 w 196"/>
                <a:gd name="T53" fmla="*/ 2147483647 h 238"/>
                <a:gd name="T54" fmla="*/ 2147483647 w 196"/>
                <a:gd name="T55" fmla="*/ 2147483647 h 238"/>
                <a:gd name="T56" fmla="*/ 2147483647 w 196"/>
                <a:gd name="T57" fmla="*/ 2147483647 h 238"/>
                <a:gd name="T58" fmla="*/ 2147483647 w 196"/>
                <a:gd name="T59" fmla="*/ 2147483647 h 238"/>
                <a:gd name="T60" fmla="*/ 2147483647 w 196"/>
                <a:gd name="T61" fmla="*/ 2147483647 h 238"/>
                <a:gd name="T62" fmla="*/ 2147483647 w 196"/>
                <a:gd name="T63" fmla="*/ 2147483647 h 238"/>
                <a:gd name="T64" fmla="*/ 2147483647 w 196"/>
                <a:gd name="T65" fmla="*/ 2147483647 h 238"/>
                <a:gd name="T66" fmla="*/ 2147483647 w 196"/>
                <a:gd name="T67" fmla="*/ 2147483647 h 238"/>
                <a:gd name="T68" fmla="*/ 2147483647 w 196"/>
                <a:gd name="T69" fmla="*/ 2147483647 h 238"/>
                <a:gd name="T70" fmla="*/ 2147483647 w 196"/>
                <a:gd name="T71" fmla="*/ 2147483647 h 238"/>
                <a:gd name="T72" fmla="*/ 2147483647 w 196"/>
                <a:gd name="T73" fmla="*/ 2147483647 h 238"/>
                <a:gd name="T74" fmla="*/ 2147483647 w 196"/>
                <a:gd name="T75" fmla="*/ 2147483647 h 238"/>
                <a:gd name="T76" fmla="*/ 2147483647 w 196"/>
                <a:gd name="T77" fmla="*/ 2147483647 h 238"/>
                <a:gd name="T78" fmla="*/ 2147483647 w 196"/>
                <a:gd name="T79" fmla="*/ 2147483647 h 238"/>
                <a:gd name="T80" fmla="*/ 2147483647 w 196"/>
                <a:gd name="T81" fmla="*/ 2147483647 h 238"/>
                <a:gd name="T82" fmla="*/ 2147483647 w 196"/>
                <a:gd name="T83" fmla="*/ 2147483647 h 238"/>
                <a:gd name="T84" fmla="*/ 2147483647 w 196"/>
                <a:gd name="T85" fmla="*/ 2147483647 h 238"/>
                <a:gd name="T86" fmla="*/ 2147483647 w 196"/>
                <a:gd name="T87" fmla="*/ 2147483647 h 238"/>
                <a:gd name="T88" fmla="*/ 2147483647 w 196"/>
                <a:gd name="T89" fmla="*/ 0 h 238"/>
                <a:gd name="T90" fmla="*/ 2147483647 w 196"/>
                <a:gd name="T91" fmla="*/ 2147483647 h 238"/>
                <a:gd name="T92" fmla="*/ 2147483647 w 196"/>
                <a:gd name="T93" fmla="*/ 2147483647 h 238"/>
                <a:gd name="T94" fmla="*/ 2147483647 w 196"/>
                <a:gd name="T95" fmla="*/ 2147483647 h 238"/>
                <a:gd name="T96" fmla="*/ 0 w 196"/>
                <a:gd name="T97" fmla="*/ 2147483647 h 23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6"/>
                <a:gd name="T148" fmla="*/ 0 h 238"/>
                <a:gd name="T149" fmla="*/ 196 w 196"/>
                <a:gd name="T150" fmla="*/ 238 h 23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6" h="238">
                  <a:moveTo>
                    <a:pt x="0" y="24"/>
                  </a:moveTo>
                  <a:lnTo>
                    <a:pt x="10" y="34"/>
                  </a:lnTo>
                  <a:lnTo>
                    <a:pt x="14" y="42"/>
                  </a:lnTo>
                  <a:lnTo>
                    <a:pt x="16" y="50"/>
                  </a:lnTo>
                  <a:lnTo>
                    <a:pt x="14" y="82"/>
                  </a:lnTo>
                  <a:lnTo>
                    <a:pt x="12" y="88"/>
                  </a:lnTo>
                  <a:lnTo>
                    <a:pt x="12" y="90"/>
                  </a:lnTo>
                  <a:lnTo>
                    <a:pt x="10" y="94"/>
                  </a:lnTo>
                  <a:lnTo>
                    <a:pt x="8" y="100"/>
                  </a:lnTo>
                  <a:lnTo>
                    <a:pt x="10" y="114"/>
                  </a:lnTo>
                  <a:lnTo>
                    <a:pt x="12" y="118"/>
                  </a:lnTo>
                  <a:lnTo>
                    <a:pt x="16" y="120"/>
                  </a:lnTo>
                  <a:lnTo>
                    <a:pt x="14" y="126"/>
                  </a:lnTo>
                  <a:lnTo>
                    <a:pt x="12" y="132"/>
                  </a:lnTo>
                  <a:lnTo>
                    <a:pt x="8" y="146"/>
                  </a:lnTo>
                  <a:lnTo>
                    <a:pt x="18" y="156"/>
                  </a:lnTo>
                  <a:lnTo>
                    <a:pt x="22" y="168"/>
                  </a:lnTo>
                  <a:lnTo>
                    <a:pt x="26" y="198"/>
                  </a:lnTo>
                  <a:lnTo>
                    <a:pt x="28" y="200"/>
                  </a:lnTo>
                  <a:lnTo>
                    <a:pt x="30" y="202"/>
                  </a:lnTo>
                  <a:lnTo>
                    <a:pt x="34" y="204"/>
                  </a:lnTo>
                  <a:lnTo>
                    <a:pt x="36" y="208"/>
                  </a:lnTo>
                  <a:lnTo>
                    <a:pt x="42" y="228"/>
                  </a:lnTo>
                  <a:lnTo>
                    <a:pt x="44" y="234"/>
                  </a:lnTo>
                  <a:lnTo>
                    <a:pt x="46" y="238"/>
                  </a:lnTo>
                  <a:lnTo>
                    <a:pt x="50" y="238"/>
                  </a:lnTo>
                  <a:lnTo>
                    <a:pt x="56" y="236"/>
                  </a:lnTo>
                  <a:lnTo>
                    <a:pt x="60" y="232"/>
                  </a:lnTo>
                  <a:lnTo>
                    <a:pt x="70" y="220"/>
                  </a:lnTo>
                  <a:lnTo>
                    <a:pt x="76" y="226"/>
                  </a:lnTo>
                  <a:lnTo>
                    <a:pt x="84" y="228"/>
                  </a:lnTo>
                  <a:lnTo>
                    <a:pt x="92" y="230"/>
                  </a:lnTo>
                  <a:lnTo>
                    <a:pt x="98" y="238"/>
                  </a:lnTo>
                  <a:lnTo>
                    <a:pt x="100" y="232"/>
                  </a:lnTo>
                  <a:lnTo>
                    <a:pt x="104" y="230"/>
                  </a:lnTo>
                  <a:lnTo>
                    <a:pt x="112" y="228"/>
                  </a:lnTo>
                  <a:lnTo>
                    <a:pt x="126" y="228"/>
                  </a:lnTo>
                  <a:lnTo>
                    <a:pt x="126" y="204"/>
                  </a:lnTo>
                  <a:lnTo>
                    <a:pt x="128" y="196"/>
                  </a:lnTo>
                  <a:lnTo>
                    <a:pt x="132" y="188"/>
                  </a:lnTo>
                  <a:lnTo>
                    <a:pt x="136" y="180"/>
                  </a:lnTo>
                  <a:lnTo>
                    <a:pt x="144" y="176"/>
                  </a:lnTo>
                  <a:lnTo>
                    <a:pt x="152" y="172"/>
                  </a:lnTo>
                  <a:lnTo>
                    <a:pt x="162" y="172"/>
                  </a:lnTo>
                  <a:lnTo>
                    <a:pt x="170" y="172"/>
                  </a:lnTo>
                  <a:lnTo>
                    <a:pt x="178" y="174"/>
                  </a:lnTo>
                  <a:lnTo>
                    <a:pt x="190" y="180"/>
                  </a:lnTo>
                  <a:lnTo>
                    <a:pt x="190" y="174"/>
                  </a:lnTo>
                  <a:lnTo>
                    <a:pt x="192" y="170"/>
                  </a:lnTo>
                  <a:lnTo>
                    <a:pt x="196" y="162"/>
                  </a:lnTo>
                  <a:lnTo>
                    <a:pt x="196" y="156"/>
                  </a:lnTo>
                  <a:lnTo>
                    <a:pt x="196" y="148"/>
                  </a:lnTo>
                  <a:lnTo>
                    <a:pt x="194" y="146"/>
                  </a:lnTo>
                  <a:lnTo>
                    <a:pt x="186" y="138"/>
                  </a:lnTo>
                  <a:lnTo>
                    <a:pt x="184" y="134"/>
                  </a:lnTo>
                  <a:lnTo>
                    <a:pt x="180" y="130"/>
                  </a:lnTo>
                  <a:lnTo>
                    <a:pt x="180" y="126"/>
                  </a:lnTo>
                  <a:lnTo>
                    <a:pt x="180" y="120"/>
                  </a:lnTo>
                  <a:lnTo>
                    <a:pt x="168" y="118"/>
                  </a:lnTo>
                  <a:lnTo>
                    <a:pt x="158" y="116"/>
                  </a:lnTo>
                  <a:lnTo>
                    <a:pt x="154" y="112"/>
                  </a:lnTo>
                  <a:lnTo>
                    <a:pt x="152" y="108"/>
                  </a:lnTo>
                  <a:lnTo>
                    <a:pt x="152" y="102"/>
                  </a:lnTo>
                  <a:lnTo>
                    <a:pt x="152" y="94"/>
                  </a:lnTo>
                  <a:lnTo>
                    <a:pt x="150" y="92"/>
                  </a:lnTo>
                  <a:lnTo>
                    <a:pt x="148" y="90"/>
                  </a:lnTo>
                  <a:lnTo>
                    <a:pt x="146" y="80"/>
                  </a:lnTo>
                  <a:lnTo>
                    <a:pt x="142" y="70"/>
                  </a:lnTo>
                  <a:lnTo>
                    <a:pt x="138" y="68"/>
                  </a:lnTo>
                  <a:lnTo>
                    <a:pt x="134" y="66"/>
                  </a:lnTo>
                  <a:lnTo>
                    <a:pt x="124" y="68"/>
                  </a:lnTo>
                  <a:lnTo>
                    <a:pt x="120" y="68"/>
                  </a:lnTo>
                  <a:lnTo>
                    <a:pt x="116" y="68"/>
                  </a:lnTo>
                  <a:lnTo>
                    <a:pt x="114" y="66"/>
                  </a:lnTo>
                  <a:lnTo>
                    <a:pt x="114" y="62"/>
                  </a:lnTo>
                  <a:lnTo>
                    <a:pt x="108" y="60"/>
                  </a:lnTo>
                  <a:lnTo>
                    <a:pt x="104" y="58"/>
                  </a:lnTo>
                  <a:lnTo>
                    <a:pt x="100" y="54"/>
                  </a:lnTo>
                  <a:lnTo>
                    <a:pt x="98" y="52"/>
                  </a:lnTo>
                  <a:lnTo>
                    <a:pt x="94" y="54"/>
                  </a:lnTo>
                  <a:lnTo>
                    <a:pt x="84" y="50"/>
                  </a:lnTo>
                  <a:lnTo>
                    <a:pt x="74" y="44"/>
                  </a:lnTo>
                  <a:lnTo>
                    <a:pt x="70" y="36"/>
                  </a:lnTo>
                  <a:lnTo>
                    <a:pt x="66" y="30"/>
                  </a:lnTo>
                  <a:lnTo>
                    <a:pt x="64" y="20"/>
                  </a:lnTo>
                  <a:lnTo>
                    <a:pt x="66" y="10"/>
                  </a:lnTo>
                  <a:lnTo>
                    <a:pt x="66" y="6"/>
                  </a:lnTo>
                  <a:lnTo>
                    <a:pt x="64" y="2"/>
                  </a:lnTo>
                  <a:lnTo>
                    <a:pt x="62" y="0"/>
                  </a:lnTo>
                  <a:lnTo>
                    <a:pt x="56" y="0"/>
                  </a:lnTo>
                  <a:lnTo>
                    <a:pt x="48" y="2"/>
                  </a:lnTo>
                  <a:lnTo>
                    <a:pt x="42" y="6"/>
                  </a:lnTo>
                  <a:lnTo>
                    <a:pt x="30" y="14"/>
                  </a:lnTo>
                  <a:lnTo>
                    <a:pt x="20" y="22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42" name="Freeform 96"/>
            <p:cNvSpPr>
              <a:spLocks/>
            </p:cNvSpPr>
            <p:nvPr/>
          </p:nvSpPr>
          <p:spPr bwMode="auto">
            <a:xfrm>
              <a:off x="3201048" y="5137114"/>
              <a:ext cx="196029" cy="238940"/>
            </a:xfrm>
            <a:custGeom>
              <a:avLst/>
              <a:gdLst>
                <a:gd name="T0" fmla="*/ 2147483647 w 134"/>
                <a:gd name="T1" fmla="*/ 2147483647 h 152"/>
                <a:gd name="T2" fmla="*/ 2147483647 w 134"/>
                <a:gd name="T3" fmla="*/ 2147483647 h 152"/>
                <a:gd name="T4" fmla="*/ 2147483647 w 134"/>
                <a:gd name="T5" fmla="*/ 2147483647 h 152"/>
                <a:gd name="T6" fmla="*/ 2147483647 w 134"/>
                <a:gd name="T7" fmla="*/ 2147483647 h 152"/>
                <a:gd name="T8" fmla="*/ 2147483647 w 134"/>
                <a:gd name="T9" fmla="*/ 2147483647 h 152"/>
                <a:gd name="T10" fmla="*/ 2147483647 w 134"/>
                <a:gd name="T11" fmla="*/ 2147483647 h 152"/>
                <a:gd name="T12" fmla="*/ 2147483647 w 134"/>
                <a:gd name="T13" fmla="*/ 2147483647 h 152"/>
                <a:gd name="T14" fmla="*/ 2147483647 w 134"/>
                <a:gd name="T15" fmla="*/ 2147483647 h 152"/>
                <a:gd name="T16" fmla="*/ 2147483647 w 134"/>
                <a:gd name="T17" fmla="*/ 2147483647 h 152"/>
                <a:gd name="T18" fmla="*/ 2147483647 w 134"/>
                <a:gd name="T19" fmla="*/ 2147483647 h 152"/>
                <a:gd name="T20" fmla="*/ 2147483647 w 134"/>
                <a:gd name="T21" fmla="*/ 2147483647 h 152"/>
                <a:gd name="T22" fmla="*/ 2147483647 w 134"/>
                <a:gd name="T23" fmla="*/ 2147483647 h 152"/>
                <a:gd name="T24" fmla="*/ 2147483647 w 134"/>
                <a:gd name="T25" fmla="*/ 2147483647 h 152"/>
                <a:gd name="T26" fmla="*/ 2147483647 w 134"/>
                <a:gd name="T27" fmla="*/ 2147483647 h 152"/>
                <a:gd name="T28" fmla="*/ 2147483647 w 134"/>
                <a:gd name="T29" fmla="*/ 2147483647 h 152"/>
                <a:gd name="T30" fmla="*/ 2147483647 w 134"/>
                <a:gd name="T31" fmla="*/ 2147483647 h 152"/>
                <a:gd name="T32" fmla="*/ 2147483647 w 134"/>
                <a:gd name="T33" fmla="*/ 2147483647 h 152"/>
                <a:gd name="T34" fmla="*/ 2147483647 w 134"/>
                <a:gd name="T35" fmla="*/ 2147483647 h 152"/>
                <a:gd name="T36" fmla="*/ 2147483647 w 134"/>
                <a:gd name="T37" fmla="*/ 2147483647 h 152"/>
                <a:gd name="T38" fmla="*/ 2147483647 w 134"/>
                <a:gd name="T39" fmla="*/ 2147483647 h 152"/>
                <a:gd name="T40" fmla="*/ 2147483647 w 134"/>
                <a:gd name="T41" fmla="*/ 2147483647 h 152"/>
                <a:gd name="T42" fmla="*/ 2147483647 w 134"/>
                <a:gd name="T43" fmla="*/ 2147483647 h 152"/>
                <a:gd name="T44" fmla="*/ 2147483647 w 134"/>
                <a:gd name="T45" fmla="*/ 2147483647 h 152"/>
                <a:gd name="T46" fmla="*/ 2147483647 w 134"/>
                <a:gd name="T47" fmla="*/ 2147483647 h 152"/>
                <a:gd name="T48" fmla="*/ 2147483647 w 134"/>
                <a:gd name="T49" fmla="*/ 2147483647 h 152"/>
                <a:gd name="T50" fmla="*/ 2147483647 w 134"/>
                <a:gd name="T51" fmla="*/ 2147483647 h 152"/>
                <a:gd name="T52" fmla="*/ 2147483647 w 134"/>
                <a:gd name="T53" fmla="*/ 2147483647 h 152"/>
                <a:gd name="T54" fmla="*/ 2147483647 w 134"/>
                <a:gd name="T55" fmla="*/ 2147483647 h 152"/>
                <a:gd name="T56" fmla="*/ 2147483647 w 134"/>
                <a:gd name="T57" fmla="*/ 2147483647 h 152"/>
                <a:gd name="T58" fmla="*/ 2147483647 w 134"/>
                <a:gd name="T59" fmla="*/ 2147483647 h 152"/>
                <a:gd name="T60" fmla="*/ 2147483647 w 134"/>
                <a:gd name="T61" fmla="*/ 2147483647 h 152"/>
                <a:gd name="T62" fmla="*/ 2147483647 w 134"/>
                <a:gd name="T63" fmla="*/ 2147483647 h 152"/>
                <a:gd name="T64" fmla="*/ 0 w 134"/>
                <a:gd name="T65" fmla="*/ 2147483647 h 152"/>
                <a:gd name="T66" fmla="*/ 0 w 134"/>
                <a:gd name="T67" fmla="*/ 2147483647 h 152"/>
                <a:gd name="T68" fmla="*/ 0 w 134"/>
                <a:gd name="T69" fmla="*/ 2147483647 h 152"/>
                <a:gd name="T70" fmla="*/ 2147483647 w 134"/>
                <a:gd name="T71" fmla="*/ 2147483647 h 152"/>
                <a:gd name="T72" fmla="*/ 2147483647 w 134"/>
                <a:gd name="T73" fmla="*/ 2147483647 h 152"/>
                <a:gd name="T74" fmla="*/ 2147483647 w 134"/>
                <a:gd name="T75" fmla="*/ 2147483647 h 152"/>
                <a:gd name="T76" fmla="*/ 2147483647 w 134"/>
                <a:gd name="T77" fmla="*/ 2147483647 h 152"/>
                <a:gd name="T78" fmla="*/ 2147483647 w 134"/>
                <a:gd name="T79" fmla="*/ 0 h 152"/>
                <a:gd name="T80" fmla="*/ 2147483647 w 134"/>
                <a:gd name="T81" fmla="*/ 0 h 152"/>
                <a:gd name="T82" fmla="*/ 2147483647 w 134"/>
                <a:gd name="T83" fmla="*/ 0 h 152"/>
                <a:gd name="T84" fmla="*/ 2147483647 w 134"/>
                <a:gd name="T85" fmla="*/ 2147483647 h 152"/>
                <a:gd name="T86" fmla="*/ 2147483647 w 134"/>
                <a:gd name="T87" fmla="*/ 2147483647 h 152"/>
                <a:gd name="T88" fmla="*/ 2147483647 w 134"/>
                <a:gd name="T89" fmla="*/ 2147483647 h 152"/>
                <a:gd name="T90" fmla="*/ 2147483647 w 134"/>
                <a:gd name="T91" fmla="*/ 2147483647 h 152"/>
                <a:gd name="T92" fmla="*/ 2147483647 w 134"/>
                <a:gd name="T93" fmla="*/ 2147483647 h 152"/>
                <a:gd name="T94" fmla="*/ 2147483647 w 134"/>
                <a:gd name="T95" fmla="*/ 2147483647 h 152"/>
                <a:gd name="T96" fmla="*/ 2147483647 w 134"/>
                <a:gd name="T97" fmla="*/ 2147483647 h 152"/>
                <a:gd name="T98" fmla="*/ 2147483647 w 134"/>
                <a:gd name="T99" fmla="*/ 2147483647 h 152"/>
                <a:gd name="T100" fmla="*/ 2147483647 w 134"/>
                <a:gd name="T101" fmla="*/ 2147483647 h 152"/>
                <a:gd name="T102" fmla="*/ 2147483647 w 134"/>
                <a:gd name="T103" fmla="*/ 2147483647 h 152"/>
                <a:gd name="T104" fmla="*/ 2147483647 w 134"/>
                <a:gd name="T105" fmla="*/ 2147483647 h 152"/>
                <a:gd name="T106" fmla="*/ 2147483647 w 134"/>
                <a:gd name="T107" fmla="*/ 2147483647 h 152"/>
                <a:gd name="T108" fmla="*/ 2147483647 w 134"/>
                <a:gd name="T109" fmla="*/ 2147483647 h 152"/>
                <a:gd name="T110" fmla="*/ 2147483647 w 134"/>
                <a:gd name="T111" fmla="*/ 2147483647 h 152"/>
                <a:gd name="T112" fmla="*/ 2147483647 w 134"/>
                <a:gd name="T113" fmla="*/ 2147483647 h 152"/>
                <a:gd name="T114" fmla="*/ 2147483647 w 134"/>
                <a:gd name="T115" fmla="*/ 2147483647 h 152"/>
                <a:gd name="T116" fmla="*/ 2147483647 w 134"/>
                <a:gd name="T117" fmla="*/ 2147483647 h 152"/>
                <a:gd name="T118" fmla="*/ 2147483647 w 134"/>
                <a:gd name="T119" fmla="*/ 2147483647 h 152"/>
                <a:gd name="T120" fmla="*/ 2147483647 w 134"/>
                <a:gd name="T121" fmla="*/ 2147483647 h 152"/>
                <a:gd name="T122" fmla="*/ 2147483647 w 134"/>
                <a:gd name="T123" fmla="*/ 2147483647 h 152"/>
                <a:gd name="T124" fmla="*/ 2147483647 w 134"/>
                <a:gd name="T125" fmla="*/ 2147483647 h 1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34"/>
                <a:gd name="T190" fmla="*/ 0 h 152"/>
                <a:gd name="T191" fmla="*/ 134 w 134"/>
                <a:gd name="T192" fmla="*/ 152 h 1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34" h="152">
                  <a:moveTo>
                    <a:pt x="132" y="118"/>
                  </a:moveTo>
                  <a:lnTo>
                    <a:pt x="134" y="122"/>
                  </a:lnTo>
                  <a:lnTo>
                    <a:pt x="134" y="130"/>
                  </a:lnTo>
                  <a:lnTo>
                    <a:pt x="134" y="136"/>
                  </a:lnTo>
                  <a:lnTo>
                    <a:pt x="130" y="138"/>
                  </a:lnTo>
                  <a:lnTo>
                    <a:pt x="122" y="146"/>
                  </a:lnTo>
                  <a:lnTo>
                    <a:pt x="112" y="150"/>
                  </a:lnTo>
                  <a:lnTo>
                    <a:pt x="102" y="152"/>
                  </a:lnTo>
                  <a:lnTo>
                    <a:pt x="94" y="152"/>
                  </a:lnTo>
                  <a:lnTo>
                    <a:pt x="86" y="150"/>
                  </a:lnTo>
                  <a:lnTo>
                    <a:pt x="82" y="148"/>
                  </a:lnTo>
                  <a:lnTo>
                    <a:pt x="74" y="148"/>
                  </a:lnTo>
                  <a:lnTo>
                    <a:pt x="76" y="138"/>
                  </a:lnTo>
                  <a:lnTo>
                    <a:pt x="80" y="132"/>
                  </a:lnTo>
                  <a:lnTo>
                    <a:pt x="82" y="124"/>
                  </a:lnTo>
                  <a:lnTo>
                    <a:pt x="84" y="116"/>
                  </a:lnTo>
                  <a:lnTo>
                    <a:pt x="82" y="110"/>
                  </a:lnTo>
                  <a:lnTo>
                    <a:pt x="78" y="106"/>
                  </a:lnTo>
                  <a:lnTo>
                    <a:pt x="72" y="106"/>
                  </a:lnTo>
                  <a:lnTo>
                    <a:pt x="64" y="104"/>
                  </a:lnTo>
                  <a:lnTo>
                    <a:pt x="62" y="102"/>
                  </a:lnTo>
                  <a:lnTo>
                    <a:pt x="60" y="98"/>
                  </a:lnTo>
                  <a:lnTo>
                    <a:pt x="58" y="94"/>
                  </a:lnTo>
                  <a:lnTo>
                    <a:pt x="54" y="92"/>
                  </a:lnTo>
                  <a:lnTo>
                    <a:pt x="46" y="90"/>
                  </a:lnTo>
                  <a:lnTo>
                    <a:pt x="40" y="88"/>
                  </a:lnTo>
                  <a:lnTo>
                    <a:pt x="34" y="88"/>
                  </a:lnTo>
                  <a:lnTo>
                    <a:pt x="30" y="86"/>
                  </a:lnTo>
                  <a:lnTo>
                    <a:pt x="24" y="82"/>
                  </a:lnTo>
                  <a:lnTo>
                    <a:pt x="12" y="66"/>
                  </a:lnTo>
                  <a:lnTo>
                    <a:pt x="4" y="62"/>
                  </a:lnTo>
                  <a:lnTo>
                    <a:pt x="2" y="60"/>
                  </a:lnTo>
                  <a:lnTo>
                    <a:pt x="0" y="58"/>
                  </a:lnTo>
                  <a:lnTo>
                    <a:pt x="0" y="56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6" y="16"/>
                  </a:lnTo>
                  <a:lnTo>
                    <a:pt x="10" y="8"/>
                  </a:lnTo>
                  <a:lnTo>
                    <a:pt x="18" y="4"/>
                  </a:lnTo>
                  <a:lnTo>
                    <a:pt x="26" y="0"/>
                  </a:lnTo>
                  <a:lnTo>
                    <a:pt x="36" y="0"/>
                  </a:lnTo>
                  <a:lnTo>
                    <a:pt x="44" y="0"/>
                  </a:lnTo>
                  <a:lnTo>
                    <a:pt x="52" y="2"/>
                  </a:lnTo>
                  <a:lnTo>
                    <a:pt x="64" y="8"/>
                  </a:lnTo>
                  <a:lnTo>
                    <a:pt x="64" y="18"/>
                  </a:lnTo>
                  <a:lnTo>
                    <a:pt x="70" y="34"/>
                  </a:lnTo>
                  <a:lnTo>
                    <a:pt x="76" y="50"/>
                  </a:lnTo>
                  <a:lnTo>
                    <a:pt x="78" y="54"/>
                  </a:lnTo>
                  <a:lnTo>
                    <a:pt x="82" y="56"/>
                  </a:lnTo>
                  <a:lnTo>
                    <a:pt x="92" y="56"/>
                  </a:lnTo>
                  <a:lnTo>
                    <a:pt x="100" y="58"/>
                  </a:lnTo>
                  <a:lnTo>
                    <a:pt x="106" y="62"/>
                  </a:lnTo>
                  <a:lnTo>
                    <a:pt x="108" y="68"/>
                  </a:lnTo>
                  <a:lnTo>
                    <a:pt x="114" y="80"/>
                  </a:lnTo>
                  <a:lnTo>
                    <a:pt x="120" y="90"/>
                  </a:lnTo>
                  <a:lnTo>
                    <a:pt x="122" y="86"/>
                  </a:lnTo>
                  <a:lnTo>
                    <a:pt x="126" y="84"/>
                  </a:lnTo>
                  <a:lnTo>
                    <a:pt x="128" y="82"/>
                  </a:lnTo>
                  <a:lnTo>
                    <a:pt x="132" y="84"/>
                  </a:lnTo>
                  <a:lnTo>
                    <a:pt x="132" y="88"/>
                  </a:lnTo>
                  <a:lnTo>
                    <a:pt x="132" y="94"/>
                  </a:lnTo>
                  <a:lnTo>
                    <a:pt x="132" y="106"/>
                  </a:lnTo>
                  <a:lnTo>
                    <a:pt x="132" y="11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43" name="Freeform 97"/>
            <p:cNvSpPr>
              <a:spLocks/>
            </p:cNvSpPr>
            <p:nvPr/>
          </p:nvSpPr>
          <p:spPr bwMode="auto">
            <a:xfrm>
              <a:off x="3341727" y="5455700"/>
              <a:ext cx="122230" cy="128763"/>
            </a:xfrm>
            <a:custGeom>
              <a:avLst/>
              <a:gdLst>
                <a:gd name="T0" fmla="*/ 2147483647 w 84"/>
                <a:gd name="T1" fmla="*/ 0 h 82"/>
                <a:gd name="T2" fmla="*/ 2147483647 w 84"/>
                <a:gd name="T3" fmla="*/ 0 h 82"/>
                <a:gd name="T4" fmla="*/ 2147483647 w 84"/>
                <a:gd name="T5" fmla="*/ 2147483647 h 82"/>
                <a:gd name="T6" fmla="*/ 2147483647 w 84"/>
                <a:gd name="T7" fmla="*/ 2147483647 h 82"/>
                <a:gd name="T8" fmla="*/ 2147483647 w 84"/>
                <a:gd name="T9" fmla="*/ 2147483647 h 82"/>
                <a:gd name="T10" fmla="*/ 2147483647 w 84"/>
                <a:gd name="T11" fmla="*/ 2147483647 h 82"/>
                <a:gd name="T12" fmla="*/ 2147483647 w 84"/>
                <a:gd name="T13" fmla="*/ 2147483647 h 82"/>
                <a:gd name="T14" fmla="*/ 2147483647 w 84"/>
                <a:gd name="T15" fmla="*/ 2147483647 h 82"/>
                <a:gd name="T16" fmla="*/ 2147483647 w 84"/>
                <a:gd name="T17" fmla="*/ 2147483647 h 82"/>
                <a:gd name="T18" fmla="*/ 2147483647 w 84"/>
                <a:gd name="T19" fmla="*/ 2147483647 h 82"/>
                <a:gd name="T20" fmla="*/ 2147483647 w 84"/>
                <a:gd name="T21" fmla="*/ 2147483647 h 82"/>
                <a:gd name="T22" fmla="*/ 2147483647 w 84"/>
                <a:gd name="T23" fmla="*/ 2147483647 h 82"/>
                <a:gd name="T24" fmla="*/ 2147483647 w 84"/>
                <a:gd name="T25" fmla="*/ 2147483647 h 82"/>
                <a:gd name="T26" fmla="*/ 2147483647 w 84"/>
                <a:gd name="T27" fmla="*/ 2147483647 h 82"/>
                <a:gd name="T28" fmla="*/ 2147483647 w 84"/>
                <a:gd name="T29" fmla="*/ 2147483647 h 82"/>
                <a:gd name="T30" fmla="*/ 0 w 84"/>
                <a:gd name="T31" fmla="*/ 2147483647 h 82"/>
                <a:gd name="T32" fmla="*/ 2147483647 w 84"/>
                <a:gd name="T33" fmla="*/ 0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4"/>
                <a:gd name="T52" fmla="*/ 0 h 82"/>
                <a:gd name="T53" fmla="*/ 84 w 84"/>
                <a:gd name="T54" fmla="*/ 82 h 8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4" h="82">
                  <a:moveTo>
                    <a:pt x="2" y="0"/>
                  </a:moveTo>
                  <a:lnTo>
                    <a:pt x="12" y="0"/>
                  </a:lnTo>
                  <a:lnTo>
                    <a:pt x="22" y="4"/>
                  </a:lnTo>
                  <a:lnTo>
                    <a:pt x="34" y="12"/>
                  </a:lnTo>
                  <a:lnTo>
                    <a:pt x="44" y="18"/>
                  </a:lnTo>
                  <a:lnTo>
                    <a:pt x="66" y="36"/>
                  </a:lnTo>
                  <a:lnTo>
                    <a:pt x="84" y="50"/>
                  </a:lnTo>
                  <a:lnTo>
                    <a:pt x="78" y="62"/>
                  </a:lnTo>
                  <a:lnTo>
                    <a:pt x="72" y="72"/>
                  </a:lnTo>
                  <a:lnTo>
                    <a:pt x="66" y="78"/>
                  </a:lnTo>
                  <a:lnTo>
                    <a:pt x="60" y="82"/>
                  </a:lnTo>
                  <a:lnTo>
                    <a:pt x="58" y="82"/>
                  </a:lnTo>
                  <a:lnTo>
                    <a:pt x="40" y="80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0" y="66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44" name="Freeform 98"/>
            <p:cNvSpPr>
              <a:spLocks/>
            </p:cNvSpPr>
            <p:nvPr/>
          </p:nvSpPr>
          <p:spPr bwMode="auto">
            <a:xfrm>
              <a:off x="3059216" y="5212778"/>
              <a:ext cx="357464" cy="872130"/>
            </a:xfrm>
            <a:custGeom>
              <a:avLst/>
              <a:gdLst>
                <a:gd name="T0" fmla="*/ 2147483647 w 246"/>
                <a:gd name="T1" fmla="*/ 2147483647 h 552"/>
                <a:gd name="T2" fmla="*/ 2147483647 w 246"/>
                <a:gd name="T3" fmla="*/ 2147483647 h 552"/>
                <a:gd name="T4" fmla="*/ 2147483647 w 246"/>
                <a:gd name="T5" fmla="*/ 2147483647 h 552"/>
                <a:gd name="T6" fmla="*/ 2147483647 w 246"/>
                <a:gd name="T7" fmla="*/ 2147483647 h 552"/>
                <a:gd name="T8" fmla="*/ 2147483647 w 246"/>
                <a:gd name="T9" fmla="*/ 2147483647 h 552"/>
                <a:gd name="T10" fmla="*/ 2147483647 w 246"/>
                <a:gd name="T11" fmla="*/ 2147483647 h 552"/>
                <a:gd name="T12" fmla="*/ 2147483647 w 246"/>
                <a:gd name="T13" fmla="*/ 2147483647 h 552"/>
                <a:gd name="T14" fmla="*/ 2147483647 w 246"/>
                <a:gd name="T15" fmla="*/ 2147483647 h 552"/>
                <a:gd name="T16" fmla="*/ 2147483647 w 246"/>
                <a:gd name="T17" fmla="*/ 2147483647 h 552"/>
                <a:gd name="T18" fmla="*/ 2147483647 w 246"/>
                <a:gd name="T19" fmla="*/ 2147483647 h 552"/>
                <a:gd name="T20" fmla="*/ 2147483647 w 246"/>
                <a:gd name="T21" fmla="*/ 2147483647 h 552"/>
                <a:gd name="T22" fmla="*/ 2147483647 w 246"/>
                <a:gd name="T23" fmla="*/ 2147483647 h 552"/>
                <a:gd name="T24" fmla="*/ 2147483647 w 246"/>
                <a:gd name="T25" fmla="*/ 2147483647 h 552"/>
                <a:gd name="T26" fmla="*/ 2147483647 w 246"/>
                <a:gd name="T27" fmla="*/ 2147483647 h 552"/>
                <a:gd name="T28" fmla="*/ 2147483647 w 246"/>
                <a:gd name="T29" fmla="*/ 2147483647 h 552"/>
                <a:gd name="T30" fmla="*/ 2147483647 w 246"/>
                <a:gd name="T31" fmla="*/ 2147483647 h 552"/>
                <a:gd name="T32" fmla="*/ 2147483647 w 246"/>
                <a:gd name="T33" fmla="*/ 2147483647 h 552"/>
                <a:gd name="T34" fmla="*/ 2147483647 w 246"/>
                <a:gd name="T35" fmla="*/ 2147483647 h 552"/>
                <a:gd name="T36" fmla="*/ 2147483647 w 246"/>
                <a:gd name="T37" fmla="*/ 2147483647 h 552"/>
                <a:gd name="T38" fmla="*/ 2147483647 w 246"/>
                <a:gd name="T39" fmla="*/ 2147483647 h 552"/>
                <a:gd name="T40" fmla="*/ 2147483647 w 246"/>
                <a:gd name="T41" fmla="*/ 2147483647 h 552"/>
                <a:gd name="T42" fmla="*/ 2147483647 w 246"/>
                <a:gd name="T43" fmla="*/ 2147483647 h 552"/>
                <a:gd name="T44" fmla="*/ 2147483647 w 246"/>
                <a:gd name="T45" fmla="*/ 2147483647 h 552"/>
                <a:gd name="T46" fmla="*/ 2147483647 w 246"/>
                <a:gd name="T47" fmla="*/ 2147483647 h 552"/>
                <a:gd name="T48" fmla="*/ 2147483647 w 246"/>
                <a:gd name="T49" fmla="*/ 2147483647 h 552"/>
                <a:gd name="T50" fmla="*/ 2147483647 w 246"/>
                <a:gd name="T51" fmla="*/ 2147483647 h 552"/>
                <a:gd name="T52" fmla="*/ 2147483647 w 246"/>
                <a:gd name="T53" fmla="*/ 2147483647 h 552"/>
                <a:gd name="T54" fmla="*/ 2147483647 w 246"/>
                <a:gd name="T55" fmla="*/ 2147483647 h 552"/>
                <a:gd name="T56" fmla="*/ 2147483647 w 246"/>
                <a:gd name="T57" fmla="*/ 2147483647 h 552"/>
                <a:gd name="T58" fmla="*/ 2147483647 w 246"/>
                <a:gd name="T59" fmla="*/ 2147483647 h 552"/>
                <a:gd name="T60" fmla="*/ 2147483647 w 246"/>
                <a:gd name="T61" fmla="*/ 2147483647 h 552"/>
                <a:gd name="T62" fmla="*/ 2147483647 w 246"/>
                <a:gd name="T63" fmla="*/ 2147483647 h 552"/>
                <a:gd name="T64" fmla="*/ 2147483647 w 246"/>
                <a:gd name="T65" fmla="*/ 2147483647 h 552"/>
                <a:gd name="T66" fmla="*/ 2147483647 w 246"/>
                <a:gd name="T67" fmla="*/ 2147483647 h 552"/>
                <a:gd name="T68" fmla="*/ 2147483647 w 246"/>
                <a:gd name="T69" fmla="*/ 2147483647 h 552"/>
                <a:gd name="T70" fmla="*/ 2147483647 w 246"/>
                <a:gd name="T71" fmla="*/ 2147483647 h 552"/>
                <a:gd name="T72" fmla="*/ 2147483647 w 246"/>
                <a:gd name="T73" fmla="*/ 2147483647 h 552"/>
                <a:gd name="T74" fmla="*/ 2147483647 w 246"/>
                <a:gd name="T75" fmla="*/ 2147483647 h 552"/>
                <a:gd name="T76" fmla="*/ 2147483647 w 246"/>
                <a:gd name="T77" fmla="*/ 2147483647 h 552"/>
                <a:gd name="T78" fmla="*/ 2147483647 w 246"/>
                <a:gd name="T79" fmla="*/ 2147483647 h 552"/>
                <a:gd name="T80" fmla="*/ 2147483647 w 246"/>
                <a:gd name="T81" fmla="*/ 2147483647 h 552"/>
                <a:gd name="T82" fmla="*/ 2147483647 w 246"/>
                <a:gd name="T83" fmla="*/ 2147483647 h 552"/>
                <a:gd name="T84" fmla="*/ 2147483647 w 246"/>
                <a:gd name="T85" fmla="*/ 2147483647 h 552"/>
                <a:gd name="T86" fmla="*/ 2147483647 w 246"/>
                <a:gd name="T87" fmla="*/ 2147483647 h 552"/>
                <a:gd name="T88" fmla="*/ 2147483647 w 246"/>
                <a:gd name="T89" fmla="*/ 2147483647 h 552"/>
                <a:gd name="T90" fmla="*/ 2147483647 w 246"/>
                <a:gd name="T91" fmla="*/ 2147483647 h 552"/>
                <a:gd name="T92" fmla="*/ 2147483647 w 246"/>
                <a:gd name="T93" fmla="*/ 2147483647 h 552"/>
                <a:gd name="T94" fmla="*/ 2147483647 w 246"/>
                <a:gd name="T95" fmla="*/ 2147483647 h 552"/>
                <a:gd name="T96" fmla="*/ 2147483647 w 246"/>
                <a:gd name="T97" fmla="*/ 2147483647 h 552"/>
                <a:gd name="T98" fmla="*/ 2147483647 w 246"/>
                <a:gd name="T99" fmla="*/ 2147483647 h 552"/>
                <a:gd name="T100" fmla="*/ 2147483647 w 246"/>
                <a:gd name="T101" fmla="*/ 2147483647 h 552"/>
                <a:gd name="T102" fmla="*/ 2147483647 w 246"/>
                <a:gd name="T103" fmla="*/ 2147483647 h 552"/>
                <a:gd name="T104" fmla="*/ 2147483647 w 246"/>
                <a:gd name="T105" fmla="*/ 2147483647 h 552"/>
                <a:gd name="T106" fmla="*/ 2147483647 w 246"/>
                <a:gd name="T107" fmla="*/ 2147483647 h 552"/>
                <a:gd name="T108" fmla="*/ 2147483647 w 246"/>
                <a:gd name="T109" fmla="*/ 2147483647 h 552"/>
                <a:gd name="T110" fmla="*/ 2147483647 w 246"/>
                <a:gd name="T111" fmla="*/ 2147483647 h 552"/>
                <a:gd name="T112" fmla="*/ 2147483647 w 246"/>
                <a:gd name="T113" fmla="*/ 2147483647 h 552"/>
                <a:gd name="T114" fmla="*/ 2147483647 w 246"/>
                <a:gd name="T115" fmla="*/ 2147483647 h 552"/>
                <a:gd name="T116" fmla="*/ 2147483647 w 246"/>
                <a:gd name="T117" fmla="*/ 2147483647 h 55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46"/>
                <a:gd name="T178" fmla="*/ 0 h 552"/>
                <a:gd name="T179" fmla="*/ 246 w 246"/>
                <a:gd name="T180" fmla="*/ 552 h 55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46" h="552">
                  <a:moveTo>
                    <a:pt x="196" y="154"/>
                  </a:moveTo>
                  <a:lnTo>
                    <a:pt x="196" y="148"/>
                  </a:lnTo>
                  <a:lnTo>
                    <a:pt x="200" y="142"/>
                  </a:lnTo>
                  <a:lnTo>
                    <a:pt x="206" y="128"/>
                  </a:lnTo>
                  <a:lnTo>
                    <a:pt x="216" y="116"/>
                  </a:lnTo>
                  <a:lnTo>
                    <a:pt x="224" y="108"/>
                  </a:lnTo>
                  <a:lnTo>
                    <a:pt x="238" y="102"/>
                  </a:lnTo>
                  <a:lnTo>
                    <a:pt x="244" y="96"/>
                  </a:lnTo>
                  <a:lnTo>
                    <a:pt x="246" y="92"/>
                  </a:lnTo>
                  <a:lnTo>
                    <a:pt x="246" y="88"/>
                  </a:lnTo>
                  <a:lnTo>
                    <a:pt x="244" y="78"/>
                  </a:lnTo>
                  <a:lnTo>
                    <a:pt x="242" y="68"/>
                  </a:lnTo>
                  <a:lnTo>
                    <a:pt x="236" y="70"/>
                  </a:lnTo>
                  <a:lnTo>
                    <a:pt x="230" y="70"/>
                  </a:lnTo>
                  <a:lnTo>
                    <a:pt x="232" y="74"/>
                  </a:lnTo>
                  <a:lnTo>
                    <a:pt x="232" y="82"/>
                  </a:lnTo>
                  <a:lnTo>
                    <a:pt x="232" y="88"/>
                  </a:lnTo>
                  <a:lnTo>
                    <a:pt x="228" y="90"/>
                  </a:lnTo>
                  <a:lnTo>
                    <a:pt x="220" y="98"/>
                  </a:lnTo>
                  <a:lnTo>
                    <a:pt x="210" y="102"/>
                  </a:lnTo>
                  <a:lnTo>
                    <a:pt x="200" y="104"/>
                  </a:lnTo>
                  <a:lnTo>
                    <a:pt x="192" y="104"/>
                  </a:lnTo>
                  <a:lnTo>
                    <a:pt x="184" y="102"/>
                  </a:lnTo>
                  <a:lnTo>
                    <a:pt x="180" y="100"/>
                  </a:lnTo>
                  <a:lnTo>
                    <a:pt x="172" y="100"/>
                  </a:lnTo>
                  <a:lnTo>
                    <a:pt x="174" y="90"/>
                  </a:lnTo>
                  <a:lnTo>
                    <a:pt x="178" y="84"/>
                  </a:lnTo>
                  <a:lnTo>
                    <a:pt x="180" y="76"/>
                  </a:lnTo>
                  <a:lnTo>
                    <a:pt x="182" y="68"/>
                  </a:lnTo>
                  <a:lnTo>
                    <a:pt x="180" y="62"/>
                  </a:lnTo>
                  <a:lnTo>
                    <a:pt x="176" y="58"/>
                  </a:lnTo>
                  <a:lnTo>
                    <a:pt x="170" y="58"/>
                  </a:lnTo>
                  <a:lnTo>
                    <a:pt x="162" y="56"/>
                  </a:lnTo>
                  <a:lnTo>
                    <a:pt x="160" y="54"/>
                  </a:lnTo>
                  <a:lnTo>
                    <a:pt x="158" y="50"/>
                  </a:lnTo>
                  <a:lnTo>
                    <a:pt x="156" y="46"/>
                  </a:lnTo>
                  <a:lnTo>
                    <a:pt x="152" y="44"/>
                  </a:lnTo>
                  <a:lnTo>
                    <a:pt x="144" y="42"/>
                  </a:lnTo>
                  <a:lnTo>
                    <a:pt x="138" y="40"/>
                  </a:lnTo>
                  <a:lnTo>
                    <a:pt x="132" y="40"/>
                  </a:lnTo>
                  <a:lnTo>
                    <a:pt x="128" y="38"/>
                  </a:lnTo>
                  <a:lnTo>
                    <a:pt x="122" y="34"/>
                  </a:lnTo>
                  <a:lnTo>
                    <a:pt x="110" y="18"/>
                  </a:lnTo>
                  <a:lnTo>
                    <a:pt x="102" y="14"/>
                  </a:lnTo>
                  <a:lnTo>
                    <a:pt x="98" y="10"/>
                  </a:lnTo>
                  <a:lnTo>
                    <a:pt x="98" y="8"/>
                  </a:lnTo>
                  <a:lnTo>
                    <a:pt x="84" y="8"/>
                  </a:lnTo>
                  <a:lnTo>
                    <a:pt x="76" y="10"/>
                  </a:lnTo>
                  <a:lnTo>
                    <a:pt x="72" y="12"/>
                  </a:lnTo>
                  <a:lnTo>
                    <a:pt x="70" y="18"/>
                  </a:lnTo>
                  <a:lnTo>
                    <a:pt x="64" y="10"/>
                  </a:lnTo>
                  <a:lnTo>
                    <a:pt x="56" y="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34" y="8"/>
                  </a:lnTo>
                  <a:lnTo>
                    <a:pt x="28" y="16"/>
                  </a:lnTo>
                  <a:lnTo>
                    <a:pt x="30" y="30"/>
                  </a:lnTo>
                  <a:lnTo>
                    <a:pt x="30" y="34"/>
                  </a:lnTo>
                  <a:lnTo>
                    <a:pt x="28" y="40"/>
                  </a:lnTo>
                  <a:lnTo>
                    <a:pt x="22" y="46"/>
                  </a:lnTo>
                  <a:lnTo>
                    <a:pt x="16" y="50"/>
                  </a:lnTo>
                  <a:lnTo>
                    <a:pt x="14" y="54"/>
                  </a:lnTo>
                  <a:lnTo>
                    <a:pt x="12" y="62"/>
                  </a:lnTo>
                  <a:lnTo>
                    <a:pt x="14" y="80"/>
                  </a:lnTo>
                  <a:lnTo>
                    <a:pt x="16" y="86"/>
                  </a:lnTo>
                  <a:lnTo>
                    <a:pt x="20" y="92"/>
                  </a:lnTo>
                  <a:lnTo>
                    <a:pt x="16" y="100"/>
                  </a:lnTo>
                  <a:lnTo>
                    <a:pt x="8" y="112"/>
                  </a:lnTo>
                  <a:lnTo>
                    <a:pt x="2" y="122"/>
                  </a:lnTo>
                  <a:lnTo>
                    <a:pt x="0" y="136"/>
                  </a:lnTo>
                  <a:lnTo>
                    <a:pt x="2" y="140"/>
                  </a:lnTo>
                  <a:lnTo>
                    <a:pt x="4" y="144"/>
                  </a:lnTo>
                  <a:lnTo>
                    <a:pt x="8" y="146"/>
                  </a:lnTo>
                  <a:lnTo>
                    <a:pt x="8" y="152"/>
                  </a:lnTo>
                  <a:lnTo>
                    <a:pt x="4" y="162"/>
                  </a:lnTo>
                  <a:lnTo>
                    <a:pt x="2" y="170"/>
                  </a:lnTo>
                  <a:lnTo>
                    <a:pt x="0" y="174"/>
                  </a:lnTo>
                  <a:lnTo>
                    <a:pt x="2" y="180"/>
                  </a:lnTo>
                  <a:lnTo>
                    <a:pt x="4" y="186"/>
                  </a:lnTo>
                  <a:lnTo>
                    <a:pt x="8" y="192"/>
                  </a:lnTo>
                  <a:lnTo>
                    <a:pt x="10" y="198"/>
                  </a:lnTo>
                  <a:lnTo>
                    <a:pt x="12" y="204"/>
                  </a:lnTo>
                  <a:lnTo>
                    <a:pt x="16" y="210"/>
                  </a:lnTo>
                  <a:lnTo>
                    <a:pt x="18" y="218"/>
                  </a:lnTo>
                  <a:lnTo>
                    <a:pt x="20" y="226"/>
                  </a:lnTo>
                  <a:lnTo>
                    <a:pt x="20" y="256"/>
                  </a:lnTo>
                  <a:lnTo>
                    <a:pt x="18" y="260"/>
                  </a:lnTo>
                  <a:lnTo>
                    <a:pt x="16" y="266"/>
                  </a:lnTo>
                  <a:lnTo>
                    <a:pt x="14" y="270"/>
                  </a:lnTo>
                  <a:lnTo>
                    <a:pt x="12" y="274"/>
                  </a:lnTo>
                  <a:lnTo>
                    <a:pt x="16" y="280"/>
                  </a:lnTo>
                  <a:lnTo>
                    <a:pt x="18" y="292"/>
                  </a:lnTo>
                  <a:lnTo>
                    <a:pt x="24" y="300"/>
                  </a:lnTo>
                  <a:lnTo>
                    <a:pt x="26" y="308"/>
                  </a:lnTo>
                  <a:lnTo>
                    <a:pt x="24" y="310"/>
                  </a:lnTo>
                  <a:lnTo>
                    <a:pt x="22" y="312"/>
                  </a:lnTo>
                  <a:lnTo>
                    <a:pt x="20" y="316"/>
                  </a:lnTo>
                  <a:lnTo>
                    <a:pt x="18" y="322"/>
                  </a:lnTo>
                  <a:lnTo>
                    <a:pt x="20" y="336"/>
                  </a:lnTo>
                  <a:lnTo>
                    <a:pt x="26" y="348"/>
                  </a:lnTo>
                  <a:lnTo>
                    <a:pt x="30" y="362"/>
                  </a:lnTo>
                  <a:lnTo>
                    <a:pt x="32" y="370"/>
                  </a:lnTo>
                  <a:lnTo>
                    <a:pt x="30" y="374"/>
                  </a:lnTo>
                  <a:lnTo>
                    <a:pt x="26" y="374"/>
                  </a:lnTo>
                  <a:lnTo>
                    <a:pt x="38" y="394"/>
                  </a:lnTo>
                  <a:lnTo>
                    <a:pt x="46" y="408"/>
                  </a:lnTo>
                  <a:lnTo>
                    <a:pt x="50" y="412"/>
                  </a:lnTo>
                  <a:lnTo>
                    <a:pt x="54" y="414"/>
                  </a:lnTo>
                  <a:lnTo>
                    <a:pt x="52" y="418"/>
                  </a:lnTo>
                  <a:lnTo>
                    <a:pt x="50" y="422"/>
                  </a:lnTo>
                  <a:lnTo>
                    <a:pt x="52" y="432"/>
                  </a:lnTo>
                  <a:lnTo>
                    <a:pt x="54" y="438"/>
                  </a:lnTo>
                  <a:lnTo>
                    <a:pt x="58" y="446"/>
                  </a:lnTo>
                  <a:lnTo>
                    <a:pt x="58" y="456"/>
                  </a:lnTo>
                  <a:lnTo>
                    <a:pt x="58" y="462"/>
                  </a:lnTo>
                  <a:lnTo>
                    <a:pt x="56" y="464"/>
                  </a:lnTo>
                  <a:lnTo>
                    <a:pt x="54" y="468"/>
                  </a:lnTo>
                  <a:lnTo>
                    <a:pt x="52" y="472"/>
                  </a:lnTo>
                  <a:lnTo>
                    <a:pt x="54" y="474"/>
                  </a:lnTo>
                  <a:lnTo>
                    <a:pt x="54" y="476"/>
                  </a:lnTo>
                  <a:lnTo>
                    <a:pt x="56" y="480"/>
                  </a:lnTo>
                  <a:lnTo>
                    <a:pt x="56" y="484"/>
                  </a:lnTo>
                  <a:lnTo>
                    <a:pt x="54" y="494"/>
                  </a:lnTo>
                  <a:lnTo>
                    <a:pt x="52" y="504"/>
                  </a:lnTo>
                  <a:lnTo>
                    <a:pt x="54" y="510"/>
                  </a:lnTo>
                  <a:lnTo>
                    <a:pt x="56" y="514"/>
                  </a:lnTo>
                  <a:lnTo>
                    <a:pt x="64" y="520"/>
                  </a:lnTo>
                  <a:lnTo>
                    <a:pt x="70" y="524"/>
                  </a:lnTo>
                  <a:lnTo>
                    <a:pt x="78" y="528"/>
                  </a:lnTo>
                  <a:lnTo>
                    <a:pt x="84" y="534"/>
                  </a:lnTo>
                  <a:lnTo>
                    <a:pt x="86" y="540"/>
                  </a:lnTo>
                  <a:lnTo>
                    <a:pt x="88" y="546"/>
                  </a:lnTo>
                  <a:lnTo>
                    <a:pt x="92" y="552"/>
                  </a:lnTo>
                  <a:lnTo>
                    <a:pt x="140" y="552"/>
                  </a:lnTo>
                  <a:lnTo>
                    <a:pt x="128" y="532"/>
                  </a:lnTo>
                  <a:lnTo>
                    <a:pt x="124" y="526"/>
                  </a:lnTo>
                  <a:lnTo>
                    <a:pt x="124" y="522"/>
                  </a:lnTo>
                  <a:lnTo>
                    <a:pt x="124" y="518"/>
                  </a:lnTo>
                  <a:lnTo>
                    <a:pt x="124" y="516"/>
                  </a:lnTo>
                  <a:lnTo>
                    <a:pt x="124" y="514"/>
                  </a:lnTo>
                  <a:lnTo>
                    <a:pt x="128" y="512"/>
                  </a:lnTo>
                  <a:lnTo>
                    <a:pt x="134" y="508"/>
                  </a:lnTo>
                  <a:lnTo>
                    <a:pt x="138" y="504"/>
                  </a:lnTo>
                  <a:lnTo>
                    <a:pt x="134" y="502"/>
                  </a:lnTo>
                  <a:lnTo>
                    <a:pt x="134" y="500"/>
                  </a:lnTo>
                  <a:lnTo>
                    <a:pt x="134" y="494"/>
                  </a:lnTo>
                  <a:lnTo>
                    <a:pt x="136" y="490"/>
                  </a:lnTo>
                  <a:lnTo>
                    <a:pt x="142" y="484"/>
                  </a:lnTo>
                  <a:lnTo>
                    <a:pt x="150" y="478"/>
                  </a:lnTo>
                  <a:lnTo>
                    <a:pt x="152" y="474"/>
                  </a:lnTo>
                  <a:lnTo>
                    <a:pt x="152" y="470"/>
                  </a:lnTo>
                  <a:lnTo>
                    <a:pt x="152" y="464"/>
                  </a:lnTo>
                  <a:lnTo>
                    <a:pt x="148" y="460"/>
                  </a:lnTo>
                  <a:lnTo>
                    <a:pt x="148" y="458"/>
                  </a:lnTo>
                  <a:lnTo>
                    <a:pt x="140" y="456"/>
                  </a:lnTo>
                  <a:lnTo>
                    <a:pt x="128" y="450"/>
                  </a:lnTo>
                  <a:lnTo>
                    <a:pt x="118" y="444"/>
                  </a:lnTo>
                  <a:lnTo>
                    <a:pt x="116" y="442"/>
                  </a:lnTo>
                  <a:lnTo>
                    <a:pt x="114" y="440"/>
                  </a:lnTo>
                  <a:lnTo>
                    <a:pt x="116" y="436"/>
                  </a:lnTo>
                  <a:lnTo>
                    <a:pt x="118" y="432"/>
                  </a:lnTo>
                  <a:lnTo>
                    <a:pt x="124" y="424"/>
                  </a:lnTo>
                  <a:lnTo>
                    <a:pt x="134" y="418"/>
                  </a:lnTo>
                  <a:lnTo>
                    <a:pt x="140" y="410"/>
                  </a:lnTo>
                  <a:lnTo>
                    <a:pt x="138" y="404"/>
                  </a:lnTo>
                  <a:lnTo>
                    <a:pt x="136" y="396"/>
                  </a:lnTo>
                  <a:lnTo>
                    <a:pt x="138" y="390"/>
                  </a:lnTo>
                  <a:lnTo>
                    <a:pt x="140" y="388"/>
                  </a:lnTo>
                  <a:lnTo>
                    <a:pt x="144" y="386"/>
                  </a:lnTo>
                  <a:lnTo>
                    <a:pt x="140" y="380"/>
                  </a:lnTo>
                  <a:lnTo>
                    <a:pt x="136" y="374"/>
                  </a:lnTo>
                  <a:lnTo>
                    <a:pt x="142" y="378"/>
                  </a:lnTo>
                  <a:lnTo>
                    <a:pt x="144" y="380"/>
                  </a:lnTo>
                  <a:lnTo>
                    <a:pt x="148" y="382"/>
                  </a:lnTo>
                  <a:lnTo>
                    <a:pt x="152" y="380"/>
                  </a:lnTo>
                  <a:lnTo>
                    <a:pt x="152" y="374"/>
                  </a:lnTo>
                  <a:lnTo>
                    <a:pt x="152" y="368"/>
                  </a:lnTo>
                  <a:lnTo>
                    <a:pt x="146" y="366"/>
                  </a:lnTo>
                  <a:lnTo>
                    <a:pt x="140" y="368"/>
                  </a:lnTo>
                  <a:lnTo>
                    <a:pt x="134" y="370"/>
                  </a:lnTo>
                  <a:lnTo>
                    <a:pt x="126" y="360"/>
                  </a:lnTo>
                  <a:lnTo>
                    <a:pt x="122" y="346"/>
                  </a:lnTo>
                  <a:lnTo>
                    <a:pt x="128" y="346"/>
                  </a:lnTo>
                  <a:lnTo>
                    <a:pt x="136" y="346"/>
                  </a:lnTo>
                  <a:lnTo>
                    <a:pt x="144" y="350"/>
                  </a:lnTo>
                  <a:lnTo>
                    <a:pt x="152" y="350"/>
                  </a:lnTo>
                  <a:lnTo>
                    <a:pt x="158" y="348"/>
                  </a:lnTo>
                  <a:lnTo>
                    <a:pt x="164" y="344"/>
                  </a:lnTo>
                  <a:lnTo>
                    <a:pt x="160" y="340"/>
                  </a:lnTo>
                  <a:lnTo>
                    <a:pt x="156" y="336"/>
                  </a:lnTo>
                  <a:lnTo>
                    <a:pt x="156" y="334"/>
                  </a:lnTo>
                  <a:lnTo>
                    <a:pt x="156" y="326"/>
                  </a:lnTo>
                  <a:lnTo>
                    <a:pt x="162" y="320"/>
                  </a:lnTo>
                  <a:lnTo>
                    <a:pt x="168" y="314"/>
                  </a:lnTo>
                  <a:lnTo>
                    <a:pt x="176" y="312"/>
                  </a:lnTo>
                  <a:lnTo>
                    <a:pt x="192" y="308"/>
                  </a:lnTo>
                  <a:lnTo>
                    <a:pt x="206" y="306"/>
                  </a:lnTo>
                  <a:lnTo>
                    <a:pt x="210" y="304"/>
                  </a:lnTo>
                  <a:lnTo>
                    <a:pt x="216" y="300"/>
                  </a:lnTo>
                  <a:lnTo>
                    <a:pt x="224" y="290"/>
                  </a:lnTo>
                  <a:lnTo>
                    <a:pt x="230" y="280"/>
                  </a:lnTo>
                  <a:lnTo>
                    <a:pt x="232" y="268"/>
                  </a:lnTo>
                  <a:lnTo>
                    <a:pt x="230" y="262"/>
                  </a:lnTo>
                  <a:lnTo>
                    <a:pt x="226" y="258"/>
                  </a:lnTo>
                  <a:lnTo>
                    <a:pt x="222" y="254"/>
                  </a:lnTo>
                  <a:lnTo>
                    <a:pt x="220" y="250"/>
                  </a:lnTo>
                  <a:lnTo>
                    <a:pt x="220" y="248"/>
                  </a:lnTo>
                  <a:lnTo>
                    <a:pt x="220" y="242"/>
                  </a:lnTo>
                  <a:lnTo>
                    <a:pt x="206" y="232"/>
                  </a:lnTo>
                  <a:lnTo>
                    <a:pt x="198" y="226"/>
                  </a:lnTo>
                  <a:lnTo>
                    <a:pt x="194" y="220"/>
                  </a:lnTo>
                  <a:lnTo>
                    <a:pt x="196" y="154"/>
                  </a:lnTo>
                  <a:lnTo>
                    <a:pt x="196" y="148"/>
                  </a:lnTo>
                  <a:lnTo>
                    <a:pt x="200" y="142"/>
                  </a:lnTo>
                  <a:lnTo>
                    <a:pt x="206" y="128"/>
                  </a:lnTo>
                  <a:lnTo>
                    <a:pt x="216" y="116"/>
                  </a:lnTo>
                  <a:lnTo>
                    <a:pt x="224" y="108"/>
                  </a:lnTo>
                  <a:lnTo>
                    <a:pt x="238" y="102"/>
                  </a:lnTo>
                  <a:lnTo>
                    <a:pt x="244" y="96"/>
                  </a:lnTo>
                  <a:lnTo>
                    <a:pt x="246" y="92"/>
                  </a:lnTo>
                  <a:lnTo>
                    <a:pt x="246" y="88"/>
                  </a:lnTo>
                  <a:lnTo>
                    <a:pt x="244" y="78"/>
                  </a:lnTo>
                  <a:lnTo>
                    <a:pt x="242" y="68"/>
                  </a:lnTo>
                  <a:lnTo>
                    <a:pt x="244" y="78"/>
                  </a:lnTo>
                  <a:lnTo>
                    <a:pt x="246" y="88"/>
                  </a:lnTo>
                  <a:lnTo>
                    <a:pt x="246" y="92"/>
                  </a:lnTo>
                  <a:lnTo>
                    <a:pt x="244" y="96"/>
                  </a:lnTo>
                  <a:lnTo>
                    <a:pt x="238" y="102"/>
                  </a:lnTo>
                  <a:lnTo>
                    <a:pt x="224" y="108"/>
                  </a:lnTo>
                  <a:lnTo>
                    <a:pt x="216" y="116"/>
                  </a:lnTo>
                  <a:lnTo>
                    <a:pt x="206" y="128"/>
                  </a:lnTo>
                  <a:lnTo>
                    <a:pt x="200" y="142"/>
                  </a:lnTo>
                  <a:lnTo>
                    <a:pt x="196" y="148"/>
                  </a:lnTo>
                  <a:lnTo>
                    <a:pt x="196" y="154"/>
                  </a:lnTo>
                  <a:lnTo>
                    <a:pt x="194" y="220"/>
                  </a:lnTo>
                  <a:lnTo>
                    <a:pt x="196" y="15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45" name="Freeform 99"/>
            <p:cNvSpPr>
              <a:spLocks/>
            </p:cNvSpPr>
            <p:nvPr/>
          </p:nvSpPr>
          <p:spPr bwMode="auto">
            <a:xfrm>
              <a:off x="3007326" y="5097291"/>
              <a:ext cx="281358" cy="1071246"/>
            </a:xfrm>
            <a:custGeom>
              <a:avLst/>
              <a:gdLst>
                <a:gd name="T0" fmla="*/ 2147483647 w 192"/>
                <a:gd name="T1" fmla="*/ 2147483647 h 678"/>
                <a:gd name="T2" fmla="*/ 2147483647 w 192"/>
                <a:gd name="T3" fmla="*/ 2147483647 h 678"/>
                <a:gd name="T4" fmla="*/ 2147483647 w 192"/>
                <a:gd name="T5" fmla="*/ 2147483647 h 678"/>
                <a:gd name="T6" fmla="*/ 2147483647 w 192"/>
                <a:gd name="T7" fmla="*/ 2147483647 h 678"/>
                <a:gd name="T8" fmla="*/ 2147483647 w 192"/>
                <a:gd name="T9" fmla="*/ 2147483647 h 678"/>
                <a:gd name="T10" fmla="*/ 2147483647 w 192"/>
                <a:gd name="T11" fmla="*/ 2147483647 h 678"/>
                <a:gd name="T12" fmla="*/ 2147483647 w 192"/>
                <a:gd name="T13" fmla="*/ 2147483647 h 678"/>
                <a:gd name="T14" fmla="*/ 2147483647 w 192"/>
                <a:gd name="T15" fmla="*/ 2147483647 h 678"/>
                <a:gd name="T16" fmla="*/ 2147483647 w 192"/>
                <a:gd name="T17" fmla="*/ 2147483647 h 678"/>
                <a:gd name="T18" fmla="*/ 2147483647 w 192"/>
                <a:gd name="T19" fmla="*/ 2147483647 h 678"/>
                <a:gd name="T20" fmla="*/ 2147483647 w 192"/>
                <a:gd name="T21" fmla="*/ 2147483647 h 678"/>
                <a:gd name="T22" fmla="*/ 2147483647 w 192"/>
                <a:gd name="T23" fmla="*/ 2147483647 h 678"/>
                <a:gd name="T24" fmla="*/ 2147483647 w 192"/>
                <a:gd name="T25" fmla="*/ 2147483647 h 678"/>
                <a:gd name="T26" fmla="*/ 2147483647 w 192"/>
                <a:gd name="T27" fmla="*/ 2147483647 h 678"/>
                <a:gd name="T28" fmla="*/ 2147483647 w 192"/>
                <a:gd name="T29" fmla="*/ 2147483647 h 678"/>
                <a:gd name="T30" fmla="*/ 2147483647 w 192"/>
                <a:gd name="T31" fmla="*/ 2147483647 h 678"/>
                <a:gd name="T32" fmla="*/ 2147483647 w 192"/>
                <a:gd name="T33" fmla="*/ 2147483647 h 678"/>
                <a:gd name="T34" fmla="*/ 2147483647 w 192"/>
                <a:gd name="T35" fmla="*/ 2147483647 h 678"/>
                <a:gd name="T36" fmla="*/ 2147483647 w 192"/>
                <a:gd name="T37" fmla="*/ 2147483647 h 678"/>
                <a:gd name="T38" fmla="*/ 2147483647 w 192"/>
                <a:gd name="T39" fmla="*/ 2147483647 h 678"/>
                <a:gd name="T40" fmla="*/ 2147483647 w 192"/>
                <a:gd name="T41" fmla="*/ 2147483647 h 678"/>
                <a:gd name="T42" fmla="*/ 2147483647 w 192"/>
                <a:gd name="T43" fmla="*/ 2147483647 h 678"/>
                <a:gd name="T44" fmla="*/ 2147483647 w 192"/>
                <a:gd name="T45" fmla="*/ 0 h 678"/>
                <a:gd name="T46" fmla="*/ 0 w 192"/>
                <a:gd name="T47" fmla="*/ 2147483647 h 678"/>
                <a:gd name="T48" fmla="*/ 2147483647 w 192"/>
                <a:gd name="T49" fmla="*/ 2147483647 h 678"/>
                <a:gd name="T50" fmla="*/ 2147483647 w 192"/>
                <a:gd name="T51" fmla="*/ 2147483647 h 678"/>
                <a:gd name="T52" fmla="*/ 2147483647 w 192"/>
                <a:gd name="T53" fmla="*/ 2147483647 h 678"/>
                <a:gd name="T54" fmla="*/ 2147483647 w 192"/>
                <a:gd name="T55" fmla="*/ 2147483647 h 678"/>
                <a:gd name="T56" fmla="*/ 2147483647 w 192"/>
                <a:gd name="T57" fmla="*/ 2147483647 h 678"/>
                <a:gd name="T58" fmla="*/ 2147483647 w 192"/>
                <a:gd name="T59" fmla="*/ 2147483647 h 678"/>
                <a:gd name="T60" fmla="*/ 2147483647 w 192"/>
                <a:gd name="T61" fmla="*/ 2147483647 h 678"/>
                <a:gd name="T62" fmla="*/ 2147483647 w 192"/>
                <a:gd name="T63" fmla="*/ 2147483647 h 678"/>
                <a:gd name="T64" fmla="*/ 2147483647 w 192"/>
                <a:gd name="T65" fmla="*/ 2147483647 h 678"/>
                <a:gd name="T66" fmla="*/ 2147483647 w 192"/>
                <a:gd name="T67" fmla="*/ 2147483647 h 678"/>
                <a:gd name="T68" fmla="*/ 2147483647 w 192"/>
                <a:gd name="T69" fmla="*/ 2147483647 h 678"/>
                <a:gd name="T70" fmla="*/ 2147483647 w 192"/>
                <a:gd name="T71" fmla="*/ 2147483647 h 678"/>
                <a:gd name="T72" fmla="*/ 2147483647 w 192"/>
                <a:gd name="T73" fmla="*/ 2147483647 h 678"/>
                <a:gd name="T74" fmla="*/ 2147483647 w 192"/>
                <a:gd name="T75" fmla="*/ 2147483647 h 678"/>
                <a:gd name="T76" fmla="*/ 2147483647 w 192"/>
                <a:gd name="T77" fmla="*/ 2147483647 h 678"/>
                <a:gd name="T78" fmla="*/ 2147483647 w 192"/>
                <a:gd name="T79" fmla="*/ 2147483647 h 678"/>
                <a:gd name="T80" fmla="*/ 2147483647 w 192"/>
                <a:gd name="T81" fmla="*/ 2147483647 h 678"/>
                <a:gd name="T82" fmla="*/ 2147483647 w 192"/>
                <a:gd name="T83" fmla="*/ 2147483647 h 678"/>
                <a:gd name="T84" fmla="*/ 2147483647 w 192"/>
                <a:gd name="T85" fmla="*/ 2147483647 h 678"/>
                <a:gd name="T86" fmla="*/ 2147483647 w 192"/>
                <a:gd name="T87" fmla="*/ 2147483647 h 678"/>
                <a:gd name="T88" fmla="*/ 2147483647 w 192"/>
                <a:gd name="T89" fmla="*/ 2147483647 h 678"/>
                <a:gd name="T90" fmla="*/ 2147483647 w 192"/>
                <a:gd name="T91" fmla="*/ 2147483647 h 678"/>
                <a:gd name="T92" fmla="*/ 2147483647 w 192"/>
                <a:gd name="T93" fmla="*/ 2147483647 h 678"/>
                <a:gd name="T94" fmla="*/ 2147483647 w 192"/>
                <a:gd name="T95" fmla="*/ 2147483647 h 6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92"/>
                <a:gd name="T145" fmla="*/ 0 h 678"/>
                <a:gd name="T146" fmla="*/ 192 w 192"/>
                <a:gd name="T147" fmla="*/ 678 h 6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92" h="678">
                  <a:moveTo>
                    <a:pt x="174" y="624"/>
                  </a:moveTo>
                  <a:lnTo>
                    <a:pt x="126" y="624"/>
                  </a:lnTo>
                  <a:lnTo>
                    <a:pt x="122" y="618"/>
                  </a:lnTo>
                  <a:lnTo>
                    <a:pt x="120" y="612"/>
                  </a:lnTo>
                  <a:lnTo>
                    <a:pt x="118" y="606"/>
                  </a:lnTo>
                  <a:lnTo>
                    <a:pt x="112" y="600"/>
                  </a:lnTo>
                  <a:lnTo>
                    <a:pt x="104" y="596"/>
                  </a:lnTo>
                  <a:lnTo>
                    <a:pt x="98" y="592"/>
                  </a:lnTo>
                  <a:lnTo>
                    <a:pt x="90" y="586"/>
                  </a:lnTo>
                  <a:lnTo>
                    <a:pt x="88" y="582"/>
                  </a:lnTo>
                  <a:lnTo>
                    <a:pt x="86" y="576"/>
                  </a:lnTo>
                  <a:lnTo>
                    <a:pt x="88" y="566"/>
                  </a:lnTo>
                  <a:lnTo>
                    <a:pt x="90" y="556"/>
                  </a:lnTo>
                  <a:lnTo>
                    <a:pt x="90" y="552"/>
                  </a:lnTo>
                  <a:lnTo>
                    <a:pt x="88" y="548"/>
                  </a:lnTo>
                  <a:lnTo>
                    <a:pt x="88" y="546"/>
                  </a:lnTo>
                  <a:lnTo>
                    <a:pt x="86" y="544"/>
                  </a:lnTo>
                  <a:lnTo>
                    <a:pt x="88" y="540"/>
                  </a:lnTo>
                  <a:lnTo>
                    <a:pt x="90" y="536"/>
                  </a:lnTo>
                  <a:lnTo>
                    <a:pt x="92" y="534"/>
                  </a:lnTo>
                  <a:lnTo>
                    <a:pt x="92" y="528"/>
                  </a:lnTo>
                  <a:lnTo>
                    <a:pt x="92" y="518"/>
                  </a:lnTo>
                  <a:lnTo>
                    <a:pt x="88" y="510"/>
                  </a:lnTo>
                  <a:lnTo>
                    <a:pt x="86" y="504"/>
                  </a:lnTo>
                  <a:lnTo>
                    <a:pt x="84" y="494"/>
                  </a:lnTo>
                  <a:lnTo>
                    <a:pt x="86" y="490"/>
                  </a:lnTo>
                  <a:lnTo>
                    <a:pt x="88" y="486"/>
                  </a:lnTo>
                  <a:lnTo>
                    <a:pt x="84" y="484"/>
                  </a:lnTo>
                  <a:lnTo>
                    <a:pt x="80" y="480"/>
                  </a:lnTo>
                  <a:lnTo>
                    <a:pt x="72" y="466"/>
                  </a:lnTo>
                  <a:lnTo>
                    <a:pt x="60" y="446"/>
                  </a:lnTo>
                  <a:lnTo>
                    <a:pt x="64" y="446"/>
                  </a:lnTo>
                  <a:lnTo>
                    <a:pt x="66" y="442"/>
                  </a:lnTo>
                  <a:lnTo>
                    <a:pt x="64" y="434"/>
                  </a:lnTo>
                  <a:lnTo>
                    <a:pt x="60" y="420"/>
                  </a:lnTo>
                  <a:lnTo>
                    <a:pt x="54" y="408"/>
                  </a:lnTo>
                  <a:lnTo>
                    <a:pt x="52" y="394"/>
                  </a:lnTo>
                  <a:lnTo>
                    <a:pt x="54" y="388"/>
                  </a:lnTo>
                  <a:lnTo>
                    <a:pt x="56" y="384"/>
                  </a:lnTo>
                  <a:lnTo>
                    <a:pt x="58" y="382"/>
                  </a:lnTo>
                  <a:lnTo>
                    <a:pt x="60" y="380"/>
                  </a:lnTo>
                  <a:lnTo>
                    <a:pt x="58" y="372"/>
                  </a:lnTo>
                  <a:lnTo>
                    <a:pt x="52" y="364"/>
                  </a:lnTo>
                  <a:lnTo>
                    <a:pt x="50" y="352"/>
                  </a:lnTo>
                  <a:lnTo>
                    <a:pt x="46" y="346"/>
                  </a:lnTo>
                  <a:lnTo>
                    <a:pt x="48" y="342"/>
                  </a:lnTo>
                  <a:lnTo>
                    <a:pt x="50" y="338"/>
                  </a:lnTo>
                  <a:lnTo>
                    <a:pt x="52" y="332"/>
                  </a:lnTo>
                  <a:lnTo>
                    <a:pt x="54" y="328"/>
                  </a:lnTo>
                  <a:lnTo>
                    <a:pt x="54" y="298"/>
                  </a:lnTo>
                  <a:lnTo>
                    <a:pt x="52" y="290"/>
                  </a:lnTo>
                  <a:lnTo>
                    <a:pt x="50" y="282"/>
                  </a:lnTo>
                  <a:lnTo>
                    <a:pt x="46" y="276"/>
                  </a:lnTo>
                  <a:lnTo>
                    <a:pt x="44" y="270"/>
                  </a:lnTo>
                  <a:lnTo>
                    <a:pt x="42" y="264"/>
                  </a:lnTo>
                  <a:lnTo>
                    <a:pt x="38" y="258"/>
                  </a:lnTo>
                  <a:lnTo>
                    <a:pt x="36" y="252"/>
                  </a:lnTo>
                  <a:lnTo>
                    <a:pt x="34" y="246"/>
                  </a:lnTo>
                  <a:lnTo>
                    <a:pt x="36" y="242"/>
                  </a:lnTo>
                  <a:lnTo>
                    <a:pt x="38" y="234"/>
                  </a:lnTo>
                  <a:lnTo>
                    <a:pt x="42" y="224"/>
                  </a:lnTo>
                  <a:lnTo>
                    <a:pt x="42" y="218"/>
                  </a:lnTo>
                  <a:lnTo>
                    <a:pt x="38" y="216"/>
                  </a:lnTo>
                  <a:lnTo>
                    <a:pt x="36" y="212"/>
                  </a:lnTo>
                  <a:lnTo>
                    <a:pt x="34" y="208"/>
                  </a:lnTo>
                  <a:lnTo>
                    <a:pt x="36" y="194"/>
                  </a:lnTo>
                  <a:lnTo>
                    <a:pt x="42" y="184"/>
                  </a:lnTo>
                  <a:lnTo>
                    <a:pt x="50" y="172"/>
                  </a:lnTo>
                  <a:lnTo>
                    <a:pt x="54" y="164"/>
                  </a:lnTo>
                  <a:lnTo>
                    <a:pt x="50" y="158"/>
                  </a:lnTo>
                  <a:lnTo>
                    <a:pt x="48" y="152"/>
                  </a:lnTo>
                  <a:lnTo>
                    <a:pt x="46" y="134"/>
                  </a:lnTo>
                  <a:lnTo>
                    <a:pt x="48" y="126"/>
                  </a:lnTo>
                  <a:lnTo>
                    <a:pt x="50" y="122"/>
                  </a:lnTo>
                  <a:lnTo>
                    <a:pt x="56" y="118"/>
                  </a:lnTo>
                  <a:lnTo>
                    <a:pt x="62" y="112"/>
                  </a:lnTo>
                  <a:lnTo>
                    <a:pt x="64" y="106"/>
                  </a:lnTo>
                  <a:lnTo>
                    <a:pt x="64" y="102"/>
                  </a:lnTo>
                  <a:lnTo>
                    <a:pt x="62" y="88"/>
                  </a:lnTo>
                  <a:lnTo>
                    <a:pt x="60" y="90"/>
                  </a:lnTo>
                  <a:lnTo>
                    <a:pt x="56" y="90"/>
                  </a:lnTo>
                  <a:lnTo>
                    <a:pt x="52" y="90"/>
                  </a:lnTo>
                  <a:lnTo>
                    <a:pt x="50" y="86"/>
                  </a:lnTo>
                  <a:lnTo>
                    <a:pt x="48" y="80"/>
                  </a:lnTo>
                  <a:lnTo>
                    <a:pt x="42" y="60"/>
                  </a:lnTo>
                  <a:lnTo>
                    <a:pt x="40" y="56"/>
                  </a:lnTo>
                  <a:lnTo>
                    <a:pt x="36" y="54"/>
                  </a:lnTo>
                  <a:lnTo>
                    <a:pt x="34" y="52"/>
                  </a:lnTo>
                  <a:lnTo>
                    <a:pt x="32" y="50"/>
                  </a:lnTo>
                  <a:lnTo>
                    <a:pt x="28" y="20"/>
                  </a:lnTo>
                  <a:lnTo>
                    <a:pt x="22" y="8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8" y="4"/>
                  </a:lnTo>
                  <a:lnTo>
                    <a:pt x="4" y="6"/>
                  </a:lnTo>
                  <a:lnTo>
                    <a:pt x="0" y="8"/>
                  </a:lnTo>
                  <a:lnTo>
                    <a:pt x="4" y="18"/>
                  </a:lnTo>
                  <a:lnTo>
                    <a:pt x="8" y="32"/>
                  </a:lnTo>
                  <a:lnTo>
                    <a:pt x="12" y="48"/>
                  </a:lnTo>
                  <a:lnTo>
                    <a:pt x="14" y="66"/>
                  </a:lnTo>
                  <a:lnTo>
                    <a:pt x="10" y="80"/>
                  </a:lnTo>
                  <a:lnTo>
                    <a:pt x="8" y="96"/>
                  </a:lnTo>
                  <a:lnTo>
                    <a:pt x="12" y="102"/>
                  </a:lnTo>
                  <a:lnTo>
                    <a:pt x="16" y="106"/>
                  </a:lnTo>
                  <a:lnTo>
                    <a:pt x="18" y="118"/>
                  </a:lnTo>
                  <a:lnTo>
                    <a:pt x="18" y="134"/>
                  </a:lnTo>
                  <a:lnTo>
                    <a:pt x="16" y="162"/>
                  </a:lnTo>
                  <a:lnTo>
                    <a:pt x="10" y="192"/>
                  </a:lnTo>
                  <a:lnTo>
                    <a:pt x="12" y="198"/>
                  </a:lnTo>
                  <a:lnTo>
                    <a:pt x="14" y="202"/>
                  </a:lnTo>
                  <a:lnTo>
                    <a:pt x="16" y="206"/>
                  </a:lnTo>
                  <a:lnTo>
                    <a:pt x="18" y="210"/>
                  </a:lnTo>
                  <a:lnTo>
                    <a:pt x="18" y="214"/>
                  </a:lnTo>
                  <a:lnTo>
                    <a:pt x="16" y="214"/>
                  </a:lnTo>
                  <a:lnTo>
                    <a:pt x="14" y="216"/>
                  </a:lnTo>
                  <a:lnTo>
                    <a:pt x="14" y="218"/>
                  </a:lnTo>
                  <a:lnTo>
                    <a:pt x="14" y="236"/>
                  </a:lnTo>
                  <a:lnTo>
                    <a:pt x="20" y="252"/>
                  </a:lnTo>
                  <a:lnTo>
                    <a:pt x="22" y="268"/>
                  </a:lnTo>
                  <a:lnTo>
                    <a:pt x="24" y="286"/>
                  </a:lnTo>
                  <a:lnTo>
                    <a:pt x="22" y="302"/>
                  </a:lnTo>
                  <a:lnTo>
                    <a:pt x="22" y="310"/>
                  </a:lnTo>
                  <a:lnTo>
                    <a:pt x="20" y="318"/>
                  </a:lnTo>
                  <a:lnTo>
                    <a:pt x="22" y="326"/>
                  </a:lnTo>
                  <a:lnTo>
                    <a:pt x="22" y="332"/>
                  </a:lnTo>
                  <a:lnTo>
                    <a:pt x="20" y="340"/>
                  </a:lnTo>
                  <a:lnTo>
                    <a:pt x="16" y="346"/>
                  </a:lnTo>
                  <a:lnTo>
                    <a:pt x="12" y="350"/>
                  </a:lnTo>
                  <a:lnTo>
                    <a:pt x="10" y="352"/>
                  </a:lnTo>
                  <a:lnTo>
                    <a:pt x="10" y="358"/>
                  </a:lnTo>
                  <a:lnTo>
                    <a:pt x="12" y="362"/>
                  </a:lnTo>
                  <a:lnTo>
                    <a:pt x="18" y="372"/>
                  </a:lnTo>
                  <a:lnTo>
                    <a:pt x="22" y="380"/>
                  </a:lnTo>
                  <a:lnTo>
                    <a:pt x="24" y="388"/>
                  </a:lnTo>
                  <a:lnTo>
                    <a:pt x="24" y="404"/>
                  </a:lnTo>
                  <a:lnTo>
                    <a:pt x="26" y="418"/>
                  </a:lnTo>
                  <a:lnTo>
                    <a:pt x="28" y="436"/>
                  </a:lnTo>
                  <a:lnTo>
                    <a:pt x="34" y="456"/>
                  </a:lnTo>
                  <a:lnTo>
                    <a:pt x="36" y="462"/>
                  </a:lnTo>
                  <a:lnTo>
                    <a:pt x="40" y="462"/>
                  </a:lnTo>
                  <a:lnTo>
                    <a:pt x="44" y="462"/>
                  </a:lnTo>
                  <a:lnTo>
                    <a:pt x="46" y="462"/>
                  </a:lnTo>
                  <a:lnTo>
                    <a:pt x="46" y="460"/>
                  </a:lnTo>
                  <a:lnTo>
                    <a:pt x="44" y="448"/>
                  </a:lnTo>
                  <a:lnTo>
                    <a:pt x="40" y="436"/>
                  </a:lnTo>
                  <a:lnTo>
                    <a:pt x="44" y="434"/>
                  </a:lnTo>
                  <a:lnTo>
                    <a:pt x="50" y="434"/>
                  </a:lnTo>
                  <a:lnTo>
                    <a:pt x="52" y="442"/>
                  </a:lnTo>
                  <a:lnTo>
                    <a:pt x="52" y="456"/>
                  </a:lnTo>
                  <a:lnTo>
                    <a:pt x="54" y="462"/>
                  </a:lnTo>
                  <a:lnTo>
                    <a:pt x="56" y="466"/>
                  </a:lnTo>
                  <a:lnTo>
                    <a:pt x="56" y="480"/>
                  </a:lnTo>
                  <a:lnTo>
                    <a:pt x="50" y="482"/>
                  </a:lnTo>
                  <a:lnTo>
                    <a:pt x="44" y="482"/>
                  </a:lnTo>
                  <a:lnTo>
                    <a:pt x="46" y="486"/>
                  </a:lnTo>
                  <a:lnTo>
                    <a:pt x="48" y="490"/>
                  </a:lnTo>
                  <a:lnTo>
                    <a:pt x="50" y="492"/>
                  </a:lnTo>
                  <a:lnTo>
                    <a:pt x="50" y="496"/>
                  </a:lnTo>
                  <a:lnTo>
                    <a:pt x="50" y="502"/>
                  </a:lnTo>
                  <a:lnTo>
                    <a:pt x="46" y="506"/>
                  </a:lnTo>
                  <a:lnTo>
                    <a:pt x="42" y="512"/>
                  </a:lnTo>
                  <a:lnTo>
                    <a:pt x="40" y="518"/>
                  </a:lnTo>
                  <a:lnTo>
                    <a:pt x="42" y="522"/>
                  </a:lnTo>
                  <a:lnTo>
                    <a:pt x="46" y="524"/>
                  </a:lnTo>
                  <a:lnTo>
                    <a:pt x="56" y="526"/>
                  </a:lnTo>
                  <a:lnTo>
                    <a:pt x="54" y="530"/>
                  </a:lnTo>
                  <a:lnTo>
                    <a:pt x="56" y="534"/>
                  </a:lnTo>
                  <a:lnTo>
                    <a:pt x="58" y="540"/>
                  </a:lnTo>
                  <a:lnTo>
                    <a:pt x="58" y="544"/>
                  </a:lnTo>
                  <a:lnTo>
                    <a:pt x="50" y="544"/>
                  </a:lnTo>
                  <a:lnTo>
                    <a:pt x="50" y="554"/>
                  </a:lnTo>
                  <a:lnTo>
                    <a:pt x="54" y="560"/>
                  </a:lnTo>
                  <a:lnTo>
                    <a:pt x="62" y="568"/>
                  </a:lnTo>
                  <a:lnTo>
                    <a:pt x="62" y="572"/>
                  </a:lnTo>
                  <a:lnTo>
                    <a:pt x="62" y="576"/>
                  </a:lnTo>
                  <a:lnTo>
                    <a:pt x="66" y="582"/>
                  </a:lnTo>
                  <a:lnTo>
                    <a:pt x="74" y="594"/>
                  </a:lnTo>
                  <a:lnTo>
                    <a:pt x="80" y="602"/>
                  </a:lnTo>
                  <a:lnTo>
                    <a:pt x="86" y="606"/>
                  </a:lnTo>
                  <a:lnTo>
                    <a:pt x="96" y="606"/>
                  </a:lnTo>
                  <a:lnTo>
                    <a:pt x="94" y="618"/>
                  </a:lnTo>
                  <a:lnTo>
                    <a:pt x="96" y="622"/>
                  </a:lnTo>
                  <a:lnTo>
                    <a:pt x="100" y="626"/>
                  </a:lnTo>
                  <a:lnTo>
                    <a:pt x="96" y="630"/>
                  </a:lnTo>
                  <a:lnTo>
                    <a:pt x="106" y="640"/>
                  </a:lnTo>
                  <a:lnTo>
                    <a:pt x="122" y="648"/>
                  </a:lnTo>
                  <a:lnTo>
                    <a:pt x="154" y="660"/>
                  </a:lnTo>
                  <a:lnTo>
                    <a:pt x="156" y="664"/>
                  </a:lnTo>
                  <a:lnTo>
                    <a:pt x="158" y="666"/>
                  </a:lnTo>
                  <a:lnTo>
                    <a:pt x="160" y="668"/>
                  </a:lnTo>
                  <a:lnTo>
                    <a:pt x="164" y="670"/>
                  </a:lnTo>
                  <a:lnTo>
                    <a:pt x="172" y="672"/>
                  </a:lnTo>
                  <a:lnTo>
                    <a:pt x="178" y="674"/>
                  </a:lnTo>
                  <a:lnTo>
                    <a:pt x="192" y="678"/>
                  </a:lnTo>
                  <a:lnTo>
                    <a:pt x="174" y="62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46" name="Freeform 100"/>
            <p:cNvSpPr>
              <a:spLocks/>
            </p:cNvSpPr>
            <p:nvPr/>
          </p:nvSpPr>
          <p:spPr bwMode="auto">
            <a:xfrm>
              <a:off x="3263316" y="6084908"/>
              <a:ext cx="99168" cy="88938"/>
            </a:xfrm>
            <a:custGeom>
              <a:avLst/>
              <a:gdLst>
                <a:gd name="T0" fmla="*/ 0 w 68"/>
                <a:gd name="T1" fmla="*/ 0 h 56"/>
                <a:gd name="T2" fmla="*/ 2147483647 w 68"/>
                <a:gd name="T3" fmla="*/ 2147483647 h 56"/>
                <a:gd name="T4" fmla="*/ 2147483647 w 68"/>
                <a:gd name="T5" fmla="*/ 2147483647 h 56"/>
                <a:gd name="T6" fmla="*/ 2147483647 w 68"/>
                <a:gd name="T7" fmla="*/ 2147483647 h 56"/>
                <a:gd name="T8" fmla="*/ 2147483647 w 68"/>
                <a:gd name="T9" fmla="*/ 2147483647 h 56"/>
                <a:gd name="T10" fmla="*/ 2147483647 w 68"/>
                <a:gd name="T11" fmla="*/ 2147483647 h 56"/>
                <a:gd name="T12" fmla="*/ 2147483647 w 68"/>
                <a:gd name="T13" fmla="*/ 2147483647 h 56"/>
                <a:gd name="T14" fmla="*/ 2147483647 w 68"/>
                <a:gd name="T15" fmla="*/ 2147483647 h 56"/>
                <a:gd name="T16" fmla="*/ 2147483647 w 68"/>
                <a:gd name="T17" fmla="*/ 2147483647 h 56"/>
                <a:gd name="T18" fmla="*/ 2147483647 w 68"/>
                <a:gd name="T19" fmla="*/ 2147483647 h 56"/>
                <a:gd name="T20" fmla="*/ 2147483647 w 68"/>
                <a:gd name="T21" fmla="*/ 2147483647 h 56"/>
                <a:gd name="T22" fmla="*/ 2147483647 w 68"/>
                <a:gd name="T23" fmla="*/ 2147483647 h 56"/>
                <a:gd name="T24" fmla="*/ 2147483647 w 68"/>
                <a:gd name="T25" fmla="*/ 2147483647 h 56"/>
                <a:gd name="T26" fmla="*/ 0 w 68"/>
                <a:gd name="T27" fmla="*/ 0 h 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8"/>
                <a:gd name="T43" fmla="*/ 0 h 56"/>
                <a:gd name="T44" fmla="*/ 68 w 68"/>
                <a:gd name="T45" fmla="*/ 56 h 5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8" h="56">
                  <a:moveTo>
                    <a:pt x="0" y="0"/>
                  </a:moveTo>
                  <a:lnTo>
                    <a:pt x="6" y="6"/>
                  </a:lnTo>
                  <a:lnTo>
                    <a:pt x="12" y="14"/>
                  </a:lnTo>
                  <a:lnTo>
                    <a:pt x="28" y="26"/>
                  </a:lnTo>
                  <a:lnTo>
                    <a:pt x="40" y="30"/>
                  </a:lnTo>
                  <a:lnTo>
                    <a:pt x="50" y="32"/>
                  </a:lnTo>
                  <a:lnTo>
                    <a:pt x="62" y="36"/>
                  </a:lnTo>
                  <a:lnTo>
                    <a:pt x="66" y="38"/>
                  </a:lnTo>
                  <a:lnTo>
                    <a:pt x="68" y="42"/>
                  </a:lnTo>
                  <a:lnTo>
                    <a:pt x="48" y="52"/>
                  </a:lnTo>
                  <a:lnTo>
                    <a:pt x="40" y="54"/>
                  </a:lnTo>
                  <a:lnTo>
                    <a:pt x="28" y="56"/>
                  </a:lnTo>
                  <a:lnTo>
                    <a:pt x="18" y="5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47" name="Freeform 101"/>
            <p:cNvSpPr>
              <a:spLocks/>
            </p:cNvSpPr>
            <p:nvPr/>
          </p:nvSpPr>
          <p:spPr bwMode="auto">
            <a:xfrm>
              <a:off x="2791694" y="4215869"/>
              <a:ext cx="269828" cy="480535"/>
            </a:xfrm>
            <a:custGeom>
              <a:avLst/>
              <a:gdLst>
                <a:gd name="T0" fmla="*/ 2147483647 w 184"/>
                <a:gd name="T1" fmla="*/ 2147483647 h 304"/>
                <a:gd name="T2" fmla="*/ 2147483647 w 184"/>
                <a:gd name="T3" fmla="*/ 2147483647 h 304"/>
                <a:gd name="T4" fmla="*/ 2147483647 w 184"/>
                <a:gd name="T5" fmla="*/ 2147483647 h 304"/>
                <a:gd name="T6" fmla="*/ 2147483647 w 184"/>
                <a:gd name="T7" fmla="*/ 2147483647 h 304"/>
                <a:gd name="T8" fmla="*/ 2147483647 w 184"/>
                <a:gd name="T9" fmla="*/ 2147483647 h 304"/>
                <a:gd name="T10" fmla="*/ 2147483647 w 184"/>
                <a:gd name="T11" fmla="*/ 2147483647 h 304"/>
                <a:gd name="T12" fmla="*/ 2147483647 w 184"/>
                <a:gd name="T13" fmla="*/ 2147483647 h 304"/>
                <a:gd name="T14" fmla="*/ 2147483647 w 184"/>
                <a:gd name="T15" fmla="*/ 2147483647 h 304"/>
                <a:gd name="T16" fmla="*/ 2147483647 w 184"/>
                <a:gd name="T17" fmla="*/ 2147483647 h 304"/>
                <a:gd name="T18" fmla="*/ 2147483647 w 184"/>
                <a:gd name="T19" fmla="*/ 2147483647 h 304"/>
                <a:gd name="T20" fmla="*/ 2147483647 w 184"/>
                <a:gd name="T21" fmla="*/ 2147483647 h 304"/>
                <a:gd name="T22" fmla="*/ 2147483647 w 184"/>
                <a:gd name="T23" fmla="*/ 2147483647 h 304"/>
                <a:gd name="T24" fmla="*/ 2147483647 w 184"/>
                <a:gd name="T25" fmla="*/ 2147483647 h 304"/>
                <a:gd name="T26" fmla="*/ 2147483647 w 184"/>
                <a:gd name="T27" fmla="*/ 2147483647 h 304"/>
                <a:gd name="T28" fmla="*/ 2147483647 w 184"/>
                <a:gd name="T29" fmla="*/ 2147483647 h 304"/>
                <a:gd name="T30" fmla="*/ 2147483647 w 184"/>
                <a:gd name="T31" fmla="*/ 2147483647 h 304"/>
                <a:gd name="T32" fmla="*/ 2147483647 w 184"/>
                <a:gd name="T33" fmla="*/ 2147483647 h 304"/>
                <a:gd name="T34" fmla="*/ 2147483647 w 184"/>
                <a:gd name="T35" fmla="*/ 2147483647 h 304"/>
                <a:gd name="T36" fmla="*/ 2147483647 w 184"/>
                <a:gd name="T37" fmla="*/ 2147483647 h 304"/>
                <a:gd name="T38" fmla="*/ 2147483647 w 184"/>
                <a:gd name="T39" fmla="*/ 2147483647 h 304"/>
                <a:gd name="T40" fmla="*/ 2147483647 w 184"/>
                <a:gd name="T41" fmla="*/ 2147483647 h 304"/>
                <a:gd name="T42" fmla="*/ 2147483647 w 184"/>
                <a:gd name="T43" fmla="*/ 2147483647 h 304"/>
                <a:gd name="T44" fmla="*/ 2147483647 w 184"/>
                <a:gd name="T45" fmla="*/ 2147483647 h 304"/>
                <a:gd name="T46" fmla="*/ 2147483647 w 184"/>
                <a:gd name="T47" fmla="*/ 2147483647 h 304"/>
                <a:gd name="T48" fmla="*/ 2147483647 w 184"/>
                <a:gd name="T49" fmla="*/ 2147483647 h 304"/>
                <a:gd name="T50" fmla="*/ 2147483647 w 184"/>
                <a:gd name="T51" fmla="*/ 2147483647 h 304"/>
                <a:gd name="T52" fmla="*/ 2147483647 w 184"/>
                <a:gd name="T53" fmla="*/ 2147483647 h 304"/>
                <a:gd name="T54" fmla="*/ 2147483647 w 184"/>
                <a:gd name="T55" fmla="*/ 2147483647 h 304"/>
                <a:gd name="T56" fmla="*/ 2147483647 w 184"/>
                <a:gd name="T57" fmla="*/ 2147483647 h 304"/>
                <a:gd name="T58" fmla="*/ 2147483647 w 184"/>
                <a:gd name="T59" fmla="*/ 2147483647 h 304"/>
                <a:gd name="T60" fmla="*/ 2147483647 w 184"/>
                <a:gd name="T61" fmla="*/ 2147483647 h 304"/>
                <a:gd name="T62" fmla="*/ 2147483647 w 184"/>
                <a:gd name="T63" fmla="*/ 2147483647 h 304"/>
                <a:gd name="T64" fmla="*/ 2147483647 w 184"/>
                <a:gd name="T65" fmla="*/ 2147483647 h 304"/>
                <a:gd name="T66" fmla="*/ 2147483647 w 184"/>
                <a:gd name="T67" fmla="*/ 2147483647 h 304"/>
                <a:gd name="T68" fmla="*/ 2147483647 w 184"/>
                <a:gd name="T69" fmla="*/ 2147483647 h 304"/>
                <a:gd name="T70" fmla="*/ 2147483647 w 184"/>
                <a:gd name="T71" fmla="*/ 2147483647 h 304"/>
                <a:gd name="T72" fmla="*/ 2147483647 w 184"/>
                <a:gd name="T73" fmla="*/ 2147483647 h 304"/>
                <a:gd name="T74" fmla="*/ 2147483647 w 184"/>
                <a:gd name="T75" fmla="*/ 2147483647 h 304"/>
                <a:gd name="T76" fmla="*/ 2147483647 w 184"/>
                <a:gd name="T77" fmla="*/ 2147483647 h 304"/>
                <a:gd name="T78" fmla="*/ 2147483647 w 184"/>
                <a:gd name="T79" fmla="*/ 2147483647 h 304"/>
                <a:gd name="T80" fmla="*/ 2147483647 w 184"/>
                <a:gd name="T81" fmla="*/ 2147483647 h 304"/>
                <a:gd name="T82" fmla="*/ 2147483647 w 184"/>
                <a:gd name="T83" fmla="*/ 2147483647 h 304"/>
                <a:gd name="T84" fmla="*/ 2147483647 w 184"/>
                <a:gd name="T85" fmla="*/ 2147483647 h 304"/>
                <a:gd name="T86" fmla="*/ 2147483647 w 184"/>
                <a:gd name="T87" fmla="*/ 2147483647 h 304"/>
                <a:gd name="T88" fmla="*/ 2147483647 w 184"/>
                <a:gd name="T89" fmla="*/ 2147483647 h 304"/>
                <a:gd name="T90" fmla="*/ 0 w 184"/>
                <a:gd name="T91" fmla="*/ 2147483647 h 3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4"/>
                <a:gd name="T139" fmla="*/ 0 h 304"/>
                <a:gd name="T140" fmla="*/ 184 w 184"/>
                <a:gd name="T141" fmla="*/ 304 h 3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4" h="304">
                  <a:moveTo>
                    <a:pt x="2" y="204"/>
                  </a:moveTo>
                  <a:lnTo>
                    <a:pt x="2" y="194"/>
                  </a:lnTo>
                  <a:lnTo>
                    <a:pt x="6" y="184"/>
                  </a:lnTo>
                  <a:lnTo>
                    <a:pt x="8" y="178"/>
                  </a:lnTo>
                  <a:lnTo>
                    <a:pt x="18" y="176"/>
                  </a:lnTo>
                  <a:lnTo>
                    <a:pt x="18" y="172"/>
                  </a:lnTo>
                  <a:lnTo>
                    <a:pt x="22" y="166"/>
                  </a:lnTo>
                  <a:lnTo>
                    <a:pt x="26" y="162"/>
                  </a:lnTo>
                  <a:lnTo>
                    <a:pt x="28" y="158"/>
                  </a:lnTo>
                  <a:lnTo>
                    <a:pt x="26" y="142"/>
                  </a:lnTo>
                  <a:lnTo>
                    <a:pt x="24" y="124"/>
                  </a:lnTo>
                  <a:lnTo>
                    <a:pt x="26" y="118"/>
                  </a:lnTo>
                  <a:lnTo>
                    <a:pt x="28" y="114"/>
                  </a:lnTo>
                  <a:lnTo>
                    <a:pt x="26" y="106"/>
                  </a:lnTo>
                  <a:lnTo>
                    <a:pt x="22" y="100"/>
                  </a:lnTo>
                  <a:lnTo>
                    <a:pt x="18" y="96"/>
                  </a:lnTo>
                  <a:lnTo>
                    <a:pt x="18" y="90"/>
                  </a:lnTo>
                  <a:lnTo>
                    <a:pt x="16" y="90"/>
                  </a:lnTo>
                  <a:lnTo>
                    <a:pt x="22" y="86"/>
                  </a:lnTo>
                  <a:lnTo>
                    <a:pt x="28" y="82"/>
                  </a:lnTo>
                  <a:lnTo>
                    <a:pt x="26" y="76"/>
                  </a:lnTo>
                  <a:lnTo>
                    <a:pt x="26" y="70"/>
                  </a:lnTo>
                  <a:lnTo>
                    <a:pt x="28" y="68"/>
                  </a:lnTo>
                  <a:lnTo>
                    <a:pt x="32" y="72"/>
                  </a:lnTo>
                  <a:lnTo>
                    <a:pt x="40" y="74"/>
                  </a:lnTo>
                  <a:lnTo>
                    <a:pt x="42" y="64"/>
                  </a:lnTo>
                  <a:lnTo>
                    <a:pt x="46" y="62"/>
                  </a:lnTo>
                  <a:lnTo>
                    <a:pt x="48" y="58"/>
                  </a:lnTo>
                  <a:lnTo>
                    <a:pt x="52" y="58"/>
                  </a:lnTo>
                  <a:lnTo>
                    <a:pt x="56" y="54"/>
                  </a:lnTo>
                  <a:lnTo>
                    <a:pt x="58" y="48"/>
                  </a:lnTo>
                  <a:lnTo>
                    <a:pt x="60" y="42"/>
                  </a:lnTo>
                  <a:lnTo>
                    <a:pt x="60" y="34"/>
                  </a:lnTo>
                  <a:lnTo>
                    <a:pt x="62" y="30"/>
                  </a:lnTo>
                  <a:lnTo>
                    <a:pt x="66" y="26"/>
                  </a:lnTo>
                  <a:lnTo>
                    <a:pt x="72" y="24"/>
                  </a:lnTo>
                  <a:lnTo>
                    <a:pt x="80" y="24"/>
                  </a:lnTo>
                  <a:lnTo>
                    <a:pt x="82" y="20"/>
                  </a:lnTo>
                  <a:lnTo>
                    <a:pt x="86" y="18"/>
                  </a:lnTo>
                  <a:lnTo>
                    <a:pt x="98" y="14"/>
                  </a:lnTo>
                  <a:lnTo>
                    <a:pt x="110" y="10"/>
                  </a:lnTo>
                  <a:lnTo>
                    <a:pt x="118" y="4"/>
                  </a:lnTo>
                  <a:lnTo>
                    <a:pt x="124" y="2"/>
                  </a:lnTo>
                  <a:lnTo>
                    <a:pt x="128" y="0"/>
                  </a:lnTo>
                  <a:lnTo>
                    <a:pt x="128" y="8"/>
                  </a:lnTo>
                  <a:lnTo>
                    <a:pt x="124" y="10"/>
                  </a:lnTo>
                  <a:lnTo>
                    <a:pt x="120" y="14"/>
                  </a:lnTo>
                  <a:lnTo>
                    <a:pt x="118" y="18"/>
                  </a:lnTo>
                  <a:lnTo>
                    <a:pt x="110" y="28"/>
                  </a:lnTo>
                  <a:lnTo>
                    <a:pt x="98" y="40"/>
                  </a:lnTo>
                  <a:lnTo>
                    <a:pt x="94" y="48"/>
                  </a:lnTo>
                  <a:lnTo>
                    <a:pt x="92" y="56"/>
                  </a:lnTo>
                  <a:lnTo>
                    <a:pt x="94" y="62"/>
                  </a:lnTo>
                  <a:lnTo>
                    <a:pt x="98" y="64"/>
                  </a:lnTo>
                  <a:lnTo>
                    <a:pt x="100" y="68"/>
                  </a:lnTo>
                  <a:lnTo>
                    <a:pt x="102" y="72"/>
                  </a:lnTo>
                  <a:lnTo>
                    <a:pt x="106" y="76"/>
                  </a:lnTo>
                  <a:lnTo>
                    <a:pt x="108" y="82"/>
                  </a:lnTo>
                  <a:lnTo>
                    <a:pt x="104" y="88"/>
                  </a:lnTo>
                  <a:lnTo>
                    <a:pt x="102" y="92"/>
                  </a:lnTo>
                  <a:lnTo>
                    <a:pt x="104" y="94"/>
                  </a:lnTo>
                  <a:lnTo>
                    <a:pt x="108" y="98"/>
                  </a:lnTo>
                  <a:lnTo>
                    <a:pt x="112" y="100"/>
                  </a:lnTo>
                  <a:lnTo>
                    <a:pt x="116" y="102"/>
                  </a:lnTo>
                  <a:lnTo>
                    <a:pt x="130" y="104"/>
                  </a:lnTo>
                  <a:lnTo>
                    <a:pt x="142" y="106"/>
                  </a:lnTo>
                  <a:lnTo>
                    <a:pt x="142" y="112"/>
                  </a:lnTo>
                  <a:lnTo>
                    <a:pt x="146" y="116"/>
                  </a:lnTo>
                  <a:lnTo>
                    <a:pt x="152" y="118"/>
                  </a:lnTo>
                  <a:lnTo>
                    <a:pt x="158" y="118"/>
                  </a:lnTo>
                  <a:lnTo>
                    <a:pt x="166" y="118"/>
                  </a:lnTo>
                  <a:lnTo>
                    <a:pt x="170" y="118"/>
                  </a:lnTo>
                  <a:lnTo>
                    <a:pt x="176" y="116"/>
                  </a:lnTo>
                  <a:lnTo>
                    <a:pt x="184" y="116"/>
                  </a:lnTo>
                  <a:lnTo>
                    <a:pt x="176" y="132"/>
                  </a:lnTo>
                  <a:lnTo>
                    <a:pt x="174" y="142"/>
                  </a:lnTo>
                  <a:lnTo>
                    <a:pt x="172" y="148"/>
                  </a:lnTo>
                  <a:lnTo>
                    <a:pt x="174" y="154"/>
                  </a:lnTo>
                  <a:lnTo>
                    <a:pt x="178" y="158"/>
                  </a:lnTo>
                  <a:lnTo>
                    <a:pt x="180" y="162"/>
                  </a:lnTo>
                  <a:lnTo>
                    <a:pt x="182" y="168"/>
                  </a:lnTo>
                  <a:lnTo>
                    <a:pt x="182" y="170"/>
                  </a:lnTo>
                  <a:lnTo>
                    <a:pt x="180" y="174"/>
                  </a:lnTo>
                  <a:lnTo>
                    <a:pt x="178" y="174"/>
                  </a:lnTo>
                  <a:lnTo>
                    <a:pt x="178" y="178"/>
                  </a:lnTo>
                  <a:lnTo>
                    <a:pt x="180" y="182"/>
                  </a:lnTo>
                  <a:lnTo>
                    <a:pt x="184" y="190"/>
                  </a:lnTo>
                  <a:lnTo>
                    <a:pt x="170" y="198"/>
                  </a:lnTo>
                  <a:lnTo>
                    <a:pt x="160" y="200"/>
                  </a:lnTo>
                  <a:lnTo>
                    <a:pt x="148" y="200"/>
                  </a:lnTo>
                  <a:lnTo>
                    <a:pt x="142" y="204"/>
                  </a:lnTo>
                  <a:lnTo>
                    <a:pt x="144" y="204"/>
                  </a:lnTo>
                  <a:lnTo>
                    <a:pt x="146" y="206"/>
                  </a:lnTo>
                  <a:lnTo>
                    <a:pt x="148" y="210"/>
                  </a:lnTo>
                  <a:lnTo>
                    <a:pt x="152" y="212"/>
                  </a:lnTo>
                  <a:lnTo>
                    <a:pt x="152" y="220"/>
                  </a:lnTo>
                  <a:lnTo>
                    <a:pt x="146" y="220"/>
                  </a:lnTo>
                  <a:lnTo>
                    <a:pt x="142" y="222"/>
                  </a:lnTo>
                  <a:lnTo>
                    <a:pt x="140" y="226"/>
                  </a:lnTo>
                  <a:lnTo>
                    <a:pt x="138" y="228"/>
                  </a:lnTo>
                  <a:lnTo>
                    <a:pt x="140" y="234"/>
                  </a:lnTo>
                  <a:lnTo>
                    <a:pt x="142" y="240"/>
                  </a:lnTo>
                  <a:lnTo>
                    <a:pt x="146" y="246"/>
                  </a:lnTo>
                  <a:lnTo>
                    <a:pt x="148" y="252"/>
                  </a:lnTo>
                  <a:lnTo>
                    <a:pt x="146" y="276"/>
                  </a:lnTo>
                  <a:lnTo>
                    <a:pt x="142" y="304"/>
                  </a:lnTo>
                  <a:lnTo>
                    <a:pt x="136" y="300"/>
                  </a:lnTo>
                  <a:lnTo>
                    <a:pt x="132" y="298"/>
                  </a:lnTo>
                  <a:lnTo>
                    <a:pt x="130" y="294"/>
                  </a:lnTo>
                  <a:lnTo>
                    <a:pt x="132" y="290"/>
                  </a:lnTo>
                  <a:lnTo>
                    <a:pt x="136" y="286"/>
                  </a:lnTo>
                  <a:lnTo>
                    <a:pt x="138" y="282"/>
                  </a:lnTo>
                  <a:lnTo>
                    <a:pt x="140" y="278"/>
                  </a:lnTo>
                  <a:lnTo>
                    <a:pt x="134" y="274"/>
                  </a:lnTo>
                  <a:lnTo>
                    <a:pt x="126" y="272"/>
                  </a:lnTo>
                  <a:lnTo>
                    <a:pt x="122" y="274"/>
                  </a:lnTo>
                  <a:lnTo>
                    <a:pt x="122" y="278"/>
                  </a:lnTo>
                  <a:lnTo>
                    <a:pt x="118" y="274"/>
                  </a:lnTo>
                  <a:lnTo>
                    <a:pt x="116" y="272"/>
                  </a:lnTo>
                  <a:lnTo>
                    <a:pt x="114" y="272"/>
                  </a:lnTo>
                  <a:lnTo>
                    <a:pt x="110" y="274"/>
                  </a:lnTo>
                  <a:lnTo>
                    <a:pt x="108" y="276"/>
                  </a:lnTo>
                  <a:lnTo>
                    <a:pt x="106" y="276"/>
                  </a:lnTo>
                  <a:lnTo>
                    <a:pt x="90" y="276"/>
                  </a:lnTo>
                  <a:lnTo>
                    <a:pt x="88" y="268"/>
                  </a:lnTo>
                  <a:lnTo>
                    <a:pt x="86" y="260"/>
                  </a:lnTo>
                  <a:lnTo>
                    <a:pt x="82" y="256"/>
                  </a:lnTo>
                  <a:lnTo>
                    <a:pt x="76" y="248"/>
                  </a:lnTo>
                  <a:lnTo>
                    <a:pt x="68" y="242"/>
                  </a:lnTo>
                  <a:lnTo>
                    <a:pt x="62" y="238"/>
                  </a:lnTo>
                  <a:lnTo>
                    <a:pt x="58" y="234"/>
                  </a:lnTo>
                  <a:lnTo>
                    <a:pt x="52" y="234"/>
                  </a:lnTo>
                  <a:lnTo>
                    <a:pt x="50" y="230"/>
                  </a:lnTo>
                  <a:lnTo>
                    <a:pt x="52" y="228"/>
                  </a:lnTo>
                  <a:lnTo>
                    <a:pt x="36" y="226"/>
                  </a:lnTo>
                  <a:lnTo>
                    <a:pt x="22" y="220"/>
                  </a:lnTo>
                  <a:lnTo>
                    <a:pt x="10" y="212"/>
                  </a:lnTo>
                  <a:lnTo>
                    <a:pt x="0" y="204"/>
                  </a:lnTo>
                  <a:lnTo>
                    <a:pt x="2" y="20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48" name="Freeform 103"/>
            <p:cNvSpPr>
              <a:spLocks/>
            </p:cNvSpPr>
            <p:nvPr/>
          </p:nvSpPr>
          <p:spPr bwMode="auto">
            <a:xfrm>
              <a:off x="5138271" y="3905246"/>
              <a:ext cx="386292" cy="560181"/>
            </a:xfrm>
            <a:custGeom>
              <a:avLst/>
              <a:gdLst>
                <a:gd name="T0" fmla="*/ 2147483647 w 264"/>
                <a:gd name="T1" fmla="*/ 2147483647 h 354"/>
                <a:gd name="T2" fmla="*/ 2147483647 w 264"/>
                <a:gd name="T3" fmla="*/ 2147483647 h 354"/>
                <a:gd name="T4" fmla="*/ 2147483647 w 264"/>
                <a:gd name="T5" fmla="*/ 2147483647 h 354"/>
                <a:gd name="T6" fmla="*/ 2147483647 w 264"/>
                <a:gd name="T7" fmla="*/ 2147483647 h 354"/>
                <a:gd name="T8" fmla="*/ 2147483647 w 264"/>
                <a:gd name="T9" fmla="*/ 2147483647 h 354"/>
                <a:gd name="T10" fmla="*/ 2147483647 w 264"/>
                <a:gd name="T11" fmla="*/ 2147483647 h 354"/>
                <a:gd name="T12" fmla="*/ 2147483647 w 264"/>
                <a:gd name="T13" fmla="*/ 2147483647 h 354"/>
                <a:gd name="T14" fmla="*/ 2147483647 w 264"/>
                <a:gd name="T15" fmla="*/ 2147483647 h 354"/>
                <a:gd name="T16" fmla="*/ 2147483647 w 264"/>
                <a:gd name="T17" fmla="*/ 2147483647 h 354"/>
                <a:gd name="T18" fmla="*/ 2147483647 w 264"/>
                <a:gd name="T19" fmla="*/ 2147483647 h 354"/>
                <a:gd name="T20" fmla="*/ 2147483647 w 264"/>
                <a:gd name="T21" fmla="*/ 2147483647 h 354"/>
                <a:gd name="T22" fmla="*/ 2147483647 w 264"/>
                <a:gd name="T23" fmla="*/ 2147483647 h 354"/>
                <a:gd name="T24" fmla="*/ 2147483647 w 264"/>
                <a:gd name="T25" fmla="*/ 2147483647 h 354"/>
                <a:gd name="T26" fmla="*/ 2147483647 w 264"/>
                <a:gd name="T27" fmla="*/ 2147483647 h 354"/>
                <a:gd name="T28" fmla="*/ 2147483647 w 264"/>
                <a:gd name="T29" fmla="*/ 2147483647 h 354"/>
                <a:gd name="T30" fmla="*/ 2147483647 w 264"/>
                <a:gd name="T31" fmla="*/ 2147483647 h 354"/>
                <a:gd name="T32" fmla="*/ 2147483647 w 264"/>
                <a:gd name="T33" fmla="*/ 2147483647 h 354"/>
                <a:gd name="T34" fmla="*/ 2147483647 w 264"/>
                <a:gd name="T35" fmla="*/ 2147483647 h 354"/>
                <a:gd name="T36" fmla="*/ 2147483647 w 264"/>
                <a:gd name="T37" fmla="*/ 2147483647 h 354"/>
                <a:gd name="T38" fmla="*/ 2147483647 w 264"/>
                <a:gd name="T39" fmla="*/ 2147483647 h 354"/>
                <a:gd name="T40" fmla="*/ 2147483647 w 264"/>
                <a:gd name="T41" fmla="*/ 2147483647 h 354"/>
                <a:gd name="T42" fmla="*/ 2147483647 w 264"/>
                <a:gd name="T43" fmla="*/ 2147483647 h 354"/>
                <a:gd name="T44" fmla="*/ 2147483647 w 264"/>
                <a:gd name="T45" fmla="*/ 2147483647 h 354"/>
                <a:gd name="T46" fmla="*/ 2147483647 w 264"/>
                <a:gd name="T47" fmla="*/ 2147483647 h 354"/>
                <a:gd name="T48" fmla="*/ 2147483647 w 264"/>
                <a:gd name="T49" fmla="*/ 2147483647 h 354"/>
                <a:gd name="T50" fmla="*/ 2147483647 w 264"/>
                <a:gd name="T51" fmla="*/ 2147483647 h 354"/>
                <a:gd name="T52" fmla="*/ 2147483647 w 264"/>
                <a:gd name="T53" fmla="*/ 2147483647 h 354"/>
                <a:gd name="T54" fmla="*/ 2147483647 w 264"/>
                <a:gd name="T55" fmla="*/ 2147483647 h 354"/>
                <a:gd name="T56" fmla="*/ 2147483647 w 264"/>
                <a:gd name="T57" fmla="*/ 2147483647 h 354"/>
                <a:gd name="T58" fmla="*/ 2147483647 w 264"/>
                <a:gd name="T59" fmla="*/ 2147483647 h 354"/>
                <a:gd name="T60" fmla="*/ 2147483647 w 264"/>
                <a:gd name="T61" fmla="*/ 2147483647 h 354"/>
                <a:gd name="T62" fmla="*/ 2147483647 w 264"/>
                <a:gd name="T63" fmla="*/ 2147483647 h 354"/>
                <a:gd name="T64" fmla="*/ 2147483647 w 264"/>
                <a:gd name="T65" fmla="*/ 2147483647 h 354"/>
                <a:gd name="T66" fmla="*/ 2147483647 w 264"/>
                <a:gd name="T67" fmla="*/ 2147483647 h 354"/>
                <a:gd name="T68" fmla="*/ 2147483647 w 264"/>
                <a:gd name="T69" fmla="*/ 2147483647 h 354"/>
                <a:gd name="T70" fmla="*/ 2147483647 w 264"/>
                <a:gd name="T71" fmla="*/ 2147483647 h 354"/>
                <a:gd name="T72" fmla="*/ 2147483647 w 264"/>
                <a:gd name="T73" fmla="*/ 2147483647 h 354"/>
                <a:gd name="T74" fmla="*/ 2147483647 w 264"/>
                <a:gd name="T75" fmla="*/ 2147483647 h 354"/>
                <a:gd name="T76" fmla="*/ 2147483647 w 264"/>
                <a:gd name="T77" fmla="*/ 2147483647 h 354"/>
                <a:gd name="T78" fmla="*/ 2147483647 w 264"/>
                <a:gd name="T79" fmla="*/ 2147483647 h 354"/>
                <a:gd name="T80" fmla="*/ 2147483647 w 264"/>
                <a:gd name="T81" fmla="*/ 2147483647 h 354"/>
                <a:gd name="T82" fmla="*/ 2147483647 w 264"/>
                <a:gd name="T83" fmla="*/ 2147483647 h 354"/>
                <a:gd name="T84" fmla="*/ 2147483647 w 264"/>
                <a:gd name="T85" fmla="*/ 2147483647 h 354"/>
                <a:gd name="T86" fmla="*/ 2147483647 w 264"/>
                <a:gd name="T87" fmla="*/ 2147483647 h 354"/>
                <a:gd name="T88" fmla="*/ 2147483647 w 264"/>
                <a:gd name="T89" fmla="*/ 2147483647 h 354"/>
                <a:gd name="T90" fmla="*/ 2147483647 w 264"/>
                <a:gd name="T91" fmla="*/ 0 h 354"/>
                <a:gd name="T92" fmla="*/ 2147483647 w 264"/>
                <a:gd name="T93" fmla="*/ 2147483647 h 354"/>
                <a:gd name="T94" fmla="*/ 2147483647 w 264"/>
                <a:gd name="T95" fmla="*/ 2147483647 h 354"/>
                <a:gd name="T96" fmla="*/ 2147483647 w 264"/>
                <a:gd name="T97" fmla="*/ 2147483647 h 354"/>
                <a:gd name="T98" fmla="*/ 2147483647 w 264"/>
                <a:gd name="T99" fmla="*/ 2147483647 h 354"/>
                <a:gd name="T100" fmla="*/ 2147483647 w 264"/>
                <a:gd name="T101" fmla="*/ 2147483647 h 354"/>
                <a:gd name="T102" fmla="*/ 2147483647 w 264"/>
                <a:gd name="T103" fmla="*/ 2147483647 h 354"/>
                <a:gd name="T104" fmla="*/ 2147483647 w 264"/>
                <a:gd name="T105" fmla="*/ 2147483647 h 354"/>
                <a:gd name="T106" fmla="*/ 2147483647 w 264"/>
                <a:gd name="T107" fmla="*/ 2147483647 h 354"/>
                <a:gd name="T108" fmla="*/ 2147483647 w 264"/>
                <a:gd name="T109" fmla="*/ 2147483647 h 354"/>
                <a:gd name="T110" fmla="*/ 0 w 264"/>
                <a:gd name="T111" fmla="*/ 2147483647 h 354"/>
                <a:gd name="T112" fmla="*/ 2147483647 w 264"/>
                <a:gd name="T113" fmla="*/ 2147483647 h 354"/>
                <a:gd name="T114" fmla="*/ 2147483647 w 264"/>
                <a:gd name="T115" fmla="*/ 2147483647 h 354"/>
                <a:gd name="T116" fmla="*/ 2147483647 w 264"/>
                <a:gd name="T117" fmla="*/ 2147483647 h 35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64"/>
                <a:gd name="T178" fmla="*/ 0 h 354"/>
                <a:gd name="T179" fmla="*/ 264 w 264"/>
                <a:gd name="T180" fmla="*/ 354 h 35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64" h="354">
                  <a:moveTo>
                    <a:pt x="18" y="220"/>
                  </a:moveTo>
                  <a:lnTo>
                    <a:pt x="20" y="220"/>
                  </a:lnTo>
                  <a:lnTo>
                    <a:pt x="20" y="226"/>
                  </a:lnTo>
                  <a:lnTo>
                    <a:pt x="24" y="232"/>
                  </a:lnTo>
                  <a:lnTo>
                    <a:pt x="26" y="240"/>
                  </a:lnTo>
                  <a:lnTo>
                    <a:pt x="28" y="248"/>
                  </a:lnTo>
                  <a:lnTo>
                    <a:pt x="28" y="260"/>
                  </a:lnTo>
                  <a:lnTo>
                    <a:pt x="40" y="260"/>
                  </a:lnTo>
                  <a:lnTo>
                    <a:pt x="40" y="264"/>
                  </a:lnTo>
                  <a:lnTo>
                    <a:pt x="42" y="266"/>
                  </a:lnTo>
                  <a:lnTo>
                    <a:pt x="46" y="270"/>
                  </a:lnTo>
                  <a:lnTo>
                    <a:pt x="52" y="274"/>
                  </a:lnTo>
                  <a:lnTo>
                    <a:pt x="54" y="276"/>
                  </a:lnTo>
                  <a:lnTo>
                    <a:pt x="54" y="282"/>
                  </a:lnTo>
                  <a:lnTo>
                    <a:pt x="58" y="288"/>
                  </a:lnTo>
                  <a:lnTo>
                    <a:pt x="62" y="290"/>
                  </a:lnTo>
                  <a:lnTo>
                    <a:pt x="70" y="300"/>
                  </a:lnTo>
                  <a:lnTo>
                    <a:pt x="80" y="308"/>
                  </a:lnTo>
                  <a:lnTo>
                    <a:pt x="84" y="312"/>
                  </a:lnTo>
                  <a:lnTo>
                    <a:pt x="88" y="316"/>
                  </a:lnTo>
                  <a:lnTo>
                    <a:pt x="88" y="322"/>
                  </a:lnTo>
                  <a:lnTo>
                    <a:pt x="88" y="326"/>
                  </a:lnTo>
                  <a:lnTo>
                    <a:pt x="90" y="328"/>
                  </a:lnTo>
                  <a:lnTo>
                    <a:pt x="98" y="336"/>
                  </a:lnTo>
                  <a:lnTo>
                    <a:pt x="104" y="338"/>
                  </a:lnTo>
                  <a:lnTo>
                    <a:pt x="112" y="342"/>
                  </a:lnTo>
                  <a:lnTo>
                    <a:pt x="112" y="338"/>
                  </a:lnTo>
                  <a:lnTo>
                    <a:pt x="116" y="338"/>
                  </a:lnTo>
                  <a:lnTo>
                    <a:pt x="120" y="342"/>
                  </a:lnTo>
                  <a:lnTo>
                    <a:pt x="124" y="338"/>
                  </a:lnTo>
                  <a:lnTo>
                    <a:pt x="132" y="338"/>
                  </a:lnTo>
                  <a:lnTo>
                    <a:pt x="134" y="342"/>
                  </a:lnTo>
                  <a:lnTo>
                    <a:pt x="136" y="346"/>
                  </a:lnTo>
                  <a:lnTo>
                    <a:pt x="146" y="354"/>
                  </a:lnTo>
                  <a:lnTo>
                    <a:pt x="150" y="352"/>
                  </a:lnTo>
                  <a:lnTo>
                    <a:pt x="156" y="350"/>
                  </a:lnTo>
                  <a:lnTo>
                    <a:pt x="178" y="350"/>
                  </a:lnTo>
                  <a:lnTo>
                    <a:pt x="186" y="350"/>
                  </a:lnTo>
                  <a:lnTo>
                    <a:pt x="192" y="346"/>
                  </a:lnTo>
                  <a:lnTo>
                    <a:pt x="198" y="342"/>
                  </a:lnTo>
                  <a:lnTo>
                    <a:pt x="202" y="338"/>
                  </a:lnTo>
                  <a:lnTo>
                    <a:pt x="228" y="338"/>
                  </a:lnTo>
                  <a:lnTo>
                    <a:pt x="224" y="330"/>
                  </a:lnTo>
                  <a:lnTo>
                    <a:pt x="220" y="324"/>
                  </a:lnTo>
                  <a:lnTo>
                    <a:pt x="216" y="318"/>
                  </a:lnTo>
                  <a:lnTo>
                    <a:pt x="212" y="314"/>
                  </a:lnTo>
                  <a:lnTo>
                    <a:pt x="210" y="300"/>
                  </a:lnTo>
                  <a:lnTo>
                    <a:pt x="206" y="296"/>
                  </a:lnTo>
                  <a:lnTo>
                    <a:pt x="204" y="292"/>
                  </a:lnTo>
                  <a:lnTo>
                    <a:pt x="190" y="284"/>
                  </a:lnTo>
                  <a:lnTo>
                    <a:pt x="184" y="278"/>
                  </a:lnTo>
                  <a:lnTo>
                    <a:pt x="180" y="274"/>
                  </a:lnTo>
                  <a:lnTo>
                    <a:pt x="180" y="272"/>
                  </a:lnTo>
                  <a:lnTo>
                    <a:pt x="182" y="270"/>
                  </a:lnTo>
                  <a:lnTo>
                    <a:pt x="186" y="268"/>
                  </a:lnTo>
                  <a:lnTo>
                    <a:pt x="192" y="266"/>
                  </a:lnTo>
                  <a:lnTo>
                    <a:pt x="196" y="262"/>
                  </a:lnTo>
                  <a:lnTo>
                    <a:pt x="198" y="252"/>
                  </a:lnTo>
                  <a:lnTo>
                    <a:pt x="198" y="244"/>
                  </a:lnTo>
                  <a:lnTo>
                    <a:pt x="198" y="234"/>
                  </a:lnTo>
                  <a:lnTo>
                    <a:pt x="200" y="226"/>
                  </a:lnTo>
                  <a:lnTo>
                    <a:pt x="204" y="224"/>
                  </a:lnTo>
                  <a:lnTo>
                    <a:pt x="210" y="222"/>
                  </a:lnTo>
                  <a:lnTo>
                    <a:pt x="212" y="212"/>
                  </a:lnTo>
                  <a:lnTo>
                    <a:pt x="214" y="204"/>
                  </a:lnTo>
                  <a:lnTo>
                    <a:pt x="222" y="190"/>
                  </a:lnTo>
                  <a:lnTo>
                    <a:pt x="232" y="178"/>
                  </a:lnTo>
                  <a:lnTo>
                    <a:pt x="232" y="170"/>
                  </a:lnTo>
                  <a:lnTo>
                    <a:pt x="232" y="162"/>
                  </a:lnTo>
                  <a:lnTo>
                    <a:pt x="232" y="138"/>
                  </a:lnTo>
                  <a:lnTo>
                    <a:pt x="234" y="134"/>
                  </a:lnTo>
                  <a:lnTo>
                    <a:pt x="236" y="126"/>
                  </a:lnTo>
                  <a:lnTo>
                    <a:pt x="238" y="120"/>
                  </a:lnTo>
                  <a:lnTo>
                    <a:pt x="238" y="108"/>
                  </a:lnTo>
                  <a:lnTo>
                    <a:pt x="246" y="106"/>
                  </a:lnTo>
                  <a:lnTo>
                    <a:pt x="254" y="102"/>
                  </a:lnTo>
                  <a:lnTo>
                    <a:pt x="260" y="96"/>
                  </a:lnTo>
                  <a:lnTo>
                    <a:pt x="264" y="92"/>
                  </a:lnTo>
                  <a:lnTo>
                    <a:pt x="260" y="88"/>
                  </a:lnTo>
                  <a:lnTo>
                    <a:pt x="258" y="84"/>
                  </a:lnTo>
                  <a:lnTo>
                    <a:pt x="254" y="80"/>
                  </a:lnTo>
                  <a:lnTo>
                    <a:pt x="250" y="76"/>
                  </a:lnTo>
                  <a:lnTo>
                    <a:pt x="246" y="68"/>
                  </a:lnTo>
                  <a:lnTo>
                    <a:pt x="242" y="58"/>
                  </a:lnTo>
                  <a:lnTo>
                    <a:pt x="238" y="38"/>
                  </a:lnTo>
                  <a:lnTo>
                    <a:pt x="236" y="28"/>
                  </a:lnTo>
                  <a:lnTo>
                    <a:pt x="232" y="18"/>
                  </a:lnTo>
                  <a:lnTo>
                    <a:pt x="230" y="12"/>
                  </a:lnTo>
                  <a:lnTo>
                    <a:pt x="222" y="8"/>
                  </a:lnTo>
                  <a:lnTo>
                    <a:pt x="216" y="4"/>
                  </a:lnTo>
                  <a:lnTo>
                    <a:pt x="212" y="0"/>
                  </a:lnTo>
                  <a:lnTo>
                    <a:pt x="206" y="0"/>
                  </a:lnTo>
                  <a:lnTo>
                    <a:pt x="204" y="4"/>
                  </a:lnTo>
                  <a:lnTo>
                    <a:pt x="194" y="10"/>
                  </a:lnTo>
                  <a:lnTo>
                    <a:pt x="188" y="16"/>
                  </a:lnTo>
                  <a:lnTo>
                    <a:pt x="178" y="22"/>
                  </a:lnTo>
                  <a:lnTo>
                    <a:pt x="174" y="16"/>
                  </a:lnTo>
                  <a:lnTo>
                    <a:pt x="44" y="16"/>
                  </a:lnTo>
                  <a:lnTo>
                    <a:pt x="44" y="54"/>
                  </a:lnTo>
                  <a:lnTo>
                    <a:pt x="32" y="54"/>
                  </a:lnTo>
                  <a:lnTo>
                    <a:pt x="28" y="62"/>
                  </a:lnTo>
                  <a:lnTo>
                    <a:pt x="34" y="130"/>
                  </a:lnTo>
                  <a:lnTo>
                    <a:pt x="24" y="132"/>
                  </a:lnTo>
                  <a:lnTo>
                    <a:pt x="18" y="136"/>
                  </a:lnTo>
                  <a:lnTo>
                    <a:pt x="14" y="142"/>
                  </a:lnTo>
                  <a:lnTo>
                    <a:pt x="12" y="150"/>
                  </a:lnTo>
                  <a:lnTo>
                    <a:pt x="8" y="156"/>
                  </a:lnTo>
                  <a:lnTo>
                    <a:pt x="6" y="164"/>
                  </a:lnTo>
                  <a:lnTo>
                    <a:pt x="6" y="182"/>
                  </a:lnTo>
                  <a:lnTo>
                    <a:pt x="4" y="186"/>
                  </a:lnTo>
                  <a:lnTo>
                    <a:pt x="0" y="192"/>
                  </a:lnTo>
                  <a:lnTo>
                    <a:pt x="0" y="194"/>
                  </a:lnTo>
                  <a:lnTo>
                    <a:pt x="2" y="194"/>
                  </a:lnTo>
                  <a:lnTo>
                    <a:pt x="10" y="198"/>
                  </a:lnTo>
                  <a:lnTo>
                    <a:pt x="12" y="206"/>
                  </a:lnTo>
                  <a:lnTo>
                    <a:pt x="14" y="208"/>
                  </a:lnTo>
                  <a:lnTo>
                    <a:pt x="16" y="212"/>
                  </a:lnTo>
                  <a:lnTo>
                    <a:pt x="18" y="218"/>
                  </a:lnTo>
                  <a:lnTo>
                    <a:pt x="18" y="22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49" name="Freeform 104"/>
            <p:cNvSpPr>
              <a:spLocks/>
            </p:cNvSpPr>
            <p:nvPr/>
          </p:nvSpPr>
          <p:spPr bwMode="auto">
            <a:xfrm>
              <a:off x="5592597" y="4223833"/>
              <a:ext cx="244459" cy="383631"/>
            </a:xfrm>
            <a:custGeom>
              <a:avLst/>
              <a:gdLst>
                <a:gd name="T0" fmla="*/ 2147483647 w 168"/>
                <a:gd name="T1" fmla="*/ 2147483647 h 244"/>
                <a:gd name="T2" fmla="*/ 2147483647 w 168"/>
                <a:gd name="T3" fmla="*/ 2147483647 h 244"/>
                <a:gd name="T4" fmla="*/ 2147483647 w 168"/>
                <a:gd name="T5" fmla="*/ 2147483647 h 244"/>
                <a:gd name="T6" fmla="*/ 2147483647 w 168"/>
                <a:gd name="T7" fmla="*/ 2147483647 h 244"/>
                <a:gd name="T8" fmla="*/ 2147483647 w 168"/>
                <a:gd name="T9" fmla="*/ 2147483647 h 244"/>
                <a:gd name="T10" fmla="*/ 2147483647 w 168"/>
                <a:gd name="T11" fmla="*/ 2147483647 h 244"/>
                <a:gd name="T12" fmla="*/ 2147483647 w 168"/>
                <a:gd name="T13" fmla="*/ 2147483647 h 244"/>
                <a:gd name="T14" fmla="*/ 2147483647 w 168"/>
                <a:gd name="T15" fmla="*/ 2147483647 h 244"/>
                <a:gd name="T16" fmla="*/ 2147483647 w 168"/>
                <a:gd name="T17" fmla="*/ 2147483647 h 244"/>
                <a:gd name="T18" fmla="*/ 2147483647 w 168"/>
                <a:gd name="T19" fmla="*/ 2147483647 h 244"/>
                <a:gd name="T20" fmla="*/ 2147483647 w 168"/>
                <a:gd name="T21" fmla="*/ 2147483647 h 244"/>
                <a:gd name="T22" fmla="*/ 2147483647 w 168"/>
                <a:gd name="T23" fmla="*/ 2147483647 h 244"/>
                <a:gd name="T24" fmla="*/ 2147483647 w 168"/>
                <a:gd name="T25" fmla="*/ 2147483647 h 244"/>
                <a:gd name="T26" fmla="*/ 2147483647 w 168"/>
                <a:gd name="T27" fmla="*/ 2147483647 h 244"/>
                <a:gd name="T28" fmla="*/ 2147483647 w 168"/>
                <a:gd name="T29" fmla="*/ 2147483647 h 244"/>
                <a:gd name="T30" fmla="*/ 2147483647 w 168"/>
                <a:gd name="T31" fmla="*/ 2147483647 h 244"/>
                <a:gd name="T32" fmla="*/ 2147483647 w 168"/>
                <a:gd name="T33" fmla="*/ 2147483647 h 244"/>
                <a:gd name="T34" fmla="*/ 2147483647 w 168"/>
                <a:gd name="T35" fmla="*/ 2147483647 h 244"/>
                <a:gd name="T36" fmla="*/ 2147483647 w 168"/>
                <a:gd name="T37" fmla="*/ 2147483647 h 244"/>
                <a:gd name="T38" fmla="*/ 2147483647 w 168"/>
                <a:gd name="T39" fmla="*/ 2147483647 h 244"/>
                <a:gd name="T40" fmla="*/ 2147483647 w 168"/>
                <a:gd name="T41" fmla="*/ 2147483647 h 244"/>
                <a:gd name="T42" fmla="*/ 2147483647 w 168"/>
                <a:gd name="T43" fmla="*/ 2147483647 h 244"/>
                <a:gd name="T44" fmla="*/ 2147483647 w 168"/>
                <a:gd name="T45" fmla="*/ 2147483647 h 244"/>
                <a:gd name="T46" fmla="*/ 2147483647 w 168"/>
                <a:gd name="T47" fmla="*/ 2147483647 h 244"/>
                <a:gd name="T48" fmla="*/ 2147483647 w 168"/>
                <a:gd name="T49" fmla="*/ 2147483647 h 244"/>
                <a:gd name="T50" fmla="*/ 2147483647 w 168"/>
                <a:gd name="T51" fmla="*/ 2147483647 h 244"/>
                <a:gd name="T52" fmla="*/ 2147483647 w 168"/>
                <a:gd name="T53" fmla="*/ 2147483647 h 244"/>
                <a:gd name="T54" fmla="*/ 2147483647 w 168"/>
                <a:gd name="T55" fmla="*/ 2147483647 h 244"/>
                <a:gd name="T56" fmla="*/ 2147483647 w 168"/>
                <a:gd name="T57" fmla="*/ 2147483647 h 244"/>
                <a:gd name="T58" fmla="*/ 2147483647 w 168"/>
                <a:gd name="T59" fmla="*/ 2147483647 h 244"/>
                <a:gd name="T60" fmla="*/ 2147483647 w 168"/>
                <a:gd name="T61" fmla="*/ 2147483647 h 244"/>
                <a:gd name="T62" fmla="*/ 2147483647 w 168"/>
                <a:gd name="T63" fmla="*/ 2147483647 h 244"/>
                <a:gd name="T64" fmla="*/ 0 w 168"/>
                <a:gd name="T65" fmla="*/ 2147483647 h 244"/>
                <a:gd name="T66" fmla="*/ 2147483647 w 168"/>
                <a:gd name="T67" fmla="*/ 2147483647 h 244"/>
                <a:gd name="T68" fmla="*/ 2147483647 w 168"/>
                <a:gd name="T69" fmla="*/ 2147483647 h 24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68"/>
                <a:gd name="T106" fmla="*/ 0 h 244"/>
                <a:gd name="T107" fmla="*/ 168 w 168"/>
                <a:gd name="T108" fmla="*/ 244 h 24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68" h="244">
                  <a:moveTo>
                    <a:pt x="18" y="146"/>
                  </a:moveTo>
                  <a:lnTo>
                    <a:pt x="24" y="142"/>
                  </a:lnTo>
                  <a:lnTo>
                    <a:pt x="32" y="138"/>
                  </a:lnTo>
                  <a:lnTo>
                    <a:pt x="38" y="134"/>
                  </a:lnTo>
                  <a:lnTo>
                    <a:pt x="44" y="130"/>
                  </a:lnTo>
                  <a:lnTo>
                    <a:pt x="50" y="128"/>
                  </a:lnTo>
                  <a:lnTo>
                    <a:pt x="56" y="128"/>
                  </a:lnTo>
                  <a:lnTo>
                    <a:pt x="60" y="130"/>
                  </a:lnTo>
                  <a:lnTo>
                    <a:pt x="64" y="128"/>
                  </a:lnTo>
                  <a:lnTo>
                    <a:pt x="66" y="126"/>
                  </a:lnTo>
                  <a:lnTo>
                    <a:pt x="70" y="122"/>
                  </a:lnTo>
                  <a:lnTo>
                    <a:pt x="74" y="114"/>
                  </a:lnTo>
                  <a:lnTo>
                    <a:pt x="90" y="94"/>
                  </a:lnTo>
                  <a:lnTo>
                    <a:pt x="100" y="86"/>
                  </a:lnTo>
                  <a:lnTo>
                    <a:pt x="106" y="74"/>
                  </a:lnTo>
                  <a:lnTo>
                    <a:pt x="92" y="72"/>
                  </a:lnTo>
                  <a:lnTo>
                    <a:pt x="80" y="70"/>
                  </a:lnTo>
                  <a:lnTo>
                    <a:pt x="66" y="64"/>
                  </a:lnTo>
                  <a:lnTo>
                    <a:pt x="54" y="60"/>
                  </a:lnTo>
                  <a:lnTo>
                    <a:pt x="44" y="52"/>
                  </a:lnTo>
                  <a:lnTo>
                    <a:pt x="34" y="44"/>
                  </a:lnTo>
                  <a:lnTo>
                    <a:pt x="30" y="32"/>
                  </a:lnTo>
                  <a:lnTo>
                    <a:pt x="28" y="24"/>
                  </a:lnTo>
                  <a:lnTo>
                    <a:pt x="28" y="16"/>
                  </a:lnTo>
                  <a:lnTo>
                    <a:pt x="38" y="6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38" y="16"/>
                  </a:lnTo>
                  <a:lnTo>
                    <a:pt x="42" y="20"/>
                  </a:lnTo>
                  <a:lnTo>
                    <a:pt x="48" y="24"/>
                  </a:lnTo>
                  <a:lnTo>
                    <a:pt x="52" y="28"/>
                  </a:lnTo>
                  <a:lnTo>
                    <a:pt x="58" y="28"/>
                  </a:lnTo>
                  <a:lnTo>
                    <a:pt x="62" y="28"/>
                  </a:lnTo>
                  <a:lnTo>
                    <a:pt x="66" y="24"/>
                  </a:lnTo>
                  <a:lnTo>
                    <a:pt x="70" y="20"/>
                  </a:lnTo>
                  <a:lnTo>
                    <a:pt x="74" y="20"/>
                  </a:lnTo>
                  <a:lnTo>
                    <a:pt x="86" y="20"/>
                  </a:lnTo>
                  <a:lnTo>
                    <a:pt x="96" y="18"/>
                  </a:lnTo>
                  <a:lnTo>
                    <a:pt x="106" y="16"/>
                  </a:lnTo>
                  <a:lnTo>
                    <a:pt x="118" y="12"/>
                  </a:lnTo>
                  <a:lnTo>
                    <a:pt x="132" y="12"/>
                  </a:lnTo>
                  <a:lnTo>
                    <a:pt x="136" y="12"/>
                  </a:lnTo>
                  <a:lnTo>
                    <a:pt x="140" y="10"/>
                  </a:lnTo>
                  <a:lnTo>
                    <a:pt x="144" y="6"/>
                  </a:lnTo>
                  <a:lnTo>
                    <a:pt x="148" y="2"/>
                  </a:lnTo>
                  <a:lnTo>
                    <a:pt x="152" y="2"/>
                  </a:lnTo>
                  <a:lnTo>
                    <a:pt x="156" y="0"/>
                  </a:lnTo>
                  <a:lnTo>
                    <a:pt x="162" y="2"/>
                  </a:lnTo>
                  <a:lnTo>
                    <a:pt x="168" y="2"/>
                  </a:lnTo>
                  <a:lnTo>
                    <a:pt x="164" y="6"/>
                  </a:lnTo>
                  <a:lnTo>
                    <a:pt x="162" y="14"/>
                  </a:lnTo>
                  <a:lnTo>
                    <a:pt x="162" y="26"/>
                  </a:lnTo>
                  <a:lnTo>
                    <a:pt x="160" y="36"/>
                  </a:lnTo>
                  <a:lnTo>
                    <a:pt x="154" y="50"/>
                  </a:lnTo>
                  <a:lnTo>
                    <a:pt x="144" y="76"/>
                  </a:lnTo>
                  <a:lnTo>
                    <a:pt x="126" y="112"/>
                  </a:lnTo>
                  <a:lnTo>
                    <a:pt x="106" y="142"/>
                  </a:lnTo>
                  <a:lnTo>
                    <a:pt x="96" y="156"/>
                  </a:lnTo>
                  <a:lnTo>
                    <a:pt x="84" y="170"/>
                  </a:lnTo>
                  <a:lnTo>
                    <a:pt x="70" y="182"/>
                  </a:lnTo>
                  <a:lnTo>
                    <a:pt x="56" y="196"/>
                  </a:lnTo>
                  <a:lnTo>
                    <a:pt x="40" y="208"/>
                  </a:lnTo>
                  <a:lnTo>
                    <a:pt x="32" y="218"/>
                  </a:lnTo>
                  <a:lnTo>
                    <a:pt x="10" y="244"/>
                  </a:lnTo>
                  <a:lnTo>
                    <a:pt x="4" y="240"/>
                  </a:lnTo>
                  <a:lnTo>
                    <a:pt x="0" y="236"/>
                  </a:lnTo>
                  <a:lnTo>
                    <a:pt x="0" y="170"/>
                  </a:lnTo>
                  <a:lnTo>
                    <a:pt x="8" y="152"/>
                  </a:lnTo>
                  <a:lnTo>
                    <a:pt x="14" y="148"/>
                  </a:lnTo>
                  <a:lnTo>
                    <a:pt x="18" y="14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50" name="Freeform 105"/>
            <p:cNvSpPr>
              <a:spLocks/>
            </p:cNvSpPr>
            <p:nvPr/>
          </p:nvSpPr>
          <p:spPr bwMode="auto">
            <a:xfrm>
              <a:off x="4849994" y="4503924"/>
              <a:ext cx="42665" cy="38495"/>
            </a:xfrm>
            <a:custGeom>
              <a:avLst/>
              <a:gdLst>
                <a:gd name="T0" fmla="*/ 2147483647 w 28"/>
                <a:gd name="T1" fmla="*/ 2147483647 h 24"/>
                <a:gd name="T2" fmla="*/ 2147483647 w 28"/>
                <a:gd name="T3" fmla="*/ 2147483647 h 24"/>
                <a:gd name="T4" fmla="*/ 2147483647 w 28"/>
                <a:gd name="T5" fmla="*/ 2147483647 h 24"/>
                <a:gd name="T6" fmla="*/ 0 w 28"/>
                <a:gd name="T7" fmla="*/ 2147483647 h 24"/>
                <a:gd name="T8" fmla="*/ 2147483647 w 28"/>
                <a:gd name="T9" fmla="*/ 2147483647 h 24"/>
                <a:gd name="T10" fmla="*/ 2147483647 w 28"/>
                <a:gd name="T11" fmla="*/ 2147483647 h 24"/>
                <a:gd name="T12" fmla="*/ 2147483647 w 28"/>
                <a:gd name="T13" fmla="*/ 0 h 24"/>
                <a:gd name="T14" fmla="*/ 2147483647 w 28"/>
                <a:gd name="T15" fmla="*/ 2147483647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"/>
                <a:gd name="T25" fmla="*/ 0 h 24"/>
                <a:gd name="T26" fmla="*/ 28 w 28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" h="24">
                  <a:moveTo>
                    <a:pt x="28" y="24"/>
                  </a:moveTo>
                  <a:lnTo>
                    <a:pt x="18" y="24"/>
                  </a:lnTo>
                  <a:lnTo>
                    <a:pt x="12" y="24"/>
                  </a:lnTo>
                  <a:lnTo>
                    <a:pt x="0" y="22"/>
                  </a:lnTo>
                  <a:lnTo>
                    <a:pt x="6" y="2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28" y="2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51" name="Freeform 106"/>
            <p:cNvSpPr>
              <a:spLocks/>
            </p:cNvSpPr>
            <p:nvPr/>
          </p:nvSpPr>
          <p:spPr bwMode="auto">
            <a:xfrm>
              <a:off x="5623730" y="4916758"/>
              <a:ext cx="181038" cy="394250"/>
            </a:xfrm>
            <a:custGeom>
              <a:avLst/>
              <a:gdLst>
                <a:gd name="T0" fmla="*/ 2147483647 w 124"/>
                <a:gd name="T1" fmla="*/ 2147483647 h 250"/>
                <a:gd name="T2" fmla="*/ 2147483647 w 124"/>
                <a:gd name="T3" fmla="*/ 2147483647 h 250"/>
                <a:gd name="T4" fmla="*/ 2147483647 w 124"/>
                <a:gd name="T5" fmla="*/ 2147483647 h 250"/>
                <a:gd name="T6" fmla="*/ 2147483647 w 124"/>
                <a:gd name="T7" fmla="*/ 2147483647 h 250"/>
                <a:gd name="T8" fmla="*/ 2147483647 w 124"/>
                <a:gd name="T9" fmla="*/ 2147483647 h 250"/>
                <a:gd name="T10" fmla="*/ 2147483647 w 124"/>
                <a:gd name="T11" fmla="*/ 2147483647 h 250"/>
                <a:gd name="T12" fmla="*/ 2147483647 w 124"/>
                <a:gd name="T13" fmla="*/ 2147483647 h 250"/>
                <a:gd name="T14" fmla="*/ 2147483647 w 124"/>
                <a:gd name="T15" fmla="*/ 2147483647 h 250"/>
                <a:gd name="T16" fmla="*/ 2147483647 w 124"/>
                <a:gd name="T17" fmla="*/ 2147483647 h 250"/>
                <a:gd name="T18" fmla="*/ 2147483647 w 124"/>
                <a:gd name="T19" fmla="*/ 0 h 250"/>
                <a:gd name="T20" fmla="*/ 2147483647 w 124"/>
                <a:gd name="T21" fmla="*/ 2147483647 h 250"/>
                <a:gd name="T22" fmla="*/ 2147483647 w 124"/>
                <a:gd name="T23" fmla="*/ 2147483647 h 250"/>
                <a:gd name="T24" fmla="*/ 2147483647 w 124"/>
                <a:gd name="T25" fmla="*/ 2147483647 h 250"/>
                <a:gd name="T26" fmla="*/ 2147483647 w 124"/>
                <a:gd name="T27" fmla="*/ 2147483647 h 250"/>
                <a:gd name="T28" fmla="*/ 2147483647 w 124"/>
                <a:gd name="T29" fmla="*/ 2147483647 h 250"/>
                <a:gd name="T30" fmla="*/ 2147483647 w 124"/>
                <a:gd name="T31" fmla="*/ 2147483647 h 250"/>
                <a:gd name="T32" fmla="*/ 2147483647 w 124"/>
                <a:gd name="T33" fmla="*/ 2147483647 h 250"/>
                <a:gd name="T34" fmla="*/ 2147483647 w 124"/>
                <a:gd name="T35" fmla="*/ 2147483647 h 250"/>
                <a:gd name="T36" fmla="*/ 2147483647 w 124"/>
                <a:gd name="T37" fmla="*/ 2147483647 h 250"/>
                <a:gd name="T38" fmla="*/ 2147483647 w 124"/>
                <a:gd name="T39" fmla="*/ 2147483647 h 250"/>
                <a:gd name="T40" fmla="*/ 2147483647 w 124"/>
                <a:gd name="T41" fmla="*/ 2147483647 h 250"/>
                <a:gd name="T42" fmla="*/ 2147483647 w 124"/>
                <a:gd name="T43" fmla="*/ 2147483647 h 250"/>
                <a:gd name="T44" fmla="*/ 2147483647 w 124"/>
                <a:gd name="T45" fmla="*/ 2147483647 h 250"/>
                <a:gd name="T46" fmla="*/ 2147483647 w 124"/>
                <a:gd name="T47" fmla="*/ 2147483647 h 250"/>
                <a:gd name="T48" fmla="*/ 2147483647 w 124"/>
                <a:gd name="T49" fmla="*/ 2147483647 h 250"/>
                <a:gd name="T50" fmla="*/ 2147483647 w 124"/>
                <a:gd name="T51" fmla="*/ 2147483647 h 250"/>
                <a:gd name="T52" fmla="*/ 2147483647 w 124"/>
                <a:gd name="T53" fmla="*/ 2147483647 h 250"/>
                <a:gd name="T54" fmla="*/ 2147483647 w 124"/>
                <a:gd name="T55" fmla="*/ 2147483647 h 250"/>
                <a:gd name="T56" fmla="*/ 0 w 124"/>
                <a:gd name="T57" fmla="*/ 2147483647 h 250"/>
                <a:gd name="T58" fmla="*/ 2147483647 w 124"/>
                <a:gd name="T59" fmla="*/ 2147483647 h 250"/>
                <a:gd name="T60" fmla="*/ 2147483647 w 124"/>
                <a:gd name="T61" fmla="*/ 2147483647 h 250"/>
                <a:gd name="T62" fmla="*/ 2147483647 w 124"/>
                <a:gd name="T63" fmla="*/ 2147483647 h 250"/>
                <a:gd name="T64" fmla="*/ 2147483647 w 124"/>
                <a:gd name="T65" fmla="*/ 2147483647 h 250"/>
                <a:gd name="T66" fmla="*/ 2147483647 w 124"/>
                <a:gd name="T67" fmla="*/ 2147483647 h 250"/>
                <a:gd name="T68" fmla="*/ 2147483647 w 124"/>
                <a:gd name="T69" fmla="*/ 2147483647 h 2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4"/>
                <a:gd name="T106" fmla="*/ 0 h 250"/>
                <a:gd name="T107" fmla="*/ 124 w 124"/>
                <a:gd name="T108" fmla="*/ 250 h 2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4" h="250">
                  <a:moveTo>
                    <a:pt x="26" y="84"/>
                  </a:moveTo>
                  <a:lnTo>
                    <a:pt x="30" y="84"/>
                  </a:lnTo>
                  <a:lnTo>
                    <a:pt x="32" y="82"/>
                  </a:lnTo>
                  <a:lnTo>
                    <a:pt x="38" y="76"/>
                  </a:lnTo>
                  <a:lnTo>
                    <a:pt x="40" y="70"/>
                  </a:lnTo>
                  <a:lnTo>
                    <a:pt x="44" y="68"/>
                  </a:lnTo>
                  <a:lnTo>
                    <a:pt x="48" y="68"/>
                  </a:lnTo>
                  <a:lnTo>
                    <a:pt x="56" y="68"/>
                  </a:lnTo>
                  <a:lnTo>
                    <a:pt x="62" y="66"/>
                  </a:lnTo>
                  <a:lnTo>
                    <a:pt x="64" y="64"/>
                  </a:lnTo>
                  <a:lnTo>
                    <a:pt x="74" y="56"/>
                  </a:lnTo>
                  <a:lnTo>
                    <a:pt x="88" y="32"/>
                  </a:lnTo>
                  <a:lnTo>
                    <a:pt x="90" y="30"/>
                  </a:lnTo>
                  <a:lnTo>
                    <a:pt x="92" y="28"/>
                  </a:lnTo>
                  <a:lnTo>
                    <a:pt x="96" y="26"/>
                  </a:lnTo>
                  <a:lnTo>
                    <a:pt x="100" y="26"/>
                  </a:lnTo>
                  <a:lnTo>
                    <a:pt x="104" y="18"/>
                  </a:lnTo>
                  <a:lnTo>
                    <a:pt x="104" y="12"/>
                  </a:lnTo>
                  <a:lnTo>
                    <a:pt x="106" y="6"/>
                  </a:lnTo>
                  <a:lnTo>
                    <a:pt x="110" y="0"/>
                  </a:lnTo>
                  <a:lnTo>
                    <a:pt x="110" y="8"/>
                  </a:lnTo>
                  <a:lnTo>
                    <a:pt x="112" y="16"/>
                  </a:lnTo>
                  <a:lnTo>
                    <a:pt x="118" y="32"/>
                  </a:lnTo>
                  <a:lnTo>
                    <a:pt x="122" y="52"/>
                  </a:lnTo>
                  <a:lnTo>
                    <a:pt x="124" y="58"/>
                  </a:lnTo>
                  <a:lnTo>
                    <a:pt x="124" y="68"/>
                  </a:lnTo>
                  <a:lnTo>
                    <a:pt x="122" y="72"/>
                  </a:lnTo>
                  <a:lnTo>
                    <a:pt x="120" y="74"/>
                  </a:lnTo>
                  <a:lnTo>
                    <a:pt x="118" y="72"/>
                  </a:lnTo>
                  <a:lnTo>
                    <a:pt x="118" y="70"/>
                  </a:lnTo>
                  <a:lnTo>
                    <a:pt x="116" y="64"/>
                  </a:lnTo>
                  <a:lnTo>
                    <a:pt x="112" y="68"/>
                  </a:lnTo>
                  <a:lnTo>
                    <a:pt x="110" y="70"/>
                  </a:lnTo>
                  <a:lnTo>
                    <a:pt x="110" y="78"/>
                  </a:lnTo>
                  <a:lnTo>
                    <a:pt x="110" y="82"/>
                  </a:lnTo>
                  <a:lnTo>
                    <a:pt x="112" y="86"/>
                  </a:lnTo>
                  <a:lnTo>
                    <a:pt x="114" y="86"/>
                  </a:lnTo>
                  <a:lnTo>
                    <a:pt x="114" y="90"/>
                  </a:lnTo>
                  <a:lnTo>
                    <a:pt x="112" y="96"/>
                  </a:lnTo>
                  <a:lnTo>
                    <a:pt x="106" y="106"/>
                  </a:lnTo>
                  <a:lnTo>
                    <a:pt x="98" y="118"/>
                  </a:lnTo>
                  <a:lnTo>
                    <a:pt x="82" y="162"/>
                  </a:lnTo>
                  <a:lnTo>
                    <a:pt x="74" y="182"/>
                  </a:lnTo>
                  <a:lnTo>
                    <a:pt x="70" y="206"/>
                  </a:lnTo>
                  <a:lnTo>
                    <a:pt x="66" y="216"/>
                  </a:lnTo>
                  <a:lnTo>
                    <a:pt x="64" y="222"/>
                  </a:lnTo>
                  <a:lnTo>
                    <a:pt x="60" y="230"/>
                  </a:lnTo>
                  <a:lnTo>
                    <a:pt x="58" y="240"/>
                  </a:lnTo>
                  <a:lnTo>
                    <a:pt x="48" y="242"/>
                  </a:lnTo>
                  <a:lnTo>
                    <a:pt x="42" y="246"/>
                  </a:lnTo>
                  <a:lnTo>
                    <a:pt x="38" y="250"/>
                  </a:lnTo>
                  <a:lnTo>
                    <a:pt x="28" y="250"/>
                  </a:lnTo>
                  <a:lnTo>
                    <a:pt x="20" y="250"/>
                  </a:lnTo>
                  <a:lnTo>
                    <a:pt x="14" y="244"/>
                  </a:lnTo>
                  <a:lnTo>
                    <a:pt x="10" y="238"/>
                  </a:lnTo>
                  <a:lnTo>
                    <a:pt x="8" y="228"/>
                  </a:lnTo>
                  <a:lnTo>
                    <a:pt x="2" y="210"/>
                  </a:lnTo>
                  <a:lnTo>
                    <a:pt x="0" y="192"/>
                  </a:lnTo>
                  <a:lnTo>
                    <a:pt x="2" y="182"/>
                  </a:lnTo>
                  <a:lnTo>
                    <a:pt x="6" y="174"/>
                  </a:lnTo>
                  <a:lnTo>
                    <a:pt x="10" y="168"/>
                  </a:lnTo>
                  <a:lnTo>
                    <a:pt x="12" y="164"/>
                  </a:lnTo>
                  <a:lnTo>
                    <a:pt x="22" y="152"/>
                  </a:lnTo>
                  <a:lnTo>
                    <a:pt x="24" y="144"/>
                  </a:lnTo>
                  <a:lnTo>
                    <a:pt x="26" y="136"/>
                  </a:lnTo>
                  <a:lnTo>
                    <a:pt x="24" y="128"/>
                  </a:lnTo>
                  <a:lnTo>
                    <a:pt x="20" y="120"/>
                  </a:lnTo>
                  <a:lnTo>
                    <a:pt x="18" y="114"/>
                  </a:lnTo>
                  <a:lnTo>
                    <a:pt x="16" y="108"/>
                  </a:lnTo>
                  <a:lnTo>
                    <a:pt x="26" y="8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52" name="Freeform 107"/>
            <p:cNvSpPr>
              <a:spLocks/>
            </p:cNvSpPr>
            <p:nvPr/>
          </p:nvSpPr>
          <p:spPr bwMode="auto">
            <a:xfrm>
              <a:off x="5185549" y="3653033"/>
              <a:ext cx="265215" cy="289383"/>
            </a:xfrm>
            <a:custGeom>
              <a:avLst/>
              <a:gdLst>
                <a:gd name="T0" fmla="*/ 2147483647 w 182"/>
                <a:gd name="T1" fmla="*/ 2147483647 h 182"/>
                <a:gd name="T2" fmla="*/ 2147483647 w 182"/>
                <a:gd name="T3" fmla="*/ 2147483647 h 182"/>
                <a:gd name="T4" fmla="*/ 2147483647 w 182"/>
                <a:gd name="T5" fmla="*/ 2147483647 h 182"/>
                <a:gd name="T6" fmla="*/ 2147483647 w 182"/>
                <a:gd name="T7" fmla="*/ 2147483647 h 182"/>
                <a:gd name="T8" fmla="*/ 2147483647 w 182"/>
                <a:gd name="T9" fmla="*/ 2147483647 h 182"/>
                <a:gd name="T10" fmla="*/ 2147483647 w 182"/>
                <a:gd name="T11" fmla="*/ 2147483647 h 182"/>
                <a:gd name="T12" fmla="*/ 0 w 182"/>
                <a:gd name="T13" fmla="*/ 2147483647 h 182"/>
                <a:gd name="T14" fmla="*/ 2147483647 w 182"/>
                <a:gd name="T15" fmla="*/ 2147483647 h 182"/>
                <a:gd name="T16" fmla="*/ 2147483647 w 182"/>
                <a:gd name="T17" fmla="*/ 2147483647 h 182"/>
                <a:gd name="T18" fmla="*/ 0 w 182"/>
                <a:gd name="T19" fmla="*/ 2147483647 h 182"/>
                <a:gd name="T20" fmla="*/ 2147483647 w 182"/>
                <a:gd name="T21" fmla="*/ 0 h 182"/>
                <a:gd name="T22" fmla="*/ 2147483647 w 182"/>
                <a:gd name="T23" fmla="*/ 2147483647 h 182"/>
                <a:gd name="T24" fmla="*/ 2147483647 w 182"/>
                <a:gd name="T25" fmla="*/ 2147483647 h 182"/>
                <a:gd name="T26" fmla="*/ 2147483647 w 182"/>
                <a:gd name="T27" fmla="*/ 2147483647 h 182"/>
                <a:gd name="T28" fmla="*/ 2147483647 w 182"/>
                <a:gd name="T29" fmla="*/ 2147483647 h 182"/>
                <a:gd name="T30" fmla="*/ 2147483647 w 182"/>
                <a:gd name="T31" fmla="*/ 2147483647 h 182"/>
                <a:gd name="T32" fmla="*/ 2147483647 w 182"/>
                <a:gd name="T33" fmla="*/ 2147483647 h 182"/>
                <a:gd name="T34" fmla="*/ 2147483647 w 182"/>
                <a:gd name="T35" fmla="*/ 2147483647 h 182"/>
                <a:gd name="T36" fmla="*/ 2147483647 w 182"/>
                <a:gd name="T37" fmla="*/ 2147483647 h 182"/>
                <a:gd name="T38" fmla="*/ 2147483647 w 182"/>
                <a:gd name="T39" fmla="*/ 2147483647 h 182"/>
                <a:gd name="T40" fmla="*/ 2147483647 w 182"/>
                <a:gd name="T41" fmla="*/ 2147483647 h 182"/>
                <a:gd name="T42" fmla="*/ 2147483647 w 182"/>
                <a:gd name="T43" fmla="*/ 2147483647 h 182"/>
                <a:gd name="T44" fmla="*/ 2147483647 w 182"/>
                <a:gd name="T45" fmla="*/ 2147483647 h 182"/>
                <a:gd name="T46" fmla="*/ 2147483647 w 182"/>
                <a:gd name="T47" fmla="*/ 2147483647 h 182"/>
                <a:gd name="T48" fmla="*/ 2147483647 w 182"/>
                <a:gd name="T49" fmla="*/ 2147483647 h 182"/>
                <a:gd name="T50" fmla="*/ 2147483647 w 182"/>
                <a:gd name="T51" fmla="*/ 2147483647 h 182"/>
                <a:gd name="T52" fmla="*/ 2147483647 w 182"/>
                <a:gd name="T53" fmla="*/ 2147483647 h 182"/>
                <a:gd name="T54" fmla="*/ 2147483647 w 182"/>
                <a:gd name="T55" fmla="*/ 2147483647 h 182"/>
                <a:gd name="T56" fmla="*/ 2147483647 w 182"/>
                <a:gd name="T57" fmla="*/ 2147483647 h 182"/>
                <a:gd name="T58" fmla="*/ 2147483647 w 182"/>
                <a:gd name="T59" fmla="*/ 2147483647 h 182"/>
                <a:gd name="T60" fmla="*/ 2147483647 w 182"/>
                <a:gd name="T61" fmla="*/ 2147483647 h 182"/>
                <a:gd name="T62" fmla="*/ 2147483647 w 182"/>
                <a:gd name="T63" fmla="*/ 2147483647 h 1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82"/>
                <a:gd name="T97" fmla="*/ 0 h 182"/>
                <a:gd name="T98" fmla="*/ 182 w 182"/>
                <a:gd name="T99" fmla="*/ 182 h 18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82" h="182">
                  <a:moveTo>
                    <a:pt x="180" y="160"/>
                  </a:moveTo>
                  <a:lnTo>
                    <a:pt x="174" y="160"/>
                  </a:lnTo>
                  <a:lnTo>
                    <a:pt x="172" y="164"/>
                  </a:lnTo>
                  <a:lnTo>
                    <a:pt x="162" y="170"/>
                  </a:lnTo>
                  <a:lnTo>
                    <a:pt x="156" y="176"/>
                  </a:lnTo>
                  <a:lnTo>
                    <a:pt x="146" y="182"/>
                  </a:lnTo>
                  <a:lnTo>
                    <a:pt x="142" y="176"/>
                  </a:lnTo>
                  <a:lnTo>
                    <a:pt x="12" y="176"/>
                  </a:lnTo>
                  <a:lnTo>
                    <a:pt x="8" y="50"/>
                  </a:lnTo>
                  <a:lnTo>
                    <a:pt x="8" y="44"/>
                  </a:lnTo>
                  <a:lnTo>
                    <a:pt x="4" y="40"/>
                  </a:lnTo>
                  <a:lnTo>
                    <a:pt x="2" y="38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4" y="18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0"/>
                  </a:lnTo>
                  <a:lnTo>
                    <a:pt x="36" y="8"/>
                  </a:lnTo>
                  <a:lnTo>
                    <a:pt x="54" y="12"/>
                  </a:lnTo>
                  <a:lnTo>
                    <a:pt x="68" y="14"/>
                  </a:lnTo>
                  <a:lnTo>
                    <a:pt x="76" y="12"/>
                  </a:lnTo>
                  <a:lnTo>
                    <a:pt x="84" y="8"/>
                  </a:lnTo>
                  <a:lnTo>
                    <a:pt x="92" y="4"/>
                  </a:lnTo>
                  <a:lnTo>
                    <a:pt x="100" y="2"/>
                  </a:lnTo>
                  <a:lnTo>
                    <a:pt x="104" y="2"/>
                  </a:lnTo>
                  <a:lnTo>
                    <a:pt x="108" y="6"/>
                  </a:lnTo>
                  <a:lnTo>
                    <a:pt x="112" y="8"/>
                  </a:lnTo>
                  <a:lnTo>
                    <a:pt x="118" y="10"/>
                  </a:lnTo>
                  <a:lnTo>
                    <a:pt x="124" y="10"/>
                  </a:lnTo>
                  <a:lnTo>
                    <a:pt x="132" y="8"/>
                  </a:lnTo>
                  <a:lnTo>
                    <a:pt x="138" y="8"/>
                  </a:lnTo>
                  <a:lnTo>
                    <a:pt x="140" y="8"/>
                  </a:lnTo>
                  <a:lnTo>
                    <a:pt x="142" y="10"/>
                  </a:lnTo>
                  <a:lnTo>
                    <a:pt x="146" y="14"/>
                  </a:lnTo>
                  <a:lnTo>
                    <a:pt x="152" y="22"/>
                  </a:lnTo>
                  <a:lnTo>
                    <a:pt x="156" y="32"/>
                  </a:lnTo>
                  <a:lnTo>
                    <a:pt x="158" y="42"/>
                  </a:lnTo>
                  <a:lnTo>
                    <a:pt x="154" y="56"/>
                  </a:lnTo>
                  <a:lnTo>
                    <a:pt x="154" y="64"/>
                  </a:lnTo>
                  <a:lnTo>
                    <a:pt x="158" y="66"/>
                  </a:lnTo>
                  <a:lnTo>
                    <a:pt x="152" y="68"/>
                  </a:lnTo>
                  <a:lnTo>
                    <a:pt x="152" y="66"/>
                  </a:lnTo>
                  <a:lnTo>
                    <a:pt x="150" y="66"/>
                  </a:lnTo>
                  <a:lnTo>
                    <a:pt x="146" y="66"/>
                  </a:lnTo>
                  <a:lnTo>
                    <a:pt x="142" y="64"/>
                  </a:lnTo>
                  <a:lnTo>
                    <a:pt x="134" y="52"/>
                  </a:lnTo>
                  <a:lnTo>
                    <a:pt x="128" y="40"/>
                  </a:lnTo>
                  <a:lnTo>
                    <a:pt x="120" y="32"/>
                  </a:lnTo>
                  <a:lnTo>
                    <a:pt x="122" y="38"/>
                  </a:lnTo>
                  <a:lnTo>
                    <a:pt x="124" y="46"/>
                  </a:lnTo>
                  <a:lnTo>
                    <a:pt x="136" y="66"/>
                  </a:lnTo>
                  <a:lnTo>
                    <a:pt x="156" y="102"/>
                  </a:lnTo>
                  <a:lnTo>
                    <a:pt x="162" y="112"/>
                  </a:lnTo>
                  <a:lnTo>
                    <a:pt x="168" y="120"/>
                  </a:lnTo>
                  <a:lnTo>
                    <a:pt x="174" y="126"/>
                  </a:lnTo>
                  <a:lnTo>
                    <a:pt x="176" y="138"/>
                  </a:lnTo>
                  <a:lnTo>
                    <a:pt x="178" y="150"/>
                  </a:lnTo>
                  <a:lnTo>
                    <a:pt x="182" y="160"/>
                  </a:lnTo>
                  <a:lnTo>
                    <a:pt x="180" y="16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53" name="Freeform 108"/>
            <p:cNvSpPr>
              <a:spLocks/>
            </p:cNvSpPr>
            <p:nvPr/>
          </p:nvSpPr>
          <p:spPr bwMode="auto">
            <a:xfrm>
              <a:off x="4841923" y="3605245"/>
              <a:ext cx="362076" cy="398232"/>
            </a:xfrm>
            <a:custGeom>
              <a:avLst/>
              <a:gdLst>
                <a:gd name="T0" fmla="*/ 2147483647 w 247"/>
                <a:gd name="T1" fmla="*/ 2147483647 h 252"/>
                <a:gd name="T2" fmla="*/ 2147483647 w 247"/>
                <a:gd name="T3" fmla="*/ 2147483647 h 252"/>
                <a:gd name="T4" fmla="*/ 2147483647 w 247"/>
                <a:gd name="T5" fmla="*/ 2147483647 h 252"/>
                <a:gd name="T6" fmla="*/ 2147483647 w 247"/>
                <a:gd name="T7" fmla="*/ 2147483647 h 252"/>
                <a:gd name="T8" fmla="*/ 2147483647 w 247"/>
                <a:gd name="T9" fmla="*/ 2147483647 h 252"/>
                <a:gd name="T10" fmla="*/ 2147483647 w 247"/>
                <a:gd name="T11" fmla="*/ 2147483647 h 252"/>
                <a:gd name="T12" fmla="*/ 2147483647 w 247"/>
                <a:gd name="T13" fmla="*/ 2147483647 h 252"/>
                <a:gd name="T14" fmla="*/ 2147483647 w 247"/>
                <a:gd name="T15" fmla="*/ 2147483647 h 252"/>
                <a:gd name="T16" fmla="*/ 2147483647 w 247"/>
                <a:gd name="T17" fmla="*/ 2147483647 h 252"/>
                <a:gd name="T18" fmla="*/ 2147483647 w 247"/>
                <a:gd name="T19" fmla="*/ 2147483647 h 252"/>
                <a:gd name="T20" fmla="*/ 2147483647 w 247"/>
                <a:gd name="T21" fmla="*/ 2147483647 h 252"/>
                <a:gd name="T22" fmla="*/ 2147483647 w 247"/>
                <a:gd name="T23" fmla="*/ 2147483647 h 252"/>
                <a:gd name="T24" fmla="*/ 2147483647 w 247"/>
                <a:gd name="T25" fmla="*/ 2147483647 h 252"/>
                <a:gd name="T26" fmla="*/ 2147483647 w 247"/>
                <a:gd name="T27" fmla="*/ 2147483647 h 252"/>
                <a:gd name="T28" fmla="*/ 2147483647 w 247"/>
                <a:gd name="T29" fmla="*/ 2147483647 h 252"/>
                <a:gd name="T30" fmla="*/ 2147483647 w 247"/>
                <a:gd name="T31" fmla="*/ 2147483647 h 252"/>
                <a:gd name="T32" fmla="*/ 2147483647 w 247"/>
                <a:gd name="T33" fmla="*/ 2147483647 h 252"/>
                <a:gd name="T34" fmla="*/ 2147483647 w 247"/>
                <a:gd name="T35" fmla="*/ 2147483647 h 252"/>
                <a:gd name="T36" fmla="*/ 2147483647 w 247"/>
                <a:gd name="T37" fmla="*/ 2147483647 h 252"/>
                <a:gd name="T38" fmla="*/ 2147483647 w 247"/>
                <a:gd name="T39" fmla="*/ 2147483647 h 252"/>
                <a:gd name="T40" fmla="*/ 2147483647 w 247"/>
                <a:gd name="T41" fmla="*/ 2147483647 h 252"/>
                <a:gd name="T42" fmla="*/ 2147483647 w 247"/>
                <a:gd name="T43" fmla="*/ 2147483647 h 252"/>
                <a:gd name="T44" fmla="*/ 2147483647 w 247"/>
                <a:gd name="T45" fmla="*/ 2147483647 h 252"/>
                <a:gd name="T46" fmla="*/ 2147483647 w 247"/>
                <a:gd name="T47" fmla="*/ 2147483647 h 252"/>
                <a:gd name="T48" fmla="*/ 2147483647 w 247"/>
                <a:gd name="T49" fmla="*/ 0 h 252"/>
                <a:gd name="T50" fmla="*/ 2147483647 w 247"/>
                <a:gd name="T51" fmla="*/ 2147483647 h 252"/>
                <a:gd name="T52" fmla="*/ 2147483647 w 247"/>
                <a:gd name="T53" fmla="*/ 2147483647 h 252"/>
                <a:gd name="T54" fmla="*/ 2147483647 w 247"/>
                <a:gd name="T55" fmla="*/ 2147483647 h 252"/>
                <a:gd name="T56" fmla="*/ 2147483647 w 247"/>
                <a:gd name="T57" fmla="*/ 2147483647 h 252"/>
                <a:gd name="T58" fmla="*/ 2147483647 w 247"/>
                <a:gd name="T59" fmla="*/ 2147483647 h 252"/>
                <a:gd name="T60" fmla="*/ 0 w 247"/>
                <a:gd name="T61" fmla="*/ 2147483647 h 252"/>
                <a:gd name="T62" fmla="*/ 2147483647 w 247"/>
                <a:gd name="T63" fmla="*/ 2147483647 h 252"/>
                <a:gd name="T64" fmla="*/ 2147483647 w 247"/>
                <a:gd name="T65" fmla="*/ 2147483647 h 252"/>
                <a:gd name="T66" fmla="*/ 2147483647 w 247"/>
                <a:gd name="T67" fmla="*/ 2147483647 h 252"/>
                <a:gd name="T68" fmla="*/ 2147483647 w 247"/>
                <a:gd name="T69" fmla="*/ 2147483647 h 252"/>
                <a:gd name="T70" fmla="*/ 2147483647 w 247"/>
                <a:gd name="T71" fmla="*/ 2147483647 h 252"/>
                <a:gd name="T72" fmla="*/ 2147483647 w 247"/>
                <a:gd name="T73" fmla="*/ 2147483647 h 252"/>
                <a:gd name="T74" fmla="*/ 2147483647 w 247"/>
                <a:gd name="T75" fmla="*/ 2147483647 h 252"/>
                <a:gd name="T76" fmla="*/ 2147483647 w 247"/>
                <a:gd name="T77" fmla="*/ 2147483647 h 252"/>
                <a:gd name="T78" fmla="*/ 2147483647 w 247"/>
                <a:gd name="T79" fmla="*/ 2147483647 h 252"/>
                <a:gd name="T80" fmla="*/ 2147483647 w 247"/>
                <a:gd name="T81" fmla="*/ 2147483647 h 252"/>
                <a:gd name="T82" fmla="*/ 2147483647 w 247"/>
                <a:gd name="T83" fmla="*/ 2147483647 h 252"/>
                <a:gd name="T84" fmla="*/ 2147483647 w 247"/>
                <a:gd name="T85" fmla="*/ 2147483647 h 252"/>
                <a:gd name="T86" fmla="*/ 2147483647 w 247"/>
                <a:gd name="T87" fmla="*/ 2147483647 h 252"/>
                <a:gd name="T88" fmla="*/ 2147483647 w 247"/>
                <a:gd name="T89" fmla="*/ 2147483647 h 25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47"/>
                <a:gd name="T136" fmla="*/ 0 h 252"/>
                <a:gd name="T137" fmla="*/ 247 w 247"/>
                <a:gd name="T138" fmla="*/ 252 h 25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47" h="252">
                  <a:moveTo>
                    <a:pt x="247" y="206"/>
                  </a:moveTo>
                  <a:lnTo>
                    <a:pt x="243" y="80"/>
                  </a:lnTo>
                  <a:lnTo>
                    <a:pt x="243" y="74"/>
                  </a:lnTo>
                  <a:lnTo>
                    <a:pt x="239" y="70"/>
                  </a:lnTo>
                  <a:lnTo>
                    <a:pt x="237" y="68"/>
                  </a:lnTo>
                  <a:lnTo>
                    <a:pt x="235" y="60"/>
                  </a:lnTo>
                  <a:lnTo>
                    <a:pt x="235" y="56"/>
                  </a:lnTo>
                  <a:lnTo>
                    <a:pt x="237" y="52"/>
                  </a:lnTo>
                  <a:lnTo>
                    <a:pt x="239" y="48"/>
                  </a:lnTo>
                  <a:lnTo>
                    <a:pt x="241" y="44"/>
                  </a:lnTo>
                  <a:lnTo>
                    <a:pt x="237" y="42"/>
                  </a:lnTo>
                  <a:lnTo>
                    <a:pt x="235" y="40"/>
                  </a:lnTo>
                  <a:lnTo>
                    <a:pt x="235" y="38"/>
                  </a:lnTo>
                  <a:lnTo>
                    <a:pt x="237" y="34"/>
                  </a:lnTo>
                  <a:lnTo>
                    <a:pt x="241" y="30"/>
                  </a:lnTo>
                  <a:lnTo>
                    <a:pt x="215" y="20"/>
                  </a:lnTo>
                  <a:lnTo>
                    <a:pt x="209" y="16"/>
                  </a:lnTo>
                  <a:lnTo>
                    <a:pt x="203" y="12"/>
                  </a:lnTo>
                  <a:lnTo>
                    <a:pt x="197" y="6"/>
                  </a:lnTo>
                  <a:lnTo>
                    <a:pt x="193" y="4"/>
                  </a:lnTo>
                  <a:lnTo>
                    <a:pt x="189" y="4"/>
                  </a:lnTo>
                  <a:lnTo>
                    <a:pt x="181" y="6"/>
                  </a:lnTo>
                  <a:lnTo>
                    <a:pt x="171" y="12"/>
                  </a:lnTo>
                  <a:lnTo>
                    <a:pt x="163" y="20"/>
                  </a:lnTo>
                  <a:lnTo>
                    <a:pt x="163" y="24"/>
                  </a:lnTo>
                  <a:lnTo>
                    <a:pt x="161" y="28"/>
                  </a:lnTo>
                  <a:lnTo>
                    <a:pt x="163" y="36"/>
                  </a:lnTo>
                  <a:lnTo>
                    <a:pt x="163" y="38"/>
                  </a:lnTo>
                  <a:lnTo>
                    <a:pt x="165" y="40"/>
                  </a:lnTo>
                  <a:lnTo>
                    <a:pt x="163" y="44"/>
                  </a:lnTo>
                  <a:lnTo>
                    <a:pt x="161" y="48"/>
                  </a:lnTo>
                  <a:lnTo>
                    <a:pt x="157" y="52"/>
                  </a:lnTo>
                  <a:lnTo>
                    <a:pt x="149" y="54"/>
                  </a:lnTo>
                  <a:lnTo>
                    <a:pt x="145" y="54"/>
                  </a:lnTo>
                  <a:lnTo>
                    <a:pt x="139" y="52"/>
                  </a:lnTo>
                  <a:lnTo>
                    <a:pt x="133" y="46"/>
                  </a:lnTo>
                  <a:lnTo>
                    <a:pt x="125" y="40"/>
                  </a:lnTo>
                  <a:lnTo>
                    <a:pt x="115" y="38"/>
                  </a:lnTo>
                  <a:lnTo>
                    <a:pt x="111" y="36"/>
                  </a:lnTo>
                  <a:lnTo>
                    <a:pt x="107" y="36"/>
                  </a:lnTo>
                  <a:lnTo>
                    <a:pt x="103" y="36"/>
                  </a:lnTo>
                  <a:lnTo>
                    <a:pt x="99" y="34"/>
                  </a:lnTo>
                  <a:lnTo>
                    <a:pt x="93" y="30"/>
                  </a:lnTo>
                  <a:lnTo>
                    <a:pt x="89" y="24"/>
                  </a:lnTo>
                  <a:lnTo>
                    <a:pt x="85" y="18"/>
                  </a:lnTo>
                  <a:lnTo>
                    <a:pt x="81" y="16"/>
                  </a:lnTo>
                  <a:lnTo>
                    <a:pt x="77" y="14"/>
                  </a:lnTo>
                  <a:lnTo>
                    <a:pt x="53" y="10"/>
                  </a:lnTo>
                  <a:lnTo>
                    <a:pt x="42" y="6"/>
                  </a:lnTo>
                  <a:lnTo>
                    <a:pt x="30" y="0"/>
                  </a:lnTo>
                  <a:lnTo>
                    <a:pt x="26" y="4"/>
                  </a:lnTo>
                  <a:lnTo>
                    <a:pt x="26" y="10"/>
                  </a:lnTo>
                  <a:lnTo>
                    <a:pt x="26" y="12"/>
                  </a:lnTo>
                  <a:lnTo>
                    <a:pt x="26" y="18"/>
                  </a:lnTo>
                  <a:lnTo>
                    <a:pt x="18" y="24"/>
                  </a:lnTo>
                  <a:lnTo>
                    <a:pt x="12" y="30"/>
                  </a:lnTo>
                  <a:lnTo>
                    <a:pt x="8" y="36"/>
                  </a:lnTo>
                  <a:lnTo>
                    <a:pt x="8" y="40"/>
                  </a:lnTo>
                  <a:lnTo>
                    <a:pt x="10" y="40"/>
                  </a:lnTo>
                  <a:lnTo>
                    <a:pt x="4" y="52"/>
                  </a:lnTo>
                  <a:lnTo>
                    <a:pt x="0" y="56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2" y="74"/>
                  </a:lnTo>
                  <a:lnTo>
                    <a:pt x="4" y="80"/>
                  </a:lnTo>
                  <a:lnTo>
                    <a:pt x="4" y="88"/>
                  </a:lnTo>
                  <a:lnTo>
                    <a:pt x="6" y="120"/>
                  </a:lnTo>
                  <a:lnTo>
                    <a:pt x="2" y="124"/>
                  </a:lnTo>
                  <a:lnTo>
                    <a:pt x="0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10" y="152"/>
                  </a:lnTo>
                  <a:lnTo>
                    <a:pt x="12" y="158"/>
                  </a:lnTo>
                  <a:lnTo>
                    <a:pt x="18" y="162"/>
                  </a:lnTo>
                  <a:lnTo>
                    <a:pt x="28" y="166"/>
                  </a:lnTo>
                  <a:lnTo>
                    <a:pt x="32" y="168"/>
                  </a:lnTo>
                  <a:lnTo>
                    <a:pt x="36" y="174"/>
                  </a:lnTo>
                  <a:lnTo>
                    <a:pt x="40" y="182"/>
                  </a:lnTo>
                  <a:lnTo>
                    <a:pt x="42" y="182"/>
                  </a:lnTo>
                  <a:lnTo>
                    <a:pt x="46" y="182"/>
                  </a:lnTo>
                  <a:lnTo>
                    <a:pt x="55" y="182"/>
                  </a:lnTo>
                  <a:lnTo>
                    <a:pt x="61" y="184"/>
                  </a:lnTo>
                  <a:lnTo>
                    <a:pt x="67" y="186"/>
                  </a:lnTo>
                  <a:lnTo>
                    <a:pt x="71" y="190"/>
                  </a:lnTo>
                  <a:lnTo>
                    <a:pt x="75" y="196"/>
                  </a:lnTo>
                  <a:lnTo>
                    <a:pt x="105" y="182"/>
                  </a:lnTo>
                  <a:lnTo>
                    <a:pt x="231" y="252"/>
                  </a:lnTo>
                  <a:lnTo>
                    <a:pt x="235" y="244"/>
                  </a:lnTo>
                  <a:lnTo>
                    <a:pt x="247" y="244"/>
                  </a:lnTo>
                  <a:lnTo>
                    <a:pt x="247" y="20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54" name="Freeform 109"/>
            <p:cNvSpPr>
              <a:spLocks/>
            </p:cNvSpPr>
            <p:nvPr/>
          </p:nvSpPr>
          <p:spPr bwMode="auto">
            <a:xfrm>
              <a:off x="4795798" y="3491085"/>
              <a:ext cx="89943" cy="213718"/>
            </a:xfrm>
            <a:custGeom>
              <a:avLst/>
              <a:gdLst>
                <a:gd name="T0" fmla="*/ 2147483647 w 62"/>
                <a:gd name="T1" fmla="*/ 2147483647 h 134"/>
                <a:gd name="T2" fmla="*/ 2147483647 w 62"/>
                <a:gd name="T3" fmla="*/ 2147483647 h 134"/>
                <a:gd name="T4" fmla="*/ 2147483647 w 62"/>
                <a:gd name="T5" fmla="*/ 2147483647 h 134"/>
                <a:gd name="T6" fmla="*/ 2147483647 w 62"/>
                <a:gd name="T7" fmla="*/ 2147483647 h 134"/>
                <a:gd name="T8" fmla="*/ 2147483647 w 62"/>
                <a:gd name="T9" fmla="*/ 2147483647 h 134"/>
                <a:gd name="T10" fmla="*/ 2147483647 w 62"/>
                <a:gd name="T11" fmla="*/ 2147483647 h 134"/>
                <a:gd name="T12" fmla="*/ 2147483647 w 62"/>
                <a:gd name="T13" fmla="*/ 2147483647 h 134"/>
                <a:gd name="T14" fmla="*/ 2147483647 w 62"/>
                <a:gd name="T15" fmla="*/ 2147483647 h 134"/>
                <a:gd name="T16" fmla="*/ 2147483647 w 62"/>
                <a:gd name="T17" fmla="*/ 2147483647 h 134"/>
                <a:gd name="T18" fmla="*/ 0 w 62"/>
                <a:gd name="T19" fmla="*/ 2147483647 h 134"/>
                <a:gd name="T20" fmla="*/ 0 w 62"/>
                <a:gd name="T21" fmla="*/ 2147483647 h 134"/>
                <a:gd name="T22" fmla="*/ 0 w 62"/>
                <a:gd name="T23" fmla="*/ 2147483647 h 134"/>
                <a:gd name="T24" fmla="*/ 2147483647 w 62"/>
                <a:gd name="T25" fmla="*/ 2147483647 h 134"/>
                <a:gd name="T26" fmla="*/ 2147483647 w 62"/>
                <a:gd name="T27" fmla="*/ 2147483647 h 134"/>
                <a:gd name="T28" fmla="*/ 2147483647 w 62"/>
                <a:gd name="T29" fmla="*/ 2147483647 h 134"/>
                <a:gd name="T30" fmla="*/ 2147483647 w 62"/>
                <a:gd name="T31" fmla="*/ 2147483647 h 134"/>
                <a:gd name="T32" fmla="*/ 2147483647 w 62"/>
                <a:gd name="T33" fmla="*/ 2147483647 h 134"/>
                <a:gd name="T34" fmla="*/ 2147483647 w 62"/>
                <a:gd name="T35" fmla="*/ 2147483647 h 134"/>
                <a:gd name="T36" fmla="*/ 2147483647 w 62"/>
                <a:gd name="T37" fmla="*/ 2147483647 h 134"/>
                <a:gd name="T38" fmla="*/ 2147483647 w 62"/>
                <a:gd name="T39" fmla="*/ 2147483647 h 134"/>
                <a:gd name="T40" fmla="*/ 2147483647 w 62"/>
                <a:gd name="T41" fmla="*/ 2147483647 h 134"/>
                <a:gd name="T42" fmla="*/ 2147483647 w 62"/>
                <a:gd name="T43" fmla="*/ 0 h 134"/>
                <a:gd name="T44" fmla="*/ 2147483647 w 62"/>
                <a:gd name="T45" fmla="*/ 0 h 134"/>
                <a:gd name="T46" fmla="*/ 2147483647 w 62"/>
                <a:gd name="T47" fmla="*/ 0 h 134"/>
                <a:gd name="T48" fmla="*/ 2147483647 w 62"/>
                <a:gd name="T49" fmla="*/ 2147483647 h 134"/>
                <a:gd name="T50" fmla="*/ 2147483647 w 62"/>
                <a:gd name="T51" fmla="*/ 2147483647 h 134"/>
                <a:gd name="T52" fmla="*/ 2147483647 w 62"/>
                <a:gd name="T53" fmla="*/ 2147483647 h 134"/>
                <a:gd name="T54" fmla="*/ 2147483647 w 62"/>
                <a:gd name="T55" fmla="*/ 2147483647 h 134"/>
                <a:gd name="T56" fmla="*/ 2147483647 w 62"/>
                <a:gd name="T57" fmla="*/ 2147483647 h 134"/>
                <a:gd name="T58" fmla="*/ 2147483647 w 62"/>
                <a:gd name="T59" fmla="*/ 2147483647 h 134"/>
                <a:gd name="T60" fmla="*/ 2147483647 w 62"/>
                <a:gd name="T61" fmla="*/ 2147483647 h 134"/>
                <a:gd name="T62" fmla="*/ 2147483647 w 62"/>
                <a:gd name="T63" fmla="*/ 2147483647 h 134"/>
                <a:gd name="T64" fmla="*/ 2147483647 w 62"/>
                <a:gd name="T65" fmla="*/ 2147483647 h 134"/>
                <a:gd name="T66" fmla="*/ 2147483647 w 62"/>
                <a:gd name="T67" fmla="*/ 2147483647 h 134"/>
                <a:gd name="T68" fmla="*/ 2147483647 w 62"/>
                <a:gd name="T69" fmla="*/ 2147483647 h 134"/>
                <a:gd name="T70" fmla="*/ 2147483647 w 62"/>
                <a:gd name="T71" fmla="*/ 2147483647 h 134"/>
                <a:gd name="T72" fmla="*/ 2147483647 w 62"/>
                <a:gd name="T73" fmla="*/ 2147483647 h 134"/>
                <a:gd name="T74" fmla="*/ 2147483647 w 62"/>
                <a:gd name="T75" fmla="*/ 2147483647 h 134"/>
                <a:gd name="T76" fmla="*/ 2147483647 w 62"/>
                <a:gd name="T77" fmla="*/ 2147483647 h 134"/>
                <a:gd name="T78" fmla="*/ 2147483647 w 62"/>
                <a:gd name="T79" fmla="*/ 2147483647 h 134"/>
                <a:gd name="T80" fmla="*/ 2147483647 w 62"/>
                <a:gd name="T81" fmla="*/ 2147483647 h 134"/>
                <a:gd name="T82" fmla="*/ 2147483647 w 62"/>
                <a:gd name="T83" fmla="*/ 2147483647 h 134"/>
                <a:gd name="T84" fmla="*/ 2147483647 w 62"/>
                <a:gd name="T85" fmla="*/ 2147483647 h 134"/>
                <a:gd name="T86" fmla="*/ 2147483647 w 62"/>
                <a:gd name="T87" fmla="*/ 2147483647 h 134"/>
                <a:gd name="T88" fmla="*/ 2147483647 w 62"/>
                <a:gd name="T89" fmla="*/ 2147483647 h 134"/>
                <a:gd name="T90" fmla="*/ 2147483647 w 62"/>
                <a:gd name="T91" fmla="*/ 2147483647 h 134"/>
                <a:gd name="T92" fmla="*/ 2147483647 w 62"/>
                <a:gd name="T93" fmla="*/ 2147483647 h 134"/>
                <a:gd name="T94" fmla="*/ 2147483647 w 62"/>
                <a:gd name="T95" fmla="*/ 2147483647 h 134"/>
                <a:gd name="T96" fmla="*/ 2147483647 w 62"/>
                <a:gd name="T97" fmla="*/ 2147483647 h 134"/>
                <a:gd name="T98" fmla="*/ 2147483647 w 62"/>
                <a:gd name="T99" fmla="*/ 2147483647 h 134"/>
                <a:gd name="T100" fmla="*/ 2147483647 w 62"/>
                <a:gd name="T101" fmla="*/ 2147483647 h 134"/>
                <a:gd name="T102" fmla="*/ 2147483647 w 62"/>
                <a:gd name="T103" fmla="*/ 2147483647 h 134"/>
                <a:gd name="T104" fmla="*/ 2147483647 w 62"/>
                <a:gd name="T105" fmla="*/ 2147483647 h 134"/>
                <a:gd name="T106" fmla="*/ 2147483647 w 62"/>
                <a:gd name="T107" fmla="*/ 2147483647 h 134"/>
                <a:gd name="T108" fmla="*/ 2147483647 w 62"/>
                <a:gd name="T109" fmla="*/ 2147483647 h 134"/>
                <a:gd name="T110" fmla="*/ 2147483647 w 62"/>
                <a:gd name="T111" fmla="*/ 2147483647 h 13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2"/>
                <a:gd name="T169" fmla="*/ 0 h 134"/>
                <a:gd name="T170" fmla="*/ 62 w 62"/>
                <a:gd name="T171" fmla="*/ 134 h 13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2" h="134">
                  <a:moveTo>
                    <a:pt x="30" y="128"/>
                  </a:moveTo>
                  <a:lnTo>
                    <a:pt x="30" y="130"/>
                  </a:lnTo>
                  <a:lnTo>
                    <a:pt x="26" y="104"/>
                  </a:lnTo>
                  <a:lnTo>
                    <a:pt x="22" y="98"/>
                  </a:lnTo>
                  <a:lnTo>
                    <a:pt x="18" y="92"/>
                  </a:lnTo>
                  <a:lnTo>
                    <a:pt x="14" y="86"/>
                  </a:lnTo>
                  <a:lnTo>
                    <a:pt x="10" y="82"/>
                  </a:lnTo>
                  <a:lnTo>
                    <a:pt x="8" y="78"/>
                  </a:lnTo>
                  <a:lnTo>
                    <a:pt x="4" y="74"/>
                  </a:lnTo>
                  <a:lnTo>
                    <a:pt x="0" y="68"/>
                  </a:lnTo>
                  <a:lnTo>
                    <a:pt x="0" y="62"/>
                  </a:lnTo>
                  <a:lnTo>
                    <a:pt x="0" y="58"/>
                  </a:lnTo>
                  <a:lnTo>
                    <a:pt x="2" y="56"/>
                  </a:lnTo>
                  <a:lnTo>
                    <a:pt x="6" y="54"/>
                  </a:lnTo>
                  <a:lnTo>
                    <a:pt x="8" y="50"/>
                  </a:lnTo>
                  <a:lnTo>
                    <a:pt x="10" y="42"/>
                  </a:lnTo>
                  <a:lnTo>
                    <a:pt x="10" y="36"/>
                  </a:lnTo>
                  <a:lnTo>
                    <a:pt x="10" y="24"/>
                  </a:lnTo>
                  <a:lnTo>
                    <a:pt x="12" y="14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20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8" y="2"/>
                  </a:lnTo>
                  <a:lnTo>
                    <a:pt x="42" y="2"/>
                  </a:lnTo>
                  <a:lnTo>
                    <a:pt x="48" y="4"/>
                  </a:lnTo>
                  <a:lnTo>
                    <a:pt x="46" y="8"/>
                  </a:lnTo>
                  <a:lnTo>
                    <a:pt x="44" y="12"/>
                  </a:lnTo>
                  <a:lnTo>
                    <a:pt x="44" y="16"/>
                  </a:lnTo>
                  <a:lnTo>
                    <a:pt x="42" y="20"/>
                  </a:lnTo>
                  <a:lnTo>
                    <a:pt x="44" y="24"/>
                  </a:lnTo>
                  <a:lnTo>
                    <a:pt x="46" y="28"/>
                  </a:lnTo>
                  <a:lnTo>
                    <a:pt x="50" y="30"/>
                  </a:lnTo>
                  <a:lnTo>
                    <a:pt x="52" y="32"/>
                  </a:lnTo>
                  <a:lnTo>
                    <a:pt x="50" y="42"/>
                  </a:lnTo>
                  <a:lnTo>
                    <a:pt x="46" y="46"/>
                  </a:lnTo>
                  <a:lnTo>
                    <a:pt x="42" y="52"/>
                  </a:lnTo>
                  <a:lnTo>
                    <a:pt x="40" y="58"/>
                  </a:lnTo>
                  <a:lnTo>
                    <a:pt x="42" y="60"/>
                  </a:lnTo>
                  <a:lnTo>
                    <a:pt x="46" y="64"/>
                  </a:lnTo>
                  <a:lnTo>
                    <a:pt x="54" y="66"/>
                  </a:lnTo>
                  <a:lnTo>
                    <a:pt x="62" y="72"/>
                  </a:lnTo>
                  <a:lnTo>
                    <a:pt x="58" y="76"/>
                  </a:lnTo>
                  <a:lnTo>
                    <a:pt x="58" y="82"/>
                  </a:lnTo>
                  <a:lnTo>
                    <a:pt x="58" y="84"/>
                  </a:lnTo>
                  <a:lnTo>
                    <a:pt x="58" y="90"/>
                  </a:lnTo>
                  <a:lnTo>
                    <a:pt x="50" y="96"/>
                  </a:lnTo>
                  <a:lnTo>
                    <a:pt x="44" y="102"/>
                  </a:lnTo>
                  <a:lnTo>
                    <a:pt x="40" y="108"/>
                  </a:lnTo>
                  <a:lnTo>
                    <a:pt x="40" y="112"/>
                  </a:lnTo>
                  <a:lnTo>
                    <a:pt x="42" y="112"/>
                  </a:lnTo>
                  <a:lnTo>
                    <a:pt x="36" y="124"/>
                  </a:lnTo>
                  <a:lnTo>
                    <a:pt x="32" y="128"/>
                  </a:lnTo>
                  <a:lnTo>
                    <a:pt x="32" y="134"/>
                  </a:lnTo>
                  <a:lnTo>
                    <a:pt x="30" y="12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55" name="Freeform 110"/>
            <p:cNvSpPr>
              <a:spLocks/>
            </p:cNvSpPr>
            <p:nvPr/>
          </p:nvSpPr>
          <p:spPr bwMode="auto">
            <a:xfrm>
              <a:off x="4434875" y="3496394"/>
              <a:ext cx="465856" cy="523013"/>
            </a:xfrm>
            <a:custGeom>
              <a:avLst/>
              <a:gdLst>
                <a:gd name="T0" fmla="*/ 2147483647 w 318"/>
                <a:gd name="T1" fmla="*/ 2147483647 h 332"/>
                <a:gd name="T2" fmla="*/ 2147483647 w 318"/>
                <a:gd name="T3" fmla="*/ 2147483647 h 332"/>
                <a:gd name="T4" fmla="*/ 2147483647 w 318"/>
                <a:gd name="T5" fmla="*/ 2147483647 h 332"/>
                <a:gd name="T6" fmla="*/ 2147483647 w 318"/>
                <a:gd name="T7" fmla="*/ 2147483647 h 332"/>
                <a:gd name="T8" fmla="*/ 2147483647 w 318"/>
                <a:gd name="T9" fmla="*/ 2147483647 h 332"/>
                <a:gd name="T10" fmla="*/ 2147483647 w 318"/>
                <a:gd name="T11" fmla="*/ 2147483647 h 332"/>
                <a:gd name="T12" fmla="*/ 2147483647 w 318"/>
                <a:gd name="T13" fmla="*/ 2147483647 h 332"/>
                <a:gd name="T14" fmla="*/ 2147483647 w 318"/>
                <a:gd name="T15" fmla="*/ 2147483647 h 332"/>
                <a:gd name="T16" fmla="*/ 2147483647 w 318"/>
                <a:gd name="T17" fmla="*/ 0 h 332"/>
                <a:gd name="T18" fmla="*/ 2147483647 w 318"/>
                <a:gd name="T19" fmla="*/ 2147483647 h 332"/>
                <a:gd name="T20" fmla="*/ 2147483647 w 318"/>
                <a:gd name="T21" fmla="*/ 2147483647 h 332"/>
                <a:gd name="T22" fmla="*/ 2147483647 w 318"/>
                <a:gd name="T23" fmla="*/ 2147483647 h 332"/>
                <a:gd name="T24" fmla="*/ 2147483647 w 318"/>
                <a:gd name="T25" fmla="*/ 2147483647 h 332"/>
                <a:gd name="T26" fmla="*/ 2147483647 w 318"/>
                <a:gd name="T27" fmla="*/ 2147483647 h 332"/>
                <a:gd name="T28" fmla="*/ 2147483647 w 318"/>
                <a:gd name="T29" fmla="*/ 2147483647 h 332"/>
                <a:gd name="T30" fmla="*/ 2147483647 w 318"/>
                <a:gd name="T31" fmla="*/ 2147483647 h 332"/>
                <a:gd name="T32" fmla="*/ 2147483647 w 318"/>
                <a:gd name="T33" fmla="*/ 2147483647 h 332"/>
                <a:gd name="T34" fmla="*/ 2147483647 w 318"/>
                <a:gd name="T35" fmla="*/ 2147483647 h 332"/>
                <a:gd name="T36" fmla="*/ 2147483647 w 318"/>
                <a:gd name="T37" fmla="*/ 2147483647 h 332"/>
                <a:gd name="T38" fmla="*/ 2147483647 w 318"/>
                <a:gd name="T39" fmla="*/ 2147483647 h 332"/>
                <a:gd name="T40" fmla="*/ 2147483647 w 318"/>
                <a:gd name="T41" fmla="*/ 2147483647 h 332"/>
                <a:gd name="T42" fmla="*/ 2147483647 w 318"/>
                <a:gd name="T43" fmla="*/ 2147483647 h 332"/>
                <a:gd name="T44" fmla="*/ 2147483647 w 318"/>
                <a:gd name="T45" fmla="*/ 2147483647 h 332"/>
                <a:gd name="T46" fmla="*/ 2147483647 w 318"/>
                <a:gd name="T47" fmla="*/ 2147483647 h 332"/>
                <a:gd name="T48" fmla="*/ 2147483647 w 318"/>
                <a:gd name="T49" fmla="*/ 2147483647 h 332"/>
                <a:gd name="T50" fmla="*/ 2147483647 w 318"/>
                <a:gd name="T51" fmla="*/ 2147483647 h 332"/>
                <a:gd name="T52" fmla="*/ 2147483647 w 318"/>
                <a:gd name="T53" fmla="*/ 2147483647 h 332"/>
                <a:gd name="T54" fmla="*/ 2147483647 w 318"/>
                <a:gd name="T55" fmla="*/ 2147483647 h 332"/>
                <a:gd name="T56" fmla="*/ 2147483647 w 318"/>
                <a:gd name="T57" fmla="*/ 2147483647 h 332"/>
                <a:gd name="T58" fmla="*/ 2147483647 w 318"/>
                <a:gd name="T59" fmla="*/ 2147483647 h 332"/>
                <a:gd name="T60" fmla="*/ 2147483647 w 318"/>
                <a:gd name="T61" fmla="*/ 2147483647 h 332"/>
                <a:gd name="T62" fmla="*/ 2147483647 w 318"/>
                <a:gd name="T63" fmla="*/ 2147483647 h 332"/>
                <a:gd name="T64" fmla="*/ 0 w 318"/>
                <a:gd name="T65" fmla="*/ 2147483647 h 332"/>
                <a:gd name="T66" fmla="*/ 2147483647 w 318"/>
                <a:gd name="T67" fmla="*/ 2147483647 h 332"/>
                <a:gd name="T68" fmla="*/ 2147483647 w 318"/>
                <a:gd name="T69" fmla="*/ 2147483647 h 332"/>
                <a:gd name="T70" fmla="*/ 2147483647 w 318"/>
                <a:gd name="T71" fmla="*/ 2147483647 h 332"/>
                <a:gd name="T72" fmla="*/ 2147483647 w 318"/>
                <a:gd name="T73" fmla="*/ 2147483647 h 332"/>
                <a:gd name="T74" fmla="*/ 2147483647 w 318"/>
                <a:gd name="T75" fmla="*/ 2147483647 h 332"/>
                <a:gd name="T76" fmla="*/ 2147483647 w 318"/>
                <a:gd name="T77" fmla="*/ 2147483647 h 332"/>
                <a:gd name="T78" fmla="*/ 2147483647 w 318"/>
                <a:gd name="T79" fmla="*/ 2147483647 h 332"/>
                <a:gd name="T80" fmla="*/ 2147483647 w 318"/>
                <a:gd name="T81" fmla="*/ 2147483647 h 332"/>
                <a:gd name="T82" fmla="*/ 2147483647 w 318"/>
                <a:gd name="T83" fmla="*/ 2147483647 h 332"/>
                <a:gd name="T84" fmla="*/ 2147483647 w 318"/>
                <a:gd name="T85" fmla="*/ 2147483647 h 332"/>
                <a:gd name="T86" fmla="*/ 2147483647 w 318"/>
                <a:gd name="T87" fmla="*/ 2147483647 h 33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18"/>
                <a:gd name="T133" fmla="*/ 0 h 332"/>
                <a:gd name="T134" fmla="*/ 318 w 318"/>
                <a:gd name="T135" fmla="*/ 332 h 33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18" h="332">
                  <a:moveTo>
                    <a:pt x="98" y="36"/>
                  </a:moveTo>
                  <a:lnTo>
                    <a:pt x="110" y="34"/>
                  </a:lnTo>
                  <a:lnTo>
                    <a:pt x="116" y="30"/>
                  </a:lnTo>
                  <a:lnTo>
                    <a:pt x="124" y="26"/>
                  </a:lnTo>
                  <a:lnTo>
                    <a:pt x="132" y="20"/>
                  </a:lnTo>
                  <a:lnTo>
                    <a:pt x="146" y="14"/>
                  </a:lnTo>
                  <a:lnTo>
                    <a:pt x="166" y="8"/>
                  </a:lnTo>
                  <a:lnTo>
                    <a:pt x="186" y="4"/>
                  </a:lnTo>
                  <a:lnTo>
                    <a:pt x="198" y="4"/>
                  </a:lnTo>
                  <a:lnTo>
                    <a:pt x="202" y="4"/>
                  </a:lnTo>
                  <a:lnTo>
                    <a:pt x="206" y="6"/>
                  </a:lnTo>
                  <a:lnTo>
                    <a:pt x="210" y="8"/>
                  </a:lnTo>
                  <a:lnTo>
                    <a:pt x="214" y="8"/>
                  </a:lnTo>
                  <a:lnTo>
                    <a:pt x="220" y="6"/>
                  </a:lnTo>
                  <a:lnTo>
                    <a:pt x="222" y="4"/>
                  </a:lnTo>
                  <a:lnTo>
                    <a:pt x="224" y="2"/>
                  </a:lnTo>
                  <a:lnTo>
                    <a:pt x="230" y="0"/>
                  </a:lnTo>
                  <a:lnTo>
                    <a:pt x="248" y="0"/>
                  </a:lnTo>
                  <a:lnTo>
                    <a:pt x="260" y="0"/>
                  </a:lnTo>
                  <a:lnTo>
                    <a:pt x="258" y="10"/>
                  </a:lnTo>
                  <a:lnTo>
                    <a:pt x="256" y="22"/>
                  </a:lnTo>
                  <a:lnTo>
                    <a:pt x="256" y="34"/>
                  </a:lnTo>
                  <a:lnTo>
                    <a:pt x="256" y="40"/>
                  </a:lnTo>
                  <a:lnTo>
                    <a:pt x="254" y="48"/>
                  </a:lnTo>
                  <a:lnTo>
                    <a:pt x="252" y="52"/>
                  </a:lnTo>
                  <a:lnTo>
                    <a:pt x="248" y="54"/>
                  </a:lnTo>
                  <a:lnTo>
                    <a:pt x="246" y="56"/>
                  </a:lnTo>
                  <a:lnTo>
                    <a:pt x="246" y="60"/>
                  </a:lnTo>
                  <a:lnTo>
                    <a:pt x="246" y="66"/>
                  </a:lnTo>
                  <a:lnTo>
                    <a:pt x="250" y="72"/>
                  </a:lnTo>
                  <a:lnTo>
                    <a:pt x="254" y="76"/>
                  </a:lnTo>
                  <a:lnTo>
                    <a:pt x="256" y="80"/>
                  </a:lnTo>
                  <a:lnTo>
                    <a:pt x="260" y="84"/>
                  </a:lnTo>
                  <a:lnTo>
                    <a:pt x="264" y="90"/>
                  </a:lnTo>
                  <a:lnTo>
                    <a:pt x="268" y="96"/>
                  </a:lnTo>
                  <a:lnTo>
                    <a:pt x="272" y="102"/>
                  </a:lnTo>
                  <a:lnTo>
                    <a:pt x="276" y="128"/>
                  </a:lnTo>
                  <a:lnTo>
                    <a:pt x="276" y="126"/>
                  </a:lnTo>
                  <a:lnTo>
                    <a:pt x="278" y="132"/>
                  </a:lnTo>
                  <a:lnTo>
                    <a:pt x="278" y="138"/>
                  </a:lnTo>
                  <a:lnTo>
                    <a:pt x="280" y="144"/>
                  </a:lnTo>
                  <a:lnTo>
                    <a:pt x="282" y="150"/>
                  </a:lnTo>
                  <a:lnTo>
                    <a:pt x="282" y="158"/>
                  </a:lnTo>
                  <a:lnTo>
                    <a:pt x="284" y="190"/>
                  </a:lnTo>
                  <a:lnTo>
                    <a:pt x="280" y="194"/>
                  </a:lnTo>
                  <a:lnTo>
                    <a:pt x="278" y="202"/>
                  </a:lnTo>
                  <a:lnTo>
                    <a:pt x="280" y="206"/>
                  </a:lnTo>
                  <a:lnTo>
                    <a:pt x="282" y="210"/>
                  </a:lnTo>
                  <a:lnTo>
                    <a:pt x="288" y="222"/>
                  </a:lnTo>
                  <a:lnTo>
                    <a:pt x="290" y="228"/>
                  </a:lnTo>
                  <a:lnTo>
                    <a:pt x="296" y="232"/>
                  </a:lnTo>
                  <a:lnTo>
                    <a:pt x="306" y="236"/>
                  </a:lnTo>
                  <a:lnTo>
                    <a:pt x="310" y="238"/>
                  </a:lnTo>
                  <a:lnTo>
                    <a:pt x="314" y="244"/>
                  </a:lnTo>
                  <a:lnTo>
                    <a:pt x="318" y="252"/>
                  </a:lnTo>
                  <a:lnTo>
                    <a:pt x="248" y="300"/>
                  </a:lnTo>
                  <a:lnTo>
                    <a:pt x="220" y="328"/>
                  </a:lnTo>
                  <a:lnTo>
                    <a:pt x="182" y="332"/>
                  </a:lnTo>
                  <a:lnTo>
                    <a:pt x="182" y="318"/>
                  </a:lnTo>
                  <a:lnTo>
                    <a:pt x="170" y="314"/>
                  </a:lnTo>
                  <a:lnTo>
                    <a:pt x="160" y="310"/>
                  </a:lnTo>
                  <a:lnTo>
                    <a:pt x="152" y="302"/>
                  </a:lnTo>
                  <a:lnTo>
                    <a:pt x="148" y="298"/>
                  </a:lnTo>
                  <a:lnTo>
                    <a:pt x="148" y="294"/>
                  </a:lnTo>
                  <a:lnTo>
                    <a:pt x="0" y="182"/>
                  </a:lnTo>
                  <a:lnTo>
                    <a:pt x="0" y="160"/>
                  </a:lnTo>
                  <a:lnTo>
                    <a:pt x="8" y="148"/>
                  </a:lnTo>
                  <a:lnTo>
                    <a:pt x="18" y="144"/>
                  </a:lnTo>
                  <a:lnTo>
                    <a:pt x="32" y="138"/>
                  </a:lnTo>
                  <a:lnTo>
                    <a:pt x="48" y="132"/>
                  </a:lnTo>
                  <a:lnTo>
                    <a:pt x="54" y="128"/>
                  </a:lnTo>
                  <a:lnTo>
                    <a:pt x="56" y="124"/>
                  </a:lnTo>
                  <a:lnTo>
                    <a:pt x="60" y="118"/>
                  </a:lnTo>
                  <a:lnTo>
                    <a:pt x="66" y="116"/>
                  </a:lnTo>
                  <a:lnTo>
                    <a:pt x="70" y="114"/>
                  </a:lnTo>
                  <a:lnTo>
                    <a:pt x="72" y="112"/>
                  </a:lnTo>
                  <a:lnTo>
                    <a:pt x="72" y="110"/>
                  </a:lnTo>
                  <a:lnTo>
                    <a:pt x="72" y="102"/>
                  </a:lnTo>
                  <a:lnTo>
                    <a:pt x="80" y="100"/>
                  </a:lnTo>
                  <a:lnTo>
                    <a:pt x="84" y="96"/>
                  </a:lnTo>
                  <a:lnTo>
                    <a:pt x="90" y="92"/>
                  </a:lnTo>
                  <a:lnTo>
                    <a:pt x="96" y="92"/>
                  </a:lnTo>
                  <a:lnTo>
                    <a:pt x="106" y="92"/>
                  </a:lnTo>
                  <a:lnTo>
                    <a:pt x="110" y="92"/>
                  </a:lnTo>
                  <a:lnTo>
                    <a:pt x="112" y="90"/>
                  </a:lnTo>
                  <a:lnTo>
                    <a:pt x="112" y="86"/>
                  </a:lnTo>
                  <a:lnTo>
                    <a:pt x="104" y="60"/>
                  </a:lnTo>
                  <a:lnTo>
                    <a:pt x="96" y="36"/>
                  </a:lnTo>
                  <a:lnTo>
                    <a:pt x="98" y="3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56" name="Freeform 111"/>
            <p:cNvSpPr>
              <a:spLocks/>
            </p:cNvSpPr>
            <p:nvPr/>
          </p:nvSpPr>
          <p:spPr bwMode="auto">
            <a:xfrm>
              <a:off x="4336861" y="3533563"/>
              <a:ext cx="262909" cy="242922"/>
            </a:xfrm>
            <a:custGeom>
              <a:avLst/>
              <a:gdLst>
                <a:gd name="T0" fmla="*/ 2147483647 w 180"/>
                <a:gd name="T1" fmla="*/ 2147483647 h 154"/>
                <a:gd name="T2" fmla="*/ 2147483647 w 180"/>
                <a:gd name="T3" fmla="*/ 2147483647 h 154"/>
                <a:gd name="T4" fmla="*/ 2147483647 w 180"/>
                <a:gd name="T5" fmla="*/ 2147483647 h 154"/>
                <a:gd name="T6" fmla="*/ 2147483647 w 180"/>
                <a:gd name="T7" fmla="*/ 2147483647 h 154"/>
                <a:gd name="T8" fmla="*/ 2147483647 w 180"/>
                <a:gd name="T9" fmla="*/ 2147483647 h 154"/>
                <a:gd name="T10" fmla="*/ 2147483647 w 180"/>
                <a:gd name="T11" fmla="*/ 2147483647 h 154"/>
                <a:gd name="T12" fmla="*/ 2147483647 w 180"/>
                <a:gd name="T13" fmla="*/ 2147483647 h 154"/>
                <a:gd name="T14" fmla="*/ 2147483647 w 180"/>
                <a:gd name="T15" fmla="*/ 2147483647 h 154"/>
                <a:gd name="T16" fmla="*/ 2147483647 w 180"/>
                <a:gd name="T17" fmla="*/ 2147483647 h 154"/>
                <a:gd name="T18" fmla="*/ 2147483647 w 180"/>
                <a:gd name="T19" fmla="*/ 2147483647 h 154"/>
                <a:gd name="T20" fmla="*/ 2147483647 w 180"/>
                <a:gd name="T21" fmla="*/ 2147483647 h 154"/>
                <a:gd name="T22" fmla="*/ 2147483647 w 180"/>
                <a:gd name="T23" fmla="*/ 2147483647 h 154"/>
                <a:gd name="T24" fmla="*/ 2147483647 w 180"/>
                <a:gd name="T25" fmla="*/ 2147483647 h 154"/>
                <a:gd name="T26" fmla="*/ 2147483647 w 180"/>
                <a:gd name="T27" fmla="*/ 2147483647 h 154"/>
                <a:gd name="T28" fmla="*/ 2147483647 w 180"/>
                <a:gd name="T29" fmla="*/ 2147483647 h 154"/>
                <a:gd name="T30" fmla="*/ 2147483647 w 180"/>
                <a:gd name="T31" fmla="*/ 2147483647 h 154"/>
                <a:gd name="T32" fmla="*/ 2147483647 w 180"/>
                <a:gd name="T33" fmla="*/ 2147483647 h 154"/>
                <a:gd name="T34" fmla="*/ 2147483647 w 180"/>
                <a:gd name="T35" fmla="*/ 2147483647 h 154"/>
                <a:gd name="T36" fmla="*/ 2147483647 w 180"/>
                <a:gd name="T37" fmla="*/ 2147483647 h 154"/>
                <a:gd name="T38" fmla="*/ 2147483647 w 180"/>
                <a:gd name="T39" fmla="*/ 2147483647 h 154"/>
                <a:gd name="T40" fmla="*/ 2147483647 w 180"/>
                <a:gd name="T41" fmla="*/ 2147483647 h 154"/>
                <a:gd name="T42" fmla="*/ 2147483647 w 180"/>
                <a:gd name="T43" fmla="*/ 2147483647 h 154"/>
                <a:gd name="T44" fmla="*/ 2147483647 w 180"/>
                <a:gd name="T45" fmla="*/ 2147483647 h 154"/>
                <a:gd name="T46" fmla="*/ 2147483647 w 180"/>
                <a:gd name="T47" fmla="*/ 2147483647 h 154"/>
                <a:gd name="T48" fmla="*/ 2147483647 w 180"/>
                <a:gd name="T49" fmla="*/ 2147483647 h 154"/>
                <a:gd name="T50" fmla="*/ 2147483647 w 180"/>
                <a:gd name="T51" fmla="*/ 2147483647 h 154"/>
                <a:gd name="T52" fmla="*/ 2147483647 w 180"/>
                <a:gd name="T53" fmla="*/ 2147483647 h 154"/>
                <a:gd name="T54" fmla="*/ 2147483647 w 180"/>
                <a:gd name="T55" fmla="*/ 2147483647 h 154"/>
                <a:gd name="T56" fmla="*/ 2147483647 w 180"/>
                <a:gd name="T57" fmla="*/ 2147483647 h 154"/>
                <a:gd name="T58" fmla="*/ 2147483647 w 180"/>
                <a:gd name="T59" fmla="*/ 2147483647 h 154"/>
                <a:gd name="T60" fmla="*/ 2147483647 w 180"/>
                <a:gd name="T61" fmla="*/ 2147483647 h 154"/>
                <a:gd name="T62" fmla="*/ 2147483647 w 180"/>
                <a:gd name="T63" fmla="*/ 0 h 154"/>
                <a:gd name="T64" fmla="*/ 2147483647 w 180"/>
                <a:gd name="T65" fmla="*/ 2147483647 h 154"/>
                <a:gd name="T66" fmla="*/ 2147483647 w 180"/>
                <a:gd name="T67" fmla="*/ 2147483647 h 154"/>
                <a:gd name="T68" fmla="*/ 2147483647 w 180"/>
                <a:gd name="T69" fmla="*/ 2147483647 h 154"/>
                <a:gd name="T70" fmla="*/ 2147483647 w 180"/>
                <a:gd name="T71" fmla="*/ 2147483647 h 154"/>
                <a:gd name="T72" fmla="*/ 2147483647 w 180"/>
                <a:gd name="T73" fmla="*/ 2147483647 h 154"/>
                <a:gd name="T74" fmla="*/ 2147483647 w 180"/>
                <a:gd name="T75" fmla="*/ 2147483647 h 154"/>
                <a:gd name="T76" fmla="*/ 2147483647 w 180"/>
                <a:gd name="T77" fmla="*/ 2147483647 h 154"/>
                <a:gd name="T78" fmla="*/ 2147483647 w 180"/>
                <a:gd name="T79" fmla="*/ 2147483647 h 154"/>
                <a:gd name="T80" fmla="*/ 2147483647 w 180"/>
                <a:gd name="T81" fmla="*/ 2147483647 h 154"/>
                <a:gd name="T82" fmla="*/ 2147483647 w 180"/>
                <a:gd name="T83" fmla="*/ 2147483647 h 154"/>
                <a:gd name="T84" fmla="*/ 2147483647 w 180"/>
                <a:gd name="T85" fmla="*/ 2147483647 h 154"/>
                <a:gd name="T86" fmla="*/ 2147483647 w 180"/>
                <a:gd name="T87" fmla="*/ 2147483647 h 154"/>
                <a:gd name="T88" fmla="*/ 2147483647 w 180"/>
                <a:gd name="T89" fmla="*/ 2147483647 h 154"/>
                <a:gd name="T90" fmla="*/ 2147483647 w 180"/>
                <a:gd name="T91" fmla="*/ 2147483647 h 154"/>
                <a:gd name="T92" fmla="*/ 2147483647 w 180"/>
                <a:gd name="T93" fmla="*/ 2147483647 h 154"/>
                <a:gd name="T94" fmla="*/ 2147483647 w 180"/>
                <a:gd name="T95" fmla="*/ 2147483647 h 154"/>
                <a:gd name="T96" fmla="*/ 2147483647 w 180"/>
                <a:gd name="T97" fmla="*/ 2147483647 h 154"/>
                <a:gd name="T98" fmla="*/ 2147483647 w 180"/>
                <a:gd name="T99" fmla="*/ 2147483647 h 154"/>
                <a:gd name="T100" fmla="*/ 2147483647 w 180"/>
                <a:gd name="T101" fmla="*/ 2147483647 h 154"/>
                <a:gd name="T102" fmla="*/ 2147483647 w 180"/>
                <a:gd name="T103" fmla="*/ 2147483647 h 154"/>
                <a:gd name="T104" fmla="*/ 2147483647 w 180"/>
                <a:gd name="T105" fmla="*/ 2147483647 h 154"/>
                <a:gd name="T106" fmla="*/ 0 w 180"/>
                <a:gd name="T107" fmla="*/ 2147483647 h 154"/>
                <a:gd name="T108" fmla="*/ 2147483647 w 180"/>
                <a:gd name="T109" fmla="*/ 2147483647 h 15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0"/>
                <a:gd name="T166" fmla="*/ 0 h 154"/>
                <a:gd name="T167" fmla="*/ 180 w 180"/>
                <a:gd name="T168" fmla="*/ 154 h 15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0" h="154">
                  <a:moveTo>
                    <a:pt x="68" y="152"/>
                  </a:moveTo>
                  <a:lnTo>
                    <a:pt x="68" y="136"/>
                  </a:lnTo>
                  <a:lnTo>
                    <a:pt x="76" y="124"/>
                  </a:lnTo>
                  <a:lnTo>
                    <a:pt x="86" y="120"/>
                  </a:lnTo>
                  <a:lnTo>
                    <a:pt x="100" y="114"/>
                  </a:lnTo>
                  <a:lnTo>
                    <a:pt x="116" y="108"/>
                  </a:lnTo>
                  <a:lnTo>
                    <a:pt x="122" y="104"/>
                  </a:lnTo>
                  <a:lnTo>
                    <a:pt x="124" y="100"/>
                  </a:lnTo>
                  <a:lnTo>
                    <a:pt x="128" y="94"/>
                  </a:lnTo>
                  <a:lnTo>
                    <a:pt x="134" y="92"/>
                  </a:lnTo>
                  <a:lnTo>
                    <a:pt x="138" y="90"/>
                  </a:lnTo>
                  <a:lnTo>
                    <a:pt x="140" y="88"/>
                  </a:lnTo>
                  <a:lnTo>
                    <a:pt x="140" y="86"/>
                  </a:lnTo>
                  <a:lnTo>
                    <a:pt x="140" y="78"/>
                  </a:lnTo>
                  <a:lnTo>
                    <a:pt x="148" y="76"/>
                  </a:lnTo>
                  <a:lnTo>
                    <a:pt x="152" y="72"/>
                  </a:lnTo>
                  <a:lnTo>
                    <a:pt x="158" y="68"/>
                  </a:lnTo>
                  <a:lnTo>
                    <a:pt x="164" y="68"/>
                  </a:lnTo>
                  <a:lnTo>
                    <a:pt x="174" y="68"/>
                  </a:lnTo>
                  <a:lnTo>
                    <a:pt x="178" y="68"/>
                  </a:lnTo>
                  <a:lnTo>
                    <a:pt x="180" y="66"/>
                  </a:lnTo>
                  <a:lnTo>
                    <a:pt x="180" y="62"/>
                  </a:lnTo>
                  <a:lnTo>
                    <a:pt x="172" y="36"/>
                  </a:lnTo>
                  <a:lnTo>
                    <a:pt x="164" y="12"/>
                  </a:lnTo>
                  <a:lnTo>
                    <a:pt x="166" y="12"/>
                  </a:lnTo>
                  <a:lnTo>
                    <a:pt x="148" y="14"/>
                  </a:lnTo>
                  <a:lnTo>
                    <a:pt x="136" y="12"/>
                  </a:lnTo>
                  <a:lnTo>
                    <a:pt x="126" y="10"/>
                  </a:lnTo>
                  <a:lnTo>
                    <a:pt x="124" y="8"/>
                  </a:lnTo>
                  <a:lnTo>
                    <a:pt x="124" y="4"/>
                  </a:lnTo>
                  <a:lnTo>
                    <a:pt x="122" y="2"/>
                  </a:lnTo>
                  <a:lnTo>
                    <a:pt x="118" y="0"/>
                  </a:lnTo>
                  <a:lnTo>
                    <a:pt x="114" y="2"/>
                  </a:lnTo>
                  <a:lnTo>
                    <a:pt x="110" y="4"/>
                  </a:lnTo>
                  <a:lnTo>
                    <a:pt x="106" y="14"/>
                  </a:lnTo>
                  <a:lnTo>
                    <a:pt x="102" y="26"/>
                  </a:lnTo>
                  <a:lnTo>
                    <a:pt x="98" y="32"/>
                  </a:lnTo>
                  <a:lnTo>
                    <a:pt x="92" y="40"/>
                  </a:lnTo>
                  <a:lnTo>
                    <a:pt x="82" y="44"/>
                  </a:lnTo>
                  <a:lnTo>
                    <a:pt x="74" y="52"/>
                  </a:lnTo>
                  <a:lnTo>
                    <a:pt x="66" y="58"/>
                  </a:lnTo>
                  <a:lnTo>
                    <a:pt x="62" y="64"/>
                  </a:lnTo>
                  <a:lnTo>
                    <a:pt x="60" y="70"/>
                  </a:lnTo>
                  <a:lnTo>
                    <a:pt x="60" y="82"/>
                  </a:lnTo>
                  <a:lnTo>
                    <a:pt x="58" y="94"/>
                  </a:lnTo>
                  <a:lnTo>
                    <a:pt x="54" y="108"/>
                  </a:lnTo>
                  <a:lnTo>
                    <a:pt x="50" y="114"/>
                  </a:lnTo>
                  <a:lnTo>
                    <a:pt x="44" y="118"/>
                  </a:lnTo>
                  <a:lnTo>
                    <a:pt x="32" y="130"/>
                  </a:lnTo>
                  <a:lnTo>
                    <a:pt x="24" y="136"/>
                  </a:lnTo>
                  <a:lnTo>
                    <a:pt x="18" y="140"/>
                  </a:lnTo>
                  <a:lnTo>
                    <a:pt x="12" y="142"/>
                  </a:lnTo>
                  <a:lnTo>
                    <a:pt x="4" y="146"/>
                  </a:lnTo>
                  <a:lnTo>
                    <a:pt x="0" y="154"/>
                  </a:lnTo>
                  <a:lnTo>
                    <a:pt x="68" y="15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57" name="Freeform 112"/>
            <p:cNvSpPr>
              <a:spLocks/>
            </p:cNvSpPr>
            <p:nvPr/>
          </p:nvSpPr>
          <p:spPr bwMode="auto">
            <a:xfrm>
              <a:off x="4248071" y="3772503"/>
              <a:ext cx="184497" cy="185842"/>
            </a:xfrm>
            <a:custGeom>
              <a:avLst/>
              <a:gdLst>
                <a:gd name="T0" fmla="*/ 2147483647 w 126"/>
                <a:gd name="T1" fmla="*/ 0 h 116"/>
                <a:gd name="T2" fmla="*/ 2147483647 w 126"/>
                <a:gd name="T3" fmla="*/ 2147483647 h 116"/>
                <a:gd name="T4" fmla="*/ 2147483647 w 126"/>
                <a:gd name="T5" fmla="*/ 2147483647 h 116"/>
                <a:gd name="T6" fmla="*/ 2147483647 w 126"/>
                <a:gd name="T7" fmla="*/ 2147483647 h 116"/>
                <a:gd name="T8" fmla="*/ 2147483647 w 126"/>
                <a:gd name="T9" fmla="*/ 2147483647 h 116"/>
                <a:gd name="T10" fmla="*/ 2147483647 w 126"/>
                <a:gd name="T11" fmla="*/ 2147483647 h 116"/>
                <a:gd name="T12" fmla="*/ 2147483647 w 126"/>
                <a:gd name="T13" fmla="*/ 2147483647 h 116"/>
                <a:gd name="T14" fmla="*/ 0 w 126"/>
                <a:gd name="T15" fmla="*/ 2147483647 h 116"/>
                <a:gd name="T16" fmla="*/ 0 w 126"/>
                <a:gd name="T17" fmla="*/ 2147483647 h 116"/>
                <a:gd name="T18" fmla="*/ 2147483647 w 126"/>
                <a:gd name="T19" fmla="*/ 2147483647 h 116"/>
                <a:gd name="T20" fmla="*/ 2147483647 w 126"/>
                <a:gd name="T21" fmla="*/ 2147483647 h 116"/>
                <a:gd name="T22" fmla="*/ 2147483647 w 126"/>
                <a:gd name="T23" fmla="*/ 2147483647 h 116"/>
                <a:gd name="T24" fmla="*/ 2147483647 w 126"/>
                <a:gd name="T25" fmla="*/ 2147483647 h 116"/>
                <a:gd name="T26" fmla="*/ 2147483647 w 126"/>
                <a:gd name="T27" fmla="*/ 2147483647 h 116"/>
                <a:gd name="T28" fmla="*/ 2147483647 w 126"/>
                <a:gd name="T29" fmla="*/ 2147483647 h 116"/>
                <a:gd name="T30" fmla="*/ 2147483647 w 126"/>
                <a:gd name="T31" fmla="*/ 2147483647 h 116"/>
                <a:gd name="T32" fmla="*/ 2147483647 w 126"/>
                <a:gd name="T33" fmla="*/ 2147483647 h 116"/>
                <a:gd name="T34" fmla="*/ 2147483647 w 126"/>
                <a:gd name="T35" fmla="*/ 0 h 1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6"/>
                <a:gd name="T55" fmla="*/ 0 h 116"/>
                <a:gd name="T56" fmla="*/ 126 w 126"/>
                <a:gd name="T57" fmla="*/ 116 h 11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6" h="116">
                  <a:moveTo>
                    <a:pt x="126" y="0"/>
                  </a:moveTo>
                  <a:lnTo>
                    <a:pt x="126" y="32"/>
                  </a:lnTo>
                  <a:lnTo>
                    <a:pt x="76" y="32"/>
                  </a:lnTo>
                  <a:lnTo>
                    <a:pt x="76" y="78"/>
                  </a:lnTo>
                  <a:lnTo>
                    <a:pt x="66" y="82"/>
                  </a:lnTo>
                  <a:lnTo>
                    <a:pt x="58" y="90"/>
                  </a:lnTo>
                  <a:lnTo>
                    <a:pt x="56" y="116"/>
                  </a:lnTo>
                  <a:lnTo>
                    <a:pt x="0" y="116"/>
                  </a:lnTo>
                  <a:lnTo>
                    <a:pt x="0" y="108"/>
                  </a:lnTo>
                  <a:lnTo>
                    <a:pt x="2" y="100"/>
                  </a:lnTo>
                  <a:lnTo>
                    <a:pt x="10" y="88"/>
                  </a:lnTo>
                  <a:lnTo>
                    <a:pt x="20" y="74"/>
                  </a:lnTo>
                  <a:lnTo>
                    <a:pt x="24" y="66"/>
                  </a:lnTo>
                  <a:lnTo>
                    <a:pt x="38" y="42"/>
                  </a:lnTo>
                  <a:lnTo>
                    <a:pt x="50" y="20"/>
                  </a:lnTo>
                  <a:lnTo>
                    <a:pt x="56" y="12"/>
                  </a:lnTo>
                  <a:lnTo>
                    <a:pt x="60" y="2"/>
                  </a:lnTo>
                  <a:lnTo>
                    <a:pt x="126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58" name="Freeform 113"/>
            <p:cNvSpPr>
              <a:spLocks/>
            </p:cNvSpPr>
            <p:nvPr/>
          </p:nvSpPr>
          <p:spPr bwMode="auto">
            <a:xfrm>
              <a:off x="4248071" y="3772503"/>
              <a:ext cx="272133" cy="378321"/>
            </a:xfrm>
            <a:custGeom>
              <a:avLst/>
              <a:gdLst>
                <a:gd name="T0" fmla="*/ 2147483647 w 186"/>
                <a:gd name="T1" fmla="*/ 0 h 238"/>
                <a:gd name="T2" fmla="*/ 2147483647 w 186"/>
                <a:gd name="T3" fmla="*/ 0 h 238"/>
                <a:gd name="T4" fmla="*/ 2147483647 w 186"/>
                <a:gd name="T5" fmla="*/ 2147483647 h 238"/>
                <a:gd name="T6" fmla="*/ 2147483647 w 186"/>
                <a:gd name="T7" fmla="*/ 2147483647 h 238"/>
                <a:gd name="T8" fmla="*/ 2147483647 w 186"/>
                <a:gd name="T9" fmla="*/ 2147483647 h 238"/>
                <a:gd name="T10" fmla="*/ 2147483647 w 186"/>
                <a:gd name="T11" fmla="*/ 2147483647 h 238"/>
                <a:gd name="T12" fmla="*/ 2147483647 w 186"/>
                <a:gd name="T13" fmla="*/ 2147483647 h 238"/>
                <a:gd name="T14" fmla="*/ 2147483647 w 186"/>
                <a:gd name="T15" fmla="*/ 2147483647 h 238"/>
                <a:gd name="T16" fmla="*/ 0 w 186"/>
                <a:gd name="T17" fmla="*/ 2147483647 h 238"/>
                <a:gd name="T18" fmla="*/ 2147483647 w 186"/>
                <a:gd name="T19" fmla="*/ 2147483647 h 238"/>
                <a:gd name="T20" fmla="*/ 2147483647 w 186"/>
                <a:gd name="T21" fmla="*/ 2147483647 h 238"/>
                <a:gd name="T22" fmla="*/ 2147483647 w 186"/>
                <a:gd name="T23" fmla="*/ 2147483647 h 238"/>
                <a:gd name="T24" fmla="*/ 2147483647 w 186"/>
                <a:gd name="T25" fmla="*/ 2147483647 h 238"/>
                <a:gd name="T26" fmla="*/ 2147483647 w 186"/>
                <a:gd name="T27" fmla="*/ 2147483647 h 238"/>
                <a:gd name="T28" fmla="*/ 2147483647 w 186"/>
                <a:gd name="T29" fmla="*/ 2147483647 h 238"/>
                <a:gd name="T30" fmla="*/ 2147483647 w 186"/>
                <a:gd name="T31" fmla="*/ 2147483647 h 238"/>
                <a:gd name="T32" fmla="*/ 2147483647 w 186"/>
                <a:gd name="T33" fmla="*/ 2147483647 h 238"/>
                <a:gd name="T34" fmla="*/ 2147483647 w 186"/>
                <a:gd name="T35" fmla="*/ 2147483647 h 238"/>
                <a:gd name="T36" fmla="*/ 2147483647 w 186"/>
                <a:gd name="T37" fmla="*/ 2147483647 h 238"/>
                <a:gd name="T38" fmla="*/ 2147483647 w 186"/>
                <a:gd name="T39" fmla="*/ 2147483647 h 238"/>
                <a:gd name="T40" fmla="*/ 2147483647 w 186"/>
                <a:gd name="T41" fmla="*/ 2147483647 h 238"/>
                <a:gd name="T42" fmla="*/ 2147483647 w 186"/>
                <a:gd name="T43" fmla="*/ 2147483647 h 238"/>
                <a:gd name="T44" fmla="*/ 2147483647 w 186"/>
                <a:gd name="T45" fmla="*/ 2147483647 h 238"/>
                <a:gd name="T46" fmla="*/ 2147483647 w 186"/>
                <a:gd name="T47" fmla="*/ 2147483647 h 238"/>
                <a:gd name="T48" fmla="*/ 2147483647 w 186"/>
                <a:gd name="T49" fmla="*/ 2147483647 h 238"/>
                <a:gd name="T50" fmla="*/ 2147483647 w 186"/>
                <a:gd name="T51" fmla="*/ 2147483647 h 238"/>
                <a:gd name="T52" fmla="*/ 2147483647 w 186"/>
                <a:gd name="T53" fmla="*/ 2147483647 h 238"/>
                <a:gd name="T54" fmla="*/ 2147483647 w 186"/>
                <a:gd name="T55" fmla="*/ 2147483647 h 238"/>
                <a:gd name="T56" fmla="*/ 2147483647 w 186"/>
                <a:gd name="T57" fmla="*/ 2147483647 h 238"/>
                <a:gd name="T58" fmla="*/ 2147483647 w 186"/>
                <a:gd name="T59" fmla="*/ 2147483647 h 238"/>
                <a:gd name="T60" fmla="*/ 2147483647 w 186"/>
                <a:gd name="T61" fmla="*/ 2147483647 h 238"/>
                <a:gd name="T62" fmla="*/ 2147483647 w 186"/>
                <a:gd name="T63" fmla="*/ 2147483647 h 238"/>
                <a:gd name="T64" fmla="*/ 2147483647 w 186"/>
                <a:gd name="T65" fmla="*/ 2147483647 h 238"/>
                <a:gd name="T66" fmla="*/ 2147483647 w 186"/>
                <a:gd name="T67" fmla="*/ 2147483647 h 238"/>
                <a:gd name="T68" fmla="*/ 2147483647 w 186"/>
                <a:gd name="T69" fmla="*/ 2147483647 h 238"/>
                <a:gd name="T70" fmla="*/ 2147483647 w 186"/>
                <a:gd name="T71" fmla="*/ 2147483647 h 238"/>
                <a:gd name="T72" fmla="*/ 2147483647 w 186"/>
                <a:gd name="T73" fmla="*/ 2147483647 h 238"/>
                <a:gd name="T74" fmla="*/ 2147483647 w 186"/>
                <a:gd name="T75" fmla="*/ 2147483647 h 238"/>
                <a:gd name="T76" fmla="*/ 2147483647 w 186"/>
                <a:gd name="T77" fmla="*/ 2147483647 h 238"/>
                <a:gd name="T78" fmla="*/ 2147483647 w 186"/>
                <a:gd name="T79" fmla="*/ 2147483647 h 238"/>
                <a:gd name="T80" fmla="*/ 2147483647 w 186"/>
                <a:gd name="T81" fmla="*/ 2147483647 h 238"/>
                <a:gd name="T82" fmla="*/ 2147483647 w 186"/>
                <a:gd name="T83" fmla="*/ 2147483647 h 238"/>
                <a:gd name="T84" fmla="*/ 2147483647 w 186"/>
                <a:gd name="T85" fmla="*/ 2147483647 h 238"/>
                <a:gd name="T86" fmla="*/ 2147483647 w 186"/>
                <a:gd name="T87" fmla="*/ 2147483647 h 238"/>
                <a:gd name="T88" fmla="*/ 2147483647 w 186"/>
                <a:gd name="T89" fmla="*/ 2147483647 h 238"/>
                <a:gd name="T90" fmla="*/ 2147483647 w 186"/>
                <a:gd name="T91" fmla="*/ 2147483647 h 238"/>
                <a:gd name="T92" fmla="*/ 2147483647 w 186"/>
                <a:gd name="T93" fmla="*/ 2147483647 h 238"/>
                <a:gd name="T94" fmla="*/ 2147483647 w 186"/>
                <a:gd name="T95" fmla="*/ 2147483647 h 238"/>
                <a:gd name="T96" fmla="*/ 2147483647 w 186"/>
                <a:gd name="T97" fmla="*/ 2147483647 h 238"/>
                <a:gd name="T98" fmla="*/ 2147483647 w 186"/>
                <a:gd name="T99" fmla="*/ 2147483647 h 238"/>
                <a:gd name="T100" fmla="*/ 2147483647 w 186"/>
                <a:gd name="T101" fmla="*/ 2147483647 h 238"/>
                <a:gd name="T102" fmla="*/ 2147483647 w 186"/>
                <a:gd name="T103" fmla="*/ 2147483647 h 238"/>
                <a:gd name="T104" fmla="*/ 2147483647 w 186"/>
                <a:gd name="T105" fmla="*/ 2147483647 h 238"/>
                <a:gd name="T106" fmla="*/ 2147483647 w 186"/>
                <a:gd name="T107" fmla="*/ 2147483647 h 238"/>
                <a:gd name="T108" fmla="*/ 2147483647 w 186"/>
                <a:gd name="T109" fmla="*/ 2147483647 h 238"/>
                <a:gd name="T110" fmla="*/ 2147483647 w 186"/>
                <a:gd name="T111" fmla="*/ 2147483647 h 238"/>
                <a:gd name="T112" fmla="*/ 2147483647 w 186"/>
                <a:gd name="T113" fmla="*/ 2147483647 h 238"/>
                <a:gd name="T114" fmla="*/ 2147483647 w 186"/>
                <a:gd name="T115" fmla="*/ 2147483647 h 238"/>
                <a:gd name="T116" fmla="*/ 2147483647 w 186"/>
                <a:gd name="T117" fmla="*/ 2147483647 h 238"/>
                <a:gd name="T118" fmla="*/ 2147483647 w 186"/>
                <a:gd name="T119" fmla="*/ 2147483647 h 238"/>
                <a:gd name="T120" fmla="*/ 2147483647 w 186"/>
                <a:gd name="T121" fmla="*/ 0 h 2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6"/>
                <a:gd name="T184" fmla="*/ 0 h 238"/>
                <a:gd name="T185" fmla="*/ 186 w 186"/>
                <a:gd name="T186" fmla="*/ 238 h 2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6" h="238">
                  <a:moveTo>
                    <a:pt x="128" y="0"/>
                  </a:moveTo>
                  <a:lnTo>
                    <a:pt x="126" y="0"/>
                  </a:lnTo>
                  <a:lnTo>
                    <a:pt x="126" y="32"/>
                  </a:lnTo>
                  <a:lnTo>
                    <a:pt x="76" y="32"/>
                  </a:lnTo>
                  <a:lnTo>
                    <a:pt x="76" y="78"/>
                  </a:lnTo>
                  <a:lnTo>
                    <a:pt x="66" y="82"/>
                  </a:lnTo>
                  <a:lnTo>
                    <a:pt x="58" y="90"/>
                  </a:lnTo>
                  <a:lnTo>
                    <a:pt x="56" y="116"/>
                  </a:lnTo>
                  <a:lnTo>
                    <a:pt x="0" y="116"/>
                  </a:lnTo>
                  <a:lnTo>
                    <a:pt x="2" y="124"/>
                  </a:lnTo>
                  <a:lnTo>
                    <a:pt x="6" y="128"/>
                  </a:lnTo>
                  <a:lnTo>
                    <a:pt x="10" y="134"/>
                  </a:lnTo>
                  <a:lnTo>
                    <a:pt x="12" y="138"/>
                  </a:lnTo>
                  <a:lnTo>
                    <a:pt x="10" y="142"/>
                  </a:lnTo>
                  <a:lnTo>
                    <a:pt x="8" y="146"/>
                  </a:lnTo>
                  <a:lnTo>
                    <a:pt x="6" y="150"/>
                  </a:lnTo>
                  <a:lnTo>
                    <a:pt x="6" y="152"/>
                  </a:lnTo>
                  <a:lnTo>
                    <a:pt x="6" y="156"/>
                  </a:lnTo>
                  <a:lnTo>
                    <a:pt x="10" y="158"/>
                  </a:lnTo>
                  <a:lnTo>
                    <a:pt x="14" y="166"/>
                  </a:lnTo>
                  <a:lnTo>
                    <a:pt x="12" y="166"/>
                  </a:lnTo>
                  <a:lnTo>
                    <a:pt x="14" y="176"/>
                  </a:lnTo>
                  <a:lnTo>
                    <a:pt x="12" y="186"/>
                  </a:lnTo>
                  <a:lnTo>
                    <a:pt x="10" y="196"/>
                  </a:lnTo>
                  <a:lnTo>
                    <a:pt x="6" y="206"/>
                  </a:lnTo>
                  <a:lnTo>
                    <a:pt x="10" y="206"/>
                  </a:lnTo>
                  <a:lnTo>
                    <a:pt x="12" y="206"/>
                  </a:lnTo>
                  <a:lnTo>
                    <a:pt x="16" y="206"/>
                  </a:lnTo>
                  <a:lnTo>
                    <a:pt x="18" y="204"/>
                  </a:lnTo>
                  <a:lnTo>
                    <a:pt x="22" y="202"/>
                  </a:lnTo>
                  <a:lnTo>
                    <a:pt x="26" y="202"/>
                  </a:lnTo>
                  <a:lnTo>
                    <a:pt x="34" y="204"/>
                  </a:lnTo>
                  <a:lnTo>
                    <a:pt x="42" y="208"/>
                  </a:lnTo>
                  <a:lnTo>
                    <a:pt x="48" y="210"/>
                  </a:lnTo>
                  <a:lnTo>
                    <a:pt x="50" y="216"/>
                  </a:lnTo>
                  <a:lnTo>
                    <a:pt x="60" y="230"/>
                  </a:lnTo>
                  <a:lnTo>
                    <a:pt x="64" y="234"/>
                  </a:lnTo>
                  <a:lnTo>
                    <a:pt x="70" y="238"/>
                  </a:lnTo>
                  <a:lnTo>
                    <a:pt x="76" y="228"/>
                  </a:lnTo>
                  <a:lnTo>
                    <a:pt x="78" y="222"/>
                  </a:lnTo>
                  <a:lnTo>
                    <a:pt x="82" y="222"/>
                  </a:lnTo>
                  <a:lnTo>
                    <a:pt x="88" y="220"/>
                  </a:lnTo>
                  <a:lnTo>
                    <a:pt x="86" y="226"/>
                  </a:lnTo>
                  <a:lnTo>
                    <a:pt x="88" y="230"/>
                  </a:lnTo>
                  <a:lnTo>
                    <a:pt x="92" y="224"/>
                  </a:lnTo>
                  <a:lnTo>
                    <a:pt x="94" y="224"/>
                  </a:lnTo>
                  <a:lnTo>
                    <a:pt x="96" y="222"/>
                  </a:lnTo>
                  <a:lnTo>
                    <a:pt x="98" y="224"/>
                  </a:lnTo>
                  <a:lnTo>
                    <a:pt x="100" y="226"/>
                  </a:lnTo>
                  <a:lnTo>
                    <a:pt x="102" y="228"/>
                  </a:lnTo>
                  <a:lnTo>
                    <a:pt x="106" y="226"/>
                  </a:lnTo>
                  <a:lnTo>
                    <a:pt x="110" y="224"/>
                  </a:lnTo>
                  <a:lnTo>
                    <a:pt x="172" y="224"/>
                  </a:lnTo>
                  <a:lnTo>
                    <a:pt x="174" y="216"/>
                  </a:lnTo>
                  <a:lnTo>
                    <a:pt x="176" y="208"/>
                  </a:lnTo>
                  <a:lnTo>
                    <a:pt x="172" y="208"/>
                  </a:lnTo>
                  <a:lnTo>
                    <a:pt x="170" y="206"/>
                  </a:lnTo>
                  <a:lnTo>
                    <a:pt x="158" y="50"/>
                  </a:lnTo>
                  <a:lnTo>
                    <a:pt x="186" y="50"/>
                  </a:lnTo>
                  <a:lnTo>
                    <a:pt x="128" y="6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59" name="Freeform 114"/>
            <p:cNvSpPr>
              <a:spLocks/>
            </p:cNvSpPr>
            <p:nvPr/>
          </p:nvSpPr>
          <p:spPr bwMode="auto">
            <a:xfrm>
              <a:off x="4347239" y="3852149"/>
              <a:ext cx="374760" cy="427437"/>
            </a:xfrm>
            <a:custGeom>
              <a:avLst/>
              <a:gdLst>
                <a:gd name="T0" fmla="*/ 2147483647 w 256"/>
                <a:gd name="T1" fmla="*/ 2147483647 h 270"/>
                <a:gd name="T2" fmla="*/ 2147483647 w 256"/>
                <a:gd name="T3" fmla="*/ 2147483647 h 270"/>
                <a:gd name="T4" fmla="*/ 2147483647 w 256"/>
                <a:gd name="T5" fmla="*/ 2147483647 h 270"/>
                <a:gd name="T6" fmla="*/ 2147483647 w 256"/>
                <a:gd name="T7" fmla="*/ 2147483647 h 270"/>
                <a:gd name="T8" fmla="*/ 2147483647 w 256"/>
                <a:gd name="T9" fmla="*/ 2147483647 h 270"/>
                <a:gd name="T10" fmla="*/ 2147483647 w 256"/>
                <a:gd name="T11" fmla="*/ 2147483647 h 270"/>
                <a:gd name="T12" fmla="*/ 2147483647 w 256"/>
                <a:gd name="T13" fmla="*/ 2147483647 h 270"/>
                <a:gd name="T14" fmla="*/ 2147483647 w 256"/>
                <a:gd name="T15" fmla="*/ 2147483647 h 270"/>
                <a:gd name="T16" fmla="*/ 2147483647 w 256"/>
                <a:gd name="T17" fmla="*/ 2147483647 h 270"/>
                <a:gd name="T18" fmla="*/ 2147483647 w 256"/>
                <a:gd name="T19" fmla="*/ 2147483647 h 270"/>
                <a:gd name="T20" fmla="*/ 2147483647 w 256"/>
                <a:gd name="T21" fmla="*/ 0 h 270"/>
                <a:gd name="T22" fmla="*/ 2147483647 w 256"/>
                <a:gd name="T23" fmla="*/ 2147483647 h 270"/>
                <a:gd name="T24" fmla="*/ 2147483647 w 256"/>
                <a:gd name="T25" fmla="*/ 2147483647 h 270"/>
                <a:gd name="T26" fmla="*/ 2147483647 w 256"/>
                <a:gd name="T27" fmla="*/ 2147483647 h 270"/>
                <a:gd name="T28" fmla="*/ 2147483647 w 256"/>
                <a:gd name="T29" fmla="*/ 2147483647 h 270"/>
                <a:gd name="T30" fmla="*/ 2147483647 w 256"/>
                <a:gd name="T31" fmla="*/ 2147483647 h 270"/>
                <a:gd name="T32" fmla="*/ 2147483647 w 256"/>
                <a:gd name="T33" fmla="*/ 2147483647 h 270"/>
                <a:gd name="T34" fmla="*/ 2147483647 w 256"/>
                <a:gd name="T35" fmla="*/ 2147483647 h 270"/>
                <a:gd name="T36" fmla="*/ 2147483647 w 256"/>
                <a:gd name="T37" fmla="*/ 2147483647 h 270"/>
                <a:gd name="T38" fmla="*/ 2147483647 w 256"/>
                <a:gd name="T39" fmla="*/ 2147483647 h 270"/>
                <a:gd name="T40" fmla="*/ 2147483647 w 256"/>
                <a:gd name="T41" fmla="*/ 2147483647 h 270"/>
                <a:gd name="T42" fmla="*/ 2147483647 w 256"/>
                <a:gd name="T43" fmla="*/ 2147483647 h 270"/>
                <a:gd name="T44" fmla="*/ 2147483647 w 256"/>
                <a:gd name="T45" fmla="*/ 2147483647 h 270"/>
                <a:gd name="T46" fmla="*/ 2147483647 w 256"/>
                <a:gd name="T47" fmla="*/ 2147483647 h 270"/>
                <a:gd name="T48" fmla="*/ 2147483647 w 256"/>
                <a:gd name="T49" fmla="*/ 2147483647 h 270"/>
                <a:gd name="T50" fmla="*/ 2147483647 w 256"/>
                <a:gd name="T51" fmla="*/ 2147483647 h 270"/>
                <a:gd name="T52" fmla="*/ 2147483647 w 256"/>
                <a:gd name="T53" fmla="*/ 2147483647 h 270"/>
                <a:gd name="T54" fmla="*/ 2147483647 w 256"/>
                <a:gd name="T55" fmla="*/ 2147483647 h 270"/>
                <a:gd name="T56" fmla="*/ 2147483647 w 256"/>
                <a:gd name="T57" fmla="*/ 2147483647 h 270"/>
                <a:gd name="T58" fmla="*/ 2147483647 w 256"/>
                <a:gd name="T59" fmla="*/ 2147483647 h 270"/>
                <a:gd name="T60" fmla="*/ 2147483647 w 256"/>
                <a:gd name="T61" fmla="*/ 2147483647 h 270"/>
                <a:gd name="T62" fmla="*/ 2147483647 w 256"/>
                <a:gd name="T63" fmla="*/ 2147483647 h 270"/>
                <a:gd name="T64" fmla="*/ 2147483647 w 256"/>
                <a:gd name="T65" fmla="*/ 2147483647 h 270"/>
                <a:gd name="T66" fmla="*/ 2147483647 w 256"/>
                <a:gd name="T67" fmla="*/ 2147483647 h 270"/>
                <a:gd name="T68" fmla="*/ 2147483647 w 256"/>
                <a:gd name="T69" fmla="*/ 2147483647 h 270"/>
                <a:gd name="T70" fmla="*/ 2147483647 w 256"/>
                <a:gd name="T71" fmla="*/ 2147483647 h 270"/>
                <a:gd name="T72" fmla="*/ 2147483647 w 256"/>
                <a:gd name="T73" fmla="*/ 2147483647 h 270"/>
                <a:gd name="T74" fmla="*/ 2147483647 w 256"/>
                <a:gd name="T75" fmla="*/ 2147483647 h 270"/>
                <a:gd name="T76" fmla="*/ 2147483647 w 256"/>
                <a:gd name="T77" fmla="*/ 2147483647 h 27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56"/>
                <a:gd name="T118" fmla="*/ 0 h 270"/>
                <a:gd name="T119" fmla="*/ 256 w 256"/>
                <a:gd name="T120" fmla="*/ 270 h 27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56" h="270">
                  <a:moveTo>
                    <a:pt x="2" y="188"/>
                  </a:moveTo>
                  <a:lnTo>
                    <a:pt x="8" y="178"/>
                  </a:lnTo>
                  <a:lnTo>
                    <a:pt x="10" y="172"/>
                  </a:lnTo>
                  <a:lnTo>
                    <a:pt x="14" y="172"/>
                  </a:lnTo>
                  <a:lnTo>
                    <a:pt x="20" y="170"/>
                  </a:lnTo>
                  <a:lnTo>
                    <a:pt x="18" y="176"/>
                  </a:lnTo>
                  <a:lnTo>
                    <a:pt x="20" y="180"/>
                  </a:lnTo>
                  <a:lnTo>
                    <a:pt x="24" y="174"/>
                  </a:lnTo>
                  <a:lnTo>
                    <a:pt x="26" y="174"/>
                  </a:lnTo>
                  <a:lnTo>
                    <a:pt x="28" y="172"/>
                  </a:lnTo>
                  <a:lnTo>
                    <a:pt x="30" y="174"/>
                  </a:lnTo>
                  <a:lnTo>
                    <a:pt x="32" y="176"/>
                  </a:lnTo>
                  <a:lnTo>
                    <a:pt x="34" y="178"/>
                  </a:lnTo>
                  <a:lnTo>
                    <a:pt x="38" y="176"/>
                  </a:lnTo>
                  <a:lnTo>
                    <a:pt x="42" y="174"/>
                  </a:lnTo>
                  <a:lnTo>
                    <a:pt x="104" y="174"/>
                  </a:lnTo>
                  <a:lnTo>
                    <a:pt x="106" y="166"/>
                  </a:lnTo>
                  <a:lnTo>
                    <a:pt x="108" y="158"/>
                  </a:lnTo>
                  <a:lnTo>
                    <a:pt x="104" y="158"/>
                  </a:lnTo>
                  <a:lnTo>
                    <a:pt x="102" y="156"/>
                  </a:lnTo>
                  <a:lnTo>
                    <a:pt x="90" y="0"/>
                  </a:lnTo>
                  <a:lnTo>
                    <a:pt x="118" y="0"/>
                  </a:lnTo>
                  <a:lnTo>
                    <a:pt x="208" y="68"/>
                  </a:lnTo>
                  <a:lnTo>
                    <a:pt x="208" y="72"/>
                  </a:lnTo>
                  <a:lnTo>
                    <a:pt x="212" y="76"/>
                  </a:lnTo>
                  <a:lnTo>
                    <a:pt x="220" y="84"/>
                  </a:lnTo>
                  <a:lnTo>
                    <a:pt x="230" y="88"/>
                  </a:lnTo>
                  <a:lnTo>
                    <a:pt x="242" y="92"/>
                  </a:lnTo>
                  <a:lnTo>
                    <a:pt x="242" y="106"/>
                  </a:lnTo>
                  <a:lnTo>
                    <a:pt x="256" y="104"/>
                  </a:lnTo>
                  <a:lnTo>
                    <a:pt x="256" y="154"/>
                  </a:lnTo>
                  <a:lnTo>
                    <a:pt x="252" y="162"/>
                  </a:lnTo>
                  <a:lnTo>
                    <a:pt x="248" y="170"/>
                  </a:lnTo>
                  <a:lnTo>
                    <a:pt x="240" y="174"/>
                  </a:lnTo>
                  <a:lnTo>
                    <a:pt x="230" y="176"/>
                  </a:lnTo>
                  <a:lnTo>
                    <a:pt x="218" y="176"/>
                  </a:lnTo>
                  <a:lnTo>
                    <a:pt x="206" y="178"/>
                  </a:lnTo>
                  <a:lnTo>
                    <a:pt x="186" y="184"/>
                  </a:lnTo>
                  <a:lnTo>
                    <a:pt x="150" y="196"/>
                  </a:lnTo>
                  <a:lnTo>
                    <a:pt x="146" y="198"/>
                  </a:lnTo>
                  <a:lnTo>
                    <a:pt x="144" y="200"/>
                  </a:lnTo>
                  <a:lnTo>
                    <a:pt x="142" y="206"/>
                  </a:lnTo>
                  <a:lnTo>
                    <a:pt x="138" y="212"/>
                  </a:lnTo>
                  <a:lnTo>
                    <a:pt x="136" y="212"/>
                  </a:lnTo>
                  <a:lnTo>
                    <a:pt x="132" y="212"/>
                  </a:lnTo>
                  <a:lnTo>
                    <a:pt x="124" y="212"/>
                  </a:lnTo>
                  <a:lnTo>
                    <a:pt x="124" y="222"/>
                  </a:lnTo>
                  <a:lnTo>
                    <a:pt x="124" y="228"/>
                  </a:lnTo>
                  <a:lnTo>
                    <a:pt x="122" y="232"/>
                  </a:lnTo>
                  <a:lnTo>
                    <a:pt x="116" y="236"/>
                  </a:lnTo>
                  <a:lnTo>
                    <a:pt x="110" y="240"/>
                  </a:lnTo>
                  <a:lnTo>
                    <a:pt x="108" y="244"/>
                  </a:lnTo>
                  <a:lnTo>
                    <a:pt x="108" y="248"/>
                  </a:lnTo>
                  <a:lnTo>
                    <a:pt x="106" y="256"/>
                  </a:lnTo>
                  <a:lnTo>
                    <a:pt x="104" y="264"/>
                  </a:lnTo>
                  <a:lnTo>
                    <a:pt x="100" y="266"/>
                  </a:lnTo>
                  <a:lnTo>
                    <a:pt x="94" y="270"/>
                  </a:lnTo>
                  <a:lnTo>
                    <a:pt x="90" y="264"/>
                  </a:lnTo>
                  <a:lnTo>
                    <a:pt x="82" y="266"/>
                  </a:lnTo>
                  <a:lnTo>
                    <a:pt x="76" y="268"/>
                  </a:lnTo>
                  <a:lnTo>
                    <a:pt x="70" y="270"/>
                  </a:lnTo>
                  <a:lnTo>
                    <a:pt x="64" y="268"/>
                  </a:lnTo>
                  <a:lnTo>
                    <a:pt x="62" y="266"/>
                  </a:lnTo>
                  <a:lnTo>
                    <a:pt x="58" y="252"/>
                  </a:lnTo>
                  <a:lnTo>
                    <a:pt x="54" y="240"/>
                  </a:lnTo>
                  <a:lnTo>
                    <a:pt x="50" y="234"/>
                  </a:lnTo>
                  <a:lnTo>
                    <a:pt x="44" y="232"/>
                  </a:lnTo>
                  <a:lnTo>
                    <a:pt x="42" y="234"/>
                  </a:lnTo>
                  <a:lnTo>
                    <a:pt x="40" y="236"/>
                  </a:lnTo>
                  <a:lnTo>
                    <a:pt x="34" y="236"/>
                  </a:lnTo>
                  <a:lnTo>
                    <a:pt x="20" y="234"/>
                  </a:lnTo>
                  <a:lnTo>
                    <a:pt x="10" y="232"/>
                  </a:lnTo>
                  <a:lnTo>
                    <a:pt x="10" y="224"/>
                  </a:lnTo>
                  <a:lnTo>
                    <a:pt x="10" y="218"/>
                  </a:lnTo>
                  <a:lnTo>
                    <a:pt x="8" y="210"/>
                  </a:lnTo>
                  <a:lnTo>
                    <a:pt x="4" y="200"/>
                  </a:lnTo>
                  <a:lnTo>
                    <a:pt x="0" y="186"/>
                  </a:lnTo>
                  <a:lnTo>
                    <a:pt x="2" y="186"/>
                  </a:lnTo>
                  <a:lnTo>
                    <a:pt x="2" y="18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60" name="Freeform 115"/>
            <p:cNvSpPr>
              <a:spLocks/>
            </p:cNvSpPr>
            <p:nvPr/>
          </p:nvSpPr>
          <p:spPr bwMode="auto">
            <a:xfrm>
              <a:off x="4630903" y="3891972"/>
              <a:ext cx="365535" cy="343808"/>
            </a:xfrm>
            <a:custGeom>
              <a:avLst/>
              <a:gdLst>
                <a:gd name="T0" fmla="*/ 2147483647 w 249"/>
                <a:gd name="T1" fmla="*/ 2147483647 h 216"/>
                <a:gd name="T2" fmla="*/ 2147483647 w 249"/>
                <a:gd name="T3" fmla="*/ 2147483647 h 216"/>
                <a:gd name="T4" fmla="*/ 2147483647 w 249"/>
                <a:gd name="T5" fmla="*/ 0 h 216"/>
                <a:gd name="T6" fmla="*/ 2147483647 w 249"/>
                <a:gd name="T7" fmla="*/ 0 h 216"/>
                <a:gd name="T8" fmla="*/ 2147483647 w 249"/>
                <a:gd name="T9" fmla="*/ 2147483647 h 216"/>
                <a:gd name="T10" fmla="*/ 2147483647 w 249"/>
                <a:gd name="T11" fmla="*/ 2147483647 h 216"/>
                <a:gd name="T12" fmla="*/ 2147483647 w 249"/>
                <a:gd name="T13" fmla="*/ 2147483647 h 216"/>
                <a:gd name="T14" fmla="*/ 2147483647 w 249"/>
                <a:gd name="T15" fmla="*/ 2147483647 h 216"/>
                <a:gd name="T16" fmla="*/ 0 w 249"/>
                <a:gd name="T17" fmla="*/ 2147483647 h 216"/>
                <a:gd name="T18" fmla="*/ 2147483647 w 249"/>
                <a:gd name="T19" fmla="*/ 2147483647 h 216"/>
                <a:gd name="T20" fmla="*/ 2147483647 w 249"/>
                <a:gd name="T21" fmla="*/ 2147483647 h 216"/>
                <a:gd name="T22" fmla="*/ 2147483647 w 249"/>
                <a:gd name="T23" fmla="*/ 2147483647 h 216"/>
                <a:gd name="T24" fmla="*/ 2147483647 w 249"/>
                <a:gd name="T25" fmla="*/ 2147483647 h 216"/>
                <a:gd name="T26" fmla="*/ 2147483647 w 249"/>
                <a:gd name="T27" fmla="*/ 2147483647 h 216"/>
                <a:gd name="T28" fmla="*/ 2147483647 w 249"/>
                <a:gd name="T29" fmla="*/ 2147483647 h 216"/>
                <a:gd name="T30" fmla="*/ 2147483647 w 249"/>
                <a:gd name="T31" fmla="*/ 2147483647 h 216"/>
                <a:gd name="T32" fmla="*/ 2147483647 w 249"/>
                <a:gd name="T33" fmla="*/ 2147483647 h 216"/>
                <a:gd name="T34" fmla="*/ 2147483647 w 249"/>
                <a:gd name="T35" fmla="*/ 2147483647 h 216"/>
                <a:gd name="T36" fmla="*/ 2147483647 w 249"/>
                <a:gd name="T37" fmla="*/ 2147483647 h 216"/>
                <a:gd name="T38" fmla="*/ 2147483647 w 249"/>
                <a:gd name="T39" fmla="*/ 2147483647 h 216"/>
                <a:gd name="T40" fmla="*/ 2147483647 w 249"/>
                <a:gd name="T41" fmla="*/ 2147483647 h 216"/>
                <a:gd name="T42" fmla="*/ 2147483647 w 249"/>
                <a:gd name="T43" fmla="*/ 2147483647 h 216"/>
                <a:gd name="T44" fmla="*/ 2147483647 w 249"/>
                <a:gd name="T45" fmla="*/ 2147483647 h 216"/>
                <a:gd name="T46" fmla="*/ 2147483647 w 249"/>
                <a:gd name="T47" fmla="*/ 2147483647 h 216"/>
                <a:gd name="T48" fmla="*/ 2147483647 w 249"/>
                <a:gd name="T49" fmla="*/ 2147483647 h 216"/>
                <a:gd name="T50" fmla="*/ 2147483647 w 249"/>
                <a:gd name="T51" fmla="*/ 2147483647 h 216"/>
                <a:gd name="T52" fmla="*/ 2147483647 w 249"/>
                <a:gd name="T53" fmla="*/ 2147483647 h 216"/>
                <a:gd name="T54" fmla="*/ 2147483647 w 249"/>
                <a:gd name="T55" fmla="*/ 2147483647 h 216"/>
                <a:gd name="T56" fmla="*/ 2147483647 w 249"/>
                <a:gd name="T57" fmla="*/ 2147483647 h 216"/>
                <a:gd name="T58" fmla="*/ 2147483647 w 249"/>
                <a:gd name="T59" fmla="*/ 2147483647 h 216"/>
                <a:gd name="T60" fmla="*/ 2147483647 w 249"/>
                <a:gd name="T61" fmla="*/ 2147483647 h 216"/>
                <a:gd name="T62" fmla="*/ 2147483647 w 249"/>
                <a:gd name="T63" fmla="*/ 2147483647 h 216"/>
                <a:gd name="T64" fmla="*/ 2147483647 w 249"/>
                <a:gd name="T65" fmla="*/ 2147483647 h 216"/>
                <a:gd name="T66" fmla="*/ 2147483647 w 249"/>
                <a:gd name="T67" fmla="*/ 2147483647 h 216"/>
                <a:gd name="T68" fmla="*/ 2147483647 w 249"/>
                <a:gd name="T69" fmla="*/ 2147483647 h 216"/>
                <a:gd name="T70" fmla="*/ 2147483647 w 249"/>
                <a:gd name="T71" fmla="*/ 2147483647 h 216"/>
                <a:gd name="T72" fmla="*/ 2147483647 w 249"/>
                <a:gd name="T73" fmla="*/ 2147483647 h 216"/>
                <a:gd name="T74" fmla="*/ 2147483647 w 249"/>
                <a:gd name="T75" fmla="*/ 2147483647 h 216"/>
                <a:gd name="T76" fmla="*/ 2147483647 w 249"/>
                <a:gd name="T77" fmla="*/ 2147483647 h 216"/>
                <a:gd name="T78" fmla="*/ 2147483647 w 249"/>
                <a:gd name="T79" fmla="*/ 2147483647 h 216"/>
                <a:gd name="T80" fmla="*/ 2147483647 w 249"/>
                <a:gd name="T81" fmla="*/ 2147483647 h 2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49"/>
                <a:gd name="T124" fmla="*/ 0 h 216"/>
                <a:gd name="T125" fmla="*/ 249 w 249"/>
                <a:gd name="T126" fmla="*/ 216 h 21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49" h="216">
                  <a:moveTo>
                    <a:pt x="219" y="14"/>
                  </a:moveTo>
                  <a:lnTo>
                    <a:pt x="215" y="8"/>
                  </a:lnTo>
                  <a:lnTo>
                    <a:pt x="211" y="4"/>
                  </a:lnTo>
                  <a:lnTo>
                    <a:pt x="205" y="2"/>
                  </a:lnTo>
                  <a:lnTo>
                    <a:pt x="199" y="0"/>
                  </a:lnTo>
                  <a:lnTo>
                    <a:pt x="190" y="0"/>
                  </a:lnTo>
                  <a:lnTo>
                    <a:pt x="186" y="0"/>
                  </a:lnTo>
                  <a:lnTo>
                    <a:pt x="184" y="0"/>
                  </a:lnTo>
                  <a:lnTo>
                    <a:pt x="114" y="48"/>
                  </a:lnTo>
                  <a:lnTo>
                    <a:pt x="86" y="76"/>
                  </a:lnTo>
                  <a:lnTo>
                    <a:pt x="62" y="78"/>
                  </a:lnTo>
                  <a:lnTo>
                    <a:pt x="62" y="128"/>
                  </a:lnTo>
                  <a:lnTo>
                    <a:pt x="58" y="136"/>
                  </a:lnTo>
                  <a:lnTo>
                    <a:pt x="54" y="144"/>
                  </a:lnTo>
                  <a:lnTo>
                    <a:pt x="46" y="148"/>
                  </a:lnTo>
                  <a:lnTo>
                    <a:pt x="36" y="150"/>
                  </a:lnTo>
                  <a:lnTo>
                    <a:pt x="16" y="152"/>
                  </a:lnTo>
                  <a:lnTo>
                    <a:pt x="0" y="156"/>
                  </a:lnTo>
                  <a:lnTo>
                    <a:pt x="0" y="166"/>
                  </a:lnTo>
                  <a:lnTo>
                    <a:pt x="4" y="172"/>
                  </a:lnTo>
                  <a:lnTo>
                    <a:pt x="8" y="174"/>
                  </a:lnTo>
                  <a:lnTo>
                    <a:pt x="12" y="178"/>
                  </a:lnTo>
                  <a:lnTo>
                    <a:pt x="14" y="182"/>
                  </a:lnTo>
                  <a:lnTo>
                    <a:pt x="14" y="186"/>
                  </a:lnTo>
                  <a:lnTo>
                    <a:pt x="14" y="190"/>
                  </a:lnTo>
                  <a:lnTo>
                    <a:pt x="14" y="194"/>
                  </a:lnTo>
                  <a:lnTo>
                    <a:pt x="18" y="198"/>
                  </a:lnTo>
                  <a:lnTo>
                    <a:pt x="24" y="198"/>
                  </a:lnTo>
                  <a:lnTo>
                    <a:pt x="30" y="200"/>
                  </a:lnTo>
                  <a:lnTo>
                    <a:pt x="32" y="204"/>
                  </a:lnTo>
                  <a:lnTo>
                    <a:pt x="32" y="206"/>
                  </a:lnTo>
                  <a:lnTo>
                    <a:pt x="42" y="206"/>
                  </a:lnTo>
                  <a:lnTo>
                    <a:pt x="46" y="212"/>
                  </a:lnTo>
                  <a:lnTo>
                    <a:pt x="52" y="216"/>
                  </a:lnTo>
                  <a:lnTo>
                    <a:pt x="56" y="202"/>
                  </a:lnTo>
                  <a:lnTo>
                    <a:pt x="60" y="188"/>
                  </a:lnTo>
                  <a:lnTo>
                    <a:pt x="64" y="184"/>
                  </a:lnTo>
                  <a:lnTo>
                    <a:pt x="70" y="180"/>
                  </a:lnTo>
                  <a:lnTo>
                    <a:pt x="76" y="176"/>
                  </a:lnTo>
                  <a:lnTo>
                    <a:pt x="86" y="176"/>
                  </a:lnTo>
                  <a:lnTo>
                    <a:pt x="88" y="176"/>
                  </a:lnTo>
                  <a:lnTo>
                    <a:pt x="92" y="178"/>
                  </a:lnTo>
                  <a:lnTo>
                    <a:pt x="98" y="184"/>
                  </a:lnTo>
                  <a:lnTo>
                    <a:pt x="104" y="188"/>
                  </a:lnTo>
                  <a:lnTo>
                    <a:pt x="106" y="190"/>
                  </a:lnTo>
                  <a:lnTo>
                    <a:pt x="110" y="192"/>
                  </a:lnTo>
                  <a:lnTo>
                    <a:pt x="114" y="190"/>
                  </a:lnTo>
                  <a:lnTo>
                    <a:pt x="114" y="188"/>
                  </a:lnTo>
                  <a:lnTo>
                    <a:pt x="116" y="186"/>
                  </a:lnTo>
                  <a:lnTo>
                    <a:pt x="120" y="186"/>
                  </a:lnTo>
                  <a:lnTo>
                    <a:pt x="128" y="186"/>
                  </a:lnTo>
                  <a:lnTo>
                    <a:pt x="132" y="190"/>
                  </a:lnTo>
                  <a:lnTo>
                    <a:pt x="136" y="192"/>
                  </a:lnTo>
                  <a:lnTo>
                    <a:pt x="142" y="194"/>
                  </a:lnTo>
                  <a:lnTo>
                    <a:pt x="150" y="192"/>
                  </a:lnTo>
                  <a:lnTo>
                    <a:pt x="156" y="188"/>
                  </a:lnTo>
                  <a:lnTo>
                    <a:pt x="162" y="186"/>
                  </a:lnTo>
                  <a:lnTo>
                    <a:pt x="170" y="184"/>
                  </a:lnTo>
                  <a:lnTo>
                    <a:pt x="176" y="184"/>
                  </a:lnTo>
                  <a:lnTo>
                    <a:pt x="180" y="186"/>
                  </a:lnTo>
                  <a:lnTo>
                    <a:pt x="184" y="186"/>
                  </a:lnTo>
                  <a:lnTo>
                    <a:pt x="193" y="188"/>
                  </a:lnTo>
                  <a:lnTo>
                    <a:pt x="197" y="186"/>
                  </a:lnTo>
                  <a:lnTo>
                    <a:pt x="203" y="184"/>
                  </a:lnTo>
                  <a:lnTo>
                    <a:pt x="213" y="176"/>
                  </a:lnTo>
                  <a:lnTo>
                    <a:pt x="215" y="166"/>
                  </a:lnTo>
                  <a:lnTo>
                    <a:pt x="217" y="158"/>
                  </a:lnTo>
                  <a:lnTo>
                    <a:pt x="221" y="150"/>
                  </a:lnTo>
                  <a:lnTo>
                    <a:pt x="225" y="144"/>
                  </a:lnTo>
                  <a:lnTo>
                    <a:pt x="235" y="132"/>
                  </a:lnTo>
                  <a:lnTo>
                    <a:pt x="239" y="126"/>
                  </a:lnTo>
                  <a:lnTo>
                    <a:pt x="243" y="118"/>
                  </a:lnTo>
                  <a:lnTo>
                    <a:pt x="243" y="76"/>
                  </a:lnTo>
                  <a:lnTo>
                    <a:pt x="243" y="72"/>
                  </a:lnTo>
                  <a:lnTo>
                    <a:pt x="245" y="68"/>
                  </a:lnTo>
                  <a:lnTo>
                    <a:pt x="247" y="64"/>
                  </a:lnTo>
                  <a:lnTo>
                    <a:pt x="249" y="58"/>
                  </a:lnTo>
                  <a:lnTo>
                    <a:pt x="247" y="48"/>
                  </a:lnTo>
                  <a:lnTo>
                    <a:pt x="241" y="34"/>
                  </a:lnTo>
                  <a:lnTo>
                    <a:pt x="235" y="22"/>
                  </a:lnTo>
                  <a:lnTo>
                    <a:pt x="231" y="8"/>
                  </a:lnTo>
                  <a:lnTo>
                    <a:pt x="229" y="8"/>
                  </a:lnTo>
                  <a:lnTo>
                    <a:pt x="219" y="1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61" name="Freeform 116"/>
            <p:cNvSpPr>
              <a:spLocks/>
            </p:cNvSpPr>
            <p:nvPr/>
          </p:nvSpPr>
          <p:spPr bwMode="auto">
            <a:xfrm>
              <a:off x="4942243" y="3891972"/>
              <a:ext cx="246766" cy="465932"/>
            </a:xfrm>
            <a:custGeom>
              <a:avLst/>
              <a:gdLst>
                <a:gd name="T0" fmla="*/ 2147483647 w 168"/>
                <a:gd name="T1" fmla="*/ 2147483647 h 294"/>
                <a:gd name="T2" fmla="*/ 2147483647 w 168"/>
                <a:gd name="T3" fmla="*/ 2147483647 h 294"/>
                <a:gd name="T4" fmla="*/ 2147483647 w 168"/>
                <a:gd name="T5" fmla="*/ 2147483647 h 294"/>
                <a:gd name="T6" fmla="*/ 2147483647 w 168"/>
                <a:gd name="T7" fmla="*/ 2147483647 h 294"/>
                <a:gd name="T8" fmla="*/ 2147483647 w 168"/>
                <a:gd name="T9" fmla="*/ 2147483647 h 294"/>
                <a:gd name="T10" fmla="*/ 2147483647 w 168"/>
                <a:gd name="T11" fmla="*/ 2147483647 h 294"/>
                <a:gd name="T12" fmla="*/ 2147483647 w 168"/>
                <a:gd name="T13" fmla="*/ 2147483647 h 294"/>
                <a:gd name="T14" fmla="*/ 2147483647 w 168"/>
                <a:gd name="T15" fmla="*/ 2147483647 h 294"/>
                <a:gd name="T16" fmla="*/ 2147483647 w 168"/>
                <a:gd name="T17" fmla="*/ 2147483647 h 294"/>
                <a:gd name="T18" fmla="*/ 2147483647 w 168"/>
                <a:gd name="T19" fmla="*/ 2147483647 h 294"/>
                <a:gd name="T20" fmla="*/ 2147483647 w 168"/>
                <a:gd name="T21" fmla="*/ 2147483647 h 294"/>
                <a:gd name="T22" fmla="*/ 2147483647 w 168"/>
                <a:gd name="T23" fmla="*/ 2147483647 h 294"/>
                <a:gd name="T24" fmla="*/ 2147483647 w 168"/>
                <a:gd name="T25" fmla="*/ 2147483647 h 294"/>
                <a:gd name="T26" fmla="*/ 2147483647 w 168"/>
                <a:gd name="T27" fmla="*/ 2147483647 h 294"/>
                <a:gd name="T28" fmla="*/ 2147483647 w 168"/>
                <a:gd name="T29" fmla="*/ 2147483647 h 294"/>
                <a:gd name="T30" fmla="*/ 2147483647 w 168"/>
                <a:gd name="T31" fmla="*/ 2147483647 h 294"/>
                <a:gd name="T32" fmla="*/ 2147483647 w 168"/>
                <a:gd name="T33" fmla="*/ 2147483647 h 294"/>
                <a:gd name="T34" fmla="*/ 2147483647 w 168"/>
                <a:gd name="T35" fmla="*/ 2147483647 h 294"/>
                <a:gd name="T36" fmla="*/ 2147483647 w 168"/>
                <a:gd name="T37" fmla="*/ 2147483647 h 294"/>
                <a:gd name="T38" fmla="*/ 2147483647 w 168"/>
                <a:gd name="T39" fmla="*/ 2147483647 h 294"/>
                <a:gd name="T40" fmla="*/ 2147483647 w 168"/>
                <a:gd name="T41" fmla="*/ 2147483647 h 294"/>
                <a:gd name="T42" fmla="*/ 2147483647 w 168"/>
                <a:gd name="T43" fmla="*/ 2147483647 h 294"/>
                <a:gd name="T44" fmla="*/ 2147483647 w 168"/>
                <a:gd name="T45" fmla="*/ 2147483647 h 294"/>
                <a:gd name="T46" fmla="*/ 2147483647 w 168"/>
                <a:gd name="T47" fmla="*/ 2147483647 h 294"/>
                <a:gd name="T48" fmla="*/ 2147483647 w 168"/>
                <a:gd name="T49" fmla="*/ 2147483647 h 294"/>
                <a:gd name="T50" fmla="*/ 2147483647 w 168"/>
                <a:gd name="T51" fmla="*/ 2147483647 h 294"/>
                <a:gd name="T52" fmla="*/ 2147483647 w 168"/>
                <a:gd name="T53" fmla="*/ 2147483647 h 294"/>
                <a:gd name="T54" fmla="*/ 2147483647 w 168"/>
                <a:gd name="T55" fmla="*/ 2147483647 h 294"/>
                <a:gd name="T56" fmla="*/ 2147483647 w 168"/>
                <a:gd name="T57" fmla="*/ 2147483647 h 294"/>
                <a:gd name="T58" fmla="*/ 2147483647 w 168"/>
                <a:gd name="T59" fmla="*/ 2147483647 h 294"/>
                <a:gd name="T60" fmla="*/ 2147483647 w 168"/>
                <a:gd name="T61" fmla="*/ 2147483647 h 294"/>
                <a:gd name="T62" fmla="*/ 2147483647 w 168"/>
                <a:gd name="T63" fmla="*/ 2147483647 h 294"/>
                <a:gd name="T64" fmla="*/ 2147483647 w 168"/>
                <a:gd name="T65" fmla="*/ 2147483647 h 294"/>
                <a:gd name="T66" fmla="*/ 2147483647 w 168"/>
                <a:gd name="T67" fmla="*/ 2147483647 h 294"/>
                <a:gd name="T68" fmla="*/ 2147483647 w 168"/>
                <a:gd name="T69" fmla="*/ 2147483647 h 294"/>
                <a:gd name="T70" fmla="*/ 2147483647 w 168"/>
                <a:gd name="T71" fmla="*/ 2147483647 h 294"/>
                <a:gd name="T72" fmla="*/ 2147483647 w 168"/>
                <a:gd name="T73" fmla="*/ 2147483647 h 294"/>
                <a:gd name="T74" fmla="*/ 2147483647 w 168"/>
                <a:gd name="T75" fmla="*/ 2147483647 h 294"/>
                <a:gd name="T76" fmla="*/ 2147483647 w 168"/>
                <a:gd name="T77" fmla="*/ 2147483647 h 294"/>
                <a:gd name="T78" fmla="*/ 2147483647 w 168"/>
                <a:gd name="T79" fmla="*/ 2147483647 h 29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68"/>
                <a:gd name="T121" fmla="*/ 0 h 294"/>
                <a:gd name="T122" fmla="*/ 168 w 168"/>
                <a:gd name="T123" fmla="*/ 294 h 29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68" h="294">
                  <a:moveTo>
                    <a:pt x="162" y="68"/>
                  </a:moveTo>
                  <a:lnTo>
                    <a:pt x="168" y="138"/>
                  </a:lnTo>
                  <a:lnTo>
                    <a:pt x="158" y="140"/>
                  </a:lnTo>
                  <a:lnTo>
                    <a:pt x="152" y="144"/>
                  </a:lnTo>
                  <a:lnTo>
                    <a:pt x="148" y="150"/>
                  </a:lnTo>
                  <a:lnTo>
                    <a:pt x="146" y="158"/>
                  </a:lnTo>
                  <a:lnTo>
                    <a:pt x="142" y="164"/>
                  </a:lnTo>
                  <a:lnTo>
                    <a:pt x="140" y="172"/>
                  </a:lnTo>
                  <a:lnTo>
                    <a:pt x="140" y="190"/>
                  </a:lnTo>
                  <a:lnTo>
                    <a:pt x="138" y="194"/>
                  </a:lnTo>
                  <a:lnTo>
                    <a:pt x="134" y="200"/>
                  </a:lnTo>
                  <a:lnTo>
                    <a:pt x="134" y="202"/>
                  </a:lnTo>
                  <a:lnTo>
                    <a:pt x="136" y="202"/>
                  </a:lnTo>
                  <a:lnTo>
                    <a:pt x="144" y="206"/>
                  </a:lnTo>
                  <a:lnTo>
                    <a:pt x="146" y="214"/>
                  </a:lnTo>
                  <a:lnTo>
                    <a:pt x="148" y="216"/>
                  </a:lnTo>
                  <a:lnTo>
                    <a:pt x="150" y="220"/>
                  </a:lnTo>
                  <a:lnTo>
                    <a:pt x="152" y="228"/>
                  </a:lnTo>
                  <a:lnTo>
                    <a:pt x="146" y="228"/>
                  </a:lnTo>
                  <a:lnTo>
                    <a:pt x="142" y="228"/>
                  </a:lnTo>
                  <a:lnTo>
                    <a:pt x="138" y="230"/>
                  </a:lnTo>
                  <a:lnTo>
                    <a:pt x="130" y="238"/>
                  </a:lnTo>
                  <a:lnTo>
                    <a:pt x="126" y="246"/>
                  </a:lnTo>
                  <a:lnTo>
                    <a:pt x="122" y="256"/>
                  </a:lnTo>
                  <a:lnTo>
                    <a:pt x="120" y="258"/>
                  </a:lnTo>
                  <a:lnTo>
                    <a:pt x="118" y="260"/>
                  </a:lnTo>
                  <a:lnTo>
                    <a:pt x="108" y="262"/>
                  </a:lnTo>
                  <a:lnTo>
                    <a:pt x="90" y="264"/>
                  </a:lnTo>
                  <a:lnTo>
                    <a:pt x="88" y="270"/>
                  </a:lnTo>
                  <a:lnTo>
                    <a:pt x="86" y="276"/>
                  </a:lnTo>
                  <a:lnTo>
                    <a:pt x="82" y="280"/>
                  </a:lnTo>
                  <a:lnTo>
                    <a:pt x="76" y="284"/>
                  </a:lnTo>
                  <a:lnTo>
                    <a:pt x="64" y="288"/>
                  </a:lnTo>
                  <a:lnTo>
                    <a:pt x="52" y="290"/>
                  </a:lnTo>
                  <a:lnTo>
                    <a:pt x="48" y="288"/>
                  </a:lnTo>
                  <a:lnTo>
                    <a:pt x="46" y="286"/>
                  </a:lnTo>
                  <a:lnTo>
                    <a:pt x="42" y="288"/>
                  </a:lnTo>
                  <a:lnTo>
                    <a:pt x="38" y="292"/>
                  </a:lnTo>
                  <a:lnTo>
                    <a:pt x="38" y="294"/>
                  </a:lnTo>
                  <a:lnTo>
                    <a:pt x="36" y="292"/>
                  </a:lnTo>
                  <a:lnTo>
                    <a:pt x="34" y="282"/>
                  </a:lnTo>
                  <a:lnTo>
                    <a:pt x="30" y="274"/>
                  </a:lnTo>
                  <a:lnTo>
                    <a:pt x="20" y="264"/>
                  </a:lnTo>
                  <a:lnTo>
                    <a:pt x="12" y="256"/>
                  </a:lnTo>
                  <a:lnTo>
                    <a:pt x="8" y="252"/>
                  </a:lnTo>
                  <a:lnTo>
                    <a:pt x="10" y="250"/>
                  </a:lnTo>
                  <a:lnTo>
                    <a:pt x="12" y="248"/>
                  </a:lnTo>
                  <a:lnTo>
                    <a:pt x="18" y="246"/>
                  </a:lnTo>
                  <a:lnTo>
                    <a:pt x="36" y="246"/>
                  </a:lnTo>
                  <a:lnTo>
                    <a:pt x="28" y="240"/>
                  </a:lnTo>
                  <a:lnTo>
                    <a:pt x="28" y="236"/>
                  </a:lnTo>
                  <a:lnTo>
                    <a:pt x="26" y="230"/>
                  </a:lnTo>
                  <a:lnTo>
                    <a:pt x="28" y="212"/>
                  </a:lnTo>
                  <a:lnTo>
                    <a:pt x="26" y="206"/>
                  </a:lnTo>
                  <a:lnTo>
                    <a:pt x="22" y="200"/>
                  </a:lnTo>
                  <a:lnTo>
                    <a:pt x="16" y="192"/>
                  </a:lnTo>
                  <a:lnTo>
                    <a:pt x="12" y="186"/>
                  </a:lnTo>
                  <a:lnTo>
                    <a:pt x="10" y="188"/>
                  </a:lnTo>
                  <a:lnTo>
                    <a:pt x="8" y="186"/>
                  </a:lnTo>
                  <a:lnTo>
                    <a:pt x="4" y="182"/>
                  </a:lnTo>
                  <a:lnTo>
                    <a:pt x="0" y="176"/>
                  </a:lnTo>
                  <a:lnTo>
                    <a:pt x="2" y="166"/>
                  </a:lnTo>
                  <a:lnTo>
                    <a:pt x="4" y="158"/>
                  </a:lnTo>
                  <a:lnTo>
                    <a:pt x="8" y="150"/>
                  </a:lnTo>
                  <a:lnTo>
                    <a:pt x="12" y="144"/>
                  </a:lnTo>
                  <a:lnTo>
                    <a:pt x="22" y="132"/>
                  </a:lnTo>
                  <a:lnTo>
                    <a:pt x="26" y="126"/>
                  </a:lnTo>
                  <a:lnTo>
                    <a:pt x="30" y="118"/>
                  </a:lnTo>
                  <a:lnTo>
                    <a:pt x="30" y="76"/>
                  </a:lnTo>
                  <a:lnTo>
                    <a:pt x="30" y="72"/>
                  </a:lnTo>
                  <a:lnTo>
                    <a:pt x="32" y="68"/>
                  </a:lnTo>
                  <a:lnTo>
                    <a:pt x="34" y="64"/>
                  </a:lnTo>
                  <a:lnTo>
                    <a:pt x="36" y="58"/>
                  </a:lnTo>
                  <a:lnTo>
                    <a:pt x="34" y="48"/>
                  </a:lnTo>
                  <a:lnTo>
                    <a:pt x="28" y="34"/>
                  </a:lnTo>
                  <a:lnTo>
                    <a:pt x="22" y="22"/>
                  </a:lnTo>
                  <a:lnTo>
                    <a:pt x="18" y="8"/>
                  </a:lnTo>
                  <a:lnTo>
                    <a:pt x="20" y="8"/>
                  </a:lnTo>
                  <a:lnTo>
                    <a:pt x="36" y="0"/>
                  </a:lnTo>
                  <a:lnTo>
                    <a:pt x="162" y="70"/>
                  </a:lnTo>
                  <a:lnTo>
                    <a:pt x="162" y="6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62" name="Freeform 117"/>
            <p:cNvSpPr>
              <a:spLocks/>
            </p:cNvSpPr>
            <p:nvPr/>
          </p:nvSpPr>
          <p:spPr bwMode="auto">
            <a:xfrm>
              <a:off x="5602974" y="4190647"/>
              <a:ext cx="48431" cy="63717"/>
            </a:xfrm>
            <a:custGeom>
              <a:avLst/>
              <a:gdLst>
                <a:gd name="T0" fmla="*/ 2147483647 w 32"/>
                <a:gd name="T1" fmla="*/ 0 h 40"/>
                <a:gd name="T2" fmla="*/ 2147483647 w 32"/>
                <a:gd name="T3" fmla="*/ 2147483647 h 40"/>
                <a:gd name="T4" fmla="*/ 2147483647 w 32"/>
                <a:gd name="T5" fmla="*/ 2147483647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2147483647 w 32"/>
                <a:gd name="T11" fmla="*/ 2147483647 h 40"/>
                <a:gd name="T12" fmla="*/ 2147483647 w 32"/>
                <a:gd name="T13" fmla="*/ 2147483647 h 40"/>
                <a:gd name="T14" fmla="*/ 2147483647 w 32"/>
                <a:gd name="T15" fmla="*/ 2147483647 h 40"/>
                <a:gd name="T16" fmla="*/ 2147483647 w 32"/>
                <a:gd name="T17" fmla="*/ 2147483647 h 40"/>
                <a:gd name="T18" fmla="*/ 2147483647 w 32"/>
                <a:gd name="T19" fmla="*/ 2147483647 h 40"/>
                <a:gd name="T20" fmla="*/ 0 w 32"/>
                <a:gd name="T21" fmla="*/ 2147483647 h 40"/>
                <a:gd name="T22" fmla="*/ 2147483647 w 32"/>
                <a:gd name="T23" fmla="*/ 2147483647 h 40"/>
                <a:gd name="T24" fmla="*/ 2147483647 w 32"/>
                <a:gd name="T25" fmla="*/ 2147483647 h 40"/>
                <a:gd name="T26" fmla="*/ 2147483647 w 32"/>
                <a:gd name="T27" fmla="*/ 2147483647 h 40"/>
                <a:gd name="T28" fmla="*/ 2147483647 w 32"/>
                <a:gd name="T29" fmla="*/ 0 h 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"/>
                <a:gd name="T46" fmla="*/ 0 h 40"/>
                <a:gd name="T47" fmla="*/ 32 w 32"/>
                <a:gd name="T48" fmla="*/ 40 h 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" h="40">
                  <a:moveTo>
                    <a:pt x="16" y="0"/>
                  </a:moveTo>
                  <a:lnTo>
                    <a:pt x="24" y="8"/>
                  </a:lnTo>
                  <a:lnTo>
                    <a:pt x="30" y="14"/>
                  </a:lnTo>
                  <a:lnTo>
                    <a:pt x="32" y="20"/>
                  </a:lnTo>
                  <a:lnTo>
                    <a:pt x="30" y="26"/>
                  </a:lnTo>
                  <a:lnTo>
                    <a:pt x="26" y="30"/>
                  </a:lnTo>
                  <a:lnTo>
                    <a:pt x="22" y="34"/>
                  </a:lnTo>
                  <a:lnTo>
                    <a:pt x="16" y="38"/>
                  </a:lnTo>
                  <a:lnTo>
                    <a:pt x="6" y="40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8" y="16"/>
                  </a:lnTo>
                  <a:lnTo>
                    <a:pt x="22" y="6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63" name="Freeform 118"/>
            <p:cNvSpPr>
              <a:spLocks/>
            </p:cNvSpPr>
            <p:nvPr/>
          </p:nvSpPr>
          <p:spPr bwMode="auto">
            <a:xfrm>
              <a:off x="5401180" y="4049938"/>
              <a:ext cx="345933" cy="419472"/>
            </a:xfrm>
            <a:custGeom>
              <a:avLst/>
              <a:gdLst>
                <a:gd name="T0" fmla="*/ 2147483647 w 236"/>
                <a:gd name="T1" fmla="*/ 2147483647 h 264"/>
                <a:gd name="T2" fmla="*/ 2147483647 w 236"/>
                <a:gd name="T3" fmla="*/ 2147483647 h 264"/>
                <a:gd name="T4" fmla="*/ 2147483647 w 236"/>
                <a:gd name="T5" fmla="*/ 2147483647 h 264"/>
                <a:gd name="T6" fmla="*/ 2147483647 w 236"/>
                <a:gd name="T7" fmla="*/ 2147483647 h 264"/>
                <a:gd name="T8" fmla="*/ 2147483647 w 236"/>
                <a:gd name="T9" fmla="*/ 2147483647 h 264"/>
                <a:gd name="T10" fmla="*/ 2147483647 w 236"/>
                <a:gd name="T11" fmla="*/ 2147483647 h 264"/>
                <a:gd name="T12" fmla="*/ 2147483647 w 236"/>
                <a:gd name="T13" fmla="*/ 2147483647 h 264"/>
                <a:gd name="T14" fmla="*/ 2147483647 w 236"/>
                <a:gd name="T15" fmla="*/ 2147483647 h 264"/>
                <a:gd name="T16" fmla="*/ 2147483647 w 236"/>
                <a:gd name="T17" fmla="*/ 2147483647 h 264"/>
                <a:gd name="T18" fmla="*/ 2147483647 w 236"/>
                <a:gd name="T19" fmla="*/ 2147483647 h 264"/>
                <a:gd name="T20" fmla="*/ 2147483647 w 236"/>
                <a:gd name="T21" fmla="*/ 2147483647 h 264"/>
                <a:gd name="T22" fmla="*/ 2147483647 w 236"/>
                <a:gd name="T23" fmla="*/ 2147483647 h 264"/>
                <a:gd name="T24" fmla="*/ 2147483647 w 236"/>
                <a:gd name="T25" fmla="*/ 2147483647 h 264"/>
                <a:gd name="T26" fmla="*/ 2147483647 w 236"/>
                <a:gd name="T27" fmla="*/ 2147483647 h 264"/>
                <a:gd name="T28" fmla="*/ 2147483647 w 236"/>
                <a:gd name="T29" fmla="*/ 2147483647 h 264"/>
                <a:gd name="T30" fmla="*/ 2147483647 w 236"/>
                <a:gd name="T31" fmla="*/ 2147483647 h 264"/>
                <a:gd name="T32" fmla="*/ 2147483647 w 236"/>
                <a:gd name="T33" fmla="*/ 2147483647 h 264"/>
                <a:gd name="T34" fmla="*/ 2147483647 w 236"/>
                <a:gd name="T35" fmla="*/ 2147483647 h 264"/>
                <a:gd name="T36" fmla="*/ 2147483647 w 236"/>
                <a:gd name="T37" fmla="*/ 2147483647 h 264"/>
                <a:gd name="T38" fmla="*/ 2147483647 w 236"/>
                <a:gd name="T39" fmla="*/ 2147483647 h 264"/>
                <a:gd name="T40" fmla="*/ 2147483647 w 236"/>
                <a:gd name="T41" fmla="*/ 2147483647 h 264"/>
                <a:gd name="T42" fmla="*/ 2147483647 w 236"/>
                <a:gd name="T43" fmla="*/ 2147483647 h 264"/>
                <a:gd name="T44" fmla="*/ 2147483647 w 236"/>
                <a:gd name="T45" fmla="*/ 2147483647 h 264"/>
                <a:gd name="T46" fmla="*/ 2147483647 w 236"/>
                <a:gd name="T47" fmla="*/ 2147483647 h 264"/>
                <a:gd name="T48" fmla="*/ 2147483647 w 236"/>
                <a:gd name="T49" fmla="*/ 2147483647 h 264"/>
                <a:gd name="T50" fmla="*/ 2147483647 w 236"/>
                <a:gd name="T51" fmla="*/ 2147483647 h 264"/>
                <a:gd name="T52" fmla="*/ 2147483647 w 236"/>
                <a:gd name="T53" fmla="*/ 2147483647 h 264"/>
                <a:gd name="T54" fmla="*/ 2147483647 w 236"/>
                <a:gd name="T55" fmla="*/ 2147483647 h 264"/>
                <a:gd name="T56" fmla="*/ 2147483647 w 236"/>
                <a:gd name="T57" fmla="*/ 2147483647 h 264"/>
                <a:gd name="T58" fmla="*/ 2147483647 w 236"/>
                <a:gd name="T59" fmla="*/ 2147483647 h 264"/>
                <a:gd name="T60" fmla="*/ 0 w 236"/>
                <a:gd name="T61" fmla="*/ 2147483647 h 264"/>
                <a:gd name="T62" fmla="*/ 2147483647 w 236"/>
                <a:gd name="T63" fmla="*/ 2147483647 h 264"/>
                <a:gd name="T64" fmla="*/ 2147483647 w 236"/>
                <a:gd name="T65" fmla="*/ 2147483647 h 264"/>
                <a:gd name="T66" fmla="*/ 2147483647 w 236"/>
                <a:gd name="T67" fmla="*/ 2147483647 h 264"/>
                <a:gd name="T68" fmla="*/ 2147483647 w 236"/>
                <a:gd name="T69" fmla="*/ 2147483647 h 264"/>
                <a:gd name="T70" fmla="*/ 2147483647 w 236"/>
                <a:gd name="T71" fmla="*/ 2147483647 h 264"/>
                <a:gd name="T72" fmla="*/ 2147483647 w 236"/>
                <a:gd name="T73" fmla="*/ 2147483647 h 264"/>
                <a:gd name="T74" fmla="*/ 2147483647 w 236"/>
                <a:gd name="T75" fmla="*/ 2147483647 h 264"/>
                <a:gd name="T76" fmla="*/ 2147483647 w 236"/>
                <a:gd name="T77" fmla="*/ 2147483647 h 264"/>
                <a:gd name="T78" fmla="*/ 2147483647 w 236"/>
                <a:gd name="T79" fmla="*/ 2147483647 h 264"/>
                <a:gd name="T80" fmla="*/ 2147483647 w 236"/>
                <a:gd name="T81" fmla="*/ 2147483647 h 264"/>
                <a:gd name="T82" fmla="*/ 2147483647 w 236"/>
                <a:gd name="T83" fmla="*/ 2147483647 h 264"/>
                <a:gd name="T84" fmla="*/ 2147483647 w 236"/>
                <a:gd name="T85" fmla="*/ 2147483647 h 264"/>
                <a:gd name="T86" fmla="*/ 2147483647 w 236"/>
                <a:gd name="T87" fmla="*/ 2147483647 h 264"/>
                <a:gd name="T88" fmla="*/ 2147483647 w 236"/>
                <a:gd name="T89" fmla="*/ 2147483647 h 264"/>
                <a:gd name="T90" fmla="*/ 2147483647 w 236"/>
                <a:gd name="T91" fmla="*/ 2147483647 h 264"/>
                <a:gd name="T92" fmla="*/ 2147483647 w 236"/>
                <a:gd name="T93" fmla="*/ 2147483647 h 264"/>
                <a:gd name="T94" fmla="*/ 2147483647 w 236"/>
                <a:gd name="T95" fmla="*/ 2147483647 h 26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36"/>
                <a:gd name="T145" fmla="*/ 0 h 264"/>
                <a:gd name="T146" fmla="*/ 236 w 236"/>
                <a:gd name="T147" fmla="*/ 264 h 26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36" h="264">
                  <a:moveTo>
                    <a:pt x="160" y="94"/>
                  </a:moveTo>
                  <a:lnTo>
                    <a:pt x="154" y="88"/>
                  </a:lnTo>
                  <a:lnTo>
                    <a:pt x="160" y="94"/>
                  </a:lnTo>
                  <a:lnTo>
                    <a:pt x="146" y="104"/>
                  </a:lnTo>
                  <a:lnTo>
                    <a:pt x="140" y="112"/>
                  </a:lnTo>
                  <a:lnTo>
                    <a:pt x="138" y="120"/>
                  </a:lnTo>
                  <a:lnTo>
                    <a:pt x="140" y="126"/>
                  </a:lnTo>
                  <a:lnTo>
                    <a:pt x="144" y="128"/>
                  </a:lnTo>
                  <a:lnTo>
                    <a:pt x="152" y="126"/>
                  </a:lnTo>
                  <a:lnTo>
                    <a:pt x="158" y="124"/>
                  </a:lnTo>
                  <a:lnTo>
                    <a:pt x="158" y="132"/>
                  </a:lnTo>
                  <a:lnTo>
                    <a:pt x="160" y="140"/>
                  </a:lnTo>
                  <a:lnTo>
                    <a:pt x="164" y="152"/>
                  </a:lnTo>
                  <a:lnTo>
                    <a:pt x="174" y="160"/>
                  </a:lnTo>
                  <a:lnTo>
                    <a:pt x="184" y="168"/>
                  </a:lnTo>
                  <a:lnTo>
                    <a:pt x="196" y="172"/>
                  </a:lnTo>
                  <a:lnTo>
                    <a:pt x="210" y="178"/>
                  </a:lnTo>
                  <a:lnTo>
                    <a:pt x="222" y="180"/>
                  </a:lnTo>
                  <a:lnTo>
                    <a:pt x="236" y="182"/>
                  </a:lnTo>
                  <a:lnTo>
                    <a:pt x="230" y="194"/>
                  </a:lnTo>
                  <a:lnTo>
                    <a:pt x="220" y="202"/>
                  </a:lnTo>
                  <a:lnTo>
                    <a:pt x="204" y="222"/>
                  </a:lnTo>
                  <a:lnTo>
                    <a:pt x="200" y="230"/>
                  </a:lnTo>
                  <a:lnTo>
                    <a:pt x="196" y="234"/>
                  </a:lnTo>
                  <a:lnTo>
                    <a:pt x="194" y="236"/>
                  </a:lnTo>
                  <a:lnTo>
                    <a:pt x="190" y="238"/>
                  </a:lnTo>
                  <a:lnTo>
                    <a:pt x="186" y="236"/>
                  </a:lnTo>
                  <a:lnTo>
                    <a:pt x="180" y="236"/>
                  </a:lnTo>
                  <a:lnTo>
                    <a:pt x="174" y="238"/>
                  </a:lnTo>
                  <a:lnTo>
                    <a:pt x="168" y="242"/>
                  </a:lnTo>
                  <a:lnTo>
                    <a:pt x="160" y="246"/>
                  </a:lnTo>
                  <a:lnTo>
                    <a:pt x="150" y="254"/>
                  </a:lnTo>
                  <a:lnTo>
                    <a:pt x="144" y="256"/>
                  </a:lnTo>
                  <a:lnTo>
                    <a:pt x="138" y="256"/>
                  </a:lnTo>
                  <a:lnTo>
                    <a:pt x="134" y="256"/>
                  </a:lnTo>
                  <a:lnTo>
                    <a:pt x="130" y="252"/>
                  </a:lnTo>
                  <a:lnTo>
                    <a:pt x="128" y="250"/>
                  </a:lnTo>
                  <a:lnTo>
                    <a:pt x="124" y="250"/>
                  </a:lnTo>
                  <a:lnTo>
                    <a:pt x="120" y="250"/>
                  </a:lnTo>
                  <a:lnTo>
                    <a:pt x="118" y="252"/>
                  </a:lnTo>
                  <a:lnTo>
                    <a:pt x="114" y="256"/>
                  </a:lnTo>
                  <a:lnTo>
                    <a:pt x="108" y="262"/>
                  </a:lnTo>
                  <a:lnTo>
                    <a:pt x="108" y="264"/>
                  </a:lnTo>
                  <a:lnTo>
                    <a:pt x="104" y="264"/>
                  </a:lnTo>
                  <a:lnTo>
                    <a:pt x="96" y="264"/>
                  </a:lnTo>
                  <a:lnTo>
                    <a:pt x="88" y="260"/>
                  </a:lnTo>
                  <a:lnTo>
                    <a:pt x="76" y="254"/>
                  </a:lnTo>
                  <a:lnTo>
                    <a:pt x="62" y="250"/>
                  </a:lnTo>
                  <a:lnTo>
                    <a:pt x="54" y="248"/>
                  </a:lnTo>
                  <a:lnTo>
                    <a:pt x="46" y="246"/>
                  </a:lnTo>
                  <a:lnTo>
                    <a:pt x="48" y="246"/>
                  </a:lnTo>
                  <a:lnTo>
                    <a:pt x="44" y="238"/>
                  </a:lnTo>
                  <a:lnTo>
                    <a:pt x="40" y="232"/>
                  </a:lnTo>
                  <a:lnTo>
                    <a:pt x="36" y="226"/>
                  </a:lnTo>
                  <a:lnTo>
                    <a:pt x="32" y="222"/>
                  </a:lnTo>
                  <a:lnTo>
                    <a:pt x="30" y="208"/>
                  </a:lnTo>
                  <a:lnTo>
                    <a:pt x="26" y="204"/>
                  </a:lnTo>
                  <a:lnTo>
                    <a:pt x="24" y="200"/>
                  </a:lnTo>
                  <a:lnTo>
                    <a:pt x="10" y="192"/>
                  </a:lnTo>
                  <a:lnTo>
                    <a:pt x="4" y="186"/>
                  </a:lnTo>
                  <a:lnTo>
                    <a:pt x="0" y="182"/>
                  </a:lnTo>
                  <a:lnTo>
                    <a:pt x="0" y="180"/>
                  </a:lnTo>
                  <a:lnTo>
                    <a:pt x="2" y="178"/>
                  </a:lnTo>
                  <a:lnTo>
                    <a:pt x="6" y="176"/>
                  </a:lnTo>
                  <a:lnTo>
                    <a:pt x="12" y="174"/>
                  </a:lnTo>
                  <a:lnTo>
                    <a:pt x="16" y="170"/>
                  </a:lnTo>
                  <a:lnTo>
                    <a:pt x="18" y="160"/>
                  </a:lnTo>
                  <a:lnTo>
                    <a:pt x="18" y="152"/>
                  </a:lnTo>
                  <a:lnTo>
                    <a:pt x="18" y="142"/>
                  </a:lnTo>
                  <a:lnTo>
                    <a:pt x="20" y="134"/>
                  </a:lnTo>
                  <a:lnTo>
                    <a:pt x="24" y="132"/>
                  </a:lnTo>
                  <a:lnTo>
                    <a:pt x="30" y="130"/>
                  </a:lnTo>
                  <a:lnTo>
                    <a:pt x="32" y="120"/>
                  </a:lnTo>
                  <a:lnTo>
                    <a:pt x="34" y="112"/>
                  </a:lnTo>
                  <a:lnTo>
                    <a:pt x="42" y="98"/>
                  </a:lnTo>
                  <a:lnTo>
                    <a:pt x="52" y="86"/>
                  </a:lnTo>
                  <a:lnTo>
                    <a:pt x="52" y="78"/>
                  </a:lnTo>
                  <a:lnTo>
                    <a:pt x="52" y="70"/>
                  </a:lnTo>
                  <a:lnTo>
                    <a:pt x="52" y="46"/>
                  </a:lnTo>
                  <a:lnTo>
                    <a:pt x="54" y="42"/>
                  </a:lnTo>
                  <a:lnTo>
                    <a:pt x="56" y="34"/>
                  </a:lnTo>
                  <a:lnTo>
                    <a:pt x="58" y="28"/>
                  </a:lnTo>
                  <a:lnTo>
                    <a:pt x="58" y="16"/>
                  </a:lnTo>
                  <a:lnTo>
                    <a:pt x="66" y="14"/>
                  </a:lnTo>
                  <a:lnTo>
                    <a:pt x="74" y="10"/>
                  </a:lnTo>
                  <a:lnTo>
                    <a:pt x="80" y="4"/>
                  </a:lnTo>
                  <a:lnTo>
                    <a:pt x="84" y="0"/>
                  </a:lnTo>
                  <a:lnTo>
                    <a:pt x="90" y="10"/>
                  </a:lnTo>
                  <a:lnTo>
                    <a:pt x="96" y="28"/>
                  </a:lnTo>
                  <a:lnTo>
                    <a:pt x="102" y="40"/>
                  </a:lnTo>
                  <a:lnTo>
                    <a:pt x="104" y="44"/>
                  </a:lnTo>
                  <a:lnTo>
                    <a:pt x="110" y="46"/>
                  </a:lnTo>
                  <a:lnTo>
                    <a:pt x="126" y="56"/>
                  </a:lnTo>
                  <a:lnTo>
                    <a:pt x="138" y="68"/>
                  </a:lnTo>
                  <a:lnTo>
                    <a:pt x="154" y="88"/>
                  </a:lnTo>
                  <a:lnTo>
                    <a:pt x="160" y="9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64" name="Freeform 119"/>
            <p:cNvSpPr>
              <a:spLocks/>
            </p:cNvSpPr>
            <p:nvPr/>
          </p:nvSpPr>
          <p:spPr bwMode="auto">
            <a:xfrm>
              <a:off x="4968765" y="4254364"/>
              <a:ext cx="303268" cy="237612"/>
            </a:xfrm>
            <a:custGeom>
              <a:avLst/>
              <a:gdLst>
                <a:gd name="T0" fmla="*/ 2147483647 w 206"/>
                <a:gd name="T1" fmla="*/ 2147483647 h 152"/>
                <a:gd name="T2" fmla="*/ 2147483647 w 206"/>
                <a:gd name="T3" fmla="*/ 2147483647 h 152"/>
                <a:gd name="T4" fmla="*/ 2147483647 w 206"/>
                <a:gd name="T5" fmla="*/ 2147483647 h 152"/>
                <a:gd name="T6" fmla="*/ 2147483647 w 206"/>
                <a:gd name="T7" fmla="*/ 2147483647 h 152"/>
                <a:gd name="T8" fmla="*/ 2147483647 w 206"/>
                <a:gd name="T9" fmla="*/ 2147483647 h 152"/>
                <a:gd name="T10" fmla="*/ 2147483647 w 206"/>
                <a:gd name="T11" fmla="*/ 2147483647 h 152"/>
                <a:gd name="T12" fmla="*/ 2147483647 w 206"/>
                <a:gd name="T13" fmla="*/ 2147483647 h 152"/>
                <a:gd name="T14" fmla="*/ 2147483647 w 206"/>
                <a:gd name="T15" fmla="*/ 2147483647 h 152"/>
                <a:gd name="T16" fmla="*/ 2147483647 w 206"/>
                <a:gd name="T17" fmla="*/ 2147483647 h 152"/>
                <a:gd name="T18" fmla="*/ 2147483647 w 206"/>
                <a:gd name="T19" fmla="*/ 2147483647 h 152"/>
                <a:gd name="T20" fmla="*/ 2147483647 w 206"/>
                <a:gd name="T21" fmla="*/ 0 h 152"/>
                <a:gd name="T22" fmla="*/ 2147483647 w 206"/>
                <a:gd name="T23" fmla="*/ 0 h 152"/>
                <a:gd name="T24" fmla="*/ 2147483647 w 206"/>
                <a:gd name="T25" fmla="*/ 0 h 152"/>
                <a:gd name="T26" fmla="*/ 2147483647 w 206"/>
                <a:gd name="T27" fmla="*/ 2147483647 h 152"/>
                <a:gd name="T28" fmla="*/ 2147483647 w 206"/>
                <a:gd name="T29" fmla="*/ 2147483647 h 152"/>
                <a:gd name="T30" fmla="*/ 2147483647 w 206"/>
                <a:gd name="T31" fmla="*/ 2147483647 h 152"/>
                <a:gd name="T32" fmla="*/ 2147483647 w 206"/>
                <a:gd name="T33" fmla="*/ 2147483647 h 152"/>
                <a:gd name="T34" fmla="*/ 2147483647 w 206"/>
                <a:gd name="T35" fmla="*/ 2147483647 h 152"/>
                <a:gd name="T36" fmla="*/ 2147483647 w 206"/>
                <a:gd name="T37" fmla="*/ 2147483647 h 152"/>
                <a:gd name="T38" fmla="*/ 2147483647 w 206"/>
                <a:gd name="T39" fmla="*/ 2147483647 h 152"/>
                <a:gd name="T40" fmla="*/ 2147483647 w 206"/>
                <a:gd name="T41" fmla="*/ 2147483647 h 152"/>
                <a:gd name="T42" fmla="*/ 2147483647 w 206"/>
                <a:gd name="T43" fmla="*/ 2147483647 h 152"/>
                <a:gd name="T44" fmla="*/ 2147483647 w 206"/>
                <a:gd name="T45" fmla="*/ 2147483647 h 152"/>
                <a:gd name="T46" fmla="*/ 2147483647 w 206"/>
                <a:gd name="T47" fmla="*/ 2147483647 h 152"/>
                <a:gd name="T48" fmla="*/ 0 w 206"/>
                <a:gd name="T49" fmla="*/ 2147483647 h 152"/>
                <a:gd name="T50" fmla="*/ 2147483647 w 206"/>
                <a:gd name="T51" fmla="*/ 2147483647 h 152"/>
                <a:gd name="T52" fmla="*/ 2147483647 w 206"/>
                <a:gd name="T53" fmla="*/ 2147483647 h 152"/>
                <a:gd name="T54" fmla="*/ 2147483647 w 206"/>
                <a:gd name="T55" fmla="*/ 2147483647 h 152"/>
                <a:gd name="T56" fmla="*/ 2147483647 w 206"/>
                <a:gd name="T57" fmla="*/ 2147483647 h 152"/>
                <a:gd name="T58" fmla="*/ 2147483647 w 206"/>
                <a:gd name="T59" fmla="*/ 2147483647 h 152"/>
                <a:gd name="T60" fmla="*/ 2147483647 w 206"/>
                <a:gd name="T61" fmla="*/ 2147483647 h 152"/>
                <a:gd name="T62" fmla="*/ 2147483647 w 206"/>
                <a:gd name="T63" fmla="*/ 2147483647 h 152"/>
                <a:gd name="T64" fmla="*/ 2147483647 w 206"/>
                <a:gd name="T65" fmla="*/ 2147483647 h 152"/>
                <a:gd name="T66" fmla="*/ 2147483647 w 206"/>
                <a:gd name="T67" fmla="*/ 2147483647 h 152"/>
                <a:gd name="T68" fmla="*/ 2147483647 w 206"/>
                <a:gd name="T69" fmla="*/ 2147483647 h 152"/>
                <a:gd name="T70" fmla="*/ 2147483647 w 206"/>
                <a:gd name="T71" fmla="*/ 2147483647 h 152"/>
                <a:gd name="T72" fmla="*/ 2147483647 w 206"/>
                <a:gd name="T73" fmla="*/ 2147483647 h 152"/>
                <a:gd name="T74" fmla="*/ 2147483647 w 206"/>
                <a:gd name="T75" fmla="*/ 2147483647 h 152"/>
                <a:gd name="T76" fmla="*/ 2147483647 w 206"/>
                <a:gd name="T77" fmla="*/ 2147483647 h 152"/>
                <a:gd name="T78" fmla="*/ 2147483647 w 206"/>
                <a:gd name="T79" fmla="*/ 2147483647 h 152"/>
                <a:gd name="T80" fmla="*/ 2147483647 w 206"/>
                <a:gd name="T81" fmla="*/ 2147483647 h 152"/>
                <a:gd name="T82" fmla="*/ 2147483647 w 206"/>
                <a:gd name="T83" fmla="*/ 2147483647 h 152"/>
                <a:gd name="T84" fmla="*/ 2147483647 w 206"/>
                <a:gd name="T85" fmla="*/ 2147483647 h 152"/>
                <a:gd name="T86" fmla="*/ 2147483647 w 206"/>
                <a:gd name="T87" fmla="*/ 2147483647 h 15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6"/>
                <a:gd name="T133" fmla="*/ 0 h 152"/>
                <a:gd name="T134" fmla="*/ 206 w 206"/>
                <a:gd name="T135" fmla="*/ 152 h 15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6" h="152">
                  <a:moveTo>
                    <a:pt x="206" y="108"/>
                  </a:moveTo>
                  <a:lnTo>
                    <a:pt x="204" y="106"/>
                  </a:lnTo>
                  <a:lnTo>
                    <a:pt x="204" y="102"/>
                  </a:lnTo>
                  <a:lnTo>
                    <a:pt x="204" y="96"/>
                  </a:lnTo>
                  <a:lnTo>
                    <a:pt x="200" y="92"/>
                  </a:lnTo>
                  <a:lnTo>
                    <a:pt x="196" y="88"/>
                  </a:lnTo>
                  <a:lnTo>
                    <a:pt x="186" y="80"/>
                  </a:lnTo>
                  <a:lnTo>
                    <a:pt x="178" y="70"/>
                  </a:lnTo>
                  <a:lnTo>
                    <a:pt x="174" y="68"/>
                  </a:lnTo>
                  <a:lnTo>
                    <a:pt x="170" y="62"/>
                  </a:lnTo>
                  <a:lnTo>
                    <a:pt x="170" y="56"/>
                  </a:lnTo>
                  <a:lnTo>
                    <a:pt x="168" y="54"/>
                  </a:lnTo>
                  <a:lnTo>
                    <a:pt x="162" y="50"/>
                  </a:lnTo>
                  <a:lnTo>
                    <a:pt x="158" y="46"/>
                  </a:lnTo>
                  <a:lnTo>
                    <a:pt x="156" y="44"/>
                  </a:lnTo>
                  <a:lnTo>
                    <a:pt x="156" y="40"/>
                  </a:lnTo>
                  <a:lnTo>
                    <a:pt x="144" y="40"/>
                  </a:lnTo>
                  <a:lnTo>
                    <a:pt x="144" y="28"/>
                  </a:lnTo>
                  <a:lnTo>
                    <a:pt x="142" y="20"/>
                  </a:lnTo>
                  <a:lnTo>
                    <a:pt x="140" y="12"/>
                  </a:lnTo>
                  <a:lnTo>
                    <a:pt x="136" y="6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2" y="0"/>
                  </a:lnTo>
                  <a:lnTo>
                    <a:pt x="128" y="0"/>
                  </a:lnTo>
                  <a:lnTo>
                    <a:pt x="124" y="0"/>
                  </a:lnTo>
                  <a:lnTo>
                    <a:pt x="120" y="2"/>
                  </a:lnTo>
                  <a:lnTo>
                    <a:pt x="112" y="10"/>
                  </a:lnTo>
                  <a:lnTo>
                    <a:pt x="108" y="18"/>
                  </a:lnTo>
                  <a:lnTo>
                    <a:pt x="104" y="28"/>
                  </a:lnTo>
                  <a:lnTo>
                    <a:pt x="102" y="30"/>
                  </a:lnTo>
                  <a:lnTo>
                    <a:pt x="100" y="32"/>
                  </a:lnTo>
                  <a:lnTo>
                    <a:pt x="90" y="34"/>
                  </a:lnTo>
                  <a:lnTo>
                    <a:pt x="72" y="36"/>
                  </a:lnTo>
                  <a:lnTo>
                    <a:pt x="70" y="42"/>
                  </a:lnTo>
                  <a:lnTo>
                    <a:pt x="68" y="48"/>
                  </a:lnTo>
                  <a:lnTo>
                    <a:pt x="64" y="52"/>
                  </a:lnTo>
                  <a:lnTo>
                    <a:pt x="58" y="56"/>
                  </a:lnTo>
                  <a:lnTo>
                    <a:pt x="46" y="60"/>
                  </a:lnTo>
                  <a:lnTo>
                    <a:pt x="34" y="62"/>
                  </a:lnTo>
                  <a:lnTo>
                    <a:pt x="30" y="60"/>
                  </a:lnTo>
                  <a:lnTo>
                    <a:pt x="28" y="58"/>
                  </a:lnTo>
                  <a:lnTo>
                    <a:pt x="24" y="60"/>
                  </a:lnTo>
                  <a:lnTo>
                    <a:pt x="20" y="64"/>
                  </a:lnTo>
                  <a:lnTo>
                    <a:pt x="20" y="66"/>
                  </a:lnTo>
                  <a:lnTo>
                    <a:pt x="18" y="64"/>
                  </a:lnTo>
                  <a:lnTo>
                    <a:pt x="14" y="68"/>
                  </a:lnTo>
                  <a:lnTo>
                    <a:pt x="8" y="74"/>
                  </a:lnTo>
                  <a:lnTo>
                    <a:pt x="2" y="84"/>
                  </a:lnTo>
                  <a:lnTo>
                    <a:pt x="0" y="94"/>
                  </a:lnTo>
                  <a:lnTo>
                    <a:pt x="0" y="102"/>
                  </a:lnTo>
                  <a:lnTo>
                    <a:pt x="2" y="112"/>
                  </a:lnTo>
                  <a:lnTo>
                    <a:pt x="10" y="126"/>
                  </a:lnTo>
                  <a:lnTo>
                    <a:pt x="20" y="140"/>
                  </a:lnTo>
                  <a:lnTo>
                    <a:pt x="28" y="152"/>
                  </a:lnTo>
                  <a:lnTo>
                    <a:pt x="32" y="146"/>
                  </a:lnTo>
                  <a:lnTo>
                    <a:pt x="36" y="140"/>
                  </a:lnTo>
                  <a:lnTo>
                    <a:pt x="42" y="136"/>
                  </a:lnTo>
                  <a:lnTo>
                    <a:pt x="52" y="136"/>
                  </a:lnTo>
                  <a:lnTo>
                    <a:pt x="62" y="136"/>
                  </a:lnTo>
                  <a:lnTo>
                    <a:pt x="64" y="126"/>
                  </a:lnTo>
                  <a:lnTo>
                    <a:pt x="66" y="118"/>
                  </a:lnTo>
                  <a:lnTo>
                    <a:pt x="68" y="114"/>
                  </a:lnTo>
                  <a:lnTo>
                    <a:pt x="72" y="112"/>
                  </a:lnTo>
                  <a:lnTo>
                    <a:pt x="76" y="108"/>
                  </a:lnTo>
                  <a:lnTo>
                    <a:pt x="78" y="108"/>
                  </a:lnTo>
                  <a:lnTo>
                    <a:pt x="84" y="108"/>
                  </a:lnTo>
                  <a:lnTo>
                    <a:pt x="90" y="110"/>
                  </a:lnTo>
                  <a:lnTo>
                    <a:pt x="102" y="116"/>
                  </a:lnTo>
                  <a:lnTo>
                    <a:pt x="112" y="122"/>
                  </a:lnTo>
                  <a:lnTo>
                    <a:pt x="120" y="122"/>
                  </a:lnTo>
                  <a:lnTo>
                    <a:pt x="128" y="122"/>
                  </a:lnTo>
                  <a:lnTo>
                    <a:pt x="130" y="122"/>
                  </a:lnTo>
                  <a:lnTo>
                    <a:pt x="130" y="120"/>
                  </a:lnTo>
                  <a:lnTo>
                    <a:pt x="132" y="116"/>
                  </a:lnTo>
                  <a:lnTo>
                    <a:pt x="134" y="114"/>
                  </a:lnTo>
                  <a:lnTo>
                    <a:pt x="138" y="116"/>
                  </a:lnTo>
                  <a:lnTo>
                    <a:pt x="140" y="116"/>
                  </a:lnTo>
                  <a:lnTo>
                    <a:pt x="146" y="114"/>
                  </a:lnTo>
                  <a:lnTo>
                    <a:pt x="150" y="112"/>
                  </a:lnTo>
                  <a:lnTo>
                    <a:pt x="156" y="110"/>
                  </a:lnTo>
                  <a:lnTo>
                    <a:pt x="160" y="110"/>
                  </a:lnTo>
                  <a:lnTo>
                    <a:pt x="172" y="110"/>
                  </a:lnTo>
                  <a:lnTo>
                    <a:pt x="174" y="104"/>
                  </a:lnTo>
                  <a:lnTo>
                    <a:pt x="178" y="102"/>
                  </a:lnTo>
                  <a:lnTo>
                    <a:pt x="184" y="104"/>
                  </a:lnTo>
                  <a:lnTo>
                    <a:pt x="192" y="106"/>
                  </a:lnTo>
                  <a:lnTo>
                    <a:pt x="204" y="106"/>
                  </a:lnTo>
                  <a:lnTo>
                    <a:pt x="206" y="10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65" name="Freeform 120"/>
            <p:cNvSpPr>
              <a:spLocks/>
            </p:cNvSpPr>
            <p:nvPr/>
          </p:nvSpPr>
          <p:spPr bwMode="auto">
            <a:xfrm>
              <a:off x="5427702" y="4440207"/>
              <a:ext cx="184497" cy="266815"/>
            </a:xfrm>
            <a:custGeom>
              <a:avLst/>
              <a:gdLst>
                <a:gd name="T0" fmla="*/ 2147483647 w 126"/>
                <a:gd name="T1" fmla="*/ 2147483647 h 168"/>
                <a:gd name="T2" fmla="*/ 2147483647 w 126"/>
                <a:gd name="T3" fmla="*/ 2147483647 h 168"/>
                <a:gd name="T4" fmla="*/ 2147483647 w 126"/>
                <a:gd name="T5" fmla="*/ 2147483647 h 168"/>
                <a:gd name="T6" fmla="*/ 2147483647 w 126"/>
                <a:gd name="T7" fmla="*/ 2147483647 h 168"/>
                <a:gd name="T8" fmla="*/ 2147483647 w 126"/>
                <a:gd name="T9" fmla="*/ 2147483647 h 168"/>
                <a:gd name="T10" fmla="*/ 2147483647 w 126"/>
                <a:gd name="T11" fmla="*/ 2147483647 h 168"/>
                <a:gd name="T12" fmla="*/ 2147483647 w 126"/>
                <a:gd name="T13" fmla="*/ 2147483647 h 168"/>
                <a:gd name="T14" fmla="*/ 2147483647 w 126"/>
                <a:gd name="T15" fmla="*/ 2147483647 h 168"/>
                <a:gd name="T16" fmla="*/ 2147483647 w 126"/>
                <a:gd name="T17" fmla="*/ 2147483647 h 168"/>
                <a:gd name="T18" fmla="*/ 2147483647 w 126"/>
                <a:gd name="T19" fmla="*/ 2147483647 h 168"/>
                <a:gd name="T20" fmla="*/ 2147483647 w 126"/>
                <a:gd name="T21" fmla="*/ 2147483647 h 168"/>
                <a:gd name="T22" fmla="*/ 2147483647 w 126"/>
                <a:gd name="T23" fmla="*/ 2147483647 h 168"/>
                <a:gd name="T24" fmla="*/ 2147483647 w 126"/>
                <a:gd name="T25" fmla="*/ 2147483647 h 168"/>
                <a:gd name="T26" fmla="*/ 2147483647 w 126"/>
                <a:gd name="T27" fmla="*/ 2147483647 h 168"/>
                <a:gd name="T28" fmla="*/ 2147483647 w 126"/>
                <a:gd name="T29" fmla="*/ 2147483647 h 168"/>
                <a:gd name="T30" fmla="*/ 2147483647 w 126"/>
                <a:gd name="T31" fmla="*/ 2147483647 h 168"/>
                <a:gd name="T32" fmla="*/ 2147483647 w 126"/>
                <a:gd name="T33" fmla="*/ 0 h 168"/>
                <a:gd name="T34" fmla="*/ 2147483647 w 126"/>
                <a:gd name="T35" fmla="*/ 0 h 168"/>
                <a:gd name="T36" fmla="*/ 0 w 126"/>
                <a:gd name="T37" fmla="*/ 2147483647 h 168"/>
                <a:gd name="T38" fmla="*/ 2147483647 w 126"/>
                <a:gd name="T39" fmla="*/ 2147483647 h 168"/>
                <a:gd name="T40" fmla="*/ 2147483647 w 126"/>
                <a:gd name="T41" fmla="*/ 2147483647 h 168"/>
                <a:gd name="T42" fmla="*/ 2147483647 w 126"/>
                <a:gd name="T43" fmla="*/ 2147483647 h 168"/>
                <a:gd name="T44" fmla="*/ 2147483647 w 126"/>
                <a:gd name="T45" fmla="*/ 2147483647 h 168"/>
                <a:gd name="T46" fmla="*/ 2147483647 w 126"/>
                <a:gd name="T47" fmla="*/ 2147483647 h 168"/>
                <a:gd name="T48" fmla="*/ 2147483647 w 126"/>
                <a:gd name="T49" fmla="*/ 2147483647 h 168"/>
                <a:gd name="T50" fmla="*/ 2147483647 w 126"/>
                <a:gd name="T51" fmla="*/ 2147483647 h 168"/>
                <a:gd name="T52" fmla="*/ 0 w 126"/>
                <a:gd name="T53" fmla="*/ 2147483647 h 168"/>
                <a:gd name="T54" fmla="*/ 0 w 126"/>
                <a:gd name="T55" fmla="*/ 2147483647 h 168"/>
                <a:gd name="T56" fmla="*/ 2147483647 w 126"/>
                <a:gd name="T57" fmla="*/ 2147483647 h 168"/>
                <a:gd name="T58" fmla="*/ 2147483647 w 126"/>
                <a:gd name="T59" fmla="*/ 2147483647 h 168"/>
                <a:gd name="T60" fmla="*/ 2147483647 w 126"/>
                <a:gd name="T61" fmla="*/ 2147483647 h 168"/>
                <a:gd name="T62" fmla="*/ 2147483647 w 126"/>
                <a:gd name="T63" fmla="*/ 2147483647 h 168"/>
                <a:gd name="T64" fmla="*/ 2147483647 w 126"/>
                <a:gd name="T65" fmla="*/ 2147483647 h 168"/>
                <a:gd name="T66" fmla="*/ 2147483647 w 126"/>
                <a:gd name="T67" fmla="*/ 2147483647 h 168"/>
                <a:gd name="T68" fmla="*/ 2147483647 w 126"/>
                <a:gd name="T69" fmla="*/ 2147483647 h 168"/>
                <a:gd name="T70" fmla="*/ 2147483647 w 126"/>
                <a:gd name="T71" fmla="*/ 2147483647 h 168"/>
                <a:gd name="T72" fmla="*/ 2147483647 w 126"/>
                <a:gd name="T73" fmla="*/ 2147483647 h 168"/>
                <a:gd name="T74" fmla="*/ 2147483647 w 126"/>
                <a:gd name="T75" fmla="*/ 2147483647 h 168"/>
                <a:gd name="T76" fmla="*/ 2147483647 w 126"/>
                <a:gd name="T77" fmla="*/ 2147483647 h 168"/>
                <a:gd name="T78" fmla="*/ 2147483647 w 126"/>
                <a:gd name="T79" fmla="*/ 2147483647 h 168"/>
                <a:gd name="T80" fmla="*/ 2147483647 w 126"/>
                <a:gd name="T81" fmla="*/ 2147483647 h 1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6"/>
                <a:gd name="T124" fmla="*/ 0 h 168"/>
                <a:gd name="T125" fmla="*/ 126 w 126"/>
                <a:gd name="T126" fmla="*/ 168 h 16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6" h="168">
                  <a:moveTo>
                    <a:pt x="120" y="10"/>
                  </a:moveTo>
                  <a:lnTo>
                    <a:pt x="116" y="10"/>
                  </a:lnTo>
                  <a:lnTo>
                    <a:pt x="112" y="6"/>
                  </a:lnTo>
                  <a:lnTo>
                    <a:pt x="110" y="4"/>
                  </a:lnTo>
                  <a:lnTo>
                    <a:pt x="106" y="4"/>
                  </a:lnTo>
                  <a:lnTo>
                    <a:pt x="102" y="4"/>
                  </a:lnTo>
                  <a:lnTo>
                    <a:pt x="100" y="6"/>
                  </a:lnTo>
                  <a:lnTo>
                    <a:pt x="96" y="10"/>
                  </a:lnTo>
                  <a:lnTo>
                    <a:pt x="90" y="16"/>
                  </a:lnTo>
                  <a:lnTo>
                    <a:pt x="90" y="18"/>
                  </a:lnTo>
                  <a:lnTo>
                    <a:pt x="86" y="18"/>
                  </a:lnTo>
                  <a:lnTo>
                    <a:pt x="78" y="18"/>
                  </a:lnTo>
                  <a:lnTo>
                    <a:pt x="70" y="14"/>
                  </a:lnTo>
                  <a:lnTo>
                    <a:pt x="58" y="8"/>
                  </a:lnTo>
                  <a:lnTo>
                    <a:pt x="46" y="4"/>
                  </a:lnTo>
                  <a:lnTo>
                    <a:pt x="38" y="2"/>
                  </a:lnTo>
                  <a:lnTo>
                    <a:pt x="30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4" y="12"/>
                  </a:lnTo>
                  <a:lnTo>
                    <a:pt x="8" y="20"/>
                  </a:lnTo>
                  <a:lnTo>
                    <a:pt x="14" y="32"/>
                  </a:lnTo>
                  <a:lnTo>
                    <a:pt x="16" y="38"/>
                  </a:lnTo>
                  <a:lnTo>
                    <a:pt x="16" y="42"/>
                  </a:lnTo>
                  <a:lnTo>
                    <a:pt x="16" y="48"/>
                  </a:lnTo>
                  <a:lnTo>
                    <a:pt x="16" y="52"/>
                  </a:lnTo>
                  <a:lnTo>
                    <a:pt x="0" y="76"/>
                  </a:lnTo>
                  <a:lnTo>
                    <a:pt x="0" y="100"/>
                  </a:lnTo>
                  <a:lnTo>
                    <a:pt x="62" y="138"/>
                  </a:lnTo>
                  <a:lnTo>
                    <a:pt x="62" y="146"/>
                  </a:lnTo>
                  <a:lnTo>
                    <a:pt x="88" y="168"/>
                  </a:lnTo>
                  <a:lnTo>
                    <a:pt x="90" y="164"/>
                  </a:lnTo>
                  <a:lnTo>
                    <a:pt x="94" y="158"/>
                  </a:lnTo>
                  <a:lnTo>
                    <a:pt x="108" y="130"/>
                  </a:lnTo>
                  <a:lnTo>
                    <a:pt x="122" y="106"/>
                  </a:lnTo>
                  <a:lnTo>
                    <a:pt x="116" y="102"/>
                  </a:lnTo>
                  <a:lnTo>
                    <a:pt x="112" y="98"/>
                  </a:lnTo>
                  <a:lnTo>
                    <a:pt x="112" y="32"/>
                  </a:lnTo>
                  <a:lnTo>
                    <a:pt x="120" y="14"/>
                  </a:lnTo>
                  <a:lnTo>
                    <a:pt x="126" y="10"/>
                  </a:lnTo>
                  <a:lnTo>
                    <a:pt x="120" y="1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66" name="Freeform 121"/>
            <p:cNvSpPr>
              <a:spLocks/>
            </p:cNvSpPr>
            <p:nvPr/>
          </p:nvSpPr>
          <p:spPr bwMode="auto">
            <a:xfrm>
              <a:off x="5322769" y="4440207"/>
              <a:ext cx="127995" cy="169912"/>
            </a:xfrm>
            <a:custGeom>
              <a:avLst/>
              <a:gdLst>
                <a:gd name="T0" fmla="*/ 2147483647 w 88"/>
                <a:gd name="T1" fmla="*/ 0 h 108"/>
                <a:gd name="T2" fmla="*/ 2147483647 w 88"/>
                <a:gd name="T3" fmla="*/ 2147483647 h 108"/>
                <a:gd name="T4" fmla="*/ 2147483647 w 88"/>
                <a:gd name="T5" fmla="*/ 2147483647 h 108"/>
                <a:gd name="T6" fmla="*/ 2147483647 w 88"/>
                <a:gd name="T7" fmla="*/ 2147483647 h 108"/>
                <a:gd name="T8" fmla="*/ 2147483647 w 88"/>
                <a:gd name="T9" fmla="*/ 2147483647 h 108"/>
                <a:gd name="T10" fmla="*/ 2147483647 w 88"/>
                <a:gd name="T11" fmla="*/ 2147483647 h 108"/>
                <a:gd name="T12" fmla="*/ 2147483647 w 88"/>
                <a:gd name="T13" fmla="*/ 2147483647 h 108"/>
                <a:gd name="T14" fmla="*/ 2147483647 w 88"/>
                <a:gd name="T15" fmla="*/ 2147483647 h 108"/>
                <a:gd name="T16" fmla="*/ 2147483647 w 88"/>
                <a:gd name="T17" fmla="*/ 2147483647 h 108"/>
                <a:gd name="T18" fmla="*/ 2147483647 w 88"/>
                <a:gd name="T19" fmla="*/ 2147483647 h 108"/>
                <a:gd name="T20" fmla="*/ 2147483647 w 88"/>
                <a:gd name="T21" fmla="*/ 2147483647 h 108"/>
                <a:gd name="T22" fmla="*/ 2147483647 w 88"/>
                <a:gd name="T23" fmla="*/ 2147483647 h 108"/>
                <a:gd name="T24" fmla="*/ 2147483647 w 88"/>
                <a:gd name="T25" fmla="*/ 2147483647 h 108"/>
                <a:gd name="T26" fmla="*/ 2147483647 w 88"/>
                <a:gd name="T27" fmla="*/ 2147483647 h 108"/>
                <a:gd name="T28" fmla="*/ 0 w 88"/>
                <a:gd name="T29" fmla="*/ 2147483647 h 108"/>
                <a:gd name="T30" fmla="*/ 0 w 88"/>
                <a:gd name="T31" fmla="*/ 2147483647 h 108"/>
                <a:gd name="T32" fmla="*/ 2147483647 w 88"/>
                <a:gd name="T33" fmla="*/ 2147483647 h 108"/>
                <a:gd name="T34" fmla="*/ 2147483647 w 88"/>
                <a:gd name="T35" fmla="*/ 2147483647 h 108"/>
                <a:gd name="T36" fmla="*/ 2147483647 w 88"/>
                <a:gd name="T37" fmla="*/ 2147483647 h 108"/>
                <a:gd name="T38" fmla="*/ 2147483647 w 88"/>
                <a:gd name="T39" fmla="*/ 2147483647 h 108"/>
                <a:gd name="T40" fmla="*/ 2147483647 w 88"/>
                <a:gd name="T41" fmla="*/ 2147483647 h 108"/>
                <a:gd name="T42" fmla="*/ 2147483647 w 88"/>
                <a:gd name="T43" fmla="*/ 2147483647 h 108"/>
                <a:gd name="T44" fmla="*/ 2147483647 w 88"/>
                <a:gd name="T45" fmla="*/ 2147483647 h 108"/>
                <a:gd name="T46" fmla="*/ 2147483647 w 88"/>
                <a:gd name="T47" fmla="*/ 2147483647 h 108"/>
                <a:gd name="T48" fmla="*/ 2147483647 w 88"/>
                <a:gd name="T49" fmla="*/ 2147483647 h 108"/>
                <a:gd name="T50" fmla="*/ 2147483647 w 88"/>
                <a:gd name="T51" fmla="*/ 2147483647 h 108"/>
                <a:gd name="T52" fmla="*/ 2147483647 w 88"/>
                <a:gd name="T53" fmla="*/ 2147483647 h 108"/>
                <a:gd name="T54" fmla="*/ 2147483647 w 88"/>
                <a:gd name="T55" fmla="*/ 2147483647 h 108"/>
                <a:gd name="T56" fmla="*/ 2147483647 w 88"/>
                <a:gd name="T57" fmla="*/ 2147483647 h 108"/>
                <a:gd name="T58" fmla="*/ 2147483647 w 88"/>
                <a:gd name="T59" fmla="*/ 0 h 10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8"/>
                <a:gd name="T91" fmla="*/ 0 h 108"/>
                <a:gd name="T92" fmla="*/ 88 w 88"/>
                <a:gd name="T93" fmla="*/ 108 h 10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8" h="108">
                  <a:moveTo>
                    <a:pt x="76" y="0"/>
                  </a:moveTo>
                  <a:lnTo>
                    <a:pt x="72" y="4"/>
                  </a:lnTo>
                  <a:lnTo>
                    <a:pt x="76" y="12"/>
                  </a:lnTo>
                  <a:lnTo>
                    <a:pt x="80" y="20"/>
                  </a:lnTo>
                  <a:lnTo>
                    <a:pt x="86" y="32"/>
                  </a:lnTo>
                  <a:lnTo>
                    <a:pt x="88" y="38"/>
                  </a:lnTo>
                  <a:lnTo>
                    <a:pt x="88" y="42"/>
                  </a:lnTo>
                  <a:lnTo>
                    <a:pt x="88" y="48"/>
                  </a:lnTo>
                  <a:lnTo>
                    <a:pt x="88" y="52"/>
                  </a:lnTo>
                  <a:lnTo>
                    <a:pt x="72" y="76"/>
                  </a:lnTo>
                  <a:lnTo>
                    <a:pt x="72" y="100"/>
                  </a:lnTo>
                  <a:lnTo>
                    <a:pt x="20" y="98"/>
                  </a:lnTo>
                  <a:lnTo>
                    <a:pt x="14" y="102"/>
                  </a:lnTo>
                  <a:lnTo>
                    <a:pt x="10" y="108"/>
                  </a:lnTo>
                  <a:lnTo>
                    <a:pt x="0" y="108"/>
                  </a:lnTo>
                  <a:lnTo>
                    <a:pt x="0" y="86"/>
                  </a:lnTo>
                  <a:lnTo>
                    <a:pt x="6" y="76"/>
                  </a:lnTo>
                  <a:lnTo>
                    <a:pt x="12" y="64"/>
                  </a:lnTo>
                  <a:lnTo>
                    <a:pt x="18" y="56"/>
                  </a:lnTo>
                  <a:lnTo>
                    <a:pt x="24" y="48"/>
                  </a:lnTo>
                  <a:lnTo>
                    <a:pt x="24" y="38"/>
                  </a:lnTo>
                  <a:lnTo>
                    <a:pt x="22" y="34"/>
                  </a:lnTo>
                  <a:lnTo>
                    <a:pt x="22" y="28"/>
                  </a:lnTo>
                  <a:lnTo>
                    <a:pt x="20" y="16"/>
                  </a:lnTo>
                  <a:lnTo>
                    <a:pt x="24" y="14"/>
                  </a:lnTo>
                  <a:lnTo>
                    <a:pt x="30" y="12"/>
                  </a:lnTo>
                  <a:lnTo>
                    <a:pt x="52" y="12"/>
                  </a:lnTo>
                  <a:lnTo>
                    <a:pt x="62" y="10"/>
                  </a:lnTo>
                  <a:lnTo>
                    <a:pt x="72" y="4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67" name="Freeform 122"/>
            <p:cNvSpPr>
              <a:spLocks/>
            </p:cNvSpPr>
            <p:nvPr/>
          </p:nvSpPr>
          <p:spPr bwMode="auto">
            <a:xfrm>
              <a:off x="5319309" y="4594190"/>
              <a:ext cx="267521" cy="318586"/>
            </a:xfrm>
            <a:custGeom>
              <a:avLst/>
              <a:gdLst>
                <a:gd name="T0" fmla="*/ 2147483647 w 182"/>
                <a:gd name="T1" fmla="*/ 2147483647 h 200"/>
                <a:gd name="T2" fmla="*/ 2147483647 w 182"/>
                <a:gd name="T3" fmla="*/ 2147483647 h 200"/>
                <a:gd name="T4" fmla="*/ 2147483647 w 182"/>
                <a:gd name="T5" fmla="*/ 2147483647 h 200"/>
                <a:gd name="T6" fmla="*/ 2147483647 w 182"/>
                <a:gd name="T7" fmla="*/ 2147483647 h 200"/>
                <a:gd name="T8" fmla="*/ 2147483647 w 182"/>
                <a:gd name="T9" fmla="*/ 2147483647 h 200"/>
                <a:gd name="T10" fmla="*/ 2147483647 w 182"/>
                <a:gd name="T11" fmla="*/ 2147483647 h 200"/>
                <a:gd name="T12" fmla="*/ 2147483647 w 182"/>
                <a:gd name="T13" fmla="*/ 2147483647 h 200"/>
                <a:gd name="T14" fmla="*/ 2147483647 w 182"/>
                <a:gd name="T15" fmla="*/ 2147483647 h 200"/>
                <a:gd name="T16" fmla="*/ 2147483647 w 182"/>
                <a:gd name="T17" fmla="*/ 2147483647 h 200"/>
                <a:gd name="T18" fmla="*/ 2147483647 w 182"/>
                <a:gd name="T19" fmla="*/ 2147483647 h 200"/>
                <a:gd name="T20" fmla="*/ 2147483647 w 182"/>
                <a:gd name="T21" fmla="*/ 2147483647 h 200"/>
                <a:gd name="T22" fmla="*/ 2147483647 w 182"/>
                <a:gd name="T23" fmla="*/ 2147483647 h 200"/>
                <a:gd name="T24" fmla="*/ 2147483647 w 182"/>
                <a:gd name="T25" fmla="*/ 2147483647 h 200"/>
                <a:gd name="T26" fmla="*/ 2147483647 w 182"/>
                <a:gd name="T27" fmla="*/ 2147483647 h 200"/>
                <a:gd name="T28" fmla="*/ 2147483647 w 182"/>
                <a:gd name="T29" fmla="*/ 2147483647 h 200"/>
                <a:gd name="T30" fmla="*/ 2147483647 w 182"/>
                <a:gd name="T31" fmla="*/ 2147483647 h 200"/>
                <a:gd name="T32" fmla="*/ 2147483647 w 182"/>
                <a:gd name="T33" fmla="*/ 2147483647 h 200"/>
                <a:gd name="T34" fmla="*/ 2147483647 w 182"/>
                <a:gd name="T35" fmla="*/ 2147483647 h 200"/>
                <a:gd name="T36" fmla="*/ 2147483647 w 182"/>
                <a:gd name="T37" fmla="*/ 2147483647 h 200"/>
                <a:gd name="T38" fmla="*/ 2147483647 w 182"/>
                <a:gd name="T39" fmla="*/ 2147483647 h 200"/>
                <a:gd name="T40" fmla="*/ 2147483647 w 182"/>
                <a:gd name="T41" fmla="*/ 2147483647 h 200"/>
                <a:gd name="T42" fmla="*/ 2147483647 w 182"/>
                <a:gd name="T43" fmla="*/ 2147483647 h 200"/>
                <a:gd name="T44" fmla="*/ 2147483647 w 182"/>
                <a:gd name="T45" fmla="*/ 2147483647 h 200"/>
                <a:gd name="T46" fmla="*/ 2147483647 w 182"/>
                <a:gd name="T47" fmla="*/ 2147483647 h 200"/>
                <a:gd name="T48" fmla="*/ 2147483647 w 182"/>
                <a:gd name="T49" fmla="*/ 2147483647 h 200"/>
                <a:gd name="T50" fmla="*/ 2147483647 w 182"/>
                <a:gd name="T51" fmla="*/ 2147483647 h 200"/>
                <a:gd name="T52" fmla="*/ 2147483647 w 182"/>
                <a:gd name="T53" fmla="*/ 2147483647 h 200"/>
                <a:gd name="T54" fmla="*/ 0 w 182"/>
                <a:gd name="T55" fmla="*/ 2147483647 h 200"/>
                <a:gd name="T56" fmla="*/ 0 w 182"/>
                <a:gd name="T57" fmla="*/ 2147483647 h 200"/>
                <a:gd name="T58" fmla="*/ 0 w 182"/>
                <a:gd name="T59" fmla="*/ 2147483647 h 200"/>
                <a:gd name="T60" fmla="*/ 0 w 182"/>
                <a:gd name="T61" fmla="*/ 2147483647 h 200"/>
                <a:gd name="T62" fmla="*/ 2147483647 w 182"/>
                <a:gd name="T63" fmla="*/ 2147483647 h 200"/>
                <a:gd name="T64" fmla="*/ 2147483647 w 182"/>
                <a:gd name="T65" fmla="*/ 2147483647 h 200"/>
                <a:gd name="T66" fmla="*/ 2147483647 w 182"/>
                <a:gd name="T67" fmla="*/ 2147483647 h 200"/>
                <a:gd name="T68" fmla="*/ 2147483647 w 182"/>
                <a:gd name="T69" fmla="*/ 2147483647 h 200"/>
                <a:gd name="T70" fmla="*/ 2147483647 w 182"/>
                <a:gd name="T71" fmla="*/ 2147483647 h 200"/>
                <a:gd name="T72" fmla="*/ 2147483647 w 182"/>
                <a:gd name="T73" fmla="*/ 2147483647 h 200"/>
                <a:gd name="T74" fmla="*/ 2147483647 w 182"/>
                <a:gd name="T75" fmla="*/ 2147483647 h 200"/>
                <a:gd name="T76" fmla="*/ 2147483647 w 182"/>
                <a:gd name="T77" fmla="*/ 2147483647 h 200"/>
                <a:gd name="T78" fmla="*/ 2147483647 w 182"/>
                <a:gd name="T79" fmla="*/ 2147483647 h 200"/>
                <a:gd name="T80" fmla="*/ 2147483647 w 182"/>
                <a:gd name="T81" fmla="*/ 0 h 2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82"/>
                <a:gd name="T124" fmla="*/ 0 h 200"/>
                <a:gd name="T125" fmla="*/ 182 w 182"/>
                <a:gd name="T126" fmla="*/ 200 h 2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82" h="200">
                  <a:moveTo>
                    <a:pt x="30" y="0"/>
                  </a:moveTo>
                  <a:lnTo>
                    <a:pt x="74" y="2"/>
                  </a:lnTo>
                  <a:lnTo>
                    <a:pt x="136" y="40"/>
                  </a:lnTo>
                  <a:lnTo>
                    <a:pt x="136" y="48"/>
                  </a:lnTo>
                  <a:lnTo>
                    <a:pt x="162" y="70"/>
                  </a:lnTo>
                  <a:lnTo>
                    <a:pt x="160" y="74"/>
                  </a:lnTo>
                  <a:lnTo>
                    <a:pt x="158" y="80"/>
                  </a:lnTo>
                  <a:lnTo>
                    <a:pt x="156" y="84"/>
                  </a:lnTo>
                  <a:lnTo>
                    <a:pt x="154" y="88"/>
                  </a:lnTo>
                  <a:lnTo>
                    <a:pt x="152" y="92"/>
                  </a:lnTo>
                  <a:lnTo>
                    <a:pt x="152" y="98"/>
                  </a:lnTo>
                  <a:lnTo>
                    <a:pt x="154" y="102"/>
                  </a:lnTo>
                  <a:lnTo>
                    <a:pt x="158" y="106"/>
                  </a:lnTo>
                  <a:lnTo>
                    <a:pt x="162" y="110"/>
                  </a:lnTo>
                  <a:lnTo>
                    <a:pt x="164" y="116"/>
                  </a:lnTo>
                  <a:lnTo>
                    <a:pt x="164" y="126"/>
                  </a:lnTo>
                  <a:lnTo>
                    <a:pt x="164" y="142"/>
                  </a:lnTo>
                  <a:lnTo>
                    <a:pt x="164" y="156"/>
                  </a:lnTo>
                  <a:lnTo>
                    <a:pt x="168" y="162"/>
                  </a:lnTo>
                  <a:lnTo>
                    <a:pt x="172" y="168"/>
                  </a:lnTo>
                  <a:lnTo>
                    <a:pt x="176" y="174"/>
                  </a:lnTo>
                  <a:lnTo>
                    <a:pt x="182" y="178"/>
                  </a:lnTo>
                  <a:lnTo>
                    <a:pt x="174" y="180"/>
                  </a:lnTo>
                  <a:lnTo>
                    <a:pt x="166" y="180"/>
                  </a:lnTo>
                  <a:lnTo>
                    <a:pt x="162" y="184"/>
                  </a:lnTo>
                  <a:lnTo>
                    <a:pt x="152" y="188"/>
                  </a:lnTo>
                  <a:lnTo>
                    <a:pt x="138" y="192"/>
                  </a:lnTo>
                  <a:lnTo>
                    <a:pt x="134" y="194"/>
                  </a:lnTo>
                  <a:lnTo>
                    <a:pt x="132" y="196"/>
                  </a:lnTo>
                  <a:lnTo>
                    <a:pt x="130" y="198"/>
                  </a:lnTo>
                  <a:lnTo>
                    <a:pt x="126" y="198"/>
                  </a:lnTo>
                  <a:lnTo>
                    <a:pt x="122" y="198"/>
                  </a:lnTo>
                  <a:lnTo>
                    <a:pt x="120" y="196"/>
                  </a:lnTo>
                  <a:lnTo>
                    <a:pt x="116" y="196"/>
                  </a:lnTo>
                  <a:lnTo>
                    <a:pt x="114" y="198"/>
                  </a:lnTo>
                  <a:lnTo>
                    <a:pt x="112" y="200"/>
                  </a:lnTo>
                  <a:lnTo>
                    <a:pt x="108" y="200"/>
                  </a:lnTo>
                  <a:lnTo>
                    <a:pt x="82" y="198"/>
                  </a:lnTo>
                  <a:lnTo>
                    <a:pt x="82" y="172"/>
                  </a:lnTo>
                  <a:lnTo>
                    <a:pt x="80" y="170"/>
                  </a:lnTo>
                  <a:lnTo>
                    <a:pt x="78" y="166"/>
                  </a:lnTo>
                  <a:lnTo>
                    <a:pt x="76" y="160"/>
                  </a:lnTo>
                  <a:lnTo>
                    <a:pt x="60" y="160"/>
                  </a:lnTo>
                  <a:lnTo>
                    <a:pt x="46" y="150"/>
                  </a:lnTo>
                  <a:lnTo>
                    <a:pt x="40" y="146"/>
                  </a:lnTo>
                  <a:lnTo>
                    <a:pt x="30" y="142"/>
                  </a:lnTo>
                  <a:lnTo>
                    <a:pt x="26" y="140"/>
                  </a:lnTo>
                  <a:lnTo>
                    <a:pt x="24" y="138"/>
                  </a:lnTo>
                  <a:lnTo>
                    <a:pt x="22" y="136"/>
                  </a:lnTo>
                  <a:lnTo>
                    <a:pt x="20" y="134"/>
                  </a:lnTo>
                  <a:lnTo>
                    <a:pt x="18" y="126"/>
                  </a:lnTo>
                  <a:lnTo>
                    <a:pt x="16" y="120"/>
                  </a:lnTo>
                  <a:lnTo>
                    <a:pt x="16" y="114"/>
                  </a:lnTo>
                  <a:lnTo>
                    <a:pt x="10" y="110"/>
                  </a:lnTo>
                  <a:lnTo>
                    <a:pt x="6" y="104"/>
                  </a:lnTo>
                  <a:lnTo>
                    <a:pt x="0" y="100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2" y="88"/>
                  </a:lnTo>
                  <a:lnTo>
                    <a:pt x="0" y="84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2" y="68"/>
                  </a:lnTo>
                  <a:lnTo>
                    <a:pt x="8" y="60"/>
                  </a:lnTo>
                  <a:lnTo>
                    <a:pt x="20" y="50"/>
                  </a:lnTo>
                  <a:lnTo>
                    <a:pt x="22" y="46"/>
                  </a:lnTo>
                  <a:lnTo>
                    <a:pt x="22" y="42"/>
                  </a:lnTo>
                  <a:lnTo>
                    <a:pt x="22" y="40"/>
                  </a:lnTo>
                  <a:lnTo>
                    <a:pt x="20" y="38"/>
                  </a:lnTo>
                  <a:lnTo>
                    <a:pt x="18" y="36"/>
                  </a:lnTo>
                  <a:lnTo>
                    <a:pt x="16" y="34"/>
                  </a:lnTo>
                  <a:lnTo>
                    <a:pt x="18" y="30"/>
                  </a:lnTo>
                  <a:lnTo>
                    <a:pt x="20" y="28"/>
                  </a:lnTo>
                  <a:lnTo>
                    <a:pt x="22" y="26"/>
                  </a:lnTo>
                  <a:lnTo>
                    <a:pt x="22" y="22"/>
                  </a:lnTo>
                  <a:lnTo>
                    <a:pt x="24" y="22"/>
                  </a:lnTo>
                  <a:lnTo>
                    <a:pt x="24" y="16"/>
                  </a:lnTo>
                  <a:lnTo>
                    <a:pt x="22" y="12"/>
                  </a:lnTo>
                  <a:lnTo>
                    <a:pt x="20" y="6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68" name="Freeform 123"/>
            <p:cNvSpPr>
              <a:spLocks/>
            </p:cNvSpPr>
            <p:nvPr/>
          </p:nvSpPr>
          <p:spPr bwMode="auto">
            <a:xfrm>
              <a:off x="5311237" y="4594190"/>
              <a:ext cx="42665" cy="54425"/>
            </a:xfrm>
            <a:custGeom>
              <a:avLst/>
              <a:gdLst>
                <a:gd name="T0" fmla="*/ 2147483647 w 30"/>
                <a:gd name="T1" fmla="*/ 2147483647 h 34"/>
                <a:gd name="T2" fmla="*/ 2147483647 w 30"/>
                <a:gd name="T3" fmla="*/ 2147483647 h 34"/>
                <a:gd name="T4" fmla="*/ 2147483647 w 30"/>
                <a:gd name="T5" fmla="*/ 2147483647 h 34"/>
                <a:gd name="T6" fmla="*/ 2147483647 w 30"/>
                <a:gd name="T7" fmla="*/ 2147483647 h 34"/>
                <a:gd name="T8" fmla="*/ 2147483647 w 30"/>
                <a:gd name="T9" fmla="*/ 2147483647 h 34"/>
                <a:gd name="T10" fmla="*/ 2147483647 w 30"/>
                <a:gd name="T11" fmla="*/ 2147483647 h 34"/>
                <a:gd name="T12" fmla="*/ 2147483647 w 30"/>
                <a:gd name="T13" fmla="*/ 2147483647 h 34"/>
                <a:gd name="T14" fmla="*/ 2147483647 w 30"/>
                <a:gd name="T15" fmla="*/ 0 h 34"/>
                <a:gd name="T16" fmla="*/ 2147483647 w 30"/>
                <a:gd name="T17" fmla="*/ 2147483647 h 34"/>
                <a:gd name="T18" fmla="*/ 2147483647 w 30"/>
                <a:gd name="T19" fmla="*/ 2147483647 h 34"/>
                <a:gd name="T20" fmla="*/ 2147483647 w 30"/>
                <a:gd name="T21" fmla="*/ 2147483647 h 34"/>
                <a:gd name="T22" fmla="*/ 2147483647 w 30"/>
                <a:gd name="T23" fmla="*/ 2147483647 h 34"/>
                <a:gd name="T24" fmla="*/ 2147483647 w 30"/>
                <a:gd name="T25" fmla="*/ 2147483647 h 34"/>
                <a:gd name="T26" fmla="*/ 0 w 30"/>
                <a:gd name="T27" fmla="*/ 2147483647 h 34"/>
                <a:gd name="T28" fmla="*/ 0 w 30"/>
                <a:gd name="T29" fmla="*/ 2147483647 h 34"/>
                <a:gd name="T30" fmla="*/ 0 w 30"/>
                <a:gd name="T31" fmla="*/ 2147483647 h 34"/>
                <a:gd name="T32" fmla="*/ 0 w 30"/>
                <a:gd name="T33" fmla="*/ 2147483647 h 34"/>
                <a:gd name="T34" fmla="*/ 2147483647 w 30"/>
                <a:gd name="T35" fmla="*/ 2147483647 h 34"/>
                <a:gd name="T36" fmla="*/ 2147483647 w 30"/>
                <a:gd name="T37" fmla="*/ 2147483647 h 34"/>
                <a:gd name="T38" fmla="*/ 2147483647 w 30"/>
                <a:gd name="T39" fmla="*/ 2147483647 h 34"/>
                <a:gd name="T40" fmla="*/ 2147483647 w 30"/>
                <a:gd name="T41" fmla="*/ 2147483647 h 34"/>
                <a:gd name="T42" fmla="*/ 2147483647 w 30"/>
                <a:gd name="T43" fmla="*/ 2147483647 h 34"/>
                <a:gd name="T44" fmla="*/ 2147483647 w 30"/>
                <a:gd name="T45" fmla="*/ 2147483647 h 3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0"/>
                <a:gd name="T70" fmla="*/ 0 h 34"/>
                <a:gd name="T71" fmla="*/ 30 w 30"/>
                <a:gd name="T72" fmla="*/ 34 h 3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0" h="34">
                  <a:moveTo>
                    <a:pt x="26" y="28"/>
                  </a:moveTo>
                  <a:lnTo>
                    <a:pt x="28" y="26"/>
                  </a:lnTo>
                  <a:lnTo>
                    <a:pt x="28" y="22"/>
                  </a:lnTo>
                  <a:lnTo>
                    <a:pt x="30" y="22"/>
                  </a:lnTo>
                  <a:lnTo>
                    <a:pt x="30" y="16"/>
                  </a:lnTo>
                  <a:lnTo>
                    <a:pt x="28" y="12"/>
                  </a:lnTo>
                  <a:lnTo>
                    <a:pt x="26" y="6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18" y="10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12" y="34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26" y="26"/>
                  </a:lnTo>
                  <a:lnTo>
                    <a:pt x="26" y="2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69" name="Freeform 124"/>
            <p:cNvSpPr>
              <a:spLocks/>
            </p:cNvSpPr>
            <p:nvPr/>
          </p:nvSpPr>
          <p:spPr bwMode="auto">
            <a:xfrm>
              <a:off x="5311237" y="4637995"/>
              <a:ext cx="40359" cy="65044"/>
            </a:xfrm>
            <a:custGeom>
              <a:avLst/>
              <a:gdLst>
                <a:gd name="T0" fmla="*/ 0 w 28"/>
                <a:gd name="T1" fmla="*/ 2147483647 h 42"/>
                <a:gd name="T2" fmla="*/ 2147483647 w 28"/>
                <a:gd name="T3" fmla="*/ 2147483647 h 42"/>
                <a:gd name="T4" fmla="*/ 2147483647 w 28"/>
                <a:gd name="T5" fmla="*/ 2147483647 h 42"/>
                <a:gd name="T6" fmla="*/ 2147483647 w 28"/>
                <a:gd name="T7" fmla="*/ 2147483647 h 42"/>
                <a:gd name="T8" fmla="*/ 2147483647 w 28"/>
                <a:gd name="T9" fmla="*/ 2147483647 h 42"/>
                <a:gd name="T10" fmla="*/ 2147483647 w 28"/>
                <a:gd name="T11" fmla="*/ 2147483647 h 42"/>
                <a:gd name="T12" fmla="*/ 2147483647 w 28"/>
                <a:gd name="T13" fmla="*/ 2147483647 h 42"/>
                <a:gd name="T14" fmla="*/ 2147483647 w 28"/>
                <a:gd name="T15" fmla="*/ 2147483647 h 42"/>
                <a:gd name="T16" fmla="*/ 2147483647 w 28"/>
                <a:gd name="T17" fmla="*/ 2147483647 h 42"/>
                <a:gd name="T18" fmla="*/ 2147483647 w 28"/>
                <a:gd name="T19" fmla="*/ 2147483647 h 42"/>
                <a:gd name="T20" fmla="*/ 2147483647 w 28"/>
                <a:gd name="T21" fmla="*/ 2147483647 h 42"/>
                <a:gd name="T22" fmla="*/ 2147483647 w 28"/>
                <a:gd name="T23" fmla="*/ 2147483647 h 42"/>
                <a:gd name="T24" fmla="*/ 2147483647 w 28"/>
                <a:gd name="T25" fmla="*/ 2147483647 h 42"/>
                <a:gd name="T26" fmla="*/ 2147483647 w 28"/>
                <a:gd name="T27" fmla="*/ 2147483647 h 42"/>
                <a:gd name="T28" fmla="*/ 2147483647 w 28"/>
                <a:gd name="T29" fmla="*/ 2147483647 h 42"/>
                <a:gd name="T30" fmla="*/ 2147483647 w 28"/>
                <a:gd name="T31" fmla="*/ 2147483647 h 42"/>
                <a:gd name="T32" fmla="*/ 2147483647 w 28"/>
                <a:gd name="T33" fmla="*/ 2147483647 h 42"/>
                <a:gd name="T34" fmla="*/ 2147483647 w 28"/>
                <a:gd name="T35" fmla="*/ 2147483647 h 42"/>
                <a:gd name="T36" fmla="*/ 2147483647 w 28"/>
                <a:gd name="T37" fmla="*/ 2147483647 h 42"/>
                <a:gd name="T38" fmla="*/ 2147483647 w 28"/>
                <a:gd name="T39" fmla="*/ 0 h 42"/>
                <a:gd name="T40" fmla="*/ 2147483647 w 28"/>
                <a:gd name="T41" fmla="*/ 0 h 42"/>
                <a:gd name="T42" fmla="*/ 2147483647 w 28"/>
                <a:gd name="T43" fmla="*/ 2147483647 h 42"/>
                <a:gd name="T44" fmla="*/ 2147483647 w 28"/>
                <a:gd name="T45" fmla="*/ 2147483647 h 42"/>
                <a:gd name="T46" fmla="*/ 2147483647 w 28"/>
                <a:gd name="T47" fmla="*/ 2147483647 h 42"/>
                <a:gd name="T48" fmla="*/ 0 w 28"/>
                <a:gd name="T49" fmla="*/ 2147483647 h 42"/>
                <a:gd name="T50" fmla="*/ 0 w 28"/>
                <a:gd name="T51" fmla="*/ 2147483647 h 42"/>
                <a:gd name="T52" fmla="*/ 0 w 28"/>
                <a:gd name="T53" fmla="*/ 2147483647 h 42"/>
                <a:gd name="T54" fmla="*/ 0 w 28"/>
                <a:gd name="T55" fmla="*/ 2147483647 h 4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8"/>
                <a:gd name="T85" fmla="*/ 0 h 42"/>
                <a:gd name="T86" fmla="*/ 28 w 28"/>
                <a:gd name="T87" fmla="*/ 42 h 4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8" h="42">
                  <a:moveTo>
                    <a:pt x="0" y="8"/>
                  </a:moveTo>
                  <a:lnTo>
                    <a:pt x="2" y="12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4" y="20"/>
                  </a:lnTo>
                  <a:lnTo>
                    <a:pt x="4" y="24"/>
                  </a:lnTo>
                  <a:lnTo>
                    <a:pt x="4" y="28"/>
                  </a:lnTo>
                  <a:lnTo>
                    <a:pt x="6" y="34"/>
                  </a:lnTo>
                  <a:lnTo>
                    <a:pt x="8" y="42"/>
                  </a:lnTo>
                  <a:lnTo>
                    <a:pt x="14" y="34"/>
                  </a:lnTo>
                  <a:lnTo>
                    <a:pt x="22" y="28"/>
                  </a:lnTo>
                  <a:lnTo>
                    <a:pt x="26" y="24"/>
                  </a:lnTo>
                  <a:lnTo>
                    <a:pt x="28" y="20"/>
                  </a:lnTo>
                  <a:lnTo>
                    <a:pt x="28" y="16"/>
                  </a:lnTo>
                  <a:lnTo>
                    <a:pt x="28" y="14"/>
                  </a:lnTo>
                  <a:lnTo>
                    <a:pt x="26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4" y="2"/>
                  </a:lnTo>
                  <a:lnTo>
                    <a:pt x="26" y="0"/>
                  </a:lnTo>
                  <a:lnTo>
                    <a:pt x="16" y="0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70" name="Freeform 125"/>
            <p:cNvSpPr>
              <a:spLocks/>
            </p:cNvSpPr>
            <p:nvPr/>
          </p:nvSpPr>
          <p:spPr bwMode="auto">
            <a:xfrm>
              <a:off x="4922641" y="4414984"/>
              <a:ext cx="434722" cy="545579"/>
            </a:xfrm>
            <a:custGeom>
              <a:avLst/>
              <a:gdLst>
                <a:gd name="T0" fmla="*/ 2147483647 w 298"/>
                <a:gd name="T1" fmla="*/ 2147483647 h 346"/>
                <a:gd name="T2" fmla="*/ 2147483647 w 298"/>
                <a:gd name="T3" fmla="*/ 2147483647 h 346"/>
                <a:gd name="T4" fmla="*/ 2147483647 w 298"/>
                <a:gd name="T5" fmla="*/ 2147483647 h 346"/>
                <a:gd name="T6" fmla="*/ 2147483647 w 298"/>
                <a:gd name="T7" fmla="*/ 2147483647 h 346"/>
                <a:gd name="T8" fmla="*/ 2147483647 w 298"/>
                <a:gd name="T9" fmla="*/ 2147483647 h 346"/>
                <a:gd name="T10" fmla="*/ 2147483647 w 298"/>
                <a:gd name="T11" fmla="*/ 2147483647 h 346"/>
                <a:gd name="T12" fmla="*/ 2147483647 w 298"/>
                <a:gd name="T13" fmla="*/ 2147483647 h 346"/>
                <a:gd name="T14" fmla="*/ 2147483647 w 298"/>
                <a:gd name="T15" fmla="*/ 2147483647 h 346"/>
                <a:gd name="T16" fmla="*/ 2147483647 w 298"/>
                <a:gd name="T17" fmla="*/ 2147483647 h 346"/>
                <a:gd name="T18" fmla="*/ 2147483647 w 298"/>
                <a:gd name="T19" fmla="*/ 2147483647 h 346"/>
                <a:gd name="T20" fmla="*/ 2147483647 w 298"/>
                <a:gd name="T21" fmla="*/ 2147483647 h 346"/>
                <a:gd name="T22" fmla="*/ 2147483647 w 298"/>
                <a:gd name="T23" fmla="*/ 2147483647 h 346"/>
                <a:gd name="T24" fmla="*/ 2147483647 w 298"/>
                <a:gd name="T25" fmla="*/ 2147483647 h 346"/>
                <a:gd name="T26" fmla="*/ 2147483647 w 298"/>
                <a:gd name="T27" fmla="*/ 2147483647 h 346"/>
                <a:gd name="T28" fmla="*/ 2147483647 w 298"/>
                <a:gd name="T29" fmla="*/ 2147483647 h 346"/>
                <a:gd name="T30" fmla="*/ 2147483647 w 298"/>
                <a:gd name="T31" fmla="*/ 2147483647 h 346"/>
                <a:gd name="T32" fmla="*/ 2147483647 w 298"/>
                <a:gd name="T33" fmla="*/ 2147483647 h 346"/>
                <a:gd name="T34" fmla="*/ 2147483647 w 298"/>
                <a:gd name="T35" fmla="*/ 2147483647 h 346"/>
                <a:gd name="T36" fmla="*/ 2147483647 w 298"/>
                <a:gd name="T37" fmla="*/ 2147483647 h 346"/>
                <a:gd name="T38" fmla="*/ 2147483647 w 298"/>
                <a:gd name="T39" fmla="*/ 2147483647 h 346"/>
                <a:gd name="T40" fmla="*/ 0 w 298"/>
                <a:gd name="T41" fmla="*/ 2147483647 h 346"/>
                <a:gd name="T42" fmla="*/ 2147483647 w 298"/>
                <a:gd name="T43" fmla="*/ 2147483647 h 346"/>
                <a:gd name="T44" fmla="*/ 2147483647 w 298"/>
                <a:gd name="T45" fmla="*/ 2147483647 h 346"/>
                <a:gd name="T46" fmla="*/ 2147483647 w 298"/>
                <a:gd name="T47" fmla="*/ 2147483647 h 346"/>
                <a:gd name="T48" fmla="*/ 2147483647 w 298"/>
                <a:gd name="T49" fmla="*/ 2147483647 h 346"/>
                <a:gd name="T50" fmla="*/ 2147483647 w 298"/>
                <a:gd name="T51" fmla="*/ 2147483647 h 346"/>
                <a:gd name="T52" fmla="*/ 2147483647 w 298"/>
                <a:gd name="T53" fmla="*/ 2147483647 h 346"/>
                <a:gd name="T54" fmla="*/ 2147483647 w 298"/>
                <a:gd name="T55" fmla="*/ 2147483647 h 346"/>
                <a:gd name="T56" fmla="*/ 2147483647 w 298"/>
                <a:gd name="T57" fmla="*/ 2147483647 h 346"/>
                <a:gd name="T58" fmla="*/ 2147483647 w 298"/>
                <a:gd name="T59" fmla="*/ 2147483647 h 346"/>
                <a:gd name="T60" fmla="*/ 2147483647 w 298"/>
                <a:gd name="T61" fmla="*/ 2147483647 h 346"/>
                <a:gd name="T62" fmla="*/ 2147483647 w 298"/>
                <a:gd name="T63" fmla="*/ 2147483647 h 346"/>
                <a:gd name="T64" fmla="*/ 2147483647 w 298"/>
                <a:gd name="T65" fmla="*/ 2147483647 h 346"/>
                <a:gd name="T66" fmla="*/ 2147483647 w 298"/>
                <a:gd name="T67" fmla="*/ 2147483647 h 346"/>
                <a:gd name="T68" fmla="*/ 2147483647 w 298"/>
                <a:gd name="T69" fmla="*/ 2147483647 h 346"/>
                <a:gd name="T70" fmla="*/ 2147483647 w 298"/>
                <a:gd name="T71" fmla="*/ 2147483647 h 346"/>
                <a:gd name="T72" fmla="*/ 2147483647 w 298"/>
                <a:gd name="T73" fmla="*/ 2147483647 h 346"/>
                <a:gd name="T74" fmla="*/ 2147483647 w 298"/>
                <a:gd name="T75" fmla="*/ 2147483647 h 346"/>
                <a:gd name="T76" fmla="*/ 2147483647 w 298"/>
                <a:gd name="T77" fmla="*/ 2147483647 h 346"/>
                <a:gd name="T78" fmla="*/ 2147483647 w 298"/>
                <a:gd name="T79" fmla="*/ 2147483647 h 346"/>
                <a:gd name="T80" fmla="*/ 2147483647 w 298"/>
                <a:gd name="T81" fmla="*/ 2147483647 h 346"/>
                <a:gd name="T82" fmla="*/ 2147483647 w 298"/>
                <a:gd name="T83" fmla="*/ 2147483647 h 346"/>
                <a:gd name="T84" fmla="*/ 2147483647 w 298"/>
                <a:gd name="T85" fmla="*/ 2147483647 h 346"/>
                <a:gd name="T86" fmla="*/ 2147483647 w 298"/>
                <a:gd name="T87" fmla="*/ 2147483647 h 346"/>
                <a:gd name="T88" fmla="*/ 2147483647 w 298"/>
                <a:gd name="T89" fmla="*/ 2147483647 h 346"/>
                <a:gd name="T90" fmla="*/ 2147483647 w 298"/>
                <a:gd name="T91" fmla="*/ 2147483647 h 346"/>
                <a:gd name="T92" fmla="*/ 2147483647 w 298"/>
                <a:gd name="T93" fmla="*/ 2147483647 h 346"/>
                <a:gd name="T94" fmla="*/ 2147483647 w 298"/>
                <a:gd name="T95" fmla="*/ 2147483647 h 346"/>
                <a:gd name="T96" fmla="*/ 2147483647 w 298"/>
                <a:gd name="T97" fmla="*/ 2147483647 h 346"/>
                <a:gd name="T98" fmla="*/ 2147483647 w 298"/>
                <a:gd name="T99" fmla="*/ 2147483647 h 346"/>
                <a:gd name="T100" fmla="*/ 2147483647 w 298"/>
                <a:gd name="T101" fmla="*/ 2147483647 h 346"/>
                <a:gd name="T102" fmla="*/ 2147483647 w 298"/>
                <a:gd name="T103" fmla="*/ 2147483647 h 346"/>
                <a:gd name="T104" fmla="*/ 2147483647 w 298"/>
                <a:gd name="T105" fmla="*/ 2147483647 h 346"/>
                <a:gd name="T106" fmla="*/ 2147483647 w 298"/>
                <a:gd name="T107" fmla="*/ 2147483647 h 346"/>
                <a:gd name="T108" fmla="*/ 2147483647 w 298"/>
                <a:gd name="T109" fmla="*/ 2147483647 h 346"/>
                <a:gd name="T110" fmla="*/ 2147483647 w 298"/>
                <a:gd name="T111" fmla="*/ 2147483647 h 346"/>
                <a:gd name="T112" fmla="*/ 2147483647 w 298"/>
                <a:gd name="T113" fmla="*/ 2147483647 h 346"/>
                <a:gd name="T114" fmla="*/ 2147483647 w 298"/>
                <a:gd name="T115" fmla="*/ 2147483647 h 34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98"/>
                <a:gd name="T175" fmla="*/ 0 h 346"/>
                <a:gd name="T176" fmla="*/ 298 w 298"/>
                <a:gd name="T177" fmla="*/ 346 h 34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98" h="346">
                  <a:moveTo>
                    <a:pt x="290" y="248"/>
                  </a:moveTo>
                  <a:lnTo>
                    <a:pt x="280" y="250"/>
                  </a:lnTo>
                  <a:lnTo>
                    <a:pt x="270" y="256"/>
                  </a:lnTo>
                  <a:lnTo>
                    <a:pt x="264" y="258"/>
                  </a:lnTo>
                  <a:lnTo>
                    <a:pt x="260" y="262"/>
                  </a:lnTo>
                  <a:lnTo>
                    <a:pt x="258" y="266"/>
                  </a:lnTo>
                  <a:lnTo>
                    <a:pt x="256" y="272"/>
                  </a:lnTo>
                  <a:lnTo>
                    <a:pt x="256" y="310"/>
                  </a:lnTo>
                  <a:lnTo>
                    <a:pt x="258" y="318"/>
                  </a:lnTo>
                  <a:lnTo>
                    <a:pt x="260" y="320"/>
                  </a:lnTo>
                  <a:lnTo>
                    <a:pt x="266" y="324"/>
                  </a:lnTo>
                  <a:lnTo>
                    <a:pt x="276" y="324"/>
                  </a:lnTo>
                  <a:lnTo>
                    <a:pt x="276" y="336"/>
                  </a:lnTo>
                  <a:lnTo>
                    <a:pt x="274" y="340"/>
                  </a:lnTo>
                  <a:lnTo>
                    <a:pt x="272" y="344"/>
                  </a:lnTo>
                  <a:lnTo>
                    <a:pt x="268" y="346"/>
                  </a:lnTo>
                  <a:lnTo>
                    <a:pt x="266" y="346"/>
                  </a:lnTo>
                  <a:lnTo>
                    <a:pt x="262" y="338"/>
                  </a:lnTo>
                  <a:lnTo>
                    <a:pt x="258" y="334"/>
                  </a:lnTo>
                  <a:lnTo>
                    <a:pt x="248" y="326"/>
                  </a:lnTo>
                  <a:lnTo>
                    <a:pt x="242" y="320"/>
                  </a:lnTo>
                  <a:lnTo>
                    <a:pt x="238" y="318"/>
                  </a:lnTo>
                  <a:lnTo>
                    <a:pt x="238" y="314"/>
                  </a:lnTo>
                  <a:lnTo>
                    <a:pt x="232" y="316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20"/>
                  </a:lnTo>
                  <a:lnTo>
                    <a:pt x="218" y="318"/>
                  </a:lnTo>
                  <a:lnTo>
                    <a:pt x="212" y="316"/>
                  </a:lnTo>
                  <a:lnTo>
                    <a:pt x="208" y="312"/>
                  </a:lnTo>
                  <a:lnTo>
                    <a:pt x="206" y="308"/>
                  </a:lnTo>
                  <a:lnTo>
                    <a:pt x="190" y="302"/>
                  </a:lnTo>
                  <a:lnTo>
                    <a:pt x="186" y="300"/>
                  </a:lnTo>
                  <a:lnTo>
                    <a:pt x="178" y="300"/>
                  </a:lnTo>
                  <a:lnTo>
                    <a:pt x="170" y="300"/>
                  </a:lnTo>
                  <a:lnTo>
                    <a:pt x="166" y="302"/>
                  </a:lnTo>
                  <a:lnTo>
                    <a:pt x="162" y="302"/>
                  </a:lnTo>
                  <a:lnTo>
                    <a:pt x="156" y="300"/>
                  </a:lnTo>
                  <a:lnTo>
                    <a:pt x="158" y="294"/>
                  </a:lnTo>
                  <a:lnTo>
                    <a:pt x="158" y="290"/>
                  </a:lnTo>
                  <a:lnTo>
                    <a:pt x="156" y="282"/>
                  </a:lnTo>
                  <a:lnTo>
                    <a:pt x="152" y="280"/>
                  </a:lnTo>
                  <a:lnTo>
                    <a:pt x="152" y="276"/>
                  </a:lnTo>
                  <a:lnTo>
                    <a:pt x="154" y="254"/>
                  </a:lnTo>
                  <a:lnTo>
                    <a:pt x="152" y="232"/>
                  </a:lnTo>
                  <a:lnTo>
                    <a:pt x="146" y="234"/>
                  </a:lnTo>
                  <a:lnTo>
                    <a:pt x="138" y="234"/>
                  </a:lnTo>
                  <a:lnTo>
                    <a:pt x="134" y="232"/>
                  </a:lnTo>
                  <a:lnTo>
                    <a:pt x="132" y="230"/>
                  </a:lnTo>
                  <a:lnTo>
                    <a:pt x="130" y="228"/>
                  </a:lnTo>
                  <a:lnTo>
                    <a:pt x="110" y="228"/>
                  </a:lnTo>
                  <a:lnTo>
                    <a:pt x="110" y="236"/>
                  </a:lnTo>
                  <a:lnTo>
                    <a:pt x="108" y="240"/>
                  </a:lnTo>
                  <a:lnTo>
                    <a:pt x="106" y="242"/>
                  </a:lnTo>
                  <a:lnTo>
                    <a:pt x="98" y="242"/>
                  </a:lnTo>
                  <a:lnTo>
                    <a:pt x="86" y="242"/>
                  </a:lnTo>
                  <a:lnTo>
                    <a:pt x="82" y="242"/>
                  </a:lnTo>
                  <a:lnTo>
                    <a:pt x="80" y="240"/>
                  </a:lnTo>
                  <a:lnTo>
                    <a:pt x="72" y="232"/>
                  </a:lnTo>
                  <a:lnTo>
                    <a:pt x="66" y="220"/>
                  </a:lnTo>
                  <a:lnTo>
                    <a:pt x="66" y="208"/>
                  </a:lnTo>
                  <a:lnTo>
                    <a:pt x="2" y="208"/>
                  </a:lnTo>
                  <a:lnTo>
                    <a:pt x="0" y="202"/>
                  </a:lnTo>
                  <a:lnTo>
                    <a:pt x="2" y="190"/>
                  </a:lnTo>
                  <a:lnTo>
                    <a:pt x="4" y="186"/>
                  </a:lnTo>
                  <a:lnTo>
                    <a:pt x="8" y="184"/>
                  </a:lnTo>
                  <a:lnTo>
                    <a:pt x="14" y="184"/>
                  </a:lnTo>
                  <a:lnTo>
                    <a:pt x="16" y="184"/>
                  </a:lnTo>
                  <a:lnTo>
                    <a:pt x="20" y="184"/>
                  </a:lnTo>
                  <a:lnTo>
                    <a:pt x="22" y="182"/>
                  </a:lnTo>
                  <a:lnTo>
                    <a:pt x="24" y="180"/>
                  </a:lnTo>
                  <a:lnTo>
                    <a:pt x="26" y="180"/>
                  </a:lnTo>
                  <a:lnTo>
                    <a:pt x="30" y="180"/>
                  </a:lnTo>
                  <a:lnTo>
                    <a:pt x="30" y="184"/>
                  </a:lnTo>
                  <a:lnTo>
                    <a:pt x="32" y="184"/>
                  </a:lnTo>
                  <a:lnTo>
                    <a:pt x="36" y="184"/>
                  </a:lnTo>
                  <a:lnTo>
                    <a:pt x="42" y="184"/>
                  </a:lnTo>
                  <a:lnTo>
                    <a:pt x="46" y="182"/>
                  </a:lnTo>
                  <a:lnTo>
                    <a:pt x="50" y="176"/>
                  </a:lnTo>
                  <a:lnTo>
                    <a:pt x="52" y="168"/>
                  </a:lnTo>
                  <a:lnTo>
                    <a:pt x="56" y="156"/>
                  </a:lnTo>
                  <a:lnTo>
                    <a:pt x="56" y="142"/>
                  </a:lnTo>
                  <a:lnTo>
                    <a:pt x="60" y="140"/>
                  </a:lnTo>
                  <a:lnTo>
                    <a:pt x="64" y="136"/>
                  </a:lnTo>
                  <a:lnTo>
                    <a:pt x="66" y="126"/>
                  </a:lnTo>
                  <a:lnTo>
                    <a:pt x="70" y="122"/>
                  </a:lnTo>
                  <a:lnTo>
                    <a:pt x="74" y="118"/>
                  </a:lnTo>
                  <a:lnTo>
                    <a:pt x="78" y="116"/>
                  </a:lnTo>
                  <a:lnTo>
                    <a:pt x="80" y="112"/>
                  </a:lnTo>
                  <a:lnTo>
                    <a:pt x="82" y="108"/>
                  </a:lnTo>
                  <a:lnTo>
                    <a:pt x="80" y="104"/>
                  </a:lnTo>
                  <a:lnTo>
                    <a:pt x="80" y="102"/>
                  </a:lnTo>
                  <a:lnTo>
                    <a:pt x="80" y="98"/>
                  </a:lnTo>
                  <a:lnTo>
                    <a:pt x="92" y="68"/>
                  </a:lnTo>
                  <a:lnTo>
                    <a:pt x="96" y="54"/>
                  </a:lnTo>
                  <a:lnTo>
                    <a:pt x="98" y="44"/>
                  </a:lnTo>
                  <a:lnTo>
                    <a:pt x="96" y="40"/>
                  </a:lnTo>
                  <a:lnTo>
                    <a:pt x="96" y="38"/>
                  </a:lnTo>
                  <a:lnTo>
                    <a:pt x="94" y="36"/>
                  </a:lnTo>
                  <a:lnTo>
                    <a:pt x="94" y="34"/>
                  </a:lnTo>
                  <a:lnTo>
                    <a:pt x="96" y="24"/>
                  </a:lnTo>
                  <a:lnTo>
                    <a:pt x="98" y="16"/>
                  </a:lnTo>
                  <a:lnTo>
                    <a:pt x="100" y="12"/>
                  </a:lnTo>
                  <a:lnTo>
                    <a:pt x="104" y="10"/>
                  </a:lnTo>
                  <a:lnTo>
                    <a:pt x="108" y="6"/>
                  </a:lnTo>
                  <a:lnTo>
                    <a:pt x="110" y="6"/>
                  </a:lnTo>
                  <a:lnTo>
                    <a:pt x="116" y="6"/>
                  </a:lnTo>
                  <a:lnTo>
                    <a:pt x="122" y="8"/>
                  </a:lnTo>
                  <a:lnTo>
                    <a:pt x="134" y="14"/>
                  </a:lnTo>
                  <a:lnTo>
                    <a:pt x="144" y="20"/>
                  </a:lnTo>
                  <a:lnTo>
                    <a:pt x="152" y="20"/>
                  </a:lnTo>
                  <a:lnTo>
                    <a:pt x="160" y="20"/>
                  </a:lnTo>
                  <a:lnTo>
                    <a:pt x="162" y="20"/>
                  </a:lnTo>
                  <a:lnTo>
                    <a:pt x="162" y="18"/>
                  </a:lnTo>
                  <a:lnTo>
                    <a:pt x="164" y="14"/>
                  </a:lnTo>
                  <a:lnTo>
                    <a:pt x="166" y="12"/>
                  </a:lnTo>
                  <a:lnTo>
                    <a:pt x="170" y="14"/>
                  </a:lnTo>
                  <a:lnTo>
                    <a:pt x="172" y="14"/>
                  </a:lnTo>
                  <a:lnTo>
                    <a:pt x="178" y="12"/>
                  </a:lnTo>
                  <a:lnTo>
                    <a:pt x="182" y="10"/>
                  </a:lnTo>
                  <a:lnTo>
                    <a:pt x="188" y="8"/>
                  </a:lnTo>
                  <a:lnTo>
                    <a:pt x="192" y="8"/>
                  </a:lnTo>
                  <a:lnTo>
                    <a:pt x="204" y="8"/>
                  </a:lnTo>
                  <a:lnTo>
                    <a:pt x="206" y="2"/>
                  </a:lnTo>
                  <a:lnTo>
                    <a:pt x="210" y="0"/>
                  </a:lnTo>
                  <a:lnTo>
                    <a:pt x="216" y="2"/>
                  </a:lnTo>
                  <a:lnTo>
                    <a:pt x="224" y="4"/>
                  </a:lnTo>
                  <a:lnTo>
                    <a:pt x="236" y="4"/>
                  </a:lnTo>
                  <a:lnTo>
                    <a:pt x="246" y="14"/>
                  </a:lnTo>
                  <a:lnTo>
                    <a:pt x="252" y="16"/>
                  </a:lnTo>
                  <a:lnTo>
                    <a:pt x="260" y="20"/>
                  </a:lnTo>
                  <a:lnTo>
                    <a:pt x="260" y="16"/>
                  </a:lnTo>
                  <a:lnTo>
                    <a:pt x="264" y="16"/>
                  </a:lnTo>
                  <a:lnTo>
                    <a:pt x="268" y="20"/>
                  </a:lnTo>
                  <a:lnTo>
                    <a:pt x="272" y="16"/>
                  </a:lnTo>
                  <a:lnTo>
                    <a:pt x="280" y="16"/>
                  </a:lnTo>
                  <a:lnTo>
                    <a:pt x="282" y="20"/>
                  </a:lnTo>
                  <a:lnTo>
                    <a:pt x="284" y="24"/>
                  </a:lnTo>
                  <a:lnTo>
                    <a:pt x="294" y="32"/>
                  </a:lnTo>
                  <a:lnTo>
                    <a:pt x="296" y="44"/>
                  </a:lnTo>
                  <a:lnTo>
                    <a:pt x="296" y="50"/>
                  </a:lnTo>
                  <a:lnTo>
                    <a:pt x="298" y="54"/>
                  </a:lnTo>
                  <a:lnTo>
                    <a:pt x="298" y="64"/>
                  </a:lnTo>
                  <a:lnTo>
                    <a:pt x="292" y="72"/>
                  </a:lnTo>
                  <a:lnTo>
                    <a:pt x="286" y="80"/>
                  </a:lnTo>
                  <a:lnTo>
                    <a:pt x="280" y="92"/>
                  </a:lnTo>
                  <a:lnTo>
                    <a:pt x="274" y="102"/>
                  </a:lnTo>
                  <a:lnTo>
                    <a:pt x="274" y="124"/>
                  </a:lnTo>
                  <a:lnTo>
                    <a:pt x="272" y="128"/>
                  </a:lnTo>
                  <a:lnTo>
                    <a:pt x="268" y="132"/>
                  </a:lnTo>
                  <a:lnTo>
                    <a:pt x="266" y="138"/>
                  </a:lnTo>
                  <a:lnTo>
                    <a:pt x="266" y="148"/>
                  </a:lnTo>
                  <a:lnTo>
                    <a:pt x="268" y="152"/>
                  </a:lnTo>
                  <a:lnTo>
                    <a:pt x="272" y="154"/>
                  </a:lnTo>
                  <a:lnTo>
                    <a:pt x="272" y="156"/>
                  </a:lnTo>
                  <a:lnTo>
                    <a:pt x="270" y="160"/>
                  </a:lnTo>
                  <a:lnTo>
                    <a:pt x="270" y="164"/>
                  </a:lnTo>
                  <a:lnTo>
                    <a:pt x="270" y="168"/>
                  </a:lnTo>
                  <a:lnTo>
                    <a:pt x="272" y="174"/>
                  </a:lnTo>
                  <a:lnTo>
                    <a:pt x="274" y="182"/>
                  </a:lnTo>
                  <a:lnTo>
                    <a:pt x="272" y="186"/>
                  </a:lnTo>
                  <a:lnTo>
                    <a:pt x="272" y="192"/>
                  </a:lnTo>
                  <a:lnTo>
                    <a:pt x="272" y="196"/>
                  </a:lnTo>
                  <a:lnTo>
                    <a:pt x="272" y="198"/>
                  </a:lnTo>
                  <a:lnTo>
                    <a:pt x="274" y="202"/>
                  </a:lnTo>
                  <a:lnTo>
                    <a:pt x="272" y="206"/>
                  </a:lnTo>
                  <a:lnTo>
                    <a:pt x="272" y="208"/>
                  </a:lnTo>
                  <a:lnTo>
                    <a:pt x="272" y="214"/>
                  </a:lnTo>
                  <a:lnTo>
                    <a:pt x="278" y="218"/>
                  </a:lnTo>
                  <a:lnTo>
                    <a:pt x="282" y="224"/>
                  </a:lnTo>
                  <a:lnTo>
                    <a:pt x="288" y="228"/>
                  </a:lnTo>
                  <a:lnTo>
                    <a:pt x="288" y="234"/>
                  </a:lnTo>
                  <a:lnTo>
                    <a:pt x="290" y="240"/>
                  </a:lnTo>
                  <a:lnTo>
                    <a:pt x="292" y="248"/>
                  </a:lnTo>
                  <a:lnTo>
                    <a:pt x="290" y="24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71" name="Freeform 126"/>
            <p:cNvSpPr>
              <a:spLocks/>
            </p:cNvSpPr>
            <p:nvPr/>
          </p:nvSpPr>
          <p:spPr bwMode="auto">
            <a:xfrm>
              <a:off x="5330841" y="4876935"/>
              <a:ext cx="255990" cy="471243"/>
            </a:xfrm>
            <a:custGeom>
              <a:avLst/>
              <a:gdLst>
                <a:gd name="T0" fmla="*/ 2147483647 w 174"/>
                <a:gd name="T1" fmla="*/ 2147483647 h 298"/>
                <a:gd name="T2" fmla="*/ 2147483647 w 174"/>
                <a:gd name="T3" fmla="*/ 2147483647 h 298"/>
                <a:gd name="T4" fmla="*/ 2147483647 w 174"/>
                <a:gd name="T5" fmla="*/ 2147483647 h 298"/>
                <a:gd name="T6" fmla="*/ 2147483647 w 174"/>
                <a:gd name="T7" fmla="*/ 2147483647 h 298"/>
                <a:gd name="T8" fmla="*/ 2147483647 w 174"/>
                <a:gd name="T9" fmla="*/ 2147483647 h 298"/>
                <a:gd name="T10" fmla="*/ 2147483647 w 174"/>
                <a:gd name="T11" fmla="*/ 2147483647 h 298"/>
                <a:gd name="T12" fmla="*/ 2147483647 w 174"/>
                <a:gd name="T13" fmla="*/ 2147483647 h 298"/>
                <a:gd name="T14" fmla="*/ 2147483647 w 174"/>
                <a:gd name="T15" fmla="*/ 2147483647 h 298"/>
                <a:gd name="T16" fmla="*/ 2147483647 w 174"/>
                <a:gd name="T17" fmla="*/ 2147483647 h 298"/>
                <a:gd name="T18" fmla="*/ 2147483647 w 174"/>
                <a:gd name="T19" fmla="*/ 2147483647 h 298"/>
                <a:gd name="T20" fmla="*/ 2147483647 w 174"/>
                <a:gd name="T21" fmla="*/ 2147483647 h 298"/>
                <a:gd name="T22" fmla="*/ 2147483647 w 174"/>
                <a:gd name="T23" fmla="*/ 2147483647 h 298"/>
                <a:gd name="T24" fmla="*/ 2147483647 w 174"/>
                <a:gd name="T25" fmla="*/ 2147483647 h 298"/>
                <a:gd name="T26" fmla="*/ 2147483647 w 174"/>
                <a:gd name="T27" fmla="*/ 2147483647 h 298"/>
                <a:gd name="T28" fmla="*/ 2147483647 w 174"/>
                <a:gd name="T29" fmla="*/ 2147483647 h 298"/>
                <a:gd name="T30" fmla="*/ 2147483647 w 174"/>
                <a:gd name="T31" fmla="*/ 2147483647 h 298"/>
                <a:gd name="T32" fmla="*/ 2147483647 w 174"/>
                <a:gd name="T33" fmla="*/ 2147483647 h 298"/>
                <a:gd name="T34" fmla="*/ 2147483647 w 174"/>
                <a:gd name="T35" fmla="*/ 2147483647 h 298"/>
                <a:gd name="T36" fmla="*/ 2147483647 w 174"/>
                <a:gd name="T37" fmla="*/ 2147483647 h 298"/>
                <a:gd name="T38" fmla="*/ 2147483647 w 174"/>
                <a:gd name="T39" fmla="*/ 2147483647 h 298"/>
                <a:gd name="T40" fmla="*/ 2147483647 w 174"/>
                <a:gd name="T41" fmla="*/ 2147483647 h 298"/>
                <a:gd name="T42" fmla="*/ 2147483647 w 174"/>
                <a:gd name="T43" fmla="*/ 2147483647 h 298"/>
                <a:gd name="T44" fmla="*/ 2147483647 w 174"/>
                <a:gd name="T45" fmla="*/ 2147483647 h 298"/>
                <a:gd name="T46" fmla="*/ 2147483647 w 174"/>
                <a:gd name="T47" fmla="*/ 2147483647 h 298"/>
                <a:gd name="T48" fmla="*/ 2147483647 w 174"/>
                <a:gd name="T49" fmla="*/ 2147483647 h 298"/>
                <a:gd name="T50" fmla="*/ 2147483647 w 174"/>
                <a:gd name="T51" fmla="*/ 2147483647 h 298"/>
                <a:gd name="T52" fmla="*/ 2147483647 w 174"/>
                <a:gd name="T53" fmla="*/ 2147483647 h 298"/>
                <a:gd name="T54" fmla="*/ 2147483647 w 174"/>
                <a:gd name="T55" fmla="*/ 2147483647 h 298"/>
                <a:gd name="T56" fmla="*/ 2147483647 w 174"/>
                <a:gd name="T57" fmla="*/ 2147483647 h 298"/>
                <a:gd name="T58" fmla="*/ 2147483647 w 174"/>
                <a:gd name="T59" fmla="*/ 2147483647 h 298"/>
                <a:gd name="T60" fmla="*/ 2147483647 w 174"/>
                <a:gd name="T61" fmla="*/ 2147483647 h 298"/>
                <a:gd name="T62" fmla="*/ 2147483647 w 174"/>
                <a:gd name="T63" fmla="*/ 2147483647 h 298"/>
                <a:gd name="T64" fmla="*/ 2147483647 w 174"/>
                <a:gd name="T65" fmla="*/ 2147483647 h 298"/>
                <a:gd name="T66" fmla="*/ 2147483647 w 174"/>
                <a:gd name="T67" fmla="*/ 2147483647 h 298"/>
                <a:gd name="T68" fmla="*/ 2147483647 w 174"/>
                <a:gd name="T69" fmla="*/ 2147483647 h 298"/>
                <a:gd name="T70" fmla="*/ 2147483647 w 174"/>
                <a:gd name="T71" fmla="*/ 2147483647 h 298"/>
                <a:gd name="T72" fmla="*/ 2147483647 w 174"/>
                <a:gd name="T73" fmla="*/ 2147483647 h 298"/>
                <a:gd name="T74" fmla="*/ 2147483647 w 174"/>
                <a:gd name="T75" fmla="*/ 2147483647 h 298"/>
                <a:gd name="T76" fmla="*/ 2147483647 w 174"/>
                <a:gd name="T77" fmla="*/ 2147483647 h 298"/>
                <a:gd name="T78" fmla="*/ 2147483647 w 174"/>
                <a:gd name="T79" fmla="*/ 2147483647 h 298"/>
                <a:gd name="T80" fmla="*/ 2147483647 w 174"/>
                <a:gd name="T81" fmla="*/ 2147483647 h 298"/>
                <a:gd name="T82" fmla="*/ 2147483647 w 174"/>
                <a:gd name="T83" fmla="*/ 2147483647 h 298"/>
                <a:gd name="T84" fmla="*/ 2147483647 w 174"/>
                <a:gd name="T85" fmla="*/ 2147483647 h 298"/>
                <a:gd name="T86" fmla="*/ 2147483647 w 174"/>
                <a:gd name="T87" fmla="*/ 2147483647 h 298"/>
                <a:gd name="T88" fmla="*/ 0 w 174"/>
                <a:gd name="T89" fmla="*/ 2147483647 h 298"/>
                <a:gd name="T90" fmla="*/ 2147483647 w 174"/>
                <a:gd name="T91" fmla="*/ 2147483647 h 298"/>
                <a:gd name="T92" fmla="*/ 2147483647 w 174"/>
                <a:gd name="T93" fmla="*/ 2147483647 h 298"/>
                <a:gd name="T94" fmla="*/ 2147483647 w 174"/>
                <a:gd name="T95" fmla="*/ 2147483647 h 298"/>
                <a:gd name="T96" fmla="*/ 2147483647 w 174"/>
                <a:gd name="T97" fmla="*/ 2147483647 h 298"/>
                <a:gd name="T98" fmla="*/ 2147483647 w 174"/>
                <a:gd name="T99" fmla="*/ 2147483647 h 298"/>
                <a:gd name="T100" fmla="*/ 2147483647 w 174"/>
                <a:gd name="T101" fmla="*/ 2147483647 h 298"/>
                <a:gd name="T102" fmla="*/ 2147483647 w 174"/>
                <a:gd name="T103" fmla="*/ 2147483647 h 298"/>
                <a:gd name="T104" fmla="*/ 2147483647 w 174"/>
                <a:gd name="T105" fmla="*/ 2147483647 h 298"/>
                <a:gd name="T106" fmla="*/ 2147483647 w 174"/>
                <a:gd name="T107" fmla="*/ 2147483647 h 298"/>
                <a:gd name="T108" fmla="*/ 2147483647 w 174"/>
                <a:gd name="T109" fmla="*/ 2147483647 h 298"/>
                <a:gd name="T110" fmla="*/ 2147483647 w 174"/>
                <a:gd name="T111" fmla="*/ 2147483647 h 298"/>
                <a:gd name="T112" fmla="*/ 2147483647 w 174"/>
                <a:gd name="T113" fmla="*/ 2147483647 h 298"/>
                <a:gd name="T114" fmla="*/ 2147483647 w 174"/>
                <a:gd name="T115" fmla="*/ 2147483647 h 29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4"/>
                <a:gd name="T175" fmla="*/ 0 h 298"/>
                <a:gd name="T176" fmla="*/ 174 w 174"/>
                <a:gd name="T177" fmla="*/ 298 h 29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4" h="298">
                  <a:moveTo>
                    <a:pt x="30" y="298"/>
                  </a:moveTo>
                  <a:lnTo>
                    <a:pt x="32" y="288"/>
                  </a:lnTo>
                  <a:lnTo>
                    <a:pt x="32" y="282"/>
                  </a:lnTo>
                  <a:lnTo>
                    <a:pt x="34" y="274"/>
                  </a:lnTo>
                  <a:lnTo>
                    <a:pt x="38" y="270"/>
                  </a:lnTo>
                  <a:lnTo>
                    <a:pt x="44" y="268"/>
                  </a:lnTo>
                  <a:lnTo>
                    <a:pt x="50" y="264"/>
                  </a:lnTo>
                  <a:lnTo>
                    <a:pt x="66" y="258"/>
                  </a:lnTo>
                  <a:lnTo>
                    <a:pt x="72" y="254"/>
                  </a:lnTo>
                  <a:lnTo>
                    <a:pt x="74" y="248"/>
                  </a:lnTo>
                  <a:lnTo>
                    <a:pt x="78" y="232"/>
                  </a:lnTo>
                  <a:lnTo>
                    <a:pt x="78" y="218"/>
                  </a:lnTo>
                  <a:lnTo>
                    <a:pt x="78" y="210"/>
                  </a:lnTo>
                  <a:lnTo>
                    <a:pt x="76" y="204"/>
                  </a:lnTo>
                  <a:lnTo>
                    <a:pt x="74" y="196"/>
                  </a:lnTo>
                  <a:lnTo>
                    <a:pt x="74" y="192"/>
                  </a:lnTo>
                  <a:lnTo>
                    <a:pt x="74" y="186"/>
                  </a:lnTo>
                  <a:lnTo>
                    <a:pt x="70" y="182"/>
                  </a:lnTo>
                  <a:lnTo>
                    <a:pt x="70" y="178"/>
                  </a:lnTo>
                  <a:lnTo>
                    <a:pt x="70" y="172"/>
                  </a:lnTo>
                  <a:lnTo>
                    <a:pt x="72" y="168"/>
                  </a:lnTo>
                  <a:lnTo>
                    <a:pt x="76" y="162"/>
                  </a:lnTo>
                  <a:lnTo>
                    <a:pt x="86" y="156"/>
                  </a:lnTo>
                  <a:lnTo>
                    <a:pt x="94" y="152"/>
                  </a:lnTo>
                  <a:lnTo>
                    <a:pt x="100" y="148"/>
                  </a:lnTo>
                  <a:lnTo>
                    <a:pt x="102" y="140"/>
                  </a:lnTo>
                  <a:lnTo>
                    <a:pt x="108" y="134"/>
                  </a:lnTo>
                  <a:lnTo>
                    <a:pt x="112" y="128"/>
                  </a:lnTo>
                  <a:lnTo>
                    <a:pt x="130" y="116"/>
                  </a:lnTo>
                  <a:lnTo>
                    <a:pt x="150" y="108"/>
                  </a:lnTo>
                  <a:lnTo>
                    <a:pt x="156" y="100"/>
                  </a:lnTo>
                  <a:lnTo>
                    <a:pt x="162" y="94"/>
                  </a:lnTo>
                  <a:lnTo>
                    <a:pt x="168" y="84"/>
                  </a:lnTo>
                  <a:lnTo>
                    <a:pt x="168" y="76"/>
                  </a:lnTo>
                  <a:lnTo>
                    <a:pt x="168" y="66"/>
                  </a:lnTo>
                  <a:lnTo>
                    <a:pt x="170" y="56"/>
                  </a:lnTo>
                  <a:lnTo>
                    <a:pt x="170" y="50"/>
                  </a:lnTo>
                  <a:lnTo>
                    <a:pt x="174" y="48"/>
                  </a:lnTo>
                  <a:lnTo>
                    <a:pt x="172" y="22"/>
                  </a:lnTo>
                  <a:lnTo>
                    <a:pt x="172" y="10"/>
                  </a:lnTo>
                  <a:lnTo>
                    <a:pt x="174" y="0"/>
                  </a:lnTo>
                  <a:lnTo>
                    <a:pt x="166" y="2"/>
                  </a:lnTo>
                  <a:lnTo>
                    <a:pt x="158" y="2"/>
                  </a:lnTo>
                  <a:lnTo>
                    <a:pt x="154" y="6"/>
                  </a:lnTo>
                  <a:lnTo>
                    <a:pt x="144" y="10"/>
                  </a:lnTo>
                  <a:lnTo>
                    <a:pt x="130" y="14"/>
                  </a:lnTo>
                  <a:lnTo>
                    <a:pt x="126" y="16"/>
                  </a:lnTo>
                  <a:lnTo>
                    <a:pt x="124" y="18"/>
                  </a:lnTo>
                  <a:lnTo>
                    <a:pt x="122" y="20"/>
                  </a:lnTo>
                  <a:lnTo>
                    <a:pt x="118" y="20"/>
                  </a:lnTo>
                  <a:lnTo>
                    <a:pt x="114" y="20"/>
                  </a:lnTo>
                  <a:lnTo>
                    <a:pt x="112" y="18"/>
                  </a:lnTo>
                  <a:lnTo>
                    <a:pt x="108" y="18"/>
                  </a:lnTo>
                  <a:lnTo>
                    <a:pt x="106" y="20"/>
                  </a:lnTo>
                  <a:lnTo>
                    <a:pt x="104" y="22"/>
                  </a:lnTo>
                  <a:lnTo>
                    <a:pt x="100" y="22"/>
                  </a:lnTo>
                  <a:lnTo>
                    <a:pt x="74" y="20"/>
                  </a:lnTo>
                  <a:lnTo>
                    <a:pt x="72" y="28"/>
                  </a:lnTo>
                  <a:lnTo>
                    <a:pt x="70" y="36"/>
                  </a:lnTo>
                  <a:lnTo>
                    <a:pt x="72" y="42"/>
                  </a:lnTo>
                  <a:lnTo>
                    <a:pt x="74" y="48"/>
                  </a:lnTo>
                  <a:lnTo>
                    <a:pt x="80" y="56"/>
                  </a:lnTo>
                  <a:lnTo>
                    <a:pt x="88" y="68"/>
                  </a:lnTo>
                  <a:lnTo>
                    <a:pt x="92" y="74"/>
                  </a:lnTo>
                  <a:lnTo>
                    <a:pt x="92" y="80"/>
                  </a:lnTo>
                  <a:lnTo>
                    <a:pt x="92" y="88"/>
                  </a:lnTo>
                  <a:lnTo>
                    <a:pt x="90" y="94"/>
                  </a:lnTo>
                  <a:lnTo>
                    <a:pt x="88" y="100"/>
                  </a:lnTo>
                  <a:lnTo>
                    <a:pt x="86" y="102"/>
                  </a:lnTo>
                  <a:lnTo>
                    <a:pt x="82" y="106"/>
                  </a:lnTo>
                  <a:lnTo>
                    <a:pt x="80" y="108"/>
                  </a:lnTo>
                  <a:lnTo>
                    <a:pt x="78" y="110"/>
                  </a:lnTo>
                  <a:lnTo>
                    <a:pt x="78" y="118"/>
                  </a:lnTo>
                  <a:lnTo>
                    <a:pt x="76" y="114"/>
                  </a:lnTo>
                  <a:lnTo>
                    <a:pt x="72" y="110"/>
                  </a:lnTo>
                  <a:lnTo>
                    <a:pt x="68" y="108"/>
                  </a:lnTo>
                  <a:lnTo>
                    <a:pt x="66" y="100"/>
                  </a:lnTo>
                  <a:lnTo>
                    <a:pt x="68" y="90"/>
                  </a:lnTo>
                  <a:lnTo>
                    <a:pt x="70" y="82"/>
                  </a:lnTo>
                  <a:lnTo>
                    <a:pt x="70" y="72"/>
                  </a:lnTo>
                  <a:lnTo>
                    <a:pt x="62" y="72"/>
                  </a:lnTo>
                  <a:lnTo>
                    <a:pt x="56" y="72"/>
                  </a:lnTo>
                  <a:lnTo>
                    <a:pt x="52" y="70"/>
                  </a:lnTo>
                  <a:lnTo>
                    <a:pt x="50" y="64"/>
                  </a:lnTo>
                  <a:lnTo>
                    <a:pt x="44" y="64"/>
                  </a:lnTo>
                  <a:lnTo>
                    <a:pt x="34" y="70"/>
                  </a:lnTo>
                  <a:lnTo>
                    <a:pt x="22" y="72"/>
                  </a:lnTo>
                  <a:lnTo>
                    <a:pt x="12" y="76"/>
                  </a:lnTo>
                  <a:lnTo>
                    <a:pt x="6" y="80"/>
                  </a:lnTo>
                  <a:lnTo>
                    <a:pt x="0" y="82"/>
                  </a:lnTo>
                  <a:lnTo>
                    <a:pt x="2" y="98"/>
                  </a:lnTo>
                  <a:lnTo>
                    <a:pt x="18" y="102"/>
                  </a:lnTo>
                  <a:lnTo>
                    <a:pt x="30" y="106"/>
                  </a:lnTo>
                  <a:lnTo>
                    <a:pt x="36" y="110"/>
                  </a:lnTo>
                  <a:lnTo>
                    <a:pt x="40" y="114"/>
                  </a:lnTo>
                  <a:lnTo>
                    <a:pt x="44" y="120"/>
                  </a:lnTo>
                  <a:lnTo>
                    <a:pt x="44" y="128"/>
                  </a:lnTo>
                  <a:lnTo>
                    <a:pt x="44" y="136"/>
                  </a:lnTo>
                  <a:lnTo>
                    <a:pt x="42" y="142"/>
                  </a:lnTo>
                  <a:lnTo>
                    <a:pt x="40" y="148"/>
                  </a:lnTo>
                  <a:lnTo>
                    <a:pt x="40" y="158"/>
                  </a:lnTo>
                  <a:lnTo>
                    <a:pt x="40" y="168"/>
                  </a:lnTo>
                  <a:lnTo>
                    <a:pt x="38" y="178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18" y="208"/>
                  </a:lnTo>
                  <a:lnTo>
                    <a:pt x="14" y="218"/>
                  </a:lnTo>
                  <a:lnTo>
                    <a:pt x="14" y="226"/>
                  </a:lnTo>
                  <a:lnTo>
                    <a:pt x="18" y="234"/>
                  </a:lnTo>
                  <a:lnTo>
                    <a:pt x="20" y="242"/>
                  </a:lnTo>
                  <a:lnTo>
                    <a:pt x="22" y="250"/>
                  </a:lnTo>
                  <a:lnTo>
                    <a:pt x="20" y="258"/>
                  </a:lnTo>
                  <a:lnTo>
                    <a:pt x="18" y="264"/>
                  </a:lnTo>
                  <a:lnTo>
                    <a:pt x="18" y="298"/>
                  </a:lnTo>
                  <a:lnTo>
                    <a:pt x="28" y="298"/>
                  </a:lnTo>
                  <a:lnTo>
                    <a:pt x="30" y="29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72" name="Freeform 127"/>
            <p:cNvSpPr>
              <a:spLocks/>
            </p:cNvSpPr>
            <p:nvPr/>
          </p:nvSpPr>
          <p:spPr bwMode="auto">
            <a:xfrm>
              <a:off x="5004511" y="5208796"/>
              <a:ext cx="374760" cy="369029"/>
            </a:xfrm>
            <a:custGeom>
              <a:avLst/>
              <a:gdLst>
                <a:gd name="T0" fmla="*/ 2147483647 w 256"/>
                <a:gd name="T1" fmla="*/ 2147483647 h 234"/>
                <a:gd name="T2" fmla="*/ 2147483647 w 256"/>
                <a:gd name="T3" fmla="*/ 2147483647 h 234"/>
                <a:gd name="T4" fmla="*/ 2147483647 w 256"/>
                <a:gd name="T5" fmla="*/ 2147483647 h 234"/>
                <a:gd name="T6" fmla="*/ 2147483647 w 256"/>
                <a:gd name="T7" fmla="*/ 2147483647 h 234"/>
                <a:gd name="T8" fmla="*/ 2147483647 w 256"/>
                <a:gd name="T9" fmla="*/ 2147483647 h 234"/>
                <a:gd name="T10" fmla="*/ 2147483647 w 256"/>
                <a:gd name="T11" fmla="*/ 2147483647 h 234"/>
                <a:gd name="T12" fmla="*/ 2147483647 w 256"/>
                <a:gd name="T13" fmla="*/ 2147483647 h 234"/>
                <a:gd name="T14" fmla="*/ 2147483647 w 256"/>
                <a:gd name="T15" fmla="*/ 2147483647 h 234"/>
                <a:gd name="T16" fmla="*/ 2147483647 w 256"/>
                <a:gd name="T17" fmla="*/ 2147483647 h 234"/>
                <a:gd name="T18" fmla="*/ 2147483647 w 256"/>
                <a:gd name="T19" fmla="*/ 2147483647 h 234"/>
                <a:gd name="T20" fmla="*/ 2147483647 w 256"/>
                <a:gd name="T21" fmla="*/ 2147483647 h 234"/>
                <a:gd name="T22" fmla="*/ 2147483647 w 256"/>
                <a:gd name="T23" fmla="*/ 2147483647 h 234"/>
                <a:gd name="T24" fmla="*/ 2147483647 w 256"/>
                <a:gd name="T25" fmla="*/ 2147483647 h 234"/>
                <a:gd name="T26" fmla="*/ 2147483647 w 256"/>
                <a:gd name="T27" fmla="*/ 2147483647 h 234"/>
                <a:gd name="T28" fmla="*/ 2147483647 w 256"/>
                <a:gd name="T29" fmla="*/ 2147483647 h 234"/>
                <a:gd name="T30" fmla="*/ 2147483647 w 256"/>
                <a:gd name="T31" fmla="*/ 2147483647 h 234"/>
                <a:gd name="T32" fmla="*/ 2147483647 w 256"/>
                <a:gd name="T33" fmla="*/ 2147483647 h 234"/>
                <a:gd name="T34" fmla="*/ 2147483647 w 256"/>
                <a:gd name="T35" fmla="*/ 2147483647 h 234"/>
                <a:gd name="T36" fmla="*/ 2147483647 w 256"/>
                <a:gd name="T37" fmla="*/ 2147483647 h 234"/>
                <a:gd name="T38" fmla="*/ 2147483647 w 256"/>
                <a:gd name="T39" fmla="*/ 2147483647 h 234"/>
                <a:gd name="T40" fmla="*/ 2147483647 w 256"/>
                <a:gd name="T41" fmla="*/ 2147483647 h 234"/>
                <a:gd name="T42" fmla="*/ 0 w 256"/>
                <a:gd name="T43" fmla="*/ 2147483647 h 234"/>
                <a:gd name="T44" fmla="*/ 2147483647 w 256"/>
                <a:gd name="T45" fmla="*/ 2147483647 h 234"/>
                <a:gd name="T46" fmla="*/ 2147483647 w 256"/>
                <a:gd name="T47" fmla="*/ 2147483647 h 234"/>
                <a:gd name="T48" fmla="*/ 2147483647 w 256"/>
                <a:gd name="T49" fmla="*/ 2147483647 h 234"/>
                <a:gd name="T50" fmla="*/ 2147483647 w 256"/>
                <a:gd name="T51" fmla="*/ 2147483647 h 234"/>
                <a:gd name="T52" fmla="*/ 2147483647 w 256"/>
                <a:gd name="T53" fmla="*/ 2147483647 h 234"/>
                <a:gd name="T54" fmla="*/ 2147483647 w 256"/>
                <a:gd name="T55" fmla="*/ 2147483647 h 234"/>
                <a:gd name="T56" fmla="*/ 2147483647 w 256"/>
                <a:gd name="T57" fmla="*/ 2147483647 h 234"/>
                <a:gd name="T58" fmla="*/ 2147483647 w 256"/>
                <a:gd name="T59" fmla="*/ 2147483647 h 234"/>
                <a:gd name="T60" fmla="*/ 2147483647 w 256"/>
                <a:gd name="T61" fmla="*/ 2147483647 h 234"/>
                <a:gd name="T62" fmla="*/ 2147483647 w 256"/>
                <a:gd name="T63" fmla="*/ 2147483647 h 234"/>
                <a:gd name="T64" fmla="*/ 2147483647 w 256"/>
                <a:gd name="T65" fmla="*/ 2147483647 h 234"/>
                <a:gd name="T66" fmla="*/ 2147483647 w 256"/>
                <a:gd name="T67" fmla="*/ 2147483647 h 234"/>
                <a:gd name="T68" fmla="*/ 2147483647 w 256"/>
                <a:gd name="T69" fmla="*/ 2147483647 h 234"/>
                <a:gd name="T70" fmla="*/ 2147483647 w 256"/>
                <a:gd name="T71" fmla="*/ 2147483647 h 234"/>
                <a:gd name="T72" fmla="*/ 2147483647 w 256"/>
                <a:gd name="T73" fmla="*/ 2147483647 h 234"/>
                <a:gd name="T74" fmla="*/ 2147483647 w 256"/>
                <a:gd name="T75" fmla="*/ 2147483647 h 234"/>
                <a:gd name="T76" fmla="*/ 2147483647 w 256"/>
                <a:gd name="T77" fmla="*/ 2147483647 h 234"/>
                <a:gd name="T78" fmla="*/ 2147483647 w 256"/>
                <a:gd name="T79" fmla="*/ 2147483647 h 234"/>
                <a:gd name="T80" fmla="*/ 2147483647 w 256"/>
                <a:gd name="T81" fmla="*/ 2147483647 h 234"/>
                <a:gd name="T82" fmla="*/ 2147483647 w 256"/>
                <a:gd name="T83" fmla="*/ 2147483647 h 234"/>
                <a:gd name="T84" fmla="*/ 2147483647 w 256"/>
                <a:gd name="T85" fmla="*/ 2147483647 h 234"/>
                <a:gd name="T86" fmla="*/ 2147483647 w 256"/>
                <a:gd name="T87" fmla="*/ 2147483647 h 234"/>
                <a:gd name="T88" fmla="*/ 2147483647 w 256"/>
                <a:gd name="T89" fmla="*/ 2147483647 h 234"/>
                <a:gd name="T90" fmla="*/ 2147483647 w 256"/>
                <a:gd name="T91" fmla="*/ 2147483647 h 234"/>
                <a:gd name="T92" fmla="*/ 2147483647 w 256"/>
                <a:gd name="T93" fmla="*/ 2147483647 h 234"/>
                <a:gd name="T94" fmla="*/ 2147483647 w 256"/>
                <a:gd name="T95" fmla="*/ 2147483647 h 23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56"/>
                <a:gd name="T145" fmla="*/ 0 h 234"/>
                <a:gd name="T146" fmla="*/ 256 w 256"/>
                <a:gd name="T147" fmla="*/ 234 h 23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56" h="234">
                  <a:moveTo>
                    <a:pt x="254" y="88"/>
                  </a:moveTo>
                  <a:lnTo>
                    <a:pt x="252" y="92"/>
                  </a:lnTo>
                  <a:lnTo>
                    <a:pt x="254" y="98"/>
                  </a:lnTo>
                  <a:lnTo>
                    <a:pt x="256" y="100"/>
                  </a:lnTo>
                  <a:lnTo>
                    <a:pt x="256" y="104"/>
                  </a:lnTo>
                  <a:lnTo>
                    <a:pt x="256" y="108"/>
                  </a:lnTo>
                  <a:lnTo>
                    <a:pt x="254" y="114"/>
                  </a:lnTo>
                  <a:lnTo>
                    <a:pt x="248" y="118"/>
                  </a:lnTo>
                  <a:lnTo>
                    <a:pt x="236" y="126"/>
                  </a:lnTo>
                  <a:lnTo>
                    <a:pt x="226" y="136"/>
                  </a:lnTo>
                  <a:lnTo>
                    <a:pt x="218" y="146"/>
                  </a:lnTo>
                  <a:lnTo>
                    <a:pt x="206" y="170"/>
                  </a:lnTo>
                  <a:lnTo>
                    <a:pt x="190" y="188"/>
                  </a:lnTo>
                  <a:lnTo>
                    <a:pt x="182" y="198"/>
                  </a:lnTo>
                  <a:lnTo>
                    <a:pt x="172" y="204"/>
                  </a:lnTo>
                  <a:lnTo>
                    <a:pt x="162" y="206"/>
                  </a:lnTo>
                  <a:lnTo>
                    <a:pt x="156" y="208"/>
                  </a:lnTo>
                  <a:lnTo>
                    <a:pt x="146" y="212"/>
                  </a:lnTo>
                  <a:lnTo>
                    <a:pt x="136" y="216"/>
                  </a:lnTo>
                  <a:lnTo>
                    <a:pt x="132" y="220"/>
                  </a:lnTo>
                  <a:lnTo>
                    <a:pt x="126" y="222"/>
                  </a:lnTo>
                  <a:lnTo>
                    <a:pt x="112" y="222"/>
                  </a:lnTo>
                  <a:lnTo>
                    <a:pt x="98" y="220"/>
                  </a:lnTo>
                  <a:lnTo>
                    <a:pt x="82" y="220"/>
                  </a:lnTo>
                  <a:lnTo>
                    <a:pt x="80" y="224"/>
                  </a:lnTo>
                  <a:lnTo>
                    <a:pt x="78" y="228"/>
                  </a:lnTo>
                  <a:lnTo>
                    <a:pt x="68" y="228"/>
                  </a:lnTo>
                  <a:lnTo>
                    <a:pt x="58" y="228"/>
                  </a:lnTo>
                  <a:lnTo>
                    <a:pt x="52" y="230"/>
                  </a:lnTo>
                  <a:lnTo>
                    <a:pt x="46" y="234"/>
                  </a:lnTo>
                  <a:lnTo>
                    <a:pt x="28" y="220"/>
                  </a:lnTo>
                  <a:lnTo>
                    <a:pt x="22" y="210"/>
                  </a:lnTo>
                  <a:lnTo>
                    <a:pt x="20" y="204"/>
                  </a:lnTo>
                  <a:lnTo>
                    <a:pt x="22" y="200"/>
                  </a:lnTo>
                  <a:lnTo>
                    <a:pt x="24" y="194"/>
                  </a:lnTo>
                  <a:lnTo>
                    <a:pt x="24" y="184"/>
                  </a:lnTo>
                  <a:lnTo>
                    <a:pt x="24" y="178"/>
                  </a:lnTo>
                  <a:lnTo>
                    <a:pt x="20" y="174"/>
                  </a:lnTo>
                  <a:lnTo>
                    <a:pt x="16" y="170"/>
                  </a:lnTo>
                  <a:lnTo>
                    <a:pt x="16" y="166"/>
                  </a:lnTo>
                  <a:lnTo>
                    <a:pt x="14" y="150"/>
                  </a:lnTo>
                  <a:lnTo>
                    <a:pt x="10" y="140"/>
                  </a:lnTo>
                  <a:lnTo>
                    <a:pt x="6" y="132"/>
                  </a:lnTo>
                  <a:lnTo>
                    <a:pt x="0" y="122"/>
                  </a:lnTo>
                  <a:lnTo>
                    <a:pt x="4" y="118"/>
                  </a:lnTo>
                  <a:lnTo>
                    <a:pt x="6" y="114"/>
                  </a:lnTo>
                  <a:lnTo>
                    <a:pt x="10" y="114"/>
                  </a:lnTo>
                  <a:lnTo>
                    <a:pt x="14" y="120"/>
                  </a:lnTo>
                  <a:lnTo>
                    <a:pt x="20" y="124"/>
                  </a:lnTo>
                  <a:lnTo>
                    <a:pt x="24" y="126"/>
                  </a:lnTo>
                  <a:lnTo>
                    <a:pt x="32" y="126"/>
                  </a:lnTo>
                  <a:lnTo>
                    <a:pt x="42" y="126"/>
                  </a:lnTo>
                  <a:lnTo>
                    <a:pt x="48" y="122"/>
                  </a:lnTo>
                  <a:lnTo>
                    <a:pt x="52" y="118"/>
                  </a:lnTo>
                  <a:lnTo>
                    <a:pt x="56" y="116"/>
                  </a:lnTo>
                  <a:lnTo>
                    <a:pt x="54" y="54"/>
                  </a:lnTo>
                  <a:lnTo>
                    <a:pt x="60" y="56"/>
                  </a:lnTo>
                  <a:lnTo>
                    <a:pt x="68" y="64"/>
                  </a:lnTo>
                  <a:lnTo>
                    <a:pt x="70" y="68"/>
                  </a:lnTo>
                  <a:lnTo>
                    <a:pt x="70" y="74"/>
                  </a:lnTo>
                  <a:lnTo>
                    <a:pt x="68" y="82"/>
                  </a:lnTo>
                  <a:lnTo>
                    <a:pt x="66" y="90"/>
                  </a:lnTo>
                  <a:lnTo>
                    <a:pt x="82" y="90"/>
                  </a:lnTo>
                  <a:lnTo>
                    <a:pt x="90" y="84"/>
                  </a:lnTo>
                  <a:lnTo>
                    <a:pt x="98" y="72"/>
                  </a:lnTo>
                  <a:lnTo>
                    <a:pt x="106" y="64"/>
                  </a:lnTo>
                  <a:lnTo>
                    <a:pt x="110" y="60"/>
                  </a:lnTo>
                  <a:lnTo>
                    <a:pt x="116" y="62"/>
                  </a:lnTo>
                  <a:lnTo>
                    <a:pt x="122" y="64"/>
                  </a:lnTo>
                  <a:lnTo>
                    <a:pt x="126" y="68"/>
                  </a:lnTo>
                  <a:lnTo>
                    <a:pt x="132" y="70"/>
                  </a:lnTo>
                  <a:lnTo>
                    <a:pt x="138" y="68"/>
                  </a:lnTo>
                  <a:lnTo>
                    <a:pt x="142" y="64"/>
                  </a:lnTo>
                  <a:lnTo>
                    <a:pt x="146" y="60"/>
                  </a:lnTo>
                  <a:lnTo>
                    <a:pt x="148" y="54"/>
                  </a:lnTo>
                  <a:lnTo>
                    <a:pt x="152" y="50"/>
                  </a:lnTo>
                  <a:lnTo>
                    <a:pt x="154" y="48"/>
                  </a:lnTo>
                  <a:lnTo>
                    <a:pt x="158" y="46"/>
                  </a:lnTo>
                  <a:lnTo>
                    <a:pt x="160" y="44"/>
                  </a:lnTo>
                  <a:lnTo>
                    <a:pt x="172" y="32"/>
                  </a:lnTo>
                  <a:lnTo>
                    <a:pt x="182" y="20"/>
                  </a:lnTo>
                  <a:lnTo>
                    <a:pt x="188" y="10"/>
                  </a:lnTo>
                  <a:lnTo>
                    <a:pt x="194" y="6"/>
                  </a:lnTo>
                  <a:lnTo>
                    <a:pt x="202" y="2"/>
                  </a:lnTo>
                  <a:lnTo>
                    <a:pt x="210" y="0"/>
                  </a:lnTo>
                  <a:lnTo>
                    <a:pt x="216" y="2"/>
                  </a:lnTo>
                  <a:lnTo>
                    <a:pt x="222" y="4"/>
                  </a:lnTo>
                  <a:lnTo>
                    <a:pt x="228" y="6"/>
                  </a:lnTo>
                  <a:lnTo>
                    <a:pt x="238" y="8"/>
                  </a:lnTo>
                  <a:lnTo>
                    <a:pt x="238" y="16"/>
                  </a:lnTo>
                  <a:lnTo>
                    <a:pt x="242" y="24"/>
                  </a:lnTo>
                  <a:lnTo>
                    <a:pt x="244" y="32"/>
                  </a:lnTo>
                  <a:lnTo>
                    <a:pt x="246" y="40"/>
                  </a:lnTo>
                  <a:lnTo>
                    <a:pt x="244" y="48"/>
                  </a:lnTo>
                  <a:lnTo>
                    <a:pt x="242" y="54"/>
                  </a:lnTo>
                  <a:lnTo>
                    <a:pt x="242" y="88"/>
                  </a:lnTo>
                  <a:lnTo>
                    <a:pt x="254" y="8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73" name="Freeform 128"/>
            <p:cNvSpPr>
              <a:spLocks/>
            </p:cNvSpPr>
            <p:nvPr/>
          </p:nvSpPr>
          <p:spPr bwMode="auto">
            <a:xfrm>
              <a:off x="5244357" y="5398619"/>
              <a:ext cx="49583" cy="57080"/>
            </a:xfrm>
            <a:custGeom>
              <a:avLst/>
              <a:gdLst>
                <a:gd name="T0" fmla="*/ 2147483647 w 34"/>
                <a:gd name="T1" fmla="*/ 0 h 36"/>
                <a:gd name="T2" fmla="*/ 2147483647 w 34"/>
                <a:gd name="T3" fmla="*/ 0 h 36"/>
                <a:gd name="T4" fmla="*/ 2147483647 w 34"/>
                <a:gd name="T5" fmla="*/ 2147483647 h 36"/>
                <a:gd name="T6" fmla="*/ 2147483647 w 34"/>
                <a:gd name="T7" fmla="*/ 2147483647 h 36"/>
                <a:gd name="T8" fmla="*/ 0 w 34"/>
                <a:gd name="T9" fmla="*/ 2147483647 h 36"/>
                <a:gd name="T10" fmla="*/ 0 w 34"/>
                <a:gd name="T11" fmla="*/ 2147483647 h 36"/>
                <a:gd name="T12" fmla="*/ 2147483647 w 34"/>
                <a:gd name="T13" fmla="*/ 2147483647 h 36"/>
                <a:gd name="T14" fmla="*/ 2147483647 w 34"/>
                <a:gd name="T15" fmla="*/ 2147483647 h 36"/>
                <a:gd name="T16" fmla="*/ 2147483647 w 34"/>
                <a:gd name="T17" fmla="*/ 2147483647 h 36"/>
                <a:gd name="T18" fmla="*/ 2147483647 w 34"/>
                <a:gd name="T19" fmla="*/ 2147483647 h 36"/>
                <a:gd name="T20" fmla="*/ 2147483647 w 34"/>
                <a:gd name="T21" fmla="*/ 2147483647 h 36"/>
                <a:gd name="T22" fmla="*/ 2147483647 w 34"/>
                <a:gd name="T23" fmla="*/ 2147483647 h 36"/>
                <a:gd name="T24" fmla="*/ 2147483647 w 34"/>
                <a:gd name="T25" fmla="*/ 2147483647 h 36"/>
                <a:gd name="T26" fmla="*/ 2147483647 w 34"/>
                <a:gd name="T27" fmla="*/ 2147483647 h 36"/>
                <a:gd name="T28" fmla="*/ 2147483647 w 34"/>
                <a:gd name="T29" fmla="*/ 2147483647 h 36"/>
                <a:gd name="T30" fmla="*/ 2147483647 w 34"/>
                <a:gd name="T31" fmla="*/ 2147483647 h 36"/>
                <a:gd name="T32" fmla="*/ 2147483647 w 34"/>
                <a:gd name="T33" fmla="*/ 0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4"/>
                <a:gd name="T52" fmla="*/ 0 h 36"/>
                <a:gd name="T53" fmla="*/ 34 w 34"/>
                <a:gd name="T54" fmla="*/ 36 h 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4" h="36">
                  <a:moveTo>
                    <a:pt x="28" y="0"/>
                  </a:moveTo>
                  <a:lnTo>
                    <a:pt x="22" y="0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2"/>
                  </a:lnTo>
                  <a:lnTo>
                    <a:pt x="6" y="34"/>
                  </a:lnTo>
                  <a:lnTo>
                    <a:pt x="10" y="36"/>
                  </a:lnTo>
                  <a:lnTo>
                    <a:pt x="14" y="36"/>
                  </a:lnTo>
                  <a:lnTo>
                    <a:pt x="18" y="32"/>
                  </a:lnTo>
                  <a:lnTo>
                    <a:pt x="24" y="26"/>
                  </a:lnTo>
                  <a:lnTo>
                    <a:pt x="32" y="18"/>
                  </a:lnTo>
                  <a:lnTo>
                    <a:pt x="34" y="1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74" name="Freeform 129"/>
            <p:cNvSpPr>
              <a:spLocks/>
            </p:cNvSpPr>
            <p:nvPr/>
          </p:nvSpPr>
          <p:spPr bwMode="auto">
            <a:xfrm>
              <a:off x="5328534" y="5318974"/>
              <a:ext cx="28828" cy="38495"/>
            </a:xfrm>
            <a:custGeom>
              <a:avLst/>
              <a:gdLst>
                <a:gd name="T0" fmla="*/ 2147483647 w 20"/>
                <a:gd name="T1" fmla="*/ 2147483647 h 24"/>
                <a:gd name="T2" fmla="*/ 2147483647 w 20"/>
                <a:gd name="T3" fmla="*/ 2147483647 h 24"/>
                <a:gd name="T4" fmla="*/ 2147483647 w 20"/>
                <a:gd name="T5" fmla="*/ 2147483647 h 24"/>
                <a:gd name="T6" fmla="*/ 2147483647 w 20"/>
                <a:gd name="T7" fmla="*/ 2147483647 h 24"/>
                <a:gd name="T8" fmla="*/ 2147483647 w 20"/>
                <a:gd name="T9" fmla="*/ 2147483647 h 24"/>
                <a:gd name="T10" fmla="*/ 2147483647 w 20"/>
                <a:gd name="T11" fmla="*/ 2147483647 h 24"/>
                <a:gd name="T12" fmla="*/ 0 w 20"/>
                <a:gd name="T13" fmla="*/ 2147483647 h 24"/>
                <a:gd name="T14" fmla="*/ 0 w 20"/>
                <a:gd name="T15" fmla="*/ 2147483647 h 24"/>
                <a:gd name="T16" fmla="*/ 0 w 20"/>
                <a:gd name="T17" fmla="*/ 2147483647 h 24"/>
                <a:gd name="T18" fmla="*/ 2147483647 w 20"/>
                <a:gd name="T19" fmla="*/ 2147483647 h 24"/>
                <a:gd name="T20" fmla="*/ 2147483647 w 20"/>
                <a:gd name="T21" fmla="*/ 2147483647 h 24"/>
                <a:gd name="T22" fmla="*/ 2147483647 w 20"/>
                <a:gd name="T23" fmla="*/ 0 h 24"/>
                <a:gd name="T24" fmla="*/ 2147483647 w 20"/>
                <a:gd name="T25" fmla="*/ 0 h 24"/>
                <a:gd name="T26" fmla="*/ 2147483647 w 20"/>
                <a:gd name="T27" fmla="*/ 2147483647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0"/>
                <a:gd name="T43" fmla="*/ 0 h 24"/>
                <a:gd name="T44" fmla="*/ 20 w 20"/>
                <a:gd name="T45" fmla="*/ 24 h 2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0" h="24">
                  <a:moveTo>
                    <a:pt x="20" y="18"/>
                  </a:moveTo>
                  <a:lnTo>
                    <a:pt x="18" y="22"/>
                  </a:lnTo>
                  <a:lnTo>
                    <a:pt x="16" y="24"/>
                  </a:lnTo>
                  <a:lnTo>
                    <a:pt x="14" y="24"/>
                  </a:lnTo>
                  <a:lnTo>
                    <a:pt x="6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0" y="1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75" name="Freeform 130"/>
            <p:cNvSpPr>
              <a:spLocks/>
            </p:cNvSpPr>
            <p:nvPr/>
          </p:nvSpPr>
          <p:spPr bwMode="auto">
            <a:xfrm>
              <a:off x="5220142" y="5021626"/>
              <a:ext cx="175272" cy="200443"/>
            </a:xfrm>
            <a:custGeom>
              <a:avLst/>
              <a:gdLst>
                <a:gd name="T0" fmla="*/ 2147483647 w 120"/>
                <a:gd name="T1" fmla="*/ 0 h 126"/>
                <a:gd name="T2" fmla="*/ 2147483647 w 120"/>
                <a:gd name="T3" fmla="*/ 2147483647 h 126"/>
                <a:gd name="T4" fmla="*/ 2147483647 w 120"/>
                <a:gd name="T5" fmla="*/ 2147483647 h 126"/>
                <a:gd name="T6" fmla="*/ 2147483647 w 120"/>
                <a:gd name="T7" fmla="*/ 2147483647 h 126"/>
                <a:gd name="T8" fmla="*/ 2147483647 w 120"/>
                <a:gd name="T9" fmla="*/ 2147483647 h 126"/>
                <a:gd name="T10" fmla="*/ 2147483647 w 120"/>
                <a:gd name="T11" fmla="*/ 2147483647 h 126"/>
                <a:gd name="T12" fmla="*/ 2147483647 w 120"/>
                <a:gd name="T13" fmla="*/ 2147483647 h 126"/>
                <a:gd name="T14" fmla="*/ 2147483647 w 120"/>
                <a:gd name="T15" fmla="*/ 2147483647 h 126"/>
                <a:gd name="T16" fmla="*/ 2147483647 w 120"/>
                <a:gd name="T17" fmla="*/ 2147483647 h 126"/>
                <a:gd name="T18" fmla="*/ 2147483647 w 120"/>
                <a:gd name="T19" fmla="*/ 2147483647 h 126"/>
                <a:gd name="T20" fmla="*/ 2147483647 w 120"/>
                <a:gd name="T21" fmla="*/ 2147483647 h 126"/>
                <a:gd name="T22" fmla="*/ 2147483647 w 120"/>
                <a:gd name="T23" fmla="*/ 2147483647 h 126"/>
                <a:gd name="T24" fmla="*/ 2147483647 w 120"/>
                <a:gd name="T25" fmla="*/ 2147483647 h 126"/>
                <a:gd name="T26" fmla="*/ 2147483647 w 120"/>
                <a:gd name="T27" fmla="*/ 2147483647 h 126"/>
                <a:gd name="T28" fmla="*/ 2147483647 w 120"/>
                <a:gd name="T29" fmla="*/ 2147483647 h 126"/>
                <a:gd name="T30" fmla="*/ 2147483647 w 120"/>
                <a:gd name="T31" fmla="*/ 2147483647 h 126"/>
                <a:gd name="T32" fmla="*/ 2147483647 w 120"/>
                <a:gd name="T33" fmla="*/ 2147483647 h 126"/>
                <a:gd name="T34" fmla="*/ 2147483647 w 120"/>
                <a:gd name="T35" fmla="*/ 2147483647 h 126"/>
                <a:gd name="T36" fmla="*/ 2147483647 w 120"/>
                <a:gd name="T37" fmla="*/ 2147483647 h 126"/>
                <a:gd name="T38" fmla="*/ 2147483647 w 120"/>
                <a:gd name="T39" fmla="*/ 2147483647 h 126"/>
                <a:gd name="T40" fmla="*/ 2147483647 w 120"/>
                <a:gd name="T41" fmla="*/ 2147483647 h 126"/>
                <a:gd name="T42" fmla="*/ 2147483647 w 120"/>
                <a:gd name="T43" fmla="*/ 2147483647 h 126"/>
                <a:gd name="T44" fmla="*/ 2147483647 w 120"/>
                <a:gd name="T45" fmla="*/ 2147483647 h 126"/>
                <a:gd name="T46" fmla="*/ 2147483647 w 120"/>
                <a:gd name="T47" fmla="*/ 2147483647 h 126"/>
                <a:gd name="T48" fmla="*/ 2147483647 w 120"/>
                <a:gd name="T49" fmla="*/ 2147483647 h 126"/>
                <a:gd name="T50" fmla="*/ 2147483647 w 120"/>
                <a:gd name="T51" fmla="*/ 2147483647 h 126"/>
                <a:gd name="T52" fmla="*/ 2147483647 w 120"/>
                <a:gd name="T53" fmla="*/ 2147483647 h 126"/>
                <a:gd name="T54" fmla="*/ 2147483647 w 120"/>
                <a:gd name="T55" fmla="*/ 2147483647 h 126"/>
                <a:gd name="T56" fmla="*/ 2147483647 w 120"/>
                <a:gd name="T57" fmla="*/ 2147483647 h 126"/>
                <a:gd name="T58" fmla="*/ 2147483647 w 120"/>
                <a:gd name="T59" fmla="*/ 2147483647 h 126"/>
                <a:gd name="T60" fmla="*/ 2147483647 w 120"/>
                <a:gd name="T61" fmla="*/ 2147483647 h 126"/>
                <a:gd name="T62" fmla="*/ 2147483647 w 120"/>
                <a:gd name="T63" fmla="*/ 2147483647 h 126"/>
                <a:gd name="T64" fmla="*/ 2147483647 w 120"/>
                <a:gd name="T65" fmla="*/ 2147483647 h 126"/>
                <a:gd name="T66" fmla="*/ 2147483647 w 120"/>
                <a:gd name="T67" fmla="*/ 2147483647 h 126"/>
                <a:gd name="T68" fmla="*/ 2147483647 w 120"/>
                <a:gd name="T69" fmla="*/ 2147483647 h 126"/>
                <a:gd name="T70" fmla="*/ 2147483647 w 120"/>
                <a:gd name="T71" fmla="*/ 2147483647 h 126"/>
                <a:gd name="T72" fmla="*/ 2147483647 w 120"/>
                <a:gd name="T73" fmla="*/ 2147483647 h 126"/>
                <a:gd name="T74" fmla="*/ 2147483647 w 120"/>
                <a:gd name="T75" fmla="*/ 2147483647 h 126"/>
                <a:gd name="T76" fmla="*/ 2147483647 w 120"/>
                <a:gd name="T77" fmla="*/ 2147483647 h 126"/>
                <a:gd name="T78" fmla="*/ 0 w 120"/>
                <a:gd name="T79" fmla="*/ 2147483647 h 126"/>
                <a:gd name="T80" fmla="*/ 0 w 120"/>
                <a:gd name="T81" fmla="*/ 2147483647 h 126"/>
                <a:gd name="T82" fmla="*/ 2147483647 w 120"/>
                <a:gd name="T83" fmla="*/ 2147483647 h 126"/>
                <a:gd name="T84" fmla="*/ 2147483647 w 120"/>
                <a:gd name="T85" fmla="*/ 2147483647 h 126"/>
                <a:gd name="T86" fmla="*/ 2147483647 w 120"/>
                <a:gd name="T87" fmla="*/ 2147483647 h 126"/>
                <a:gd name="T88" fmla="*/ 2147483647 w 120"/>
                <a:gd name="T89" fmla="*/ 2147483647 h 126"/>
                <a:gd name="T90" fmla="*/ 2147483647 w 120"/>
                <a:gd name="T91" fmla="*/ 2147483647 h 126"/>
                <a:gd name="T92" fmla="*/ 2147483647 w 120"/>
                <a:gd name="T93" fmla="*/ 2147483647 h 126"/>
                <a:gd name="T94" fmla="*/ 2147483647 w 120"/>
                <a:gd name="T95" fmla="*/ 2147483647 h 126"/>
                <a:gd name="T96" fmla="*/ 2147483647 w 120"/>
                <a:gd name="T97" fmla="*/ 2147483647 h 126"/>
                <a:gd name="T98" fmla="*/ 2147483647 w 120"/>
                <a:gd name="T99" fmla="*/ 2147483647 h 126"/>
                <a:gd name="T100" fmla="*/ 2147483647 w 120"/>
                <a:gd name="T101" fmla="*/ 2147483647 h 126"/>
                <a:gd name="T102" fmla="*/ 2147483647 w 120"/>
                <a:gd name="T103" fmla="*/ 2147483647 h 126"/>
                <a:gd name="T104" fmla="*/ 2147483647 w 120"/>
                <a:gd name="T105" fmla="*/ 2147483647 h 126"/>
                <a:gd name="T106" fmla="*/ 2147483647 w 120"/>
                <a:gd name="T107" fmla="*/ 0 h 126"/>
                <a:gd name="T108" fmla="*/ 2147483647 w 120"/>
                <a:gd name="T109" fmla="*/ 0 h 126"/>
                <a:gd name="T110" fmla="*/ 2147483647 w 120"/>
                <a:gd name="T111" fmla="*/ 0 h 12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20"/>
                <a:gd name="T169" fmla="*/ 0 h 126"/>
                <a:gd name="T170" fmla="*/ 120 w 120"/>
                <a:gd name="T171" fmla="*/ 126 h 12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20" h="126">
                  <a:moveTo>
                    <a:pt x="78" y="0"/>
                  </a:moveTo>
                  <a:lnTo>
                    <a:pt x="78" y="6"/>
                  </a:lnTo>
                  <a:lnTo>
                    <a:pt x="94" y="10"/>
                  </a:lnTo>
                  <a:lnTo>
                    <a:pt x="106" y="14"/>
                  </a:lnTo>
                  <a:lnTo>
                    <a:pt x="112" y="18"/>
                  </a:lnTo>
                  <a:lnTo>
                    <a:pt x="116" y="22"/>
                  </a:lnTo>
                  <a:lnTo>
                    <a:pt x="120" y="28"/>
                  </a:lnTo>
                  <a:lnTo>
                    <a:pt x="120" y="36"/>
                  </a:lnTo>
                  <a:lnTo>
                    <a:pt x="120" y="44"/>
                  </a:lnTo>
                  <a:lnTo>
                    <a:pt x="118" y="50"/>
                  </a:lnTo>
                  <a:lnTo>
                    <a:pt x="116" y="56"/>
                  </a:lnTo>
                  <a:lnTo>
                    <a:pt x="116" y="66"/>
                  </a:lnTo>
                  <a:lnTo>
                    <a:pt x="116" y="76"/>
                  </a:lnTo>
                  <a:lnTo>
                    <a:pt x="114" y="86"/>
                  </a:lnTo>
                  <a:lnTo>
                    <a:pt x="112" y="96"/>
                  </a:lnTo>
                  <a:lnTo>
                    <a:pt x="106" y="104"/>
                  </a:lnTo>
                  <a:lnTo>
                    <a:pt x="94" y="116"/>
                  </a:lnTo>
                  <a:lnTo>
                    <a:pt x="90" y="126"/>
                  </a:lnTo>
                  <a:lnTo>
                    <a:pt x="80" y="124"/>
                  </a:lnTo>
                  <a:lnTo>
                    <a:pt x="74" y="122"/>
                  </a:lnTo>
                  <a:lnTo>
                    <a:pt x="68" y="120"/>
                  </a:lnTo>
                  <a:lnTo>
                    <a:pt x="62" y="118"/>
                  </a:lnTo>
                  <a:lnTo>
                    <a:pt x="54" y="120"/>
                  </a:lnTo>
                  <a:lnTo>
                    <a:pt x="50" y="114"/>
                  </a:lnTo>
                  <a:lnTo>
                    <a:pt x="46" y="114"/>
                  </a:lnTo>
                  <a:lnTo>
                    <a:pt x="42" y="112"/>
                  </a:lnTo>
                  <a:lnTo>
                    <a:pt x="38" y="110"/>
                  </a:lnTo>
                  <a:lnTo>
                    <a:pt x="34" y="108"/>
                  </a:lnTo>
                  <a:lnTo>
                    <a:pt x="34" y="102"/>
                  </a:lnTo>
                  <a:lnTo>
                    <a:pt x="32" y="92"/>
                  </a:lnTo>
                  <a:lnTo>
                    <a:pt x="30" y="86"/>
                  </a:lnTo>
                  <a:lnTo>
                    <a:pt x="26" y="82"/>
                  </a:lnTo>
                  <a:lnTo>
                    <a:pt x="18" y="76"/>
                  </a:lnTo>
                  <a:lnTo>
                    <a:pt x="12" y="72"/>
                  </a:lnTo>
                  <a:lnTo>
                    <a:pt x="8" y="66"/>
                  </a:lnTo>
                  <a:lnTo>
                    <a:pt x="6" y="62"/>
                  </a:lnTo>
                  <a:lnTo>
                    <a:pt x="8" y="60"/>
                  </a:lnTo>
                  <a:lnTo>
                    <a:pt x="6" y="58"/>
                  </a:lnTo>
                  <a:lnTo>
                    <a:pt x="4" y="54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6" y="46"/>
                  </a:lnTo>
                  <a:lnTo>
                    <a:pt x="12" y="46"/>
                  </a:lnTo>
                  <a:lnTo>
                    <a:pt x="16" y="46"/>
                  </a:lnTo>
                  <a:lnTo>
                    <a:pt x="20" y="46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54" y="16"/>
                  </a:lnTo>
                  <a:lnTo>
                    <a:pt x="58" y="12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8" y="4"/>
                  </a:lnTo>
                  <a:lnTo>
                    <a:pt x="62" y="2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76" name="Freeform 131"/>
            <p:cNvSpPr>
              <a:spLocks/>
            </p:cNvSpPr>
            <p:nvPr/>
          </p:nvSpPr>
          <p:spPr bwMode="auto">
            <a:xfrm>
              <a:off x="5395415" y="4849059"/>
              <a:ext cx="71493" cy="215046"/>
            </a:xfrm>
            <a:custGeom>
              <a:avLst/>
              <a:gdLst>
                <a:gd name="T0" fmla="*/ 0 w 48"/>
                <a:gd name="T1" fmla="*/ 2147483647 h 136"/>
                <a:gd name="T2" fmla="*/ 2147483647 w 48"/>
                <a:gd name="T3" fmla="*/ 2147483647 h 136"/>
                <a:gd name="T4" fmla="*/ 2147483647 w 48"/>
                <a:gd name="T5" fmla="*/ 2147483647 h 136"/>
                <a:gd name="T6" fmla="*/ 2147483647 w 48"/>
                <a:gd name="T7" fmla="*/ 2147483647 h 136"/>
                <a:gd name="T8" fmla="*/ 2147483647 w 48"/>
                <a:gd name="T9" fmla="*/ 2147483647 h 136"/>
                <a:gd name="T10" fmla="*/ 2147483647 w 48"/>
                <a:gd name="T11" fmla="*/ 2147483647 h 136"/>
                <a:gd name="T12" fmla="*/ 2147483647 w 48"/>
                <a:gd name="T13" fmla="*/ 2147483647 h 136"/>
                <a:gd name="T14" fmla="*/ 2147483647 w 48"/>
                <a:gd name="T15" fmla="*/ 2147483647 h 136"/>
                <a:gd name="T16" fmla="*/ 2147483647 w 48"/>
                <a:gd name="T17" fmla="*/ 2147483647 h 136"/>
                <a:gd name="T18" fmla="*/ 2147483647 w 48"/>
                <a:gd name="T19" fmla="*/ 2147483647 h 136"/>
                <a:gd name="T20" fmla="*/ 2147483647 w 48"/>
                <a:gd name="T21" fmla="*/ 2147483647 h 136"/>
                <a:gd name="T22" fmla="*/ 2147483647 w 48"/>
                <a:gd name="T23" fmla="*/ 2147483647 h 136"/>
                <a:gd name="T24" fmla="*/ 2147483647 w 48"/>
                <a:gd name="T25" fmla="*/ 2147483647 h 136"/>
                <a:gd name="T26" fmla="*/ 2147483647 w 48"/>
                <a:gd name="T27" fmla="*/ 2147483647 h 136"/>
                <a:gd name="T28" fmla="*/ 2147483647 w 48"/>
                <a:gd name="T29" fmla="*/ 2147483647 h 136"/>
                <a:gd name="T30" fmla="*/ 2147483647 w 48"/>
                <a:gd name="T31" fmla="*/ 2147483647 h 136"/>
                <a:gd name="T32" fmla="*/ 2147483647 w 48"/>
                <a:gd name="T33" fmla="*/ 2147483647 h 136"/>
                <a:gd name="T34" fmla="*/ 2147483647 w 48"/>
                <a:gd name="T35" fmla="*/ 2147483647 h 136"/>
                <a:gd name="T36" fmla="*/ 2147483647 w 48"/>
                <a:gd name="T37" fmla="*/ 2147483647 h 136"/>
                <a:gd name="T38" fmla="*/ 2147483647 w 48"/>
                <a:gd name="T39" fmla="*/ 2147483647 h 136"/>
                <a:gd name="T40" fmla="*/ 2147483647 w 48"/>
                <a:gd name="T41" fmla="*/ 2147483647 h 136"/>
                <a:gd name="T42" fmla="*/ 2147483647 w 48"/>
                <a:gd name="T43" fmla="*/ 2147483647 h 136"/>
                <a:gd name="T44" fmla="*/ 2147483647 w 48"/>
                <a:gd name="T45" fmla="*/ 2147483647 h 136"/>
                <a:gd name="T46" fmla="*/ 2147483647 w 48"/>
                <a:gd name="T47" fmla="*/ 2147483647 h 136"/>
                <a:gd name="T48" fmla="*/ 2147483647 w 48"/>
                <a:gd name="T49" fmla="*/ 2147483647 h 136"/>
                <a:gd name="T50" fmla="*/ 2147483647 w 48"/>
                <a:gd name="T51" fmla="*/ 2147483647 h 136"/>
                <a:gd name="T52" fmla="*/ 2147483647 w 48"/>
                <a:gd name="T53" fmla="*/ 2147483647 h 136"/>
                <a:gd name="T54" fmla="*/ 2147483647 w 48"/>
                <a:gd name="T55" fmla="*/ 2147483647 h 136"/>
                <a:gd name="T56" fmla="*/ 2147483647 w 48"/>
                <a:gd name="T57" fmla="*/ 2147483647 h 136"/>
                <a:gd name="T58" fmla="*/ 2147483647 w 48"/>
                <a:gd name="T59" fmla="*/ 2147483647 h 136"/>
                <a:gd name="T60" fmla="*/ 2147483647 w 48"/>
                <a:gd name="T61" fmla="*/ 2147483647 h 136"/>
                <a:gd name="T62" fmla="*/ 2147483647 w 48"/>
                <a:gd name="T63" fmla="*/ 2147483647 h 136"/>
                <a:gd name="T64" fmla="*/ 2147483647 w 48"/>
                <a:gd name="T65" fmla="*/ 0 h 136"/>
                <a:gd name="T66" fmla="*/ 2147483647 w 48"/>
                <a:gd name="T67" fmla="*/ 0 h 136"/>
                <a:gd name="T68" fmla="*/ 2147483647 w 48"/>
                <a:gd name="T69" fmla="*/ 2147483647 h 136"/>
                <a:gd name="T70" fmla="*/ 2147483647 w 48"/>
                <a:gd name="T71" fmla="*/ 2147483647 h 136"/>
                <a:gd name="T72" fmla="*/ 2147483647 w 48"/>
                <a:gd name="T73" fmla="*/ 2147483647 h 136"/>
                <a:gd name="T74" fmla="*/ 2147483647 w 48"/>
                <a:gd name="T75" fmla="*/ 2147483647 h 136"/>
                <a:gd name="T76" fmla="*/ 2147483647 w 48"/>
                <a:gd name="T77" fmla="*/ 2147483647 h 136"/>
                <a:gd name="T78" fmla="*/ 2147483647 w 48"/>
                <a:gd name="T79" fmla="*/ 2147483647 h 136"/>
                <a:gd name="T80" fmla="*/ 2147483647 w 48"/>
                <a:gd name="T81" fmla="*/ 2147483647 h 136"/>
                <a:gd name="T82" fmla="*/ 2147483647 w 48"/>
                <a:gd name="T83" fmla="*/ 2147483647 h 136"/>
                <a:gd name="T84" fmla="*/ 2147483647 w 48"/>
                <a:gd name="T85" fmla="*/ 2147483647 h 136"/>
                <a:gd name="T86" fmla="*/ 2147483647 w 48"/>
                <a:gd name="T87" fmla="*/ 2147483647 h 136"/>
                <a:gd name="T88" fmla="*/ 0 w 48"/>
                <a:gd name="T89" fmla="*/ 2147483647 h 136"/>
                <a:gd name="T90" fmla="*/ 0 w 48"/>
                <a:gd name="T91" fmla="*/ 2147483647 h 136"/>
                <a:gd name="T92" fmla="*/ 0 w 48"/>
                <a:gd name="T93" fmla="*/ 2147483647 h 136"/>
                <a:gd name="T94" fmla="*/ 0 w 48"/>
                <a:gd name="T95" fmla="*/ 2147483647 h 136"/>
                <a:gd name="T96" fmla="*/ 0 w 48"/>
                <a:gd name="T97" fmla="*/ 2147483647 h 1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8"/>
                <a:gd name="T148" fmla="*/ 0 h 136"/>
                <a:gd name="T149" fmla="*/ 48 w 48"/>
                <a:gd name="T150" fmla="*/ 136 h 1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8" h="136">
                  <a:moveTo>
                    <a:pt x="0" y="82"/>
                  </a:moveTo>
                  <a:lnTo>
                    <a:pt x="6" y="82"/>
                  </a:lnTo>
                  <a:lnTo>
                    <a:pt x="8" y="88"/>
                  </a:lnTo>
                  <a:lnTo>
                    <a:pt x="12" y="90"/>
                  </a:lnTo>
                  <a:lnTo>
                    <a:pt x="18" y="90"/>
                  </a:lnTo>
                  <a:lnTo>
                    <a:pt x="26" y="90"/>
                  </a:lnTo>
                  <a:lnTo>
                    <a:pt x="26" y="100"/>
                  </a:lnTo>
                  <a:lnTo>
                    <a:pt x="24" y="108"/>
                  </a:lnTo>
                  <a:lnTo>
                    <a:pt x="22" y="118"/>
                  </a:lnTo>
                  <a:lnTo>
                    <a:pt x="24" y="126"/>
                  </a:lnTo>
                  <a:lnTo>
                    <a:pt x="28" y="128"/>
                  </a:lnTo>
                  <a:lnTo>
                    <a:pt x="32" y="132"/>
                  </a:lnTo>
                  <a:lnTo>
                    <a:pt x="34" y="136"/>
                  </a:lnTo>
                  <a:lnTo>
                    <a:pt x="34" y="128"/>
                  </a:lnTo>
                  <a:lnTo>
                    <a:pt x="36" y="126"/>
                  </a:lnTo>
                  <a:lnTo>
                    <a:pt x="38" y="124"/>
                  </a:lnTo>
                  <a:lnTo>
                    <a:pt x="42" y="120"/>
                  </a:lnTo>
                  <a:lnTo>
                    <a:pt x="44" y="118"/>
                  </a:lnTo>
                  <a:lnTo>
                    <a:pt x="46" y="112"/>
                  </a:lnTo>
                  <a:lnTo>
                    <a:pt x="48" y="106"/>
                  </a:lnTo>
                  <a:lnTo>
                    <a:pt x="48" y="98"/>
                  </a:lnTo>
                  <a:lnTo>
                    <a:pt x="48" y="92"/>
                  </a:lnTo>
                  <a:lnTo>
                    <a:pt x="44" y="86"/>
                  </a:lnTo>
                  <a:lnTo>
                    <a:pt x="36" y="74"/>
                  </a:lnTo>
                  <a:lnTo>
                    <a:pt x="30" y="66"/>
                  </a:lnTo>
                  <a:lnTo>
                    <a:pt x="28" y="60"/>
                  </a:lnTo>
                  <a:lnTo>
                    <a:pt x="26" y="54"/>
                  </a:lnTo>
                  <a:lnTo>
                    <a:pt x="28" y="46"/>
                  </a:lnTo>
                  <a:lnTo>
                    <a:pt x="30" y="38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6" y="6"/>
                  </a:lnTo>
                  <a:lnTo>
                    <a:pt x="24" y="0"/>
                  </a:lnTo>
                  <a:lnTo>
                    <a:pt x="8" y="0"/>
                  </a:lnTo>
                  <a:lnTo>
                    <a:pt x="10" y="8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0" y="24"/>
                  </a:lnTo>
                  <a:lnTo>
                    <a:pt x="6" y="28"/>
                  </a:lnTo>
                  <a:lnTo>
                    <a:pt x="6" y="34"/>
                  </a:lnTo>
                  <a:lnTo>
                    <a:pt x="6" y="44"/>
                  </a:lnTo>
                  <a:lnTo>
                    <a:pt x="8" y="50"/>
                  </a:lnTo>
                  <a:lnTo>
                    <a:pt x="4" y="56"/>
                  </a:lnTo>
                  <a:lnTo>
                    <a:pt x="2" y="62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0" y="80"/>
                  </a:lnTo>
                  <a:lnTo>
                    <a:pt x="0" y="8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77" name="Freeform 132"/>
            <p:cNvSpPr>
              <a:spLocks/>
            </p:cNvSpPr>
            <p:nvPr/>
          </p:nvSpPr>
          <p:spPr bwMode="auto">
            <a:xfrm>
              <a:off x="5144037" y="4807908"/>
              <a:ext cx="272133" cy="286728"/>
            </a:xfrm>
            <a:custGeom>
              <a:avLst/>
              <a:gdLst>
                <a:gd name="T0" fmla="*/ 2147483647 w 186"/>
                <a:gd name="T1" fmla="*/ 2147483647 h 182"/>
                <a:gd name="T2" fmla="*/ 2147483647 w 186"/>
                <a:gd name="T3" fmla="*/ 2147483647 h 182"/>
                <a:gd name="T4" fmla="*/ 2147483647 w 186"/>
                <a:gd name="T5" fmla="*/ 2147483647 h 182"/>
                <a:gd name="T6" fmla="*/ 2147483647 w 186"/>
                <a:gd name="T7" fmla="*/ 2147483647 h 182"/>
                <a:gd name="T8" fmla="*/ 2147483647 w 186"/>
                <a:gd name="T9" fmla="*/ 2147483647 h 182"/>
                <a:gd name="T10" fmla="*/ 2147483647 w 186"/>
                <a:gd name="T11" fmla="*/ 2147483647 h 182"/>
                <a:gd name="T12" fmla="*/ 2147483647 w 186"/>
                <a:gd name="T13" fmla="*/ 2147483647 h 182"/>
                <a:gd name="T14" fmla="*/ 2147483647 w 186"/>
                <a:gd name="T15" fmla="*/ 2147483647 h 182"/>
                <a:gd name="T16" fmla="*/ 2147483647 w 186"/>
                <a:gd name="T17" fmla="*/ 2147483647 h 182"/>
                <a:gd name="T18" fmla="*/ 2147483647 w 186"/>
                <a:gd name="T19" fmla="*/ 2147483647 h 182"/>
                <a:gd name="T20" fmla="*/ 2147483647 w 186"/>
                <a:gd name="T21" fmla="*/ 2147483647 h 182"/>
                <a:gd name="T22" fmla="*/ 2147483647 w 186"/>
                <a:gd name="T23" fmla="*/ 2147483647 h 182"/>
                <a:gd name="T24" fmla="*/ 2147483647 w 186"/>
                <a:gd name="T25" fmla="*/ 2147483647 h 182"/>
                <a:gd name="T26" fmla="*/ 2147483647 w 186"/>
                <a:gd name="T27" fmla="*/ 2147483647 h 182"/>
                <a:gd name="T28" fmla="*/ 2147483647 w 186"/>
                <a:gd name="T29" fmla="*/ 2147483647 h 182"/>
                <a:gd name="T30" fmla="*/ 2147483647 w 186"/>
                <a:gd name="T31" fmla="*/ 2147483647 h 182"/>
                <a:gd name="T32" fmla="*/ 2147483647 w 186"/>
                <a:gd name="T33" fmla="*/ 2147483647 h 182"/>
                <a:gd name="T34" fmla="*/ 2147483647 w 186"/>
                <a:gd name="T35" fmla="*/ 0 h 182"/>
                <a:gd name="T36" fmla="*/ 2147483647 w 186"/>
                <a:gd name="T37" fmla="*/ 2147483647 h 182"/>
                <a:gd name="T38" fmla="*/ 2147483647 w 186"/>
                <a:gd name="T39" fmla="*/ 2147483647 h 182"/>
                <a:gd name="T40" fmla="*/ 2147483647 w 186"/>
                <a:gd name="T41" fmla="*/ 2147483647 h 182"/>
                <a:gd name="T42" fmla="*/ 2147483647 w 186"/>
                <a:gd name="T43" fmla="*/ 2147483647 h 182"/>
                <a:gd name="T44" fmla="*/ 2147483647 w 186"/>
                <a:gd name="T45" fmla="*/ 2147483647 h 182"/>
                <a:gd name="T46" fmla="*/ 2147483647 w 186"/>
                <a:gd name="T47" fmla="*/ 2147483647 h 182"/>
                <a:gd name="T48" fmla="*/ 2147483647 w 186"/>
                <a:gd name="T49" fmla="*/ 2147483647 h 182"/>
                <a:gd name="T50" fmla="*/ 2147483647 w 186"/>
                <a:gd name="T51" fmla="*/ 2147483647 h 182"/>
                <a:gd name="T52" fmla="*/ 2147483647 w 186"/>
                <a:gd name="T53" fmla="*/ 2147483647 h 182"/>
                <a:gd name="T54" fmla="*/ 2147483647 w 186"/>
                <a:gd name="T55" fmla="*/ 2147483647 h 182"/>
                <a:gd name="T56" fmla="*/ 2147483647 w 186"/>
                <a:gd name="T57" fmla="*/ 2147483647 h 182"/>
                <a:gd name="T58" fmla="*/ 2147483647 w 186"/>
                <a:gd name="T59" fmla="*/ 2147483647 h 182"/>
                <a:gd name="T60" fmla="*/ 2147483647 w 186"/>
                <a:gd name="T61" fmla="*/ 2147483647 h 182"/>
                <a:gd name="T62" fmla="*/ 2147483647 w 186"/>
                <a:gd name="T63" fmla="*/ 2147483647 h 182"/>
                <a:gd name="T64" fmla="*/ 2147483647 w 186"/>
                <a:gd name="T65" fmla="*/ 2147483647 h 182"/>
                <a:gd name="T66" fmla="*/ 2147483647 w 186"/>
                <a:gd name="T67" fmla="*/ 2147483647 h 182"/>
                <a:gd name="T68" fmla="*/ 2147483647 w 186"/>
                <a:gd name="T69" fmla="*/ 2147483647 h 182"/>
                <a:gd name="T70" fmla="*/ 2147483647 w 186"/>
                <a:gd name="T71" fmla="*/ 2147483647 h 182"/>
                <a:gd name="T72" fmla="*/ 0 w 186"/>
                <a:gd name="T73" fmla="*/ 2147483647 h 182"/>
                <a:gd name="T74" fmla="*/ 2147483647 w 186"/>
                <a:gd name="T75" fmla="*/ 2147483647 h 182"/>
                <a:gd name="T76" fmla="*/ 2147483647 w 186"/>
                <a:gd name="T77" fmla="*/ 2147483647 h 182"/>
                <a:gd name="T78" fmla="*/ 2147483647 w 186"/>
                <a:gd name="T79" fmla="*/ 2147483647 h 182"/>
                <a:gd name="T80" fmla="*/ 2147483647 w 186"/>
                <a:gd name="T81" fmla="*/ 2147483647 h 182"/>
                <a:gd name="T82" fmla="*/ 2147483647 w 186"/>
                <a:gd name="T83" fmla="*/ 2147483647 h 18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86"/>
                <a:gd name="T127" fmla="*/ 0 h 182"/>
                <a:gd name="T128" fmla="*/ 186 w 186"/>
                <a:gd name="T129" fmla="*/ 182 h 18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86" h="182">
                  <a:moveTo>
                    <a:pt x="72" y="182"/>
                  </a:moveTo>
                  <a:lnTo>
                    <a:pt x="82" y="172"/>
                  </a:lnTo>
                  <a:lnTo>
                    <a:pt x="94" y="160"/>
                  </a:lnTo>
                  <a:lnTo>
                    <a:pt x="106" y="152"/>
                  </a:lnTo>
                  <a:lnTo>
                    <a:pt x="110" y="148"/>
                  </a:lnTo>
                  <a:lnTo>
                    <a:pt x="108" y="144"/>
                  </a:lnTo>
                  <a:lnTo>
                    <a:pt x="108" y="142"/>
                  </a:lnTo>
                  <a:lnTo>
                    <a:pt x="110" y="140"/>
                  </a:lnTo>
                  <a:lnTo>
                    <a:pt x="114" y="138"/>
                  </a:lnTo>
                  <a:lnTo>
                    <a:pt x="120" y="136"/>
                  </a:lnTo>
                  <a:lnTo>
                    <a:pt x="130" y="136"/>
                  </a:lnTo>
                  <a:lnTo>
                    <a:pt x="128" y="132"/>
                  </a:lnTo>
                  <a:lnTo>
                    <a:pt x="128" y="128"/>
                  </a:lnTo>
                  <a:lnTo>
                    <a:pt x="128" y="126"/>
                  </a:lnTo>
                  <a:lnTo>
                    <a:pt x="134" y="124"/>
                  </a:lnTo>
                  <a:lnTo>
                    <a:pt x="140" y="120"/>
                  </a:lnTo>
                  <a:lnTo>
                    <a:pt x="150" y="116"/>
                  </a:lnTo>
                  <a:lnTo>
                    <a:pt x="162" y="114"/>
                  </a:lnTo>
                  <a:lnTo>
                    <a:pt x="172" y="108"/>
                  </a:lnTo>
                  <a:lnTo>
                    <a:pt x="172" y="98"/>
                  </a:lnTo>
                  <a:lnTo>
                    <a:pt x="172" y="92"/>
                  </a:lnTo>
                  <a:lnTo>
                    <a:pt x="174" y="86"/>
                  </a:lnTo>
                  <a:lnTo>
                    <a:pt x="180" y="76"/>
                  </a:lnTo>
                  <a:lnTo>
                    <a:pt x="178" y="70"/>
                  </a:lnTo>
                  <a:lnTo>
                    <a:pt x="178" y="60"/>
                  </a:lnTo>
                  <a:lnTo>
                    <a:pt x="178" y="54"/>
                  </a:lnTo>
                  <a:lnTo>
                    <a:pt x="182" y="50"/>
                  </a:lnTo>
                  <a:lnTo>
                    <a:pt x="184" y="46"/>
                  </a:lnTo>
                  <a:lnTo>
                    <a:pt x="186" y="44"/>
                  </a:lnTo>
                  <a:lnTo>
                    <a:pt x="182" y="34"/>
                  </a:lnTo>
                  <a:lnTo>
                    <a:pt x="180" y="26"/>
                  </a:lnTo>
                  <a:lnTo>
                    <a:pt x="166" y="16"/>
                  </a:lnTo>
                  <a:lnTo>
                    <a:pt x="160" y="12"/>
                  </a:lnTo>
                  <a:lnTo>
                    <a:pt x="150" y="8"/>
                  </a:lnTo>
                  <a:lnTo>
                    <a:pt x="146" y="6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28" y="2"/>
                  </a:lnTo>
                  <a:lnTo>
                    <a:pt x="118" y="8"/>
                  </a:lnTo>
                  <a:lnTo>
                    <a:pt x="112" y="10"/>
                  </a:lnTo>
                  <a:lnTo>
                    <a:pt x="108" y="14"/>
                  </a:lnTo>
                  <a:lnTo>
                    <a:pt x="106" y="18"/>
                  </a:lnTo>
                  <a:lnTo>
                    <a:pt x="104" y="24"/>
                  </a:lnTo>
                  <a:lnTo>
                    <a:pt x="104" y="62"/>
                  </a:lnTo>
                  <a:lnTo>
                    <a:pt x="106" y="70"/>
                  </a:lnTo>
                  <a:lnTo>
                    <a:pt x="108" y="72"/>
                  </a:lnTo>
                  <a:lnTo>
                    <a:pt x="114" y="76"/>
                  </a:lnTo>
                  <a:lnTo>
                    <a:pt x="124" y="76"/>
                  </a:lnTo>
                  <a:lnTo>
                    <a:pt x="124" y="88"/>
                  </a:lnTo>
                  <a:lnTo>
                    <a:pt x="122" y="92"/>
                  </a:lnTo>
                  <a:lnTo>
                    <a:pt x="120" y="96"/>
                  </a:lnTo>
                  <a:lnTo>
                    <a:pt x="116" y="98"/>
                  </a:lnTo>
                  <a:lnTo>
                    <a:pt x="114" y="98"/>
                  </a:lnTo>
                  <a:lnTo>
                    <a:pt x="110" y="90"/>
                  </a:lnTo>
                  <a:lnTo>
                    <a:pt x="106" y="86"/>
                  </a:lnTo>
                  <a:lnTo>
                    <a:pt x="96" y="78"/>
                  </a:lnTo>
                  <a:lnTo>
                    <a:pt x="90" y="72"/>
                  </a:lnTo>
                  <a:lnTo>
                    <a:pt x="86" y="70"/>
                  </a:lnTo>
                  <a:lnTo>
                    <a:pt x="86" y="66"/>
                  </a:lnTo>
                  <a:lnTo>
                    <a:pt x="80" y="68"/>
                  </a:lnTo>
                  <a:lnTo>
                    <a:pt x="78" y="70"/>
                  </a:lnTo>
                  <a:lnTo>
                    <a:pt x="76" y="70"/>
                  </a:lnTo>
                  <a:lnTo>
                    <a:pt x="72" y="72"/>
                  </a:lnTo>
                  <a:lnTo>
                    <a:pt x="66" y="70"/>
                  </a:lnTo>
                  <a:lnTo>
                    <a:pt x="60" y="68"/>
                  </a:lnTo>
                  <a:lnTo>
                    <a:pt x="56" y="64"/>
                  </a:lnTo>
                  <a:lnTo>
                    <a:pt x="54" y="60"/>
                  </a:lnTo>
                  <a:lnTo>
                    <a:pt x="32" y="52"/>
                  </a:lnTo>
                  <a:lnTo>
                    <a:pt x="32" y="82"/>
                  </a:lnTo>
                  <a:lnTo>
                    <a:pt x="30" y="86"/>
                  </a:lnTo>
                  <a:lnTo>
                    <a:pt x="26" y="88"/>
                  </a:lnTo>
                  <a:lnTo>
                    <a:pt x="24" y="88"/>
                  </a:lnTo>
                  <a:lnTo>
                    <a:pt x="0" y="88"/>
                  </a:lnTo>
                  <a:lnTo>
                    <a:pt x="0" y="152"/>
                  </a:lnTo>
                  <a:lnTo>
                    <a:pt x="16" y="170"/>
                  </a:lnTo>
                  <a:lnTo>
                    <a:pt x="18" y="172"/>
                  </a:lnTo>
                  <a:lnTo>
                    <a:pt x="22" y="174"/>
                  </a:lnTo>
                  <a:lnTo>
                    <a:pt x="28" y="172"/>
                  </a:lnTo>
                  <a:lnTo>
                    <a:pt x="36" y="170"/>
                  </a:lnTo>
                  <a:lnTo>
                    <a:pt x="40" y="172"/>
                  </a:lnTo>
                  <a:lnTo>
                    <a:pt x="46" y="176"/>
                  </a:lnTo>
                  <a:lnTo>
                    <a:pt x="52" y="178"/>
                  </a:lnTo>
                  <a:lnTo>
                    <a:pt x="58" y="182"/>
                  </a:lnTo>
                  <a:lnTo>
                    <a:pt x="72" y="18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78" name="Freeform 133"/>
            <p:cNvSpPr>
              <a:spLocks/>
            </p:cNvSpPr>
            <p:nvPr/>
          </p:nvSpPr>
          <p:spPr bwMode="auto">
            <a:xfrm>
              <a:off x="4904191" y="4744190"/>
              <a:ext cx="287124" cy="346463"/>
            </a:xfrm>
            <a:custGeom>
              <a:avLst/>
              <a:gdLst>
                <a:gd name="T0" fmla="*/ 2147483647 w 197"/>
                <a:gd name="T1" fmla="*/ 2147483647 h 220"/>
                <a:gd name="T2" fmla="*/ 2147483647 w 197"/>
                <a:gd name="T3" fmla="*/ 2147483647 h 220"/>
                <a:gd name="T4" fmla="*/ 2147483647 w 197"/>
                <a:gd name="T5" fmla="*/ 2147483647 h 220"/>
                <a:gd name="T6" fmla="*/ 2147483647 w 197"/>
                <a:gd name="T7" fmla="*/ 2147483647 h 220"/>
                <a:gd name="T8" fmla="*/ 2147483647 w 197"/>
                <a:gd name="T9" fmla="*/ 2147483647 h 220"/>
                <a:gd name="T10" fmla="*/ 2147483647 w 197"/>
                <a:gd name="T11" fmla="*/ 2147483647 h 220"/>
                <a:gd name="T12" fmla="*/ 0 w 197"/>
                <a:gd name="T13" fmla="*/ 2147483647 h 220"/>
                <a:gd name="T14" fmla="*/ 2147483647 w 197"/>
                <a:gd name="T15" fmla="*/ 2147483647 h 220"/>
                <a:gd name="T16" fmla="*/ 2147483647 w 197"/>
                <a:gd name="T17" fmla="*/ 2147483647 h 220"/>
                <a:gd name="T18" fmla="*/ 2147483647 w 197"/>
                <a:gd name="T19" fmla="*/ 2147483647 h 220"/>
                <a:gd name="T20" fmla="*/ 2147483647 w 197"/>
                <a:gd name="T21" fmla="*/ 2147483647 h 220"/>
                <a:gd name="T22" fmla="*/ 2147483647 w 197"/>
                <a:gd name="T23" fmla="*/ 2147483647 h 220"/>
                <a:gd name="T24" fmla="*/ 2147483647 w 197"/>
                <a:gd name="T25" fmla="*/ 2147483647 h 220"/>
                <a:gd name="T26" fmla="*/ 2147483647 w 197"/>
                <a:gd name="T27" fmla="*/ 2147483647 h 220"/>
                <a:gd name="T28" fmla="*/ 2147483647 w 197"/>
                <a:gd name="T29" fmla="*/ 2147483647 h 220"/>
                <a:gd name="T30" fmla="*/ 2147483647 w 197"/>
                <a:gd name="T31" fmla="*/ 2147483647 h 220"/>
                <a:gd name="T32" fmla="*/ 2147483647 w 197"/>
                <a:gd name="T33" fmla="*/ 2147483647 h 220"/>
                <a:gd name="T34" fmla="*/ 2147483647 w 197"/>
                <a:gd name="T35" fmla="*/ 0 h 220"/>
                <a:gd name="T36" fmla="*/ 2147483647 w 197"/>
                <a:gd name="T37" fmla="*/ 2147483647 h 220"/>
                <a:gd name="T38" fmla="*/ 2147483647 w 197"/>
                <a:gd name="T39" fmla="*/ 2147483647 h 220"/>
                <a:gd name="T40" fmla="*/ 2147483647 w 197"/>
                <a:gd name="T41" fmla="*/ 2147483647 h 220"/>
                <a:gd name="T42" fmla="*/ 2147483647 w 197"/>
                <a:gd name="T43" fmla="*/ 2147483647 h 220"/>
                <a:gd name="T44" fmla="*/ 2147483647 w 197"/>
                <a:gd name="T45" fmla="*/ 2147483647 h 220"/>
                <a:gd name="T46" fmla="*/ 2147483647 w 197"/>
                <a:gd name="T47" fmla="*/ 2147483647 h 220"/>
                <a:gd name="T48" fmla="*/ 2147483647 w 197"/>
                <a:gd name="T49" fmla="*/ 2147483647 h 220"/>
                <a:gd name="T50" fmla="*/ 2147483647 w 197"/>
                <a:gd name="T51" fmla="*/ 2147483647 h 220"/>
                <a:gd name="T52" fmla="*/ 2147483647 w 197"/>
                <a:gd name="T53" fmla="*/ 2147483647 h 220"/>
                <a:gd name="T54" fmla="*/ 2147483647 w 197"/>
                <a:gd name="T55" fmla="*/ 2147483647 h 220"/>
                <a:gd name="T56" fmla="*/ 2147483647 w 197"/>
                <a:gd name="T57" fmla="*/ 2147483647 h 220"/>
                <a:gd name="T58" fmla="*/ 2147483647 w 197"/>
                <a:gd name="T59" fmla="*/ 2147483647 h 220"/>
                <a:gd name="T60" fmla="*/ 2147483647 w 197"/>
                <a:gd name="T61" fmla="*/ 2147483647 h 220"/>
                <a:gd name="T62" fmla="*/ 2147483647 w 197"/>
                <a:gd name="T63" fmla="*/ 2147483647 h 220"/>
                <a:gd name="T64" fmla="*/ 2147483647 w 197"/>
                <a:gd name="T65" fmla="*/ 2147483647 h 220"/>
                <a:gd name="T66" fmla="*/ 2147483647 w 197"/>
                <a:gd name="T67" fmla="*/ 2147483647 h 220"/>
                <a:gd name="T68" fmla="*/ 2147483647 w 197"/>
                <a:gd name="T69" fmla="*/ 2147483647 h 220"/>
                <a:gd name="T70" fmla="*/ 2147483647 w 197"/>
                <a:gd name="T71" fmla="*/ 2147483647 h 2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97"/>
                <a:gd name="T109" fmla="*/ 0 h 220"/>
                <a:gd name="T110" fmla="*/ 197 w 197"/>
                <a:gd name="T111" fmla="*/ 220 h 22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97" h="220">
                  <a:moveTo>
                    <a:pt x="181" y="212"/>
                  </a:moveTo>
                  <a:lnTo>
                    <a:pt x="159" y="220"/>
                  </a:lnTo>
                  <a:lnTo>
                    <a:pt x="117" y="220"/>
                  </a:lnTo>
                  <a:lnTo>
                    <a:pt x="107" y="216"/>
                  </a:lnTo>
                  <a:lnTo>
                    <a:pt x="105" y="214"/>
                  </a:lnTo>
                  <a:lnTo>
                    <a:pt x="101" y="210"/>
                  </a:lnTo>
                  <a:lnTo>
                    <a:pt x="33" y="210"/>
                  </a:lnTo>
                  <a:lnTo>
                    <a:pt x="27" y="206"/>
                  </a:lnTo>
                  <a:lnTo>
                    <a:pt x="25" y="204"/>
                  </a:lnTo>
                  <a:lnTo>
                    <a:pt x="21" y="204"/>
                  </a:lnTo>
                  <a:lnTo>
                    <a:pt x="11" y="206"/>
                  </a:lnTo>
                  <a:lnTo>
                    <a:pt x="4" y="206"/>
                  </a:lnTo>
                  <a:lnTo>
                    <a:pt x="0" y="204"/>
                  </a:lnTo>
                  <a:lnTo>
                    <a:pt x="0" y="194"/>
                  </a:lnTo>
                  <a:lnTo>
                    <a:pt x="4" y="188"/>
                  </a:lnTo>
                  <a:lnTo>
                    <a:pt x="4" y="180"/>
                  </a:lnTo>
                  <a:lnTo>
                    <a:pt x="4" y="174"/>
                  </a:lnTo>
                  <a:lnTo>
                    <a:pt x="7" y="162"/>
                  </a:lnTo>
                  <a:lnTo>
                    <a:pt x="11" y="150"/>
                  </a:lnTo>
                  <a:lnTo>
                    <a:pt x="13" y="140"/>
                  </a:lnTo>
                  <a:lnTo>
                    <a:pt x="19" y="132"/>
                  </a:lnTo>
                  <a:lnTo>
                    <a:pt x="25" y="122"/>
                  </a:lnTo>
                  <a:lnTo>
                    <a:pt x="31" y="112"/>
                  </a:lnTo>
                  <a:lnTo>
                    <a:pt x="35" y="104"/>
                  </a:lnTo>
                  <a:lnTo>
                    <a:pt x="35" y="92"/>
                  </a:lnTo>
                  <a:lnTo>
                    <a:pt x="33" y="84"/>
                  </a:lnTo>
                  <a:lnTo>
                    <a:pt x="29" y="74"/>
                  </a:lnTo>
                  <a:lnTo>
                    <a:pt x="25" y="66"/>
                  </a:lnTo>
                  <a:lnTo>
                    <a:pt x="23" y="56"/>
                  </a:lnTo>
                  <a:lnTo>
                    <a:pt x="23" y="52"/>
                  </a:lnTo>
                  <a:lnTo>
                    <a:pt x="25" y="48"/>
                  </a:lnTo>
                  <a:lnTo>
                    <a:pt x="27" y="44"/>
                  </a:lnTo>
                  <a:lnTo>
                    <a:pt x="27" y="40"/>
                  </a:lnTo>
                  <a:lnTo>
                    <a:pt x="27" y="32"/>
                  </a:lnTo>
                  <a:lnTo>
                    <a:pt x="23" y="24"/>
                  </a:lnTo>
                  <a:lnTo>
                    <a:pt x="15" y="0"/>
                  </a:lnTo>
                  <a:lnTo>
                    <a:pt x="79" y="0"/>
                  </a:lnTo>
                  <a:lnTo>
                    <a:pt x="79" y="12"/>
                  </a:lnTo>
                  <a:lnTo>
                    <a:pt x="85" y="24"/>
                  </a:lnTo>
                  <a:lnTo>
                    <a:pt x="93" y="32"/>
                  </a:lnTo>
                  <a:lnTo>
                    <a:pt x="95" y="34"/>
                  </a:lnTo>
                  <a:lnTo>
                    <a:pt x="99" y="34"/>
                  </a:lnTo>
                  <a:lnTo>
                    <a:pt x="111" y="34"/>
                  </a:lnTo>
                  <a:lnTo>
                    <a:pt x="119" y="34"/>
                  </a:lnTo>
                  <a:lnTo>
                    <a:pt x="121" y="32"/>
                  </a:lnTo>
                  <a:lnTo>
                    <a:pt x="123" y="28"/>
                  </a:lnTo>
                  <a:lnTo>
                    <a:pt x="123" y="20"/>
                  </a:lnTo>
                  <a:lnTo>
                    <a:pt x="143" y="20"/>
                  </a:lnTo>
                  <a:lnTo>
                    <a:pt x="145" y="22"/>
                  </a:lnTo>
                  <a:lnTo>
                    <a:pt x="147" y="24"/>
                  </a:lnTo>
                  <a:lnTo>
                    <a:pt x="151" y="26"/>
                  </a:lnTo>
                  <a:lnTo>
                    <a:pt x="159" y="26"/>
                  </a:lnTo>
                  <a:lnTo>
                    <a:pt x="165" y="24"/>
                  </a:lnTo>
                  <a:lnTo>
                    <a:pt x="167" y="46"/>
                  </a:lnTo>
                  <a:lnTo>
                    <a:pt x="165" y="68"/>
                  </a:lnTo>
                  <a:lnTo>
                    <a:pt x="165" y="72"/>
                  </a:lnTo>
                  <a:lnTo>
                    <a:pt x="169" y="74"/>
                  </a:lnTo>
                  <a:lnTo>
                    <a:pt x="171" y="82"/>
                  </a:lnTo>
                  <a:lnTo>
                    <a:pt x="171" y="86"/>
                  </a:lnTo>
                  <a:lnTo>
                    <a:pt x="169" y="92"/>
                  </a:lnTo>
                  <a:lnTo>
                    <a:pt x="175" y="94"/>
                  </a:lnTo>
                  <a:lnTo>
                    <a:pt x="179" y="94"/>
                  </a:lnTo>
                  <a:lnTo>
                    <a:pt x="183" y="92"/>
                  </a:lnTo>
                  <a:lnTo>
                    <a:pt x="191" y="92"/>
                  </a:lnTo>
                  <a:lnTo>
                    <a:pt x="197" y="92"/>
                  </a:lnTo>
                  <a:lnTo>
                    <a:pt x="197" y="122"/>
                  </a:lnTo>
                  <a:lnTo>
                    <a:pt x="195" y="126"/>
                  </a:lnTo>
                  <a:lnTo>
                    <a:pt x="191" y="128"/>
                  </a:lnTo>
                  <a:lnTo>
                    <a:pt x="189" y="128"/>
                  </a:lnTo>
                  <a:lnTo>
                    <a:pt x="165" y="128"/>
                  </a:lnTo>
                  <a:lnTo>
                    <a:pt x="165" y="192"/>
                  </a:lnTo>
                  <a:lnTo>
                    <a:pt x="181" y="210"/>
                  </a:lnTo>
                  <a:lnTo>
                    <a:pt x="181" y="21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79" name="Freeform 134"/>
            <p:cNvSpPr>
              <a:spLocks/>
            </p:cNvSpPr>
            <p:nvPr/>
          </p:nvSpPr>
          <p:spPr bwMode="auto">
            <a:xfrm>
              <a:off x="5082923" y="5086671"/>
              <a:ext cx="216784" cy="264161"/>
            </a:xfrm>
            <a:custGeom>
              <a:avLst/>
              <a:gdLst>
                <a:gd name="T0" fmla="*/ 2147483647 w 148"/>
                <a:gd name="T1" fmla="*/ 2147483647 h 168"/>
                <a:gd name="T2" fmla="*/ 2147483647 w 148"/>
                <a:gd name="T3" fmla="*/ 2147483647 h 168"/>
                <a:gd name="T4" fmla="*/ 2147483647 w 148"/>
                <a:gd name="T5" fmla="*/ 2147483647 h 168"/>
                <a:gd name="T6" fmla="*/ 2147483647 w 148"/>
                <a:gd name="T7" fmla="*/ 2147483647 h 168"/>
                <a:gd name="T8" fmla="*/ 2147483647 w 148"/>
                <a:gd name="T9" fmla="*/ 2147483647 h 168"/>
                <a:gd name="T10" fmla="*/ 2147483647 w 148"/>
                <a:gd name="T11" fmla="*/ 2147483647 h 168"/>
                <a:gd name="T12" fmla="*/ 2147483647 w 148"/>
                <a:gd name="T13" fmla="*/ 2147483647 h 168"/>
                <a:gd name="T14" fmla="*/ 2147483647 w 148"/>
                <a:gd name="T15" fmla="*/ 2147483647 h 168"/>
                <a:gd name="T16" fmla="*/ 2147483647 w 148"/>
                <a:gd name="T17" fmla="*/ 2147483647 h 168"/>
                <a:gd name="T18" fmla="*/ 2147483647 w 148"/>
                <a:gd name="T19" fmla="*/ 2147483647 h 168"/>
                <a:gd name="T20" fmla="*/ 2147483647 w 148"/>
                <a:gd name="T21" fmla="*/ 2147483647 h 168"/>
                <a:gd name="T22" fmla="*/ 2147483647 w 148"/>
                <a:gd name="T23" fmla="*/ 2147483647 h 168"/>
                <a:gd name="T24" fmla="*/ 2147483647 w 148"/>
                <a:gd name="T25" fmla="*/ 2147483647 h 168"/>
                <a:gd name="T26" fmla="*/ 2147483647 w 148"/>
                <a:gd name="T27" fmla="*/ 2147483647 h 168"/>
                <a:gd name="T28" fmla="*/ 2147483647 w 148"/>
                <a:gd name="T29" fmla="*/ 2147483647 h 168"/>
                <a:gd name="T30" fmla="*/ 2147483647 w 148"/>
                <a:gd name="T31" fmla="*/ 2147483647 h 168"/>
                <a:gd name="T32" fmla="*/ 2147483647 w 148"/>
                <a:gd name="T33" fmla="*/ 2147483647 h 168"/>
                <a:gd name="T34" fmla="*/ 2147483647 w 148"/>
                <a:gd name="T35" fmla="*/ 2147483647 h 168"/>
                <a:gd name="T36" fmla="*/ 2147483647 w 148"/>
                <a:gd name="T37" fmla="*/ 2147483647 h 168"/>
                <a:gd name="T38" fmla="*/ 2147483647 w 148"/>
                <a:gd name="T39" fmla="*/ 2147483647 h 168"/>
                <a:gd name="T40" fmla="*/ 2147483647 w 148"/>
                <a:gd name="T41" fmla="*/ 2147483647 h 168"/>
                <a:gd name="T42" fmla="*/ 2147483647 w 148"/>
                <a:gd name="T43" fmla="*/ 2147483647 h 168"/>
                <a:gd name="T44" fmla="*/ 2147483647 w 148"/>
                <a:gd name="T45" fmla="*/ 2147483647 h 168"/>
                <a:gd name="T46" fmla="*/ 2147483647 w 148"/>
                <a:gd name="T47" fmla="*/ 2147483647 h 168"/>
                <a:gd name="T48" fmla="*/ 2147483647 w 148"/>
                <a:gd name="T49" fmla="*/ 2147483647 h 168"/>
                <a:gd name="T50" fmla="*/ 2147483647 w 148"/>
                <a:gd name="T51" fmla="*/ 2147483647 h 168"/>
                <a:gd name="T52" fmla="*/ 2147483647 w 148"/>
                <a:gd name="T53" fmla="*/ 2147483647 h 168"/>
                <a:gd name="T54" fmla="*/ 2147483647 w 148"/>
                <a:gd name="T55" fmla="*/ 2147483647 h 168"/>
                <a:gd name="T56" fmla="*/ 2147483647 w 148"/>
                <a:gd name="T57" fmla="*/ 2147483647 h 168"/>
                <a:gd name="T58" fmla="*/ 2147483647 w 148"/>
                <a:gd name="T59" fmla="*/ 2147483647 h 168"/>
                <a:gd name="T60" fmla="*/ 2147483647 w 148"/>
                <a:gd name="T61" fmla="*/ 2147483647 h 168"/>
                <a:gd name="T62" fmla="*/ 2147483647 w 148"/>
                <a:gd name="T63" fmla="*/ 2147483647 h 168"/>
                <a:gd name="T64" fmla="*/ 2147483647 w 148"/>
                <a:gd name="T65" fmla="*/ 2147483647 h 168"/>
                <a:gd name="T66" fmla="*/ 2147483647 w 148"/>
                <a:gd name="T67" fmla="*/ 2147483647 h 168"/>
                <a:gd name="T68" fmla="*/ 2147483647 w 148"/>
                <a:gd name="T69" fmla="*/ 2147483647 h 168"/>
                <a:gd name="T70" fmla="*/ 2147483647 w 148"/>
                <a:gd name="T71" fmla="*/ 2147483647 h 168"/>
                <a:gd name="T72" fmla="*/ 2147483647 w 148"/>
                <a:gd name="T73" fmla="*/ 2147483647 h 168"/>
                <a:gd name="T74" fmla="*/ 2147483647 w 148"/>
                <a:gd name="T75" fmla="*/ 2147483647 h 168"/>
                <a:gd name="T76" fmla="*/ 2147483647 w 148"/>
                <a:gd name="T77" fmla="*/ 2147483647 h 168"/>
                <a:gd name="T78" fmla="*/ 2147483647 w 148"/>
                <a:gd name="T79" fmla="*/ 2147483647 h 168"/>
                <a:gd name="T80" fmla="*/ 2147483647 w 148"/>
                <a:gd name="T81" fmla="*/ 2147483647 h 168"/>
                <a:gd name="T82" fmla="*/ 2147483647 w 148"/>
                <a:gd name="T83" fmla="*/ 2147483647 h 168"/>
                <a:gd name="T84" fmla="*/ 2147483647 w 148"/>
                <a:gd name="T85" fmla="*/ 2147483647 h 168"/>
                <a:gd name="T86" fmla="*/ 2147483647 w 148"/>
                <a:gd name="T87" fmla="*/ 2147483647 h 168"/>
                <a:gd name="T88" fmla="*/ 2147483647 w 148"/>
                <a:gd name="T89" fmla="*/ 2147483647 h 168"/>
                <a:gd name="T90" fmla="*/ 0 w 148"/>
                <a:gd name="T91" fmla="*/ 2147483647 h 168"/>
                <a:gd name="T92" fmla="*/ 0 w 148"/>
                <a:gd name="T93" fmla="*/ 2147483647 h 168"/>
                <a:gd name="T94" fmla="*/ 2147483647 w 148"/>
                <a:gd name="T95" fmla="*/ 2147483647 h 168"/>
                <a:gd name="T96" fmla="*/ 2147483647 w 148"/>
                <a:gd name="T97" fmla="*/ 2147483647 h 168"/>
                <a:gd name="T98" fmla="*/ 2147483647 w 148"/>
                <a:gd name="T99" fmla="*/ 2147483647 h 168"/>
                <a:gd name="T100" fmla="*/ 2147483647 w 148"/>
                <a:gd name="T101" fmla="*/ 2147483647 h 168"/>
                <a:gd name="T102" fmla="*/ 2147483647 w 148"/>
                <a:gd name="T103" fmla="*/ 2147483647 h 168"/>
                <a:gd name="T104" fmla="*/ 2147483647 w 148"/>
                <a:gd name="T105" fmla="*/ 2147483647 h 168"/>
                <a:gd name="T106" fmla="*/ 2147483647 w 148"/>
                <a:gd name="T107" fmla="*/ 2147483647 h 168"/>
                <a:gd name="T108" fmla="*/ 2147483647 w 148"/>
                <a:gd name="T109" fmla="*/ 0 h 168"/>
                <a:gd name="T110" fmla="*/ 2147483647 w 148"/>
                <a:gd name="T111" fmla="*/ 0 h 168"/>
                <a:gd name="T112" fmla="*/ 2147483647 w 148"/>
                <a:gd name="T113" fmla="*/ 2147483647 h 168"/>
                <a:gd name="T114" fmla="*/ 2147483647 w 148"/>
                <a:gd name="T115" fmla="*/ 2147483647 h 1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"/>
                <a:gd name="T175" fmla="*/ 0 h 168"/>
                <a:gd name="T176" fmla="*/ 148 w 148"/>
                <a:gd name="T177" fmla="*/ 168 h 1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" h="168">
                  <a:moveTo>
                    <a:pt x="94" y="8"/>
                  </a:moveTo>
                  <a:lnTo>
                    <a:pt x="98" y="14"/>
                  </a:lnTo>
                  <a:lnTo>
                    <a:pt x="100" y="18"/>
                  </a:lnTo>
                  <a:lnTo>
                    <a:pt x="102" y="20"/>
                  </a:lnTo>
                  <a:lnTo>
                    <a:pt x="100" y="22"/>
                  </a:lnTo>
                  <a:lnTo>
                    <a:pt x="102" y="26"/>
                  </a:lnTo>
                  <a:lnTo>
                    <a:pt x="106" y="32"/>
                  </a:lnTo>
                  <a:lnTo>
                    <a:pt x="112" y="36"/>
                  </a:lnTo>
                  <a:lnTo>
                    <a:pt x="120" y="42"/>
                  </a:lnTo>
                  <a:lnTo>
                    <a:pt x="124" y="46"/>
                  </a:lnTo>
                  <a:lnTo>
                    <a:pt x="126" y="52"/>
                  </a:lnTo>
                  <a:lnTo>
                    <a:pt x="128" y="62"/>
                  </a:lnTo>
                  <a:lnTo>
                    <a:pt x="128" y="68"/>
                  </a:lnTo>
                  <a:lnTo>
                    <a:pt x="132" y="70"/>
                  </a:lnTo>
                  <a:lnTo>
                    <a:pt x="136" y="72"/>
                  </a:lnTo>
                  <a:lnTo>
                    <a:pt x="140" y="74"/>
                  </a:lnTo>
                  <a:lnTo>
                    <a:pt x="144" y="74"/>
                  </a:lnTo>
                  <a:lnTo>
                    <a:pt x="148" y="80"/>
                  </a:lnTo>
                  <a:lnTo>
                    <a:pt x="140" y="84"/>
                  </a:lnTo>
                  <a:lnTo>
                    <a:pt x="134" y="88"/>
                  </a:lnTo>
                  <a:lnTo>
                    <a:pt x="126" y="100"/>
                  </a:lnTo>
                  <a:lnTo>
                    <a:pt x="116" y="112"/>
                  </a:lnTo>
                  <a:lnTo>
                    <a:pt x="106" y="122"/>
                  </a:lnTo>
                  <a:lnTo>
                    <a:pt x="104" y="124"/>
                  </a:lnTo>
                  <a:lnTo>
                    <a:pt x="100" y="126"/>
                  </a:lnTo>
                  <a:lnTo>
                    <a:pt x="98" y="128"/>
                  </a:lnTo>
                  <a:lnTo>
                    <a:pt x="94" y="132"/>
                  </a:lnTo>
                  <a:lnTo>
                    <a:pt x="92" y="138"/>
                  </a:lnTo>
                  <a:lnTo>
                    <a:pt x="88" y="142"/>
                  </a:lnTo>
                  <a:lnTo>
                    <a:pt x="84" y="146"/>
                  </a:lnTo>
                  <a:lnTo>
                    <a:pt x="78" y="148"/>
                  </a:lnTo>
                  <a:lnTo>
                    <a:pt x="72" y="146"/>
                  </a:lnTo>
                  <a:lnTo>
                    <a:pt x="68" y="142"/>
                  </a:lnTo>
                  <a:lnTo>
                    <a:pt x="62" y="140"/>
                  </a:lnTo>
                  <a:lnTo>
                    <a:pt x="56" y="138"/>
                  </a:lnTo>
                  <a:lnTo>
                    <a:pt x="52" y="142"/>
                  </a:lnTo>
                  <a:lnTo>
                    <a:pt x="44" y="150"/>
                  </a:lnTo>
                  <a:lnTo>
                    <a:pt x="36" y="162"/>
                  </a:lnTo>
                  <a:lnTo>
                    <a:pt x="28" y="168"/>
                  </a:lnTo>
                  <a:lnTo>
                    <a:pt x="12" y="168"/>
                  </a:lnTo>
                  <a:lnTo>
                    <a:pt x="14" y="160"/>
                  </a:lnTo>
                  <a:lnTo>
                    <a:pt x="16" y="152"/>
                  </a:lnTo>
                  <a:lnTo>
                    <a:pt x="16" y="146"/>
                  </a:lnTo>
                  <a:lnTo>
                    <a:pt x="14" y="142"/>
                  </a:lnTo>
                  <a:lnTo>
                    <a:pt x="6" y="134"/>
                  </a:lnTo>
                  <a:lnTo>
                    <a:pt x="0" y="132"/>
                  </a:lnTo>
                  <a:lnTo>
                    <a:pt x="0" y="78"/>
                  </a:lnTo>
                  <a:lnTo>
                    <a:pt x="20" y="78"/>
                  </a:lnTo>
                  <a:lnTo>
                    <a:pt x="20" y="10"/>
                  </a:lnTo>
                  <a:lnTo>
                    <a:pt x="42" y="8"/>
                  </a:lnTo>
                  <a:lnTo>
                    <a:pt x="60" y="6"/>
                  </a:lnTo>
                  <a:lnTo>
                    <a:pt x="64" y="12"/>
                  </a:lnTo>
                  <a:lnTo>
                    <a:pt x="78" y="6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4" y="2"/>
                  </a:lnTo>
                  <a:lnTo>
                    <a:pt x="94" y="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80" name="Freeform 135"/>
            <p:cNvSpPr>
              <a:spLocks/>
            </p:cNvSpPr>
            <p:nvPr/>
          </p:nvSpPr>
          <p:spPr bwMode="auto">
            <a:xfrm>
              <a:off x="4242306" y="4092416"/>
              <a:ext cx="118770" cy="131417"/>
            </a:xfrm>
            <a:custGeom>
              <a:avLst/>
              <a:gdLst>
                <a:gd name="T0" fmla="*/ 2147483647 w 82"/>
                <a:gd name="T1" fmla="*/ 2147483647 h 82"/>
                <a:gd name="T2" fmla="*/ 2147483647 w 82"/>
                <a:gd name="T3" fmla="*/ 2147483647 h 82"/>
                <a:gd name="T4" fmla="*/ 2147483647 w 82"/>
                <a:gd name="T5" fmla="*/ 2147483647 h 82"/>
                <a:gd name="T6" fmla="*/ 2147483647 w 82"/>
                <a:gd name="T7" fmla="*/ 2147483647 h 82"/>
                <a:gd name="T8" fmla="*/ 2147483647 w 82"/>
                <a:gd name="T9" fmla="*/ 2147483647 h 82"/>
                <a:gd name="T10" fmla="*/ 2147483647 w 82"/>
                <a:gd name="T11" fmla="*/ 2147483647 h 82"/>
                <a:gd name="T12" fmla="*/ 2147483647 w 82"/>
                <a:gd name="T13" fmla="*/ 2147483647 h 82"/>
                <a:gd name="T14" fmla="*/ 2147483647 w 82"/>
                <a:gd name="T15" fmla="*/ 2147483647 h 82"/>
                <a:gd name="T16" fmla="*/ 2147483647 w 82"/>
                <a:gd name="T17" fmla="*/ 2147483647 h 82"/>
                <a:gd name="T18" fmla="*/ 2147483647 w 82"/>
                <a:gd name="T19" fmla="*/ 2147483647 h 82"/>
                <a:gd name="T20" fmla="*/ 2147483647 w 82"/>
                <a:gd name="T21" fmla="*/ 2147483647 h 82"/>
                <a:gd name="T22" fmla="*/ 2147483647 w 82"/>
                <a:gd name="T23" fmla="*/ 2147483647 h 82"/>
                <a:gd name="T24" fmla="*/ 2147483647 w 82"/>
                <a:gd name="T25" fmla="*/ 2147483647 h 82"/>
                <a:gd name="T26" fmla="*/ 2147483647 w 82"/>
                <a:gd name="T27" fmla="*/ 2147483647 h 82"/>
                <a:gd name="T28" fmla="*/ 2147483647 w 82"/>
                <a:gd name="T29" fmla="*/ 2147483647 h 82"/>
                <a:gd name="T30" fmla="*/ 2147483647 w 82"/>
                <a:gd name="T31" fmla="*/ 2147483647 h 82"/>
                <a:gd name="T32" fmla="*/ 2147483647 w 82"/>
                <a:gd name="T33" fmla="*/ 2147483647 h 82"/>
                <a:gd name="T34" fmla="*/ 2147483647 w 82"/>
                <a:gd name="T35" fmla="*/ 2147483647 h 82"/>
                <a:gd name="T36" fmla="*/ 2147483647 w 82"/>
                <a:gd name="T37" fmla="*/ 2147483647 h 82"/>
                <a:gd name="T38" fmla="*/ 2147483647 w 82"/>
                <a:gd name="T39" fmla="*/ 2147483647 h 82"/>
                <a:gd name="T40" fmla="*/ 2147483647 w 82"/>
                <a:gd name="T41" fmla="*/ 2147483647 h 82"/>
                <a:gd name="T42" fmla="*/ 2147483647 w 82"/>
                <a:gd name="T43" fmla="*/ 2147483647 h 82"/>
                <a:gd name="T44" fmla="*/ 2147483647 w 82"/>
                <a:gd name="T45" fmla="*/ 2147483647 h 82"/>
                <a:gd name="T46" fmla="*/ 2147483647 w 82"/>
                <a:gd name="T47" fmla="*/ 2147483647 h 82"/>
                <a:gd name="T48" fmla="*/ 0 w 82"/>
                <a:gd name="T49" fmla="*/ 2147483647 h 82"/>
                <a:gd name="T50" fmla="*/ 2147483647 w 82"/>
                <a:gd name="T51" fmla="*/ 2147483647 h 82"/>
                <a:gd name="T52" fmla="*/ 2147483647 w 82"/>
                <a:gd name="T53" fmla="*/ 2147483647 h 82"/>
                <a:gd name="T54" fmla="*/ 2147483647 w 82"/>
                <a:gd name="T55" fmla="*/ 2147483647 h 82"/>
                <a:gd name="T56" fmla="*/ 2147483647 w 82"/>
                <a:gd name="T57" fmla="*/ 2147483647 h 82"/>
                <a:gd name="T58" fmla="*/ 2147483647 w 82"/>
                <a:gd name="T59" fmla="*/ 2147483647 h 82"/>
                <a:gd name="T60" fmla="*/ 2147483647 w 82"/>
                <a:gd name="T61" fmla="*/ 2147483647 h 82"/>
                <a:gd name="T62" fmla="*/ 2147483647 w 82"/>
                <a:gd name="T63" fmla="*/ 2147483647 h 82"/>
                <a:gd name="T64" fmla="*/ 2147483647 w 82"/>
                <a:gd name="T65" fmla="*/ 0 h 82"/>
                <a:gd name="T66" fmla="*/ 2147483647 w 82"/>
                <a:gd name="T67" fmla="*/ 0 h 82"/>
                <a:gd name="T68" fmla="*/ 2147483647 w 82"/>
                <a:gd name="T69" fmla="*/ 2147483647 h 82"/>
                <a:gd name="T70" fmla="*/ 2147483647 w 82"/>
                <a:gd name="T71" fmla="*/ 2147483647 h 82"/>
                <a:gd name="T72" fmla="*/ 2147483647 w 82"/>
                <a:gd name="T73" fmla="*/ 2147483647 h 82"/>
                <a:gd name="T74" fmla="*/ 2147483647 w 82"/>
                <a:gd name="T75" fmla="*/ 2147483647 h 82"/>
                <a:gd name="T76" fmla="*/ 2147483647 w 82"/>
                <a:gd name="T77" fmla="*/ 2147483647 h 82"/>
                <a:gd name="T78" fmla="*/ 2147483647 w 82"/>
                <a:gd name="T79" fmla="*/ 2147483647 h 82"/>
                <a:gd name="T80" fmla="*/ 2147483647 w 82"/>
                <a:gd name="T81" fmla="*/ 2147483647 h 82"/>
                <a:gd name="T82" fmla="*/ 2147483647 w 82"/>
                <a:gd name="T83" fmla="*/ 2147483647 h 82"/>
                <a:gd name="T84" fmla="*/ 2147483647 w 82"/>
                <a:gd name="T85" fmla="*/ 2147483647 h 82"/>
                <a:gd name="T86" fmla="*/ 2147483647 w 82"/>
                <a:gd name="T87" fmla="*/ 2147483647 h 82"/>
                <a:gd name="T88" fmla="*/ 2147483647 w 82"/>
                <a:gd name="T89" fmla="*/ 2147483647 h 82"/>
                <a:gd name="T90" fmla="*/ 2147483647 w 82"/>
                <a:gd name="T91" fmla="*/ 2147483647 h 82"/>
                <a:gd name="T92" fmla="*/ 2147483647 w 82"/>
                <a:gd name="T93" fmla="*/ 2147483647 h 82"/>
                <a:gd name="T94" fmla="*/ 2147483647 w 82"/>
                <a:gd name="T95" fmla="*/ 2147483647 h 82"/>
                <a:gd name="T96" fmla="*/ 2147483647 w 82"/>
                <a:gd name="T97" fmla="*/ 2147483647 h 82"/>
                <a:gd name="T98" fmla="*/ 2147483647 w 82"/>
                <a:gd name="T99" fmla="*/ 2147483647 h 82"/>
                <a:gd name="T100" fmla="*/ 2147483647 w 82"/>
                <a:gd name="T101" fmla="*/ 2147483647 h 82"/>
                <a:gd name="T102" fmla="*/ 2147483647 w 82"/>
                <a:gd name="T103" fmla="*/ 2147483647 h 82"/>
                <a:gd name="T104" fmla="*/ 2147483647 w 82"/>
                <a:gd name="T105" fmla="*/ 2147483647 h 82"/>
                <a:gd name="T106" fmla="*/ 2147483647 w 82"/>
                <a:gd name="T107" fmla="*/ 2147483647 h 82"/>
                <a:gd name="T108" fmla="*/ 2147483647 w 82"/>
                <a:gd name="T109" fmla="*/ 2147483647 h 82"/>
                <a:gd name="T110" fmla="*/ 2147483647 w 82"/>
                <a:gd name="T111" fmla="*/ 2147483647 h 82"/>
                <a:gd name="T112" fmla="*/ 2147483647 w 82"/>
                <a:gd name="T113" fmla="*/ 2147483647 h 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2"/>
                <a:gd name="T172" fmla="*/ 0 h 82"/>
                <a:gd name="T173" fmla="*/ 82 w 82"/>
                <a:gd name="T174" fmla="*/ 82 h 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2" h="82">
                  <a:moveTo>
                    <a:pt x="6" y="78"/>
                  </a:moveTo>
                  <a:lnTo>
                    <a:pt x="4" y="74"/>
                  </a:lnTo>
                  <a:lnTo>
                    <a:pt x="4" y="68"/>
                  </a:lnTo>
                  <a:lnTo>
                    <a:pt x="4" y="62"/>
                  </a:lnTo>
                  <a:lnTo>
                    <a:pt x="16" y="62"/>
                  </a:lnTo>
                  <a:lnTo>
                    <a:pt x="28" y="60"/>
                  </a:lnTo>
                  <a:lnTo>
                    <a:pt x="28" y="58"/>
                  </a:lnTo>
                  <a:lnTo>
                    <a:pt x="34" y="60"/>
                  </a:lnTo>
                  <a:lnTo>
                    <a:pt x="42" y="62"/>
                  </a:lnTo>
                  <a:lnTo>
                    <a:pt x="46" y="60"/>
                  </a:lnTo>
                  <a:lnTo>
                    <a:pt x="50" y="58"/>
                  </a:lnTo>
                  <a:lnTo>
                    <a:pt x="38" y="56"/>
                  </a:lnTo>
                  <a:lnTo>
                    <a:pt x="32" y="54"/>
                  </a:lnTo>
                  <a:lnTo>
                    <a:pt x="30" y="50"/>
                  </a:lnTo>
                  <a:lnTo>
                    <a:pt x="26" y="52"/>
                  </a:lnTo>
                  <a:lnTo>
                    <a:pt x="24" y="54"/>
                  </a:lnTo>
                  <a:lnTo>
                    <a:pt x="22" y="56"/>
                  </a:lnTo>
                  <a:lnTo>
                    <a:pt x="18" y="58"/>
                  </a:lnTo>
                  <a:lnTo>
                    <a:pt x="6" y="56"/>
                  </a:lnTo>
                  <a:lnTo>
                    <a:pt x="6" y="52"/>
                  </a:lnTo>
                  <a:lnTo>
                    <a:pt x="8" y="46"/>
                  </a:lnTo>
                  <a:lnTo>
                    <a:pt x="6" y="40"/>
                  </a:lnTo>
                  <a:lnTo>
                    <a:pt x="4" y="36"/>
                  </a:lnTo>
                  <a:lnTo>
                    <a:pt x="2" y="32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6"/>
                  </a:lnTo>
                  <a:lnTo>
                    <a:pt x="10" y="4"/>
                  </a:lnTo>
                  <a:lnTo>
                    <a:pt x="14" y="4"/>
                  </a:lnTo>
                  <a:lnTo>
                    <a:pt x="16" y="4"/>
                  </a:lnTo>
                  <a:lnTo>
                    <a:pt x="20" y="4"/>
                  </a:lnTo>
                  <a:lnTo>
                    <a:pt x="22" y="2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8" y="2"/>
                  </a:lnTo>
                  <a:lnTo>
                    <a:pt x="46" y="6"/>
                  </a:lnTo>
                  <a:lnTo>
                    <a:pt x="52" y="8"/>
                  </a:lnTo>
                  <a:lnTo>
                    <a:pt x="54" y="14"/>
                  </a:lnTo>
                  <a:lnTo>
                    <a:pt x="64" y="28"/>
                  </a:lnTo>
                  <a:lnTo>
                    <a:pt x="68" y="32"/>
                  </a:lnTo>
                  <a:lnTo>
                    <a:pt x="74" y="36"/>
                  </a:lnTo>
                  <a:lnTo>
                    <a:pt x="72" y="36"/>
                  </a:lnTo>
                  <a:lnTo>
                    <a:pt x="76" y="48"/>
                  </a:lnTo>
                  <a:lnTo>
                    <a:pt x="80" y="58"/>
                  </a:lnTo>
                  <a:lnTo>
                    <a:pt x="82" y="66"/>
                  </a:lnTo>
                  <a:lnTo>
                    <a:pt x="82" y="72"/>
                  </a:lnTo>
                  <a:lnTo>
                    <a:pt x="82" y="80"/>
                  </a:lnTo>
                  <a:lnTo>
                    <a:pt x="80" y="80"/>
                  </a:lnTo>
                  <a:lnTo>
                    <a:pt x="74" y="82"/>
                  </a:lnTo>
                  <a:lnTo>
                    <a:pt x="68" y="80"/>
                  </a:lnTo>
                  <a:lnTo>
                    <a:pt x="62" y="78"/>
                  </a:lnTo>
                  <a:lnTo>
                    <a:pt x="56" y="76"/>
                  </a:lnTo>
                  <a:lnTo>
                    <a:pt x="50" y="74"/>
                  </a:lnTo>
                  <a:lnTo>
                    <a:pt x="38" y="74"/>
                  </a:lnTo>
                  <a:lnTo>
                    <a:pt x="26" y="76"/>
                  </a:lnTo>
                  <a:lnTo>
                    <a:pt x="18" y="78"/>
                  </a:lnTo>
                  <a:lnTo>
                    <a:pt x="6" y="7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81" name="Freeform 136"/>
            <p:cNvSpPr>
              <a:spLocks/>
            </p:cNvSpPr>
            <p:nvPr/>
          </p:nvSpPr>
          <p:spPr bwMode="auto">
            <a:xfrm>
              <a:off x="4250377" y="4210559"/>
              <a:ext cx="65727" cy="37169"/>
            </a:xfrm>
            <a:custGeom>
              <a:avLst/>
              <a:gdLst>
                <a:gd name="T0" fmla="*/ 0 w 44"/>
                <a:gd name="T1" fmla="*/ 2147483647 h 24"/>
                <a:gd name="T2" fmla="*/ 2147483647 w 44"/>
                <a:gd name="T3" fmla="*/ 2147483647 h 24"/>
                <a:gd name="T4" fmla="*/ 2147483647 w 44"/>
                <a:gd name="T5" fmla="*/ 2147483647 h 24"/>
                <a:gd name="T6" fmla="*/ 2147483647 w 44"/>
                <a:gd name="T7" fmla="*/ 0 h 24"/>
                <a:gd name="T8" fmla="*/ 2147483647 w 44"/>
                <a:gd name="T9" fmla="*/ 0 h 24"/>
                <a:gd name="T10" fmla="*/ 2147483647 w 44"/>
                <a:gd name="T11" fmla="*/ 2147483647 h 24"/>
                <a:gd name="T12" fmla="*/ 2147483647 w 44"/>
                <a:gd name="T13" fmla="*/ 2147483647 h 24"/>
                <a:gd name="T14" fmla="*/ 2147483647 w 44"/>
                <a:gd name="T15" fmla="*/ 2147483647 h 24"/>
                <a:gd name="T16" fmla="*/ 2147483647 w 44"/>
                <a:gd name="T17" fmla="*/ 2147483647 h 24"/>
                <a:gd name="T18" fmla="*/ 2147483647 w 44"/>
                <a:gd name="T19" fmla="*/ 2147483647 h 24"/>
                <a:gd name="T20" fmla="*/ 2147483647 w 44"/>
                <a:gd name="T21" fmla="*/ 2147483647 h 24"/>
                <a:gd name="T22" fmla="*/ 2147483647 w 44"/>
                <a:gd name="T23" fmla="*/ 2147483647 h 24"/>
                <a:gd name="T24" fmla="*/ 2147483647 w 44"/>
                <a:gd name="T25" fmla="*/ 2147483647 h 24"/>
                <a:gd name="T26" fmla="*/ 2147483647 w 44"/>
                <a:gd name="T27" fmla="*/ 2147483647 h 24"/>
                <a:gd name="T28" fmla="*/ 2147483647 w 44"/>
                <a:gd name="T29" fmla="*/ 2147483647 h 24"/>
                <a:gd name="T30" fmla="*/ 2147483647 w 44"/>
                <a:gd name="T31" fmla="*/ 2147483647 h 24"/>
                <a:gd name="T32" fmla="*/ 2147483647 w 44"/>
                <a:gd name="T33" fmla="*/ 2147483647 h 24"/>
                <a:gd name="T34" fmla="*/ 2147483647 w 44"/>
                <a:gd name="T35" fmla="*/ 2147483647 h 24"/>
                <a:gd name="T36" fmla="*/ 2147483647 w 44"/>
                <a:gd name="T37" fmla="*/ 2147483647 h 24"/>
                <a:gd name="T38" fmla="*/ 0 w 44"/>
                <a:gd name="T39" fmla="*/ 2147483647 h 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4"/>
                <a:gd name="T61" fmla="*/ 0 h 24"/>
                <a:gd name="T62" fmla="*/ 44 w 44"/>
                <a:gd name="T63" fmla="*/ 24 h 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4" h="24">
                  <a:moveTo>
                    <a:pt x="0" y="4"/>
                  </a:moveTo>
                  <a:lnTo>
                    <a:pt x="12" y="4"/>
                  </a:lnTo>
                  <a:lnTo>
                    <a:pt x="20" y="2"/>
                  </a:lnTo>
                  <a:lnTo>
                    <a:pt x="32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40" y="8"/>
                  </a:lnTo>
                  <a:lnTo>
                    <a:pt x="42" y="12"/>
                  </a:lnTo>
                  <a:lnTo>
                    <a:pt x="44" y="12"/>
                  </a:lnTo>
                  <a:lnTo>
                    <a:pt x="44" y="16"/>
                  </a:lnTo>
                  <a:lnTo>
                    <a:pt x="38" y="18"/>
                  </a:lnTo>
                  <a:lnTo>
                    <a:pt x="34" y="20"/>
                  </a:lnTo>
                  <a:lnTo>
                    <a:pt x="30" y="22"/>
                  </a:lnTo>
                  <a:lnTo>
                    <a:pt x="26" y="24"/>
                  </a:lnTo>
                  <a:lnTo>
                    <a:pt x="20" y="16"/>
                  </a:lnTo>
                  <a:lnTo>
                    <a:pt x="18" y="14"/>
                  </a:lnTo>
                  <a:lnTo>
                    <a:pt x="16" y="12"/>
                  </a:lnTo>
                  <a:lnTo>
                    <a:pt x="8" y="8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82" name="Freeform 137"/>
            <p:cNvSpPr>
              <a:spLocks/>
            </p:cNvSpPr>
            <p:nvPr/>
          </p:nvSpPr>
          <p:spPr bwMode="auto">
            <a:xfrm>
              <a:off x="4288430" y="4210559"/>
              <a:ext cx="161435" cy="150001"/>
            </a:xfrm>
            <a:custGeom>
              <a:avLst/>
              <a:gdLst>
                <a:gd name="T0" fmla="*/ 2147483647 w 110"/>
                <a:gd name="T1" fmla="*/ 2147483647 h 96"/>
                <a:gd name="T2" fmla="*/ 2147483647 w 110"/>
                <a:gd name="T3" fmla="*/ 2147483647 h 96"/>
                <a:gd name="T4" fmla="*/ 2147483647 w 110"/>
                <a:gd name="T5" fmla="*/ 2147483647 h 96"/>
                <a:gd name="T6" fmla="*/ 2147483647 w 110"/>
                <a:gd name="T7" fmla="*/ 2147483647 h 96"/>
                <a:gd name="T8" fmla="*/ 2147483647 w 110"/>
                <a:gd name="T9" fmla="*/ 2147483647 h 96"/>
                <a:gd name="T10" fmla="*/ 2147483647 w 110"/>
                <a:gd name="T11" fmla="*/ 2147483647 h 96"/>
                <a:gd name="T12" fmla="*/ 2147483647 w 110"/>
                <a:gd name="T13" fmla="*/ 2147483647 h 96"/>
                <a:gd name="T14" fmla="*/ 2147483647 w 110"/>
                <a:gd name="T15" fmla="*/ 2147483647 h 96"/>
                <a:gd name="T16" fmla="*/ 2147483647 w 110"/>
                <a:gd name="T17" fmla="*/ 2147483647 h 96"/>
                <a:gd name="T18" fmla="*/ 2147483647 w 110"/>
                <a:gd name="T19" fmla="*/ 2147483647 h 96"/>
                <a:gd name="T20" fmla="*/ 2147483647 w 110"/>
                <a:gd name="T21" fmla="*/ 2147483647 h 96"/>
                <a:gd name="T22" fmla="*/ 2147483647 w 110"/>
                <a:gd name="T23" fmla="*/ 2147483647 h 96"/>
                <a:gd name="T24" fmla="*/ 2147483647 w 110"/>
                <a:gd name="T25" fmla="*/ 2147483647 h 96"/>
                <a:gd name="T26" fmla="*/ 2147483647 w 110"/>
                <a:gd name="T27" fmla="*/ 2147483647 h 96"/>
                <a:gd name="T28" fmla="*/ 2147483647 w 110"/>
                <a:gd name="T29" fmla="*/ 2147483647 h 96"/>
                <a:gd name="T30" fmla="*/ 2147483647 w 110"/>
                <a:gd name="T31" fmla="*/ 2147483647 h 96"/>
                <a:gd name="T32" fmla="*/ 2147483647 w 110"/>
                <a:gd name="T33" fmla="*/ 2147483647 h 96"/>
                <a:gd name="T34" fmla="*/ 2147483647 w 110"/>
                <a:gd name="T35" fmla="*/ 2147483647 h 96"/>
                <a:gd name="T36" fmla="*/ 2147483647 w 110"/>
                <a:gd name="T37" fmla="*/ 2147483647 h 96"/>
                <a:gd name="T38" fmla="*/ 2147483647 w 110"/>
                <a:gd name="T39" fmla="*/ 2147483647 h 96"/>
                <a:gd name="T40" fmla="*/ 2147483647 w 110"/>
                <a:gd name="T41" fmla="*/ 2147483647 h 96"/>
                <a:gd name="T42" fmla="*/ 2147483647 w 110"/>
                <a:gd name="T43" fmla="*/ 2147483647 h 96"/>
                <a:gd name="T44" fmla="*/ 2147483647 w 110"/>
                <a:gd name="T45" fmla="*/ 2147483647 h 96"/>
                <a:gd name="T46" fmla="*/ 2147483647 w 110"/>
                <a:gd name="T47" fmla="*/ 2147483647 h 96"/>
                <a:gd name="T48" fmla="*/ 2147483647 w 110"/>
                <a:gd name="T49" fmla="*/ 2147483647 h 96"/>
                <a:gd name="T50" fmla="*/ 2147483647 w 110"/>
                <a:gd name="T51" fmla="*/ 2147483647 h 96"/>
                <a:gd name="T52" fmla="*/ 2147483647 w 110"/>
                <a:gd name="T53" fmla="*/ 2147483647 h 96"/>
                <a:gd name="T54" fmla="*/ 2147483647 w 110"/>
                <a:gd name="T55" fmla="*/ 2147483647 h 96"/>
                <a:gd name="T56" fmla="*/ 2147483647 w 110"/>
                <a:gd name="T57" fmla="*/ 2147483647 h 96"/>
                <a:gd name="T58" fmla="*/ 2147483647 w 110"/>
                <a:gd name="T59" fmla="*/ 2147483647 h 96"/>
                <a:gd name="T60" fmla="*/ 2147483647 w 110"/>
                <a:gd name="T61" fmla="*/ 2147483647 h 96"/>
                <a:gd name="T62" fmla="*/ 2147483647 w 110"/>
                <a:gd name="T63" fmla="*/ 2147483647 h 9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0"/>
                <a:gd name="T97" fmla="*/ 0 h 96"/>
                <a:gd name="T98" fmla="*/ 110 w 110"/>
                <a:gd name="T99" fmla="*/ 96 h 9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0" h="96">
                  <a:moveTo>
                    <a:pt x="28" y="66"/>
                  </a:moveTo>
                  <a:lnTo>
                    <a:pt x="32" y="60"/>
                  </a:lnTo>
                  <a:lnTo>
                    <a:pt x="38" y="54"/>
                  </a:lnTo>
                  <a:lnTo>
                    <a:pt x="44" y="48"/>
                  </a:lnTo>
                  <a:lnTo>
                    <a:pt x="50" y="46"/>
                  </a:lnTo>
                  <a:lnTo>
                    <a:pt x="56" y="48"/>
                  </a:lnTo>
                  <a:lnTo>
                    <a:pt x="60" y="50"/>
                  </a:lnTo>
                  <a:lnTo>
                    <a:pt x="62" y="54"/>
                  </a:lnTo>
                  <a:lnTo>
                    <a:pt x="64" y="60"/>
                  </a:lnTo>
                  <a:lnTo>
                    <a:pt x="66" y="68"/>
                  </a:lnTo>
                  <a:lnTo>
                    <a:pt x="70" y="78"/>
                  </a:lnTo>
                  <a:lnTo>
                    <a:pt x="74" y="76"/>
                  </a:lnTo>
                  <a:lnTo>
                    <a:pt x="76" y="74"/>
                  </a:lnTo>
                  <a:lnTo>
                    <a:pt x="84" y="78"/>
                  </a:lnTo>
                  <a:lnTo>
                    <a:pt x="84" y="90"/>
                  </a:lnTo>
                  <a:lnTo>
                    <a:pt x="86" y="96"/>
                  </a:lnTo>
                  <a:lnTo>
                    <a:pt x="90" y="96"/>
                  </a:lnTo>
                  <a:lnTo>
                    <a:pt x="96" y="96"/>
                  </a:lnTo>
                  <a:lnTo>
                    <a:pt x="100" y="96"/>
                  </a:lnTo>
                  <a:lnTo>
                    <a:pt x="102" y="96"/>
                  </a:lnTo>
                  <a:lnTo>
                    <a:pt x="104" y="92"/>
                  </a:lnTo>
                  <a:lnTo>
                    <a:pt x="106" y="84"/>
                  </a:lnTo>
                  <a:lnTo>
                    <a:pt x="106" y="82"/>
                  </a:lnTo>
                  <a:lnTo>
                    <a:pt x="104" y="80"/>
                  </a:lnTo>
                  <a:lnTo>
                    <a:pt x="102" y="78"/>
                  </a:lnTo>
                  <a:lnTo>
                    <a:pt x="102" y="76"/>
                  </a:lnTo>
                  <a:lnTo>
                    <a:pt x="106" y="74"/>
                  </a:lnTo>
                  <a:lnTo>
                    <a:pt x="110" y="72"/>
                  </a:lnTo>
                  <a:lnTo>
                    <a:pt x="108" y="68"/>
                  </a:lnTo>
                  <a:lnTo>
                    <a:pt x="106" y="64"/>
                  </a:lnTo>
                  <a:lnTo>
                    <a:pt x="104" y="52"/>
                  </a:lnTo>
                  <a:lnTo>
                    <a:pt x="106" y="46"/>
                  </a:lnTo>
                  <a:lnTo>
                    <a:pt x="106" y="44"/>
                  </a:lnTo>
                  <a:lnTo>
                    <a:pt x="110" y="44"/>
                  </a:lnTo>
                  <a:lnTo>
                    <a:pt x="104" y="42"/>
                  </a:lnTo>
                  <a:lnTo>
                    <a:pt x="102" y="40"/>
                  </a:lnTo>
                  <a:lnTo>
                    <a:pt x="98" y="26"/>
                  </a:lnTo>
                  <a:lnTo>
                    <a:pt x="94" y="14"/>
                  </a:lnTo>
                  <a:lnTo>
                    <a:pt x="90" y="8"/>
                  </a:lnTo>
                  <a:lnTo>
                    <a:pt x="84" y="6"/>
                  </a:lnTo>
                  <a:lnTo>
                    <a:pt x="82" y="8"/>
                  </a:lnTo>
                  <a:lnTo>
                    <a:pt x="80" y="10"/>
                  </a:lnTo>
                  <a:lnTo>
                    <a:pt x="74" y="10"/>
                  </a:lnTo>
                  <a:lnTo>
                    <a:pt x="60" y="8"/>
                  </a:lnTo>
                  <a:lnTo>
                    <a:pt x="50" y="6"/>
                  </a:lnTo>
                  <a:lnTo>
                    <a:pt x="48" y="6"/>
                  </a:lnTo>
                  <a:lnTo>
                    <a:pt x="42" y="8"/>
                  </a:lnTo>
                  <a:lnTo>
                    <a:pt x="36" y="6"/>
                  </a:lnTo>
                  <a:lnTo>
                    <a:pt x="30" y="4"/>
                  </a:lnTo>
                  <a:lnTo>
                    <a:pt x="24" y="2"/>
                  </a:lnTo>
                  <a:lnTo>
                    <a:pt x="18" y="0"/>
                  </a:lnTo>
                  <a:lnTo>
                    <a:pt x="18" y="4"/>
                  </a:lnTo>
                  <a:lnTo>
                    <a:pt x="18" y="8"/>
                  </a:lnTo>
                  <a:lnTo>
                    <a:pt x="14" y="8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18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16" y="42"/>
                  </a:lnTo>
                  <a:lnTo>
                    <a:pt x="22" y="52"/>
                  </a:lnTo>
                  <a:lnTo>
                    <a:pt x="28" y="6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83" name="Freeform 138"/>
            <p:cNvSpPr>
              <a:spLocks/>
            </p:cNvSpPr>
            <p:nvPr/>
          </p:nvSpPr>
          <p:spPr bwMode="auto">
            <a:xfrm>
              <a:off x="4329942" y="4282241"/>
              <a:ext cx="62268" cy="88938"/>
            </a:xfrm>
            <a:custGeom>
              <a:avLst/>
              <a:gdLst>
                <a:gd name="T0" fmla="*/ 2147483647 w 42"/>
                <a:gd name="T1" fmla="*/ 2147483647 h 56"/>
                <a:gd name="T2" fmla="*/ 2147483647 w 42"/>
                <a:gd name="T3" fmla="*/ 2147483647 h 56"/>
                <a:gd name="T4" fmla="*/ 2147483647 w 42"/>
                <a:gd name="T5" fmla="*/ 2147483647 h 56"/>
                <a:gd name="T6" fmla="*/ 2147483647 w 42"/>
                <a:gd name="T7" fmla="*/ 2147483647 h 56"/>
                <a:gd name="T8" fmla="*/ 2147483647 w 42"/>
                <a:gd name="T9" fmla="*/ 2147483647 h 56"/>
                <a:gd name="T10" fmla="*/ 0 w 42"/>
                <a:gd name="T11" fmla="*/ 2147483647 h 56"/>
                <a:gd name="T12" fmla="*/ 2147483647 w 42"/>
                <a:gd name="T13" fmla="*/ 2147483647 h 56"/>
                <a:gd name="T14" fmla="*/ 2147483647 w 42"/>
                <a:gd name="T15" fmla="*/ 2147483647 h 56"/>
                <a:gd name="T16" fmla="*/ 2147483647 w 42"/>
                <a:gd name="T17" fmla="*/ 2147483647 h 56"/>
                <a:gd name="T18" fmla="*/ 2147483647 w 42"/>
                <a:gd name="T19" fmla="*/ 0 h 56"/>
                <a:gd name="T20" fmla="*/ 2147483647 w 42"/>
                <a:gd name="T21" fmla="*/ 2147483647 h 56"/>
                <a:gd name="T22" fmla="*/ 2147483647 w 42"/>
                <a:gd name="T23" fmla="*/ 2147483647 h 56"/>
                <a:gd name="T24" fmla="*/ 2147483647 w 42"/>
                <a:gd name="T25" fmla="*/ 2147483647 h 56"/>
                <a:gd name="T26" fmla="*/ 2147483647 w 42"/>
                <a:gd name="T27" fmla="*/ 2147483647 h 56"/>
                <a:gd name="T28" fmla="*/ 2147483647 w 42"/>
                <a:gd name="T29" fmla="*/ 2147483647 h 56"/>
                <a:gd name="T30" fmla="*/ 2147483647 w 42"/>
                <a:gd name="T31" fmla="*/ 2147483647 h 56"/>
                <a:gd name="T32" fmla="*/ 2147483647 w 42"/>
                <a:gd name="T33" fmla="*/ 2147483647 h 56"/>
                <a:gd name="T34" fmla="*/ 2147483647 w 42"/>
                <a:gd name="T35" fmla="*/ 2147483647 h 56"/>
                <a:gd name="T36" fmla="*/ 2147483647 w 42"/>
                <a:gd name="T37" fmla="*/ 2147483647 h 56"/>
                <a:gd name="T38" fmla="*/ 2147483647 w 42"/>
                <a:gd name="T39" fmla="*/ 2147483647 h 56"/>
                <a:gd name="T40" fmla="*/ 2147483647 w 42"/>
                <a:gd name="T41" fmla="*/ 2147483647 h 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2"/>
                <a:gd name="T64" fmla="*/ 0 h 56"/>
                <a:gd name="T65" fmla="*/ 42 w 42"/>
                <a:gd name="T66" fmla="*/ 56 h 5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2" h="56">
                  <a:moveTo>
                    <a:pt x="24" y="56"/>
                  </a:moveTo>
                  <a:lnTo>
                    <a:pt x="18" y="50"/>
                  </a:lnTo>
                  <a:lnTo>
                    <a:pt x="12" y="46"/>
                  </a:lnTo>
                  <a:lnTo>
                    <a:pt x="6" y="38"/>
                  </a:lnTo>
                  <a:lnTo>
                    <a:pt x="2" y="30"/>
                  </a:lnTo>
                  <a:lnTo>
                    <a:pt x="0" y="20"/>
                  </a:lnTo>
                  <a:lnTo>
                    <a:pt x="4" y="14"/>
                  </a:lnTo>
                  <a:lnTo>
                    <a:pt x="10" y="8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8" y="2"/>
                  </a:lnTo>
                  <a:lnTo>
                    <a:pt x="32" y="4"/>
                  </a:lnTo>
                  <a:lnTo>
                    <a:pt x="34" y="8"/>
                  </a:lnTo>
                  <a:lnTo>
                    <a:pt x="36" y="14"/>
                  </a:lnTo>
                  <a:lnTo>
                    <a:pt x="38" y="22"/>
                  </a:lnTo>
                  <a:lnTo>
                    <a:pt x="42" y="32"/>
                  </a:lnTo>
                  <a:lnTo>
                    <a:pt x="40" y="36"/>
                  </a:lnTo>
                  <a:lnTo>
                    <a:pt x="38" y="42"/>
                  </a:lnTo>
                  <a:lnTo>
                    <a:pt x="34" y="48"/>
                  </a:lnTo>
                  <a:lnTo>
                    <a:pt x="28" y="52"/>
                  </a:lnTo>
                  <a:lnTo>
                    <a:pt x="24" y="5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84" name="Freeform 139"/>
            <p:cNvSpPr>
              <a:spLocks/>
            </p:cNvSpPr>
            <p:nvPr/>
          </p:nvSpPr>
          <p:spPr bwMode="auto">
            <a:xfrm>
              <a:off x="4364536" y="4328702"/>
              <a:ext cx="93402" cy="111506"/>
            </a:xfrm>
            <a:custGeom>
              <a:avLst/>
              <a:gdLst>
                <a:gd name="T0" fmla="*/ 2147483647 w 64"/>
                <a:gd name="T1" fmla="*/ 2147483647 h 72"/>
                <a:gd name="T2" fmla="*/ 2147483647 w 64"/>
                <a:gd name="T3" fmla="*/ 2147483647 h 72"/>
                <a:gd name="T4" fmla="*/ 2147483647 w 64"/>
                <a:gd name="T5" fmla="*/ 2147483647 h 72"/>
                <a:gd name="T6" fmla="*/ 2147483647 w 64"/>
                <a:gd name="T7" fmla="*/ 2147483647 h 72"/>
                <a:gd name="T8" fmla="*/ 2147483647 w 64"/>
                <a:gd name="T9" fmla="*/ 2147483647 h 72"/>
                <a:gd name="T10" fmla="*/ 0 w 64"/>
                <a:gd name="T11" fmla="*/ 2147483647 h 72"/>
                <a:gd name="T12" fmla="*/ 2147483647 w 64"/>
                <a:gd name="T13" fmla="*/ 2147483647 h 72"/>
                <a:gd name="T14" fmla="*/ 2147483647 w 64"/>
                <a:gd name="T15" fmla="*/ 2147483647 h 72"/>
                <a:gd name="T16" fmla="*/ 2147483647 w 64"/>
                <a:gd name="T17" fmla="*/ 2147483647 h 72"/>
                <a:gd name="T18" fmla="*/ 2147483647 w 64"/>
                <a:gd name="T19" fmla="*/ 2147483647 h 72"/>
                <a:gd name="T20" fmla="*/ 2147483647 w 64"/>
                <a:gd name="T21" fmla="*/ 2147483647 h 72"/>
                <a:gd name="T22" fmla="*/ 2147483647 w 64"/>
                <a:gd name="T23" fmla="*/ 2147483647 h 72"/>
                <a:gd name="T24" fmla="*/ 2147483647 w 64"/>
                <a:gd name="T25" fmla="*/ 2147483647 h 72"/>
                <a:gd name="T26" fmla="*/ 2147483647 w 64"/>
                <a:gd name="T27" fmla="*/ 0 h 72"/>
                <a:gd name="T28" fmla="*/ 2147483647 w 64"/>
                <a:gd name="T29" fmla="*/ 2147483647 h 72"/>
                <a:gd name="T30" fmla="*/ 2147483647 w 64"/>
                <a:gd name="T31" fmla="*/ 2147483647 h 72"/>
                <a:gd name="T32" fmla="*/ 2147483647 w 64"/>
                <a:gd name="T33" fmla="*/ 2147483647 h 72"/>
                <a:gd name="T34" fmla="*/ 2147483647 w 64"/>
                <a:gd name="T35" fmla="*/ 2147483647 h 72"/>
                <a:gd name="T36" fmla="*/ 2147483647 w 64"/>
                <a:gd name="T37" fmla="*/ 2147483647 h 72"/>
                <a:gd name="T38" fmla="*/ 2147483647 w 64"/>
                <a:gd name="T39" fmla="*/ 2147483647 h 72"/>
                <a:gd name="T40" fmla="*/ 2147483647 w 64"/>
                <a:gd name="T41" fmla="*/ 2147483647 h 72"/>
                <a:gd name="T42" fmla="*/ 2147483647 w 64"/>
                <a:gd name="T43" fmla="*/ 2147483647 h 72"/>
                <a:gd name="T44" fmla="*/ 2147483647 w 64"/>
                <a:gd name="T45" fmla="*/ 2147483647 h 72"/>
                <a:gd name="T46" fmla="*/ 2147483647 w 64"/>
                <a:gd name="T47" fmla="*/ 2147483647 h 72"/>
                <a:gd name="T48" fmla="*/ 2147483647 w 64"/>
                <a:gd name="T49" fmla="*/ 2147483647 h 72"/>
                <a:gd name="T50" fmla="*/ 2147483647 w 64"/>
                <a:gd name="T51" fmla="*/ 2147483647 h 72"/>
                <a:gd name="T52" fmla="*/ 2147483647 w 64"/>
                <a:gd name="T53" fmla="*/ 2147483647 h 72"/>
                <a:gd name="T54" fmla="*/ 2147483647 w 64"/>
                <a:gd name="T55" fmla="*/ 2147483647 h 72"/>
                <a:gd name="T56" fmla="*/ 2147483647 w 64"/>
                <a:gd name="T57" fmla="*/ 2147483647 h 72"/>
                <a:gd name="T58" fmla="*/ 2147483647 w 64"/>
                <a:gd name="T59" fmla="*/ 2147483647 h 72"/>
                <a:gd name="T60" fmla="*/ 2147483647 w 64"/>
                <a:gd name="T61" fmla="*/ 2147483647 h 7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64"/>
                <a:gd name="T94" fmla="*/ 0 h 72"/>
                <a:gd name="T95" fmla="*/ 64 w 64"/>
                <a:gd name="T96" fmla="*/ 72 h 7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64" h="72">
                  <a:moveTo>
                    <a:pt x="62" y="72"/>
                  </a:moveTo>
                  <a:lnTo>
                    <a:pt x="54" y="70"/>
                  </a:lnTo>
                  <a:lnTo>
                    <a:pt x="50" y="66"/>
                  </a:lnTo>
                  <a:lnTo>
                    <a:pt x="40" y="56"/>
                  </a:lnTo>
                  <a:lnTo>
                    <a:pt x="20" y="44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4" y="24"/>
                  </a:lnTo>
                  <a:lnTo>
                    <a:pt x="10" y="20"/>
                  </a:lnTo>
                  <a:lnTo>
                    <a:pt x="14" y="14"/>
                  </a:lnTo>
                  <a:lnTo>
                    <a:pt x="16" y="8"/>
                  </a:lnTo>
                  <a:lnTo>
                    <a:pt x="18" y="4"/>
                  </a:lnTo>
                  <a:lnTo>
                    <a:pt x="22" y="2"/>
                  </a:lnTo>
                  <a:lnTo>
                    <a:pt x="24" y="0"/>
                  </a:lnTo>
                  <a:lnTo>
                    <a:pt x="32" y="4"/>
                  </a:lnTo>
                  <a:lnTo>
                    <a:pt x="32" y="16"/>
                  </a:lnTo>
                  <a:lnTo>
                    <a:pt x="34" y="22"/>
                  </a:lnTo>
                  <a:lnTo>
                    <a:pt x="38" y="22"/>
                  </a:lnTo>
                  <a:lnTo>
                    <a:pt x="44" y="22"/>
                  </a:lnTo>
                  <a:lnTo>
                    <a:pt x="50" y="22"/>
                  </a:lnTo>
                  <a:lnTo>
                    <a:pt x="50" y="24"/>
                  </a:lnTo>
                  <a:lnTo>
                    <a:pt x="50" y="28"/>
                  </a:lnTo>
                  <a:lnTo>
                    <a:pt x="50" y="34"/>
                  </a:lnTo>
                  <a:lnTo>
                    <a:pt x="50" y="38"/>
                  </a:lnTo>
                  <a:lnTo>
                    <a:pt x="50" y="42"/>
                  </a:lnTo>
                  <a:lnTo>
                    <a:pt x="56" y="46"/>
                  </a:lnTo>
                  <a:lnTo>
                    <a:pt x="62" y="48"/>
                  </a:lnTo>
                  <a:lnTo>
                    <a:pt x="64" y="52"/>
                  </a:lnTo>
                  <a:lnTo>
                    <a:pt x="64" y="54"/>
                  </a:lnTo>
                  <a:lnTo>
                    <a:pt x="62" y="70"/>
                  </a:lnTo>
                  <a:lnTo>
                    <a:pt x="62" y="7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85" name="Freeform 140"/>
            <p:cNvSpPr>
              <a:spLocks/>
            </p:cNvSpPr>
            <p:nvPr/>
          </p:nvSpPr>
          <p:spPr bwMode="auto">
            <a:xfrm>
              <a:off x="4499449" y="4138877"/>
              <a:ext cx="177579" cy="156638"/>
            </a:xfrm>
            <a:custGeom>
              <a:avLst/>
              <a:gdLst>
                <a:gd name="T0" fmla="*/ 2147483647 w 122"/>
                <a:gd name="T1" fmla="*/ 2147483647 h 98"/>
                <a:gd name="T2" fmla="*/ 2147483647 w 122"/>
                <a:gd name="T3" fmla="*/ 2147483647 h 98"/>
                <a:gd name="T4" fmla="*/ 2147483647 w 122"/>
                <a:gd name="T5" fmla="*/ 2147483647 h 98"/>
                <a:gd name="T6" fmla="*/ 2147483647 w 122"/>
                <a:gd name="T7" fmla="*/ 2147483647 h 98"/>
                <a:gd name="T8" fmla="*/ 2147483647 w 122"/>
                <a:gd name="T9" fmla="*/ 2147483647 h 98"/>
                <a:gd name="T10" fmla="*/ 2147483647 w 122"/>
                <a:gd name="T11" fmla="*/ 2147483647 h 98"/>
                <a:gd name="T12" fmla="*/ 2147483647 w 122"/>
                <a:gd name="T13" fmla="*/ 2147483647 h 98"/>
                <a:gd name="T14" fmla="*/ 2147483647 w 122"/>
                <a:gd name="T15" fmla="*/ 2147483647 h 98"/>
                <a:gd name="T16" fmla="*/ 2147483647 w 122"/>
                <a:gd name="T17" fmla="*/ 2147483647 h 98"/>
                <a:gd name="T18" fmla="*/ 2147483647 w 122"/>
                <a:gd name="T19" fmla="*/ 2147483647 h 98"/>
                <a:gd name="T20" fmla="*/ 2147483647 w 122"/>
                <a:gd name="T21" fmla="*/ 2147483647 h 98"/>
                <a:gd name="T22" fmla="*/ 2147483647 w 122"/>
                <a:gd name="T23" fmla="*/ 2147483647 h 98"/>
                <a:gd name="T24" fmla="*/ 2147483647 w 122"/>
                <a:gd name="T25" fmla="*/ 0 h 98"/>
                <a:gd name="T26" fmla="*/ 2147483647 w 122"/>
                <a:gd name="T27" fmla="*/ 2147483647 h 98"/>
                <a:gd name="T28" fmla="*/ 2147483647 w 122"/>
                <a:gd name="T29" fmla="*/ 2147483647 h 98"/>
                <a:gd name="T30" fmla="*/ 2147483647 w 122"/>
                <a:gd name="T31" fmla="*/ 2147483647 h 98"/>
                <a:gd name="T32" fmla="*/ 2147483647 w 122"/>
                <a:gd name="T33" fmla="*/ 2147483647 h 98"/>
                <a:gd name="T34" fmla="*/ 2147483647 w 122"/>
                <a:gd name="T35" fmla="*/ 2147483647 h 98"/>
                <a:gd name="T36" fmla="*/ 2147483647 w 122"/>
                <a:gd name="T37" fmla="*/ 2147483647 h 98"/>
                <a:gd name="T38" fmla="*/ 2147483647 w 122"/>
                <a:gd name="T39" fmla="*/ 2147483647 h 98"/>
                <a:gd name="T40" fmla="*/ 2147483647 w 122"/>
                <a:gd name="T41" fmla="*/ 2147483647 h 98"/>
                <a:gd name="T42" fmla="*/ 2147483647 w 122"/>
                <a:gd name="T43" fmla="*/ 2147483647 h 98"/>
                <a:gd name="T44" fmla="*/ 2147483647 w 122"/>
                <a:gd name="T45" fmla="*/ 2147483647 h 98"/>
                <a:gd name="T46" fmla="*/ 2147483647 w 122"/>
                <a:gd name="T47" fmla="*/ 2147483647 h 98"/>
                <a:gd name="T48" fmla="*/ 2147483647 w 122"/>
                <a:gd name="T49" fmla="*/ 2147483647 h 98"/>
                <a:gd name="T50" fmla="*/ 2147483647 w 122"/>
                <a:gd name="T51" fmla="*/ 2147483647 h 98"/>
                <a:gd name="T52" fmla="*/ 2147483647 w 122"/>
                <a:gd name="T53" fmla="*/ 2147483647 h 98"/>
                <a:gd name="T54" fmla="*/ 2147483647 w 122"/>
                <a:gd name="T55" fmla="*/ 2147483647 h 98"/>
                <a:gd name="T56" fmla="*/ 2147483647 w 122"/>
                <a:gd name="T57" fmla="*/ 2147483647 h 98"/>
                <a:gd name="T58" fmla="*/ 2147483647 w 122"/>
                <a:gd name="T59" fmla="*/ 2147483647 h 98"/>
                <a:gd name="T60" fmla="*/ 0 w 122"/>
                <a:gd name="T61" fmla="*/ 2147483647 h 98"/>
                <a:gd name="T62" fmla="*/ 2147483647 w 122"/>
                <a:gd name="T63" fmla="*/ 2147483647 h 98"/>
                <a:gd name="T64" fmla="*/ 2147483647 w 122"/>
                <a:gd name="T65" fmla="*/ 2147483647 h 98"/>
                <a:gd name="T66" fmla="*/ 2147483647 w 122"/>
                <a:gd name="T67" fmla="*/ 2147483647 h 98"/>
                <a:gd name="T68" fmla="*/ 2147483647 w 122"/>
                <a:gd name="T69" fmla="*/ 2147483647 h 98"/>
                <a:gd name="T70" fmla="*/ 2147483647 w 122"/>
                <a:gd name="T71" fmla="*/ 2147483647 h 98"/>
                <a:gd name="T72" fmla="*/ 2147483647 w 122"/>
                <a:gd name="T73" fmla="*/ 2147483647 h 98"/>
                <a:gd name="T74" fmla="*/ 2147483647 w 122"/>
                <a:gd name="T75" fmla="*/ 2147483647 h 98"/>
                <a:gd name="T76" fmla="*/ 2147483647 w 122"/>
                <a:gd name="T77" fmla="*/ 2147483647 h 98"/>
                <a:gd name="T78" fmla="*/ 2147483647 w 122"/>
                <a:gd name="T79" fmla="*/ 2147483647 h 98"/>
                <a:gd name="T80" fmla="*/ 2147483647 w 122"/>
                <a:gd name="T81" fmla="*/ 2147483647 h 98"/>
                <a:gd name="T82" fmla="*/ 2147483647 w 122"/>
                <a:gd name="T83" fmla="*/ 2147483647 h 98"/>
                <a:gd name="T84" fmla="*/ 2147483647 w 122"/>
                <a:gd name="T85" fmla="*/ 2147483647 h 98"/>
                <a:gd name="T86" fmla="*/ 2147483647 w 122"/>
                <a:gd name="T87" fmla="*/ 2147483647 h 98"/>
                <a:gd name="T88" fmla="*/ 2147483647 w 122"/>
                <a:gd name="T89" fmla="*/ 2147483647 h 98"/>
                <a:gd name="T90" fmla="*/ 2147483647 w 122"/>
                <a:gd name="T91" fmla="*/ 2147483647 h 98"/>
                <a:gd name="T92" fmla="*/ 2147483647 w 122"/>
                <a:gd name="T93" fmla="*/ 2147483647 h 98"/>
                <a:gd name="T94" fmla="*/ 2147483647 w 122"/>
                <a:gd name="T95" fmla="*/ 2147483647 h 98"/>
                <a:gd name="T96" fmla="*/ 2147483647 w 122"/>
                <a:gd name="T97" fmla="*/ 2147483647 h 98"/>
                <a:gd name="T98" fmla="*/ 2147483647 w 122"/>
                <a:gd name="T99" fmla="*/ 2147483647 h 98"/>
                <a:gd name="T100" fmla="*/ 2147483647 w 122"/>
                <a:gd name="T101" fmla="*/ 2147483647 h 98"/>
                <a:gd name="T102" fmla="*/ 2147483647 w 122"/>
                <a:gd name="T103" fmla="*/ 2147483647 h 98"/>
                <a:gd name="T104" fmla="*/ 2147483647 w 122"/>
                <a:gd name="T105" fmla="*/ 2147483647 h 98"/>
                <a:gd name="T106" fmla="*/ 2147483647 w 122"/>
                <a:gd name="T107" fmla="*/ 2147483647 h 98"/>
                <a:gd name="T108" fmla="*/ 2147483647 w 122"/>
                <a:gd name="T109" fmla="*/ 2147483647 h 98"/>
                <a:gd name="T110" fmla="*/ 2147483647 w 122"/>
                <a:gd name="T111" fmla="*/ 2147483647 h 98"/>
                <a:gd name="T112" fmla="*/ 2147483647 w 122"/>
                <a:gd name="T113" fmla="*/ 2147483647 h 9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22"/>
                <a:gd name="T172" fmla="*/ 0 h 98"/>
                <a:gd name="T173" fmla="*/ 122 w 122"/>
                <a:gd name="T174" fmla="*/ 98 h 9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22" h="98">
                  <a:moveTo>
                    <a:pt x="122" y="48"/>
                  </a:moveTo>
                  <a:lnTo>
                    <a:pt x="120" y="44"/>
                  </a:lnTo>
                  <a:lnTo>
                    <a:pt x="114" y="42"/>
                  </a:lnTo>
                  <a:lnTo>
                    <a:pt x="108" y="42"/>
                  </a:lnTo>
                  <a:lnTo>
                    <a:pt x="104" y="38"/>
                  </a:lnTo>
                  <a:lnTo>
                    <a:pt x="104" y="34"/>
                  </a:lnTo>
                  <a:lnTo>
                    <a:pt x="104" y="30"/>
                  </a:lnTo>
                  <a:lnTo>
                    <a:pt x="104" y="26"/>
                  </a:lnTo>
                  <a:lnTo>
                    <a:pt x="102" y="22"/>
                  </a:lnTo>
                  <a:lnTo>
                    <a:pt x="98" y="18"/>
                  </a:lnTo>
                  <a:lnTo>
                    <a:pt x="94" y="16"/>
                  </a:lnTo>
                  <a:lnTo>
                    <a:pt x="90" y="10"/>
                  </a:lnTo>
                  <a:lnTo>
                    <a:pt x="90" y="0"/>
                  </a:lnTo>
                  <a:lnTo>
                    <a:pt x="68" y="6"/>
                  </a:lnTo>
                  <a:lnTo>
                    <a:pt x="46" y="14"/>
                  </a:lnTo>
                  <a:lnTo>
                    <a:pt x="42" y="16"/>
                  </a:lnTo>
                  <a:lnTo>
                    <a:pt x="40" y="18"/>
                  </a:lnTo>
                  <a:lnTo>
                    <a:pt x="38" y="24"/>
                  </a:lnTo>
                  <a:lnTo>
                    <a:pt x="34" y="30"/>
                  </a:lnTo>
                  <a:lnTo>
                    <a:pt x="32" y="30"/>
                  </a:lnTo>
                  <a:lnTo>
                    <a:pt x="28" y="30"/>
                  </a:lnTo>
                  <a:lnTo>
                    <a:pt x="20" y="30"/>
                  </a:lnTo>
                  <a:lnTo>
                    <a:pt x="20" y="40"/>
                  </a:lnTo>
                  <a:lnTo>
                    <a:pt x="20" y="46"/>
                  </a:lnTo>
                  <a:lnTo>
                    <a:pt x="18" y="50"/>
                  </a:lnTo>
                  <a:lnTo>
                    <a:pt x="12" y="54"/>
                  </a:lnTo>
                  <a:lnTo>
                    <a:pt x="6" y="58"/>
                  </a:lnTo>
                  <a:lnTo>
                    <a:pt x="4" y="62"/>
                  </a:lnTo>
                  <a:lnTo>
                    <a:pt x="4" y="66"/>
                  </a:lnTo>
                  <a:lnTo>
                    <a:pt x="2" y="74"/>
                  </a:lnTo>
                  <a:lnTo>
                    <a:pt x="0" y="80"/>
                  </a:lnTo>
                  <a:lnTo>
                    <a:pt x="4" y="84"/>
                  </a:lnTo>
                  <a:lnTo>
                    <a:pt x="8" y="90"/>
                  </a:lnTo>
                  <a:lnTo>
                    <a:pt x="12" y="94"/>
                  </a:lnTo>
                  <a:lnTo>
                    <a:pt x="18" y="96"/>
                  </a:lnTo>
                  <a:lnTo>
                    <a:pt x="22" y="96"/>
                  </a:lnTo>
                  <a:lnTo>
                    <a:pt x="24" y="94"/>
                  </a:lnTo>
                  <a:lnTo>
                    <a:pt x="28" y="92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38" y="94"/>
                  </a:lnTo>
                  <a:lnTo>
                    <a:pt x="40" y="98"/>
                  </a:lnTo>
                  <a:lnTo>
                    <a:pt x="42" y="98"/>
                  </a:lnTo>
                  <a:lnTo>
                    <a:pt x="42" y="86"/>
                  </a:lnTo>
                  <a:lnTo>
                    <a:pt x="42" y="72"/>
                  </a:lnTo>
                  <a:lnTo>
                    <a:pt x="50" y="72"/>
                  </a:lnTo>
                  <a:lnTo>
                    <a:pt x="58" y="72"/>
                  </a:lnTo>
                  <a:lnTo>
                    <a:pt x="76" y="72"/>
                  </a:lnTo>
                  <a:lnTo>
                    <a:pt x="106" y="72"/>
                  </a:lnTo>
                  <a:lnTo>
                    <a:pt x="106" y="68"/>
                  </a:lnTo>
                  <a:lnTo>
                    <a:pt x="108" y="66"/>
                  </a:lnTo>
                  <a:lnTo>
                    <a:pt x="114" y="64"/>
                  </a:lnTo>
                  <a:lnTo>
                    <a:pt x="122" y="60"/>
                  </a:lnTo>
                  <a:lnTo>
                    <a:pt x="122" y="58"/>
                  </a:lnTo>
                  <a:lnTo>
                    <a:pt x="122" y="56"/>
                  </a:lnTo>
                  <a:lnTo>
                    <a:pt x="122" y="50"/>
                  </a:lnTo>
                  <a:lnTo>
                    <a:pt x="122" y="4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86" name="Freeform 141"/>
            <p:cNvSpPr>
              <a:spLocks/>
            </p:cNvSpPr>
            <p:nvPr/>
          </p:nvSpPr>
          <p:spPr bwMode="auto">
            <a:xfrm>
              <a:off x="4439488" y="4266311"/>
              <a:ext cx="129148" cy="173895"/>
            </a:xfrm>
            <a:custGeom>
              <a:avLst/>
              <a:gdLst>
                <a:gd name="T0" fmla="*/ 2147483647 w 90"/>
                <a:gd name="T1" fmla="*/ 2147483647 h 110"/>
                <a:gd name="T2" fmla="*/ 2147483647 w 90"/>
                <a:gd name="T3" fmla="*/ 2147483647 h 110"/>
                <a:gd name="T4" fmla="*/ 0 w 90"/>
                <a:gd name="T5" fmla="*/ 2147483647 h 110"/>
                <a:gd name="T6" fmla="*/ 2147483647 w 90"/>
                <a:gd name="T7" fmla="*/ 2147483647 h 110"/>
                <a:gd name="T8" fmla="*/ 2147483647 w 90"/>
                <a:gd name="T9" fmla="*/ 2147483647 h 110"/>
                <a:gd name="T10" fmla="*/ 2147483647 w 90"/>
                <a:gd name="T11" fmla="*/ 2147483647 h 110"/>
                <a:gd name="T12" fmla="*/ 2147483647 w 90"/>
                <a:gd name="T13" fmla="*/ 2147483647 h 110"/>
                <a:gd name="T14" fmla="*/ 2147483647 w 90"/>
                <a:gd name="T15" fmla="*/ 2147483647 h 110"/>
                <a:gd name="T16" fmla="*/ 2147483647 w 90"/>
                <a:gd name="T17" fmla="*/ 2147483647 h 110"/>
                <a:gd name="T18" fmla="*/ 2147483647 w 90"/>
                <a:gd name="T19" fmla="*/ 0 h 110"/>
                <a:gd name="T20" fmla="*/ 2147483647 w 90"/>
                <a:gd name="T21" fmla="*/ 2147483647 h 110"/>
                <a:gd name="T22" fmla="*/ 2147483647 w 90"/>
                <a:gd name="T23" fmla="*/ 2147483647 h 110"/>
                <a:gd name="T24" fmla="*/ 2147483647 w 90"/>
                <a:gd name="T25" fmla="*/ 2147483647 h 110"/>
                <a:gd name="T26" fmla="*/ 2147483647 w 90"/>
                <a:gd name="T27" fmla="*/ 2147483647 h 110"/>
                <a:gd name="T28" fmla="*/ 2147483647 w 90"/>
                <a:gd name="T29" fmla="*/ 2147483647 h 110"/>
                <a:gd name="T30" fmla="*/ 2147483647 w 90"/>
                <a:gd name="T31" fmla="*/ 2147483647 h 110"/>
                <a:gd name="T32" fmla="*/ 2147483647 w 90"/>
                <a:gd name="T33" fmla="*/ 2147483647 h 110"/>
                <a:gd name="T34" fmla="*/ 2147483647 w 90"/>
                <a:gd name="T35" fmla="*/ 2147483647 h 110"/>
                <a:gd name="T36" fmla="*/ 2147483647 w 90"/>
                <a:gd name="T37" fmla="*/ 2147483647 h 110"/>
                <a:gd name="T38" fmla="*/ 2147483647 w 90"/>
                <a:gd name="T39" fmla="*/ 2147483647 h 110"/>
                <a:gd name="T40" fmla="*/ 2147483647 w 90"/>
                <a:gd name="T41" fmla="*/ 2147483647 h 110"/>
                <a:gd name="T42" fmla="*/ 2147483647 w 90"/>
                <a:gd name="T43" fmla="*/ 2147483647 h 110"/>
                <a:gd name="T44" fmla="*/ 2147483647 w 90"/>
                <a:gd name="T45" fmla="*/ 2147483647 h 110"/>
                <a:gd name="T46" fmla="*/ 2147483647 w 90"/>
                <a:gd name="T47" fmla="*/ 2147483647 h 110"/>
                <a:gd name="T48" fmla="*/ 2147483647 w 90"/>
                <a:gd name="T49" fmla="*/ 2147483647 h 110"/>
                <a:gd name="T50" fmla="*/ 2147483647 w 90"/>
                <a:gd name="T51" fmla="*/ 2147483647 h 110"/>
                <a:gd name="T52" fmla="*/ 2147483647 w 90"/>
                <a:gd name="T53" fmla="*/ 2147483647 h 110"/>
                <a:gd name="T54" fmla="*/ 2147483647 w 90"/>
                <a:gd name="T55" fmla="*/ 2147483647 h 110"/>
                <a:gd name="T56" fmla="*/ 0 w 90"/>
                <a:gd name="T57" fmla="*/ 2147483647 h 110"/>
                <a:gd name="T58" fmla="*/ 0 w 90"/>
                <a:gd name="T59" fmla="*/ 2147483647 h 110"/>
                <a:gd name="T60" fmla="*/ 0 w 90"/>
                <a:gd name="T61" fmla="*/ 2147483647 h 110"/>
                <a:gd name="T62" fmla="*/ 2147483647 w 90"/>
                <a:gd name="T63" fmla="*/ 2147483647 h 11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0"/>
                <a:gd name="T97" fmla="*/ 0 h 110"/>
                <a:gd name="T98" fmla="*/ 90 w 90"/>
                <a:gd name="T99" fmla="*/ 110 h 11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0" h="110">
                  <a:moveTo>
                    <a:pt x="2" y="56"/>
                  </a:moveTo>
                  <a:lnTo>
                    <a:pt x="4" y="48"/>
                  </a:lnTo>
                  <a:lnTo>
                    <a:pt x="4" y="46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4" y="38"/>
                  </a:lnTo>
                  <a:lnTo>
                    <a:pt x="8" y="36"/>
                  </a:lnTo>
                  <a:lnTo>
                    <a:pt x="6" y="32"/>
                  </a:lnTo>
                  <a:lnTo>
                    <a:pt x="4" y="28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4" y="8"/>
                  </a:lnTo>
                  <a:lnTo>
                    <a:pt x="8" y="8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8" y="2"/>
                  </a:lnTo>
                  <a:lnTo>
                    <a:pt x="32" y="8"/>
                  </a:lnTo>
                  <a:lnTo>
                    <a:pt x="38" y="4"/>
                  </a:lnTo>
                  <a:lnTo>
                    <a:pt x="42" y="0"/>
                  </a:lnTo>
                  <a:lnTo>
                    <a:pt x="46" y="4"/>
                  </a:lnTo>
                  <a:lnTo>
                    <a:pt x="50" y="10"/>
                  </a:lnTo>
                  <a:lnTo>
                    <a:pt x="54" y="14"/>
                  </a:lnTo>
                  <a:lnTo>
                    <a:pt x="60" y="16"/>
                  </a:lnTo>
                  <a:lnTo>
                    <a:pt x="64" y="16"/>
                  </a:lnTo>
                  <a:lnTo>
                    <a:pt x="66" y="14"/>
                  </a:lnTo>
                  <a:lnTo>
                    <a:pt x="70" y="12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80" y="14"/>
                  </a:lnTo>
                  <a:lnTo>
                    <a:pt x="82" y="18"/>
                  </a:lnTo>
                  <a:lnTo>
                    <a:pt x="84" y="18"/>
                  </a:lnTo>
                  <a:lnTo>
                    <a:pt x="88" y="28"/>
                  </a:lnTo>
                  <a:lnTo>
                    <a:pt x="90" y="32"/>
                  </a:lnTo>
                  <a:lnTo>
                    <a:pt x="90" y="36"/>
                  </a:lnTo>
                  <a:lnTo>
                    <a:pt x="88" y="46"/>
                  </a:lnTo>
                  <a:lnTo>
                    <a:pt x="84" y="54"/>
                  </a:lnTo>
                  <a:lnTo>
                    <a:pt x="82" y="60"/>
                  </a:lnTo>
                  <a:lnTo>
                    <a:pt x="80" y="70"/>
                  </a:lnTo>
                  <a:lnTo>
                    <a:pt x="82" y="86"/>
                  </a:lnTo>
                  <a:lnTo>
                    <a:pt x="84" y="92"/>
                  </a:lnTo>
                  <a:lnTo>
                    <a:pt x="88" y="98"/>
                  </a:lnTo>
                  <a:lnTo>
                    <a:pt x="88" y="104"/>
                  </a:lnTo>
                  <a:lnTo>
                    <a:pt x="78" y="98"/>
                  </a:lnTo>
                  <a:lnTo>
                    <a:pt x="70" y="96"/>
                  </a:lnTo>
                  <a:lnTo>
                    <a:pt x="62" y="96"/>
                  </a:lnTo>
                  <a:lnTo>
                    <a:pt x="54" y="96"/>
                  </a:lnTo>
                  <a:lnTo>
                    <a:pt x="48" y="98"/>
                  </a:lnTo>
                  <a:lnTo>
                    <a:pt x="36" y="102"/>
                  </a:lnTo>
                  <a:lnTo>
                    <a:pt x="26" y="108"/>
                  </a:lnTo>
                  <a:lnTo>
                    <a:pt x="20" y="110"/>
                  </a:lnTo>
                  <a:lnTo>
                    <a:pt x="12" y="110"/>
                  </a:lnTo>
                  <a:lnTo>
                    <a:pt x="14" y="92"/>
                  </a:lnTo>
                  <a:lnTo>
                    <a:pt x="14" y="90"/>
                  </a:lnTo>
                  <a:lnTo>
                    <a:pt x="12" y="86"/>
                  </a:lnTo>
                  <a:lnTo>
                    <a:pt x="6" y="84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2"/>
                  </a:lnTo>
                  <a:lnTo>
                    <a:pt x="0" y="66"/>
                  </a:lnTo>
                  <a:lnTo>
                    <a:pt x="0" y="62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2" y="5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87" name="Freeform 142"/>
            <p:cNvSpPr>
              <a:spLocks/>
            </p:cNvSpPr>
            <p:nvPr/>
          </p:nvSpPr>
          <p:spPr bwMode="auto">
            <a:xfrm>
              <a:off x="4554799" y="4254364"/>
              <a:ext cx="102627" cy="176550"/>
            </a:xfrm>
            <a:custGeom>
              <a:avLst/>
              <a:gdLst>
                <a:gd name="T0" fmla="*/ 2147483647 w 70"/>
                <a:gd name="T1" fmla="*/ 2147483647 h 112"/>
                <a:gd name="T2" fmla="*/ 2147483647 w 70"/>
                <a:gd name="T3" fmla="*/ 2147483647 h 112"/>
                <a:gd name="T4" fmla="*/ 2147483647 w 70"/>
                <a:gd name="T5" fmla="*/ 2147483647 h 112"/>
                <a:gd name="T6" fmla="*/ 2147483647 w 70"/>
                <a:gd name="T7" fmla="*/ 2147483647 h 112"/>
                <a:gd name="T8" fmla="*/ 2147483647 w 70"/>
                <a:gd name="T9" fmla="*/ 2147483647 h 112"/>
                <a:gd name="T10" fmla="*/ 2147483647 w 70"/>
                <a:gd name="T11" fmla="*/ 2147483647 h 112"/>
                <a:gd name="T12" fmla="*/ 2147483647 w 70"/>
                <a:gd name="T13" fmla="*/ 2147483647 h 112"/>
                <a:gd name="T14" fmla="*/ 2147483647 w 70"/>
                <a:gd name="T15" fmla="*/ 2147483647 h 112"/>
                <a:gd name="T16" fmla="*/ 0 w 70"/>
                <a:gd name="T17" fmla="*/ 2147483647 h 112"/>
                <a:gd name="T18" fmla="*/ 2147483647 w 70"/>
                <a:gd name="T19" fmla="*/ 2147483647 h 112"/>
                <a:gd name="T20" fmla="*/ 2147483647 w 70"/>
                <a:gd name="T21" fmla="*/ 2147483647 h 112"/>
                <a:gd name="T22" fmla="*/ 2147483647 w 70"/>
                <a:gd name="T23" fmla="*/ 2147483647 h 112"/>
                <a:gd name="T24" fmla="*/ 2147483647 w 70"/>
                <a:gd name="T25" fmla="*/ 2147483647 h 112"/>
                <a:gd name="T26" fmla="*/ 2147483647 w 70"/>
                <a:gd name="T27" fmla="*/ 2147483647 h 112"/>
                <a:gd name="T28" fmla="*/ 2147483647 w 70"/>
                <a:gd name="T29" fmla="*/ 2147483647 h 112"/>
                <a:gd name="T30" fmla="*/ 2147483647 w 70"/>
                <a:gd name="T31" fmla="*/ 2147483647 h 112"/>
                <a:gd name="T32" fmla="*/ 2147483647 w 70"/>
                <a:gd name="T33" fmla="*/ 2147483647 h 112"/>
                <a:gd name="T34" fmla="*/ 2147483647 w 70"/>
                <a:gd name="T35" fmla="*/ 0 h 112"/>
                <a:gd name="T36" fmla="*/ 2147483647 w 70"/>
                <a:gd name="T37" fmla="*/ 0 h 112"/>
                <a:gd name="T38" fmla="*/ 2147483647 w 70"/>
                <a:gd name="T39" fmla="*/ 0 h 112"/>
                <a:gd name="T40" fmla="*/ 2147483647 w 70"/>
                <a:gd name="T41" fmla="*/ 0 h 112"/>
                <a:gd name="T42" fmla="*/ 2147483647 w 70"/>
                <a:gd name="T43" fmla="*/ 0 h 112"/>
                <a:gd name="T44" fmla="*/ 2147483647 w 70"/>
                <a:gd name="T45" fmla="*/ 2147483647 h 112"/>
                <a:gd name="T46" fmla="*/ 2147483647 w 70"/>
                <a:gd name="T47" fmla="*/ 2147483647 h 112"/>
                <a:gd name="T48" fmla="*/ 2147483647 w 70"/>
                <a:gd name="T49" fmla="*/ 2147483647 h 112"/>
                <a:gd name="T50" fmla="*/ 2147483647 w 70"/>
                <a:gd name="T51" fmla="*/ 2147483647 h 112"/>
                <a:gd name="T52" fmla="*/ 2147483647 w 70"/>
                <a:gd name="T53" fmla="*/ 2147483647 h 112"/>
                <a:gd name="T54" fmla="*/ 2147483647 w 70"/>
                <a:gd name="T55" fmla="*/ 2147483647 h 112"/>
                <a:gd name="T56" fmla="*/ 2147483647 w 70"/>
                <a:gd name="T57" fmla="*/ 2147483647 h 112"/>
                <a:gd name="T58" fmla="*/ 2147483647 w 70"/>
                <a:gd name="T59" fmla="*/ 2147483647 h 112"/>
                <a:gd name="T60" fmla="*/ 2147483647 w 70"/>
                <a:gd name="T61" fmla="*/ 2147483647 h 112"/>
                <a:gd name="T62" fmla="*/ 2147483647 w 70"/>
                <a:gd name="T63" fmla="*/ 2147483647 h 112"/>
                <a:gd name="T64" fmla="*/ 2147483647 w 70"/>
                <a:gd name="T65" fmla="*/ 2147483647 h 112"/>
                <a:gd name="T66" fmla="*/ 2147483647 w 70"/>
                <a:gd name="T67" fmla="*/ 2147483647 h 112"/>
                <a:gd name="T68" fmla="*/ 2147483647 w 70"/>
                <a:gd name="T69" fmla="*/ 2147483647 h 112"/>
                <a:gd name="T70" fmla="*/ 2147483647 w 70"/>
                <a:gd name="T71" fmla="*/ 2147483647 h 112"/>
                <a:gd name="T72" fmla="*/ 2147483647 w 70"/>
                <a:gd name="T73" fmla="*/ 2147483647 h 112"/>
                <a:gd name="T74" fmla="*/ 2147483647 w 70"/>
                <a:gd name="T75" fmla="*/ 2147483647 h 11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"/>
                <a:gd name="T115" fmla="*/ 0 h 112"/>
                <a:gd name="T116" fmla="*/ 70 w 70"/>
                <a:gd name="T117" fmla="*/ 112 h 11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" h="112">
                  <a:moveTo>
                    <a:pt x="68" y="92"/>
                  </a:moveTo>
                  <a:lnTo>
                    <a:pt x="60" y="94"/>
                  </a:lnTo>
                  <a:lnTo>
                    <a:pt x="50" y="98"/>
                  </a:lnTo>
                  <a:lnTo>
                    <a:pt x="34" y="108"/>
                  </a:lnTo>
                  <a:lnTo>
                    <a:pt x="28" y="110"/>
                  </a:lnTo>
                  <a:lnTo>
                    <a:pt x="16" y="112"/>
                  </a:lnTo>
                  <a:lnTo>
                    <a:pt x="8" y="112"/>
                  </a:lnTo>
                  <a:lnTo>
                    <a:pt x="2" y="94"/>
                  </a:lnTo>
                  <a:lnTo>
                    <a:pt x="0" y="78"/>
                  </a:lnTo>
                  <a:lnTo>
                    <a:pt x="2" y="68"/>
                  </a:lnTo>
                  <a:lnTo>
                    <a:pt x="4" y="62"/>
                  </a:lnTo>
                  <a:lnTo>
                    <a:pt x="8" y="54"/>
                  </a:lnTo>
                  <a:lnTo>
                    <a:pt x="10" y="44"/>
                  </a:lnTo>
                  <a:lnTo>
                    <a:pt x="10" y="40"/>
                  </a:lnTo>
                  <a:lnTo>
                    <a:pt x="8" y="36"/>
                  </a:lnTo>
                  <a:lnTo>
                    <a:pt x="4" y="26"/>
                  </a:lnTo>
                  <a:lnTo>
                    <a:pt x="4" y="14"/>
                  </a:lnTo>
                  <a:lnTo>
                    <a:pt x="4" y="0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38" y="0"/>
                  </a:lnTo>
                  <a:lnTo>
                    <a:pt x="50" y="0"/>
                  </a:lnTo>
                  <a:lnTo>
                    <a:pt x="52" y="6"/>
                  </a:lnTo>
                  <a:lnTo>
                    <a:pt x="54" y="12"/>
                  </a:lnTo>
                  <a:lnTo>
                    <a:pt x="56" y="14"/>
                  </a:lnTo>
                  <a:lnTo>
                    <a:pt x="56" y="20"/>
                  </a:lnTo>
                  <a:lnTo>
                    <a:pt x="56" y="26"/>
                  </a:lnTo>
                  <a:lnTo>
                    <a:pt x="56" y="28"/>
                  </a:lnTo>
                  <a:lnTo>
                    <a:pt x="56" y="30"/>
                  </a:lnTo>
                  <a:lnTo>
                    <a:pt x="58" y="36"/>
                  </a:lnTo>
                  <a:lnTo>
                    <a:pt x="58" y="40"/>
                  </a:lnTo>
                  <a:lnTo>
                    <a:pt x="58" y="44"/>
                  </a:lnTo>
                  <a:lnTo>
                    <a:pt x="60" y="50"/>
                  </a:lnTo>
                  <a:lnTo>
                    <a:pt x="60" y="74"/>
                  </a:lnTo>
                  <a:lnTo>
                    <a:pt x="56" y="76"/>
                  </a:lnTo>
                  <a:lnTo>
                    <a:pt x="62" y="84"/>
                  </a:lnTo>
                  <a:lnTo>
                    <a:pt x="70" y="92"/>
                  </a:lnTo>
                  <a:lnTo>
                    <a:pt x="68" y="9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88" name="Freeform 143"/>
            <p:cNvSpPr>
              <a:spLocks/>
            </p:cNvSpPr>
            <p:nvPr/>
          </p:nvSpPr>
          <p:spPr bwMode="auto">
            <a:xfrm>
              <a:off x="4628598" y="4254364"/>
              <a:ext cx="42665" cy="146019"/>
            </a:xfrm>
            <a:custGeom>
              <a:avLst/>
              <a:gdLst>
                <a:gd name="T0" fmla="*/ 2147483647 w 30"/>
                <a:gd name="T1" fmla="*/ 2147483647 h 92"/>
                <a:gd name="T2" fmla="*/ 2147483647 w 30"/>
                <a:gd name="T3" fmla="*/ 2147483647 h 92"/>
                <a:gd name="T4" fmla="*/ 2147483647 w 30"/>
                <a:gd name="T5" fmla="*/ 2147483647 h 92"/>
                <a:gd name="T6" fmla="*/ 2147483647 w 30"/>
                <a:gd name="T7" fmla="*/ 2147483647 h 92"/>
                <a:gd name="T8" fmla="*/ 2147483647 w 30"/>
                <a:gd name="T9" fmla="*/ 2147483647 h 92"/>
                <a:gd name="T10" fmla="*/ 2147483647 w 30"/>
                <a:gd name="T11" fmla="*/ 2147483647 h 92"/>
                <a:gd name="T12" fmla="*/ 2147483647 w 30"/>
                <a:gd name="T13" fmla="*/ 2147483647 h 92"/>
                <a:gd name="T14" fmla="*/ 2147483647 w 30"/>
                <a:gd name="T15" fmla="*/ 2147483647 h 92"/>
                <a:gd name="T16" fmla="*/ 2147483647 w 30"/>
                <a:gd name="T17" fmla="*/ 2147483647 h 92"/>
                <a:gd name="T18" fmla="*/ 2147483647 w 30"/>
                <a:gd name="T19" fmla="*/ 2147483647 h 92"/>
                <a:gd name="T20" fmla="*/ 2147483647 w 30"/>
                <a:gd name="T21" fmla="*/ 2147483647 h 92"/>
                <a:gd name="T22" fmla="*/ 2147483647 w 30"/>
                <a:gd name="T23" fmla="*/ 2147483647 h 92"/>
                <a:gd name="T24" fmla="*/ 2147483647 w 30"/>
                <a:gd name="T25" fmla="*/ 2147483647 h 92"/>
                <a:gd name="T26" fmla="*/ 2147483647 w 30"/>
                <a:gd name="T27" fmla="*/ 2147483647 h 92"/>
                <a:gd name="T28" fmla="*/ 2147483647 w 30"/>
                <a:gd name="T29" fmla="*/ 2147483647 h 92"/>
                <a:gd name="T30" fmla="*/ 0 w 30"/>
                <a:gd name="T31" fmla="*/ 0 h 92"/>
                <a:gd name="T32" fmla="*/ 2147483647 w 30"/>
                <a:gd name="T33" fmla="*/ 0 h 92"/>
                <a:gd name="T34" fmla="*/ 2147483647 w 30"/>
                <a:gd name="T35" fmla="*/ 2147483647 h 92"/>
                <a:gd name="T36" fmla="*/ 2147483647 w 30"/>
                <a:gd name="T37" fmla="*/ 2147483647 h 92"/>
                <a:gd name="T38" fmla="*/ 2147483647 w 30"/>
                <a:gd name="T39" fmla="*/ 2147483647 h 92"/>
                <a:gd name="T40" fmla="*/ 2147483647 w 30"/>
                <a:gd name="T41" fmla="*/ 2147483647 h 92"/>
                <a:gd name="T42" fmla="*/ 2147483647 w 30"/>
                <a:gd name="T43" fmla="*/ 2147483647 h 92"/>
                <a:gd name="T44" fmla="*/ 2147483647 w 30"/>
                <a:gd name="T45" fmla="*/ 2147483647 h 92"/>
                <a:gd name="T46" fmla="*/ 2147483647 w 30"/>
                <a:gd name="T47" fmla="*/ 2147483647 h 92"/>
                <a:gd name="T48" fmla="*/ 2147483647 w 30"/>
                <a:gd name="T49" fmla="*/ 2147483647 h 92"/>
                <a:gd name="T50" fmla="*/ 2147483647 w 30"/>
                <a:gd name="T51" fmla="*/ 2147483647 h 92"/>
                <a:gd name="T52" fmla="*/ 2147483647 w 30"/>
                <a:gd name="T53" fmla="*/ 2147483647 h 92"/>
                <a:gd name="T54" fmla="*/ 2147483647 w 30"/>
                <a:gd name="T55" fmla="*/ 2147483647 h 92"/>
                <a:gd name="T56" fmla="*/ 2147483647 w 30"/>
                <a:gd name="T57" fmla="*/ 2147483647 h 92"/>
                <a:gd name="T58" fmla="*/ 2147483647 w 30"/>
                <a:gd name="T59" fmla="*/ 2147483647 h 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0"/>
                <a:gd name="T91" fmla="*/ 0 h 92"/>
                <a:gd name="T92" fmla="*/ 30 w 30"/>
                <a:gd name="T93" fmla="*/ 92 h 9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0" h="92">
                  <a:moveTo>
                    <a:pt x="20" y="92"/>
                  </a:moveTo>
                  <a:lnTo>
                    <a:pt x="12" y="84"/>
                  </a:lnTo>
                  <a:lnTo>
                    <a:pt x="6" y="76"/>
                  </a:lnTo>
                  <a:lnTo>
                    <a:pt x="10" y="74"/>
                  </a:lnTo>
                  <a:lnTo>
                    <a:pt x="10" y="50"/>
                  </a:lnTo>
                  <a:lnTo>
                    <a:pt x="8" y="44"/>
                  </a:lnTo>
                  <a:lnTo>
                    <a:pt x="8" y="40"/>
                  </a:lnTo>
                  <a:lnTo>
                    <a:pt x="8" y="36"/>
                  </a:lnTo>
                  <a:lnTo>
                    <a:pt x="6" y="30"/>
                  </a:lnTo>
                  <a:lnTo>
                    <a:pt x="6" y="28"/>
                  </a:lnTo>
                  <a:lnTo>
                    <a:pt x="6" y="26"/>
                  </a:lnTo>
                  <a:lnTo>
                    <a:pt x="6" y="20"/>
                  </a:lnTo>
                  <a:lnTo>
                    <a:pt x="6" y="14"/>
                  </a:lnTo>
                  <a:lnTo>
                    <a:pt x="4" y="12"/>
                  </a:lnTo>
                  <a:lnTo>
                    <a:pt x="2" y="6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4" y="4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6" y="16"/>
                  </a:lnTo>
                  <a:lnTo>
                    <a:pt x="24" y="22"/>
                  </a:lnTo>
                  <a:lnTo>
                    <a:pt x="24" y="26"/>
                  </a:lnTo>
                  <a:lnTo>
                    <a:pt x="24" y="40"/>
                  </a:lnTo>
                  <a:lnTo>
                    <a:pt x="26" y="52"/>
                  </a:lnTo>
                  <a:lnTo>
                    <a:pt x="26" y="64"/>
                  </a:lnTo>
                  <a:lnTo>
                    <a:pt x="28" y="84"/>
                  </a:lnTo>
                  <a:lnTo>
                    <a:pt x="28" y="86"/>
                  </a:lnTo>
                  <a:lnTo>
                    <a:pt x="30" y="88"/>
                  </a:lnTo>
                  <a:lnTo>
                    <a:pt x="20" y="9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89" name="Freeform 144"/>
            <p:cNvSpPr>
              <a:spLocks/>
            </p:cNvSpPr>
            <p:nvPr/>
          </p:nvSpPr>
          <p:spPr bwMode="auto">
            <a:xfrm>
              <a:off x="4649354" y="4218523"/>
              <a:ext cx="68033" cy="175222"/>
            </a:xfrm>
            <a:custGeom>
              <a:avLst/>
              <a:gdLst>
                <a:gd name="T0" fmla="*/ 2147483647 w 46"/>
                <a:gd name="T1" fmla="*/ 2147483647 h 110"/>
                <a:gd name="T2" fmla="*/ 2147483647 w 46"/>
                <a:gd name="T3" fmla="*/ 2147483647 h 110"/>
                <a:gd name="T4" fmla="*/ 2147483647 w 46"/>
                <a:gd name="T5" fmla="*/ 2147483647 h 110"/>
                <a:gd name="T6" fmla="*/ 2147483647 w 46"/>
                <a:gd name="T7" fmla="*/ 2147483647 h 110"/>
                <a:gd name="T8" fmla="*/ 2147483647 w 46"/>
                <a:gd name="T9" fmla="*/ 2147483647 h 110"/>
                <a:gd name="T10" fmla="*/ 2147483647 w 46"/>
                <a:gd name="T11" fmla="*/ 2147483647 h 110"/>
                <a:gd name="T12" fmla="*/ 2147483647 w 46"/>
                <a:gd name="T13" fmla="*/ 2147483647 h 110"/>
                <a:gd name="T14" fmla="*/ 2147483647 w 46"/>
                <a:gd name="T15" fmla="*/ 2147483647 h 110"/>
                <a:gd name="T16" fmla="*/ 2147483647 w 46"/>
                <a:gd name="T17" fmla="*/ 2147483647 h 110"/>
                <a:gd name="T18" fmla="*/ 2147483647 w 46"/>
                <a:gd name="T19" fmla="*/ 0 h 110"/>
                <a:gd name="T20" fmla="*/ 2147483647 w 46"/>
                <a:gd name="T21" fmla="*/ 2147483647 h 110"/>
                <a:gd name="T22" fmla="*/ 2147483647 w 46"/>
                <a:gd name="T23" fmla="*/ 0 h 110"/>
                <a:gd name="T24" fmla="*/ 2147483647 w 46"/>
                <a:gd name="T25" fmla="*/ 2147483647 h 110"/>
                <a:gd name="T26" fmla="*/ 2147483647 w 46"/>
                <a:gd name="T27" fmla="*/ 2147483647 h 110"/>
                <a:gd name="T28" fmla="*/ 2147483647 w 46"/>
                <a:gd name="T29" fmla="*/ 2147483647 h 110"/>
                <a:gd name="T30" fmla="*/ 2147483647 w 46"/>
                <a:gd name="T31" fmla="*/ 2147483647 h 110"/>
                <a:gd name="T32" fmla="*/ 2147483647 w 46"/>
                <a:gd name="T33" fmla="*/ 2147483647 h 110"/>
                <a:gd name="T34" fmla="*/ 2147483647 w 46"/>
                <a:gd name="T35" fmla="*/ 2147483647 h 110"/>
                <a:gd name="T36" fmla="*/ 2147483647 w 46"/>
                <a:gd name="T37" fmla="*/ 2147483647 h 110"/>
                <a:gd name="T38" fmla="*/ 0 w 46"/>
                <a:gd name="T39" fmla="*/ 2147483647 h 110"/>
                <a:gd name="T40" fmla="*/ 0 w 46"/>
                <a:gd name="T41" fmla="*/ 2147483647 h 110"/>
                <a:gd name="T42" fmla="*/ 0 w 46"/>
                <a:gd name="T43" fmla="*/ 2147483647 h 110"/>
                <a:gd name="T44" fmla="*/ 2147483647 w 46"/>
                <a:gd name="T45" fmla="*/ 2147483647 h 110"/>
                <a:gd name="T46" fmla="*/ 2147483647 w 46"/>
                <a:gd name="T47" fmla="*/ 2147483647 h 110"/>
                <a:gd name="T48" fmla="*/ 2147483647 w 46"/>
                <a:gd name="T49" fmla="*/ 2147483647 h 110"/>
                <a:gd name="T50" fmla="*/ 2147483647 w 46"/>
                <a:gd name="T51" fmla="*/ 2147483647 h 110"/>
                <a:gd name="T52" fmla="*/ 2147483647 w 46"/>
                <a:gd name="T53" fmla="*/ 2147483647 h 110"/>
                <a:gd name="T54" fmla="*/ 2147483647 w 46"/>
                <a:gd name="T55" fmla="*/ 2147483647 h 110"/>
                <a:gd name="T56" fmla="*/ 2147483647 w 46"/>
                <a:gd name="T57" fmla="*/ 2147483647 h 110"/>
                <a:gd name="T58" fmla="*/ 2147483647 w 46"/>
                <a:gd name="T59" fmla="*/ 2147483647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6"/>
                <a:gd name="T91" fmla="*/ 0 h 110"/>
                <a:gd name="T92" fmla="*/ 46 w 46"/>
                <a:gd name="T93" fmla="*/ 110 h 11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6" h="110">
                  <a:moveTo>
                    <a:pt x="16" y="110"/>
                  </a:moveTo>
                  <a:lnTo>
                    <a:pt x="30" y="104"/>
                  </a:lnTo>
                  <a:lnTo>
                    <a:pt x="30" y="60"/>
                  </a:lnTo>
                  <a:lnTo>
                    <a:pt x="40" y="46"/>
                  </a:lnTo>
                  <a:lnTo>
                    <a:pt x="44" y="36"/>
                  </a:lnTo>
                  <a:lnTo>
                    <a:pt x="46" y="30"/>
                  </a:lnTo>
                  <a:lnTo>
                    <a:pt x="44" y="18"/>
                  </a:lnTo>
                  <a:lnTo>
                    <a:pt x="40" y="10"/>
                  </a:lnTo>
                  <a:lnTo>
                    <a:pt x="34" y="6"/>
                  </a:lnTo>
                  <a:lnTo>
                    <a:pt x="30" y="0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0" y="10"/>
                  </a:lnTo>
                  <a:lnTo>
                    <a:pt x="12" y="14"/>
                  </a:lnTo>
                  <a:lnTo>
                    <a:pt x="6" y="16"/>
                  </a:lnTo>
                  <a:lnTo>
                    <a:pt x="4" y="18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2" y="38"/>
                  </a:lnTo>
                  <a:lnTo>
                    <a:pt x="10" y="44"/>
                  </a:lnTo>
                  <a:lnTo>
                    <a:pt x="10" y="48"/>
                  </a:lnTo>
                  <a:lnTo>
                    <a:pt x="10" y="62"/>
                  </a:lnTo>
                  <a:lnTo>
                    <a:pt x="12" y="74"/>
                  </a:lnTo>
                  <a:lnTo>
                    <a:pt x="12" y="86"/>
                  </a:lnTo>
                  <a:lnTo>
                    <a:pt x="14" y="106"/>
                  </a:lnTo>
                  <a:lnTo>
                    <a:pt x="16" y="11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90" name="Freeform 145"/>
            <p:cNvSpPr>
              <a:spLocks/>
            </p:cNvSpPr>
            <p:nvPr/>
          </p:nvSpPr>
          <p:spPr bwMode="auto">
            <a:xfrm>
              <a:off x="4693172" y="4172063"/>
              <a:ext cx="275593" cy="274780"/>
            </a:xfrm>
            <a:custGeom>
              <a:avLst/>
              <a:gdLst>
                <a:gd name="T0" fmla="*/ 2147483647 w 189"/>
                <a:gd name="T1" fmla="*/ 2147483647 h 174"/>
                <a:gd name="T2" fmla="*/ 2147483647 w 189"/>
                <a:gd name="T3" fmla="*/ 2147483647 h 174"/>
                <a:gd name="T4" fmla="*/ 2147483647 w 189"/>
                <a:gd name="T5" fmla="*/ 2147483647 h 174"/>
                <a:gd name="T6" fmla="*/ 2147483647 w 189"/>
                <a:gd name="T7" fmla="*/ 2147483647 h 174"/>
                <a:gd name="T8" fmla="*/ 2147483647 w 189"/>
                <a:gd name="T9" fmla="*/ 2147483647 h 174"/>
                <a:gd name="T10" fmla="*/ 0 w 189"/>
                <a:gd name="T11" fmla="*/ 2147483647 h 174"/>
                <a:gd name="T12" fmla="*/ 2147483647 w 189"/>
                <a:gd name="T13" fmla="*/ 2147483647 h 174"/>
                <a:gd name="T14" fmla="*/ 2147483647 w 189"/>
                <a:gd name="T15" fmla="*/ 2147483647 h 174"/>
                <a:gd name="T16" fmla="*/ 2147483647 w 189"/>
                <a:gd name="T17" fmla="*/ 2147483647 h 174"/>
                <a:gd name="T18" fmla="*/ 2147483647 w 189"/>
                <a:gd name="T19" fmla="*/ 2147483647 h 174"/>
                <a:gd name="T20" fmla="*/ 2147483647 w 189"/>
                <a:gd name="T21" fmla="*/ 0 h 174"/>
                <a:gd name="T22" fmla="*/ 2147483647 w 189"/>
                <a:gd name="T23" fmla="*/ 0 h 174"/>
                <a:gd name="T24" fmla="*/ 2147483647 w 189"/>
                <a:gd name="T25" fmla="*/ 2147483647 h 174"/>
                <a:gd name="T26" fmla="*/ 2147483647 w 189"/>
                <a:gd name="T27" fmla="*/ 2147483647 h 174"/>
                <a:gd name="T28" fmla="*/ 2147483647 w 189"/>
                <a:gd name="T29" fmla="*/ 2147483647 h 174"/>
                <a:gd name="T30" fmla="*/ 2147483647 w 189"/>
                <a:gd name="T31" fmla="*/ 2147483647 h 174"/>
                <a:gd name="T32" fmla="*/ 2147483647 w 189"/>
                <a:gd name="T33" fmla="*/ 2147483647 h 174"/>
                <a:gd name="T34" fmla="*/ 2147483647 w 189"/>
                <a:gd name="T35" fmla="*/ 2147483647 h 174"/>
                <a:gd name="T36" fmla="*/ 2147483647 w 189"/>
                <a:gd name="T37" fmla="*/ 2147483647 h 174"/>
                <a:gd name="T38" fmla="*/ 2147483647 w 189"/>
                <a:gd name="T39" fmla="*/ 2147483647 h 174"/>
                <a:gd name="T40" fmla="*/ 2147483647 w 189"/>
                <a:gd name="T41" fmla="*/ 2147483647 h 174"/>
                <a:gd name="T42" fmla="*/ 2147483647 w 189"/>
                <a:gd name="T43" fmla="*/ 2147483647 h 174"/>
                <a:gd name="T44" fmla="*/ 2147483647 w 189"/>
                <a:gd name="T45" fmla="*/ 2147483647 h 174"/>
                <a:gd name="T46" fmla="*/ 2147483647 w 189"/>
                <a:gd name="T47" fmla="*/ 0 h 174"/>
                <a:gd name="T48" fmla="*/ 2147483647 w 189"/>
                <a:gd name="T49" fmla="*/ 2147483647 h 174"/>
                <a:gd name="T50" fmla="*/ 2147483647 w 189"/>
                <a:gd name="T51" fmla="*/ 2147483647 h 174"/>
                <a:gd name="T52" fmla="*/ 2147483647 w 189"/>
                <a:gd name="T53" fmla="*/ 2147483647 h 174"/>
                <a:gd name="T54" fmla="*/ 2147483647 w 189"/>
                <a:gd name="T55" fmla="*/ 2147483647 h 174"/>
                <a:gd name="T56" fmla="*/ 2147483647 w 189"/>
                <a:gd name="T57" fmla="*/ 2147483647 h 174"/>
                <a:gd name="T58" fmla="*/ 2147483647 w 189"/>
                <a:gd name="T59" fmla="*/ 2147483647 h 174"/>
                <a:gd name="T60" fmla="*/ 2147483647 w 189"/>
                <a:gd name="T61" fmla="*/ 2147483647 h 174"/>
                <a:gd name="T62" fmla="*/ 2147483647 w 189"/>
                <a:gd name="T63" fmla="*/ 2147483647 h 174"/>
                <a:gd name="T64" fmla="*/ 2147483647 w 189"/>
                <a:gd name="T65" fmla="*/ 2147483647 h 174"/>
                <a:gd name="T66" fmla="*/ 2147483647 w 189"/>
                <a:gd name="T67" fmla="*/ 2147483647 h 174"/>
                <a:gd name="T68" fmla="*/ 2147483647 w 189"/>
                <a:gd name="T69" fmla="*/ 2147483647 h 174"/>
                <a:gd name="T70" fmla="*/ 2147483647 w 189"/>
                <a:gd name="T71" fmla="*/ 2147483647 h 174"/>
                <a:gd name="T72" fmla="*/ 2147483647 w 189"/>
                <a:gd name="T73" fmla="*/ 2147483647 h 174"/>
                <a:gd name="T74" fmla="*/ 2147483647 w 189"/>
                <a:gd name="T75" fmla="*/ 2147483647 h 174"/>
                <a:gd name="T76" fmla="*/ 2147483647 w 189"/>
                <a:gd name="T77" fmla="*/ 2147483647 h 174"/>
                <a:gd name="T78" fmla="*/ 2147483647 w 189"/>
                <a:gd name="T79" fmla="*/ 2147483647 h 174"/>
                <a:gd name="T80" fmla="*/ 2147483647 w 189"/>
                <a:gd name="T81" fmla="*/ 2147483647 h 17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89"/>
                <a:gd name="T124" fmla="*/ 0 h 174"/>
                <a:gd name="T125" fmla="*/ 189 w 189"/>
                <a:gd name="T126" fmla="*/ 174 h 17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89" h="174">
                  <a:moveTo>
                    <a:pt x="90" y="168"/>
                  </a:moveTo>
                  <a:lnTo>
                    <a:pt x="74" y="170"/>
                  </a:lnTo>
                  <a:lnTo>
                    <a:pt x="58" y="174"/>
                  </a:lnTo>
                  <a:lnTo>
                    <a:pt x="52" y="172"/>
                  </a:lnTo>
                  <a:lnTo>
                    <a:pt x="46" y="166"/>
                  </a:lnTo>
                  <a:lnTo>
                    <a:pt x="40" y="152"/>
                  </a:lnTo>
                  <a:lnTo>
                    <a:pt x="36" y="146"/>
                  </a:lnTo>
                  <a:lnTo>
                    <a:pt x="32" y="138"/>
                  </a:lnTo>
                  <a:lnTo>
                    <a:pt x="24" y="134"/>
                  </a:lnTo>
                  <a:lnTo>
                    <a:pt x="18" y="132"/>
                  </a:lnTo>
                  <a:lnTo>
                    <a:pt x="0" y="134"/>
                  </a:lnTo>
                  <a:lnTo>
                    <a:pt x="0" y="90"/>
                  </a:lnTo>
                  <a:lnTo>
                    <a:pt x="10" y="76"/>
                  </a:lnTo>
                  <a:lnTo>
                    <a:pt x="14" y="66"/>
                  </a:lnTo>
                  <a:lnTo>
                    <a:pt x="16" y="60"/>
                  </a:lnTo>
                  <a:lnTo>
                    <a:pt x="14" y="48"/>
                  </a:lnTo>
                  <a:lnTo>
                    <a:pt x="10" y="40"/>
                  </a:lnTo>
                  <a:lnTo>
                    <a:pt x="14" y="26"/>
                  </a:lnTo>
                  <a:lnTo>
                    <a:pt x="18" y="12"/>
                  </a:lnTo>
                  <a:lnTo>
                    <a:pt x="22" y="8"/>
                  </a:lnTo>
                  <a:lnTo>
                    <a:pt x="28" y="4"/>
                  </a:lnTo>
                  <a:lnTo>
                    <a:pt x="34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50" y="2"/>
                  </a:lnTo>
                  <a:lnTo>
                    <a:pt x="56" y="8"/>
                  </a:lnTo>
                  <a:lnTo>
                    <a:pt x="62" y="12"/>
                  </a:lnTo>
                  <a:lnTo>
                    <a:pt x="64" y="14"/>
                  </a:lnTo>
                  <a:lnTo>
                    <a:pt x="68" y="16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4" y="10"/>
                  </a:lnTo>
                  <a:lnTo>
                    <a:pt x="78" y="10"/>
                  </a:lnTo>
                  <a:lnTo>
                    <a:pt x="86" y="10"/>
                  </a:lnTo>
                  <a:lnTo>
                    <a:pt x="90" y="14"/>
                  </a:lnTo>
                  <a:lnTo>
                    <a:pt x="94" y="16"/>
                  </a:lnTo>
                  <a:lnTo>
                    <a:pt x="100" y="18"/>
                  </a:lnTo>
                  <a:lnTo>
                    <a:pt x="108" y="16"/>
                  </a:lnTo>
                  <a:lnTo>
                    <a:pt x="114" y="12"/>
                  </a:lnTo>
                  <a:lnTo>
                    <a:pt x="120" y="10"/>
                  </a:lnTo>
                  <a:lnTo>
                    <a:pt x="128" y="8"/>
                  </a:lnTo>
                  <a:lnTo>
                    <a:pt x="134" y="8"/>
                  </a:lnTo>
                  <a:lnTo>
                    <a:pt x="138" y="10"/>
                  </a:lnTo>
                  <a:lnTo>
                    <a:pt x="142" y="10"/>
                  </a:lnTo>
                  <a:lnTo>
                    <a:pt x="151" y="12"/>
                  </a:lnTo>
                  <a:lnTo>
                    <a:pt x="155" y="10"/>
                  </a:lnTo>
                  <a:lnTo>
                    <a:pt x="161" y="8"/>
                  </a:lnTo>
                  <a:lnTo>
                    <a:pt x="171" y="0"/>
                  </a:lnTo>
                  <a:lnTo>
                    <a:pt x="175" y="6"/>
                  </a:lnTo>
                  <a:lnTo>
                    <a:pt x="179" y="10"/>
                  </a:lnTo>
                  <a:lnTo>
                    <a:pt x="183" y="22"/>
                  </a:lnTo>
                  <a:lnTo>
                    <a:pt x="185" y="26"/>
                  </a:lnTo>
                  <a:lnTo>
                    <a:pt x="189" y="30"/>
                  </a:lnTo>
                  <a:lnTo>
                    <a:pt x="187" y="46"/>
                  </a:lnTo>
                  <a:lnTo>
                    <a:pt x="183" y="46"/>
                  </a:lnTo>
                  <a:lnTo>
                    <a:pt x="179" y="46"/>
                  </a:lnTo>
                  <a:lnTo>
                    <a:pt x="175" y="60"/>
                  </a:lnTo>
                  <a:lnTo>
                    <a:pt x="171" y="70"/>
                  </a:lnTo>
                  <a:lnTo>
                    <a:pt x="165" y="82"/>
                  </a:lnTo>
                  <a:lnTo>
                    <a:pt x="161" y="92"/>
                  </a:lnTo>
                  <a:lnTo>
                    <a:pt x="159" y="94"/>
                  </a:lnTo>
                  <a:lnTo>
                    <a:pt x="157" y="96"/>
                  </a:lnTo>
                  <a:lnTo>
                    <a:pt x="155" y="98"/>
                  </a:lnTo>
                  <a:lnTo>
                    <a:pt x="153" y="98"/>
                  </a:lnTo>
                  <a:lnTo>
                    <a:pt x="151" y="108"/>
                  </a:lnTo>
                  <a:lnTo>
                    <a:pt x="146" y="120"/>
                  </a:lnTo>
                  <a:lnTo>
                    <a:pt x="142" y="130"/>
                  </a:lnTo>
                  <a:lnTo>
                    <a:pt x="138" y="134"/>
                  </a:lnTo>
                  <a:lnTo>
                    <a:pt x="134" y="136"/>
                  </a:lnTo>
                  <a:lnTo>
                    <a:pt x="132" y="134"/>
                  </a:lnTo>
                  <a:lnTo>
                    <a:pt x="130" y="132"/>
                  </a:lnTo>
                  <a:lnTo>
                    <a:pt x="128" y="124"/>
                  </a:lnTo>
                  <a:lnTo>
                    <a:pt x="122" y="126"/>
                  </a:lnTo>
                  <a:lnTo>
                    <a:pt x="116" y="130"/>
                  </a:lnTo>
                  <a:lnTo>
                    <a:pt x="110" y="134"/>
                  </a:lnTo>
                  <a:lnTo>
                    <a:pt x="104" y="138"/>
                  </a:lnTo>
                  <a:lnTo>
                    <a:pt x="100" y="146"/>
                  </a:lnTo>
                  <a:lnTo>
                    <a:pt x="98" y="150"/>
                  </a:lnTo>
                  <a:lnTo>
                    <a:pt x="96" y="158"/>
                  </a:lnTo>
                  <a:lnTo>
                    <a:pt x="96" y="168"/>
                  </a:lnTo>
                  <a:lnTo>
                    <a:pt x="94" y="168"/>
                  </a:lnTo>
                  <a:lnTo>
                    <a:pt x="90" y="16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91" name="Freeform 146"/>
            <p:cNvSpPr>
              <a:spLocks/>
            </p:cNvSpPr>
            <p:nvPr/>
          </p:nvSpPr>
          <p:spPr bwMode="auto">
            <a:xfrm>
              <a:off x="4824626" y="4186665"/>
              <a:ext cx="185651" cy="329206"/>
            </a:xfrm>
            <a:custGeom>
              <a:avLst/>
              <a:gdLst>
                <a:gd name="T0" fmla="*/ 2147483647 w 127"/>
                <a:gd name="T1" fmla="*/ 2147483647 h 208"/>
                <a:gd name="T2" fmla="*/ 2147483647 w 127"/>
                <a:gd name="T3" fmla="*/ 2147483647 h 208"/>
                <a:gd name="T4" fmla="*/ 2147483647 w 127"/>
                <a:gd name="T5" fmla="*/ 2147483647 h 208"/>
                <a:gd name="T6" fmla="*/ 2147483647 w 127"/>
                <a:gd name="T7" fmla="*/ 2147483647 h 208"/>
                <a:gd name="T8" fmla="*/ 2147483647 w 127"/>
                <a:gd name="T9" fmla="*/ 2147483647 h 208"/>
                <a:gd name="T10" fmla="*/ 2147483647 w 127"/>
                <a:gd name="T11" fmla="*/ 2147483647 h 208"/>
                <a:gd name="T12" fmla="*/ 2147483647 w 127"/>
                <a:gd name="T13" fmla="*/ 2147483647 h 208"/>
                <a:gd name="T14" fmla="*/ 2147483647 w 127"/>
                <a:gd name="T15" fmla="*/ 2147483647 h 208"/>
                <a:gd name="T16" fmla="*/ 2147483647 w 127"/>
                <a:gd name="T17" fmla="*/ 2147483647 h 208"/>
                <a:gd name="T18" fmla="*/ 2147483647 w 127"/>
                <a:gd name="T19" fmla="*/ 2147483647 h 208"/>
                <a:gd name="T20" fmla="*/ 2147483647 w 127"/>
                <a:gd name="T21" fmla="*/ 2147483647 h 208"/>
                <a:gd name="T22" fmla="*/ 2147483647 w 127"/>
                <a:gd name="T23" fmla="*/ 2147483647 h 208"/>
                <a:gd name="T24" fmla="*/ 2147483647 w 127"/>
                <a:gd name="T25" fmla="*/ 2147483647 h 208"/>
                <a:gd name="T26" fmla="*/ 2147483647 w 127"/>
                <a:gd name="T27" fmla="*/ 2147483647 h 208"/>
                <a:gd name="T28" fmla="*/ 2147483647 w 127"/>
                <a:gd name="T29" fmla="*/ 2147483647 h 208"/>
                <a:gd name="T30" fmla="*/ 2147483647 w 127"/>
                <a:gd name="T31" fmla="*/ 2147483647 h 208"/>
                <a:gd name="T32" fmla="*/ 2147483647 w 127"/>
                <a:gd name="T33" fmla="*/ 2147483647 h 208"/>
                <a:gd name="T34" fmla="*/ 2147483647 w 127"/>
                <a:gd name="T35" fmla="*/ 2147483647 h 208"/>
                <a:gd name="T36" fmla="*/ 2147483647 w 127"/>
                <a:gd name="T37" fmla="*/ 2147483647 h 208"/>
                <a:gd name="T38" fmla="*/ 2147483647 w 127"/>
                <a:gd name="T39" fmla="*/ 2147483647 h 208"/>
                <a:gd name="T40" fmla="*/ 2147483647 w 127"/>
                <a:gd name="T41" fmla="*/ 2147483647 h 208"/>
                <a:gd name="T42" fmla="*/ 2147483647 w 127"/>
                <a:gd name="T43" fmla="*/ 2147483647 h 208"/>
                <a:gd name="T44" fmla="*/ 2147483647 w 127"/>
                <a:gd name="T45" fmla="*/ 2147483647 h 208"/>
                <a:gd name="T46" fmla="*/ 2147483647 w 127"/>
                <a:gd name="T47" fmla="*/ 2147483647 h 208"/>
                <a:gd name="T48" fmla="*/ 2147483647 w 127"/>
                <a:gd name="T49" fmla="*/ 2147483647 h 208"/>
                <a:gd name="T50" fmla="*/ 2147483647 w 127"/>
                <a:gd name="T51" fmla="*/ 2147483647 h 208"/>
                <a:gd name="T52" fmla="*/ 2147483647 w 127"/>
                <a:gd name="T53" fmla="*/ 2147483647 h 208"/>
                <a:gd name="T54" fmla="*/ 2147483647 w 127"/>
                <a:gd name="T55" fmla="*/ 2147483647 h 208"/>
                <a:gd name="T56" fmla="*/ 2147483647 w 127"/>
                <a:gd name="T57" fmla="*/ 2147483647 h 208"/>
                <a:gd name="T58" fmla="*/ 2147483647 w 127"/>
                <a:gd name="T59" fmla="*/ 2147483647 h 208"/>
                <a:gd name="T60" fmla="*/ 2147483647 w 127"/>
                <a:gd name="T61" fmla="*/ 2147483647 h 208"/>
                <a:gd name="T62" fmla="*/ 2147483647 w 127"/>
                <a:gd name="T63" fmla="*/ 2147483647 h 208"/>
                <a:gd name="T64" fmla="*/ 2147483647 w 127"/>
                <a:gd name="T65" fmla="*/ 2147483647 h 208"/>
                <a:gd name="T66" fmla="*/ 2147483647 w 127"/>
                <a:gd name="T67" fmla="*/ 2147483647 h 208"/>
                <a:gd name="T68" fmla="*/ 2147483647 w 127"/>
                <a:gd name="T69" fmla="*/ 2147483647 h 208"/>
                <a:gd name="T70" fmla="*/ 2147483647 w 127"/>
                <a:gd name="T71" fmla="*/ 2147483647 h 208"/>
                <a:gd name="T72" fmla="*/ 2147483647 w 127"/>
                <a:gd name="T73" fmla="*/ 2147483647 h 208"/>
                <a:gd name="T74" fmla="*/ 2147483647 w 127"/>
                <a:gd name="T75" fmla="*/ 2147483647 h 208"/>
                <a:gd name="T76" fmla="*/ 0 w 127"/>
                <a:gd name="T77" fmla="*/ 2147483647 h 20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7"/>
                <a:gd name="T118" fmla="*/ 0 h 208"/>
                <a:gd name="T119" fmla="*/ 127 w 127"/>
                <a:gd name="T120" fmla="*/ 208 h 20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7" h="208">
                  <a:moveTo>
                    <a:pt x="6" y="158"/>
                  </a:moveTo>
                  <a:lnTo>
                    <a:pt x="6" y="148"/>
                  </a:lnTo>
                  <a:lnTo>
                    <a:pt x="8" y="140"/>
                  </a:lnTo>
                  <a:lnTo>
                    <a:pt x="10" y="136"/>
                  </a:lnTo>
                  <a:lnTo>
                    <a:pt x="14" y="128"/>
                  </a:lnTo>
                  <a:lnTo>
                    <a:pt x="20" y="124"/>
                  </a:lnTo>
                  <a:lnTo>
                    <a:pt x="26" y="120"/>
                  </a:lnTo>
                  <a:lnTo>
                    <a:pt x="32" y="116"/>
                  </a:lnTo>
                  <a:lnTo>
                    <a:pt x="38" y="114"/>
                  </a:lnTo>
                  <a:lnTo>
                    <a:pt x="40" y="122"/>
                  </a:lnTo>
                  <a:lnTo>
                    <a:pt x="42" y="124"/>
                  </a:lnTo>
                  <a:lnTo>
                    <a:pt x="44" y="126"/>
                  </a:lnTo>
                  <a:lnTo>
                    <a:pt x="48" y="124"/>
                  </a:lnTo>
                  <a:lnTo>
                    <a:pt x="52" y="120"/>
                  </a:lnTo>
                  <a:lnTo>
                    <a:pt x="56" y="110"/>
                  </a:lnTo>
                  <a:lnTo>
                    <a:pt x="61" y="98"/>
                  </a:lnTo>
                  <a:lnTo>
                    <a:pt x="63" y="88"/>
                  </a:lnTo>
                  <a:lnTo>
                    <a:pt x="65" y="88"/>
                  </a:lnTo>
                  <a:lnTo>
                    <a:pt x="67" y="86"/>
                  </a:lnTo>
                  <a:lnTo>
                    <a:pt x="69" y="84"/>
                  </a:lnTo>
                  <a:lnTo>
                    <a:pt x="71" y="82"/>
                  </a:lnTo>
                  <a:lnTo>
                    <a:pt x="75" y="72"/>
                  </a:lnTo>
                  <a:lnTo>
                    <a:pt x="81" y="60"/>
                  </a:lnTo>
                  <a:lnTo>
                    <a:pt x="85" y="50"/>
                  </a:lnTo>
                  <a:lnTo>
                    <a:pt x="89" y="36"/>
                  </a:lnTo>
                  <a:lnTo>
                    <a:pt x="93" y="36"/>
                  </a:lnTo>
                  <a:lnTo>
                    <a:pt x="97" y="36"/>
                  </a:lnTo>
                  <a:lnTo>
                    <a:pt x="99" y="20"/>
                  </a:lnTo>
                  <a:lnTo>
                    <a:pt x="95" y="16"/>
                  </a:lnTo>
                  <a:lnTo>
                    <a:pt x="93" y="12"/>
                  </a:lnTo>
                  <a:lnTo>
                    <a:pt x="89" y="0"/>
                  </a:lnTo>
                  <a:lnTo>
                    <a:pt x="91" y="2"/>
                  </a:lnTo>
                  <a:lnTo>
                    <a:pt x="93" y="0"/>
                  </a:lnTo>
                  <a:lnTo>
                    <a:pt x="97" y="6"/>
                  </a:lnTo>
                  <a:lnTo>
                    <a:pt x="103" y="14"/>
                  </a:lnTo>
                  <a:lnTo>
                    <a:pt x="107" y="20"/>
                  </a:lnTo>
                  <a:lnTo>
                    <a:pt x="109" y="26"/>
                  </a:lnTo>
                  <a:lnTo>
                    <a:pt x="107" y="44"/>
                  </a:lnTo>
                  <a:lnTo>
                    <a:pt x="109" y="50"/>
                  </a:lnTo>
                  <a:lnTo>
                    <a:pt x="109" y="54"/>
                  </a:lnTo>
                  <a:lnTo>
                    <a:pt x="117" y="60"/>
                  </a:lnTo>
                  <a:lnTo>
                    <a:pt x="99" y="60"/>
                  </a:lnTo>
                  <a:lnTo>
                    <a:pt x="93" y="62"/>
                  </a:lnTo>
                  <a:lnTo>
                    <a:pt x="91" y="64"/>
                  </a:lnTo>
                  <a:lnTo>
                    <a:pt x="89" y="66"/>
                  </a:lnTo>
                  <a:lnTo>
                    <a:pt x="93" y="70"/>
                  </a:lnTo>
                  <a:lnTo>
                    <a:pt x="101" y="78"/>
                  </a:lnTo>
                  <a:lnTo>
                    <a:pt x="111" y="88"/>
                  </a:lnTo>
                  <a:lnTo>
                    <a:pt x="115" y="96"/>
                  </a:lnTo>
                  <a:lnTo>
                    <a:pt x="117" y="106"/>
                  </a:lnTo>
                  <a:lnTo>
                    <a:pt x="113" y="110"/>
                  </a:lnTo>
                  <a:lnTo>
                    <a:pt x="107" y="116"/>
                  </a:lnTo>
                  <a:lnTo>
                    <a:pt x="101" y="126"/>
                  </a:lnTo>
                  <a:lnTo>
                    <a:pt x="99" y="136"/>
                  </a:lnTo>
                  <a:lnTo>
                    <a:pt x="99" y="144"/>
                  </a:lnTo>
                  <a:lnTo>
                    <a:pt x="101" y="154"/>
                  </a:lnTo>
                  <a:lnTo>
                    <a:pt x="109" y="168"/>
                  </a:lnTo>
                  <a:lnTo>
                    <a:pt x="119" y="182"/>
                  </a:lnTo>
                  <a:lnTo>
                    <a:pt x="127" y="194"/>
                  </a:lnTo>
                  <a:lnTo>
                    <a:pt x="127" y="208"/>
                  </a:lnTo>
                  <a:lnTo>
                    <a:pt x="121" y="208"/>
                  </a:lnTo>
                  <a:lnTo>
                    <a:pt x="111" y="208"/>
                  </a:lnTo>
                  <a:lnTo>
                    <a:pt x="107" y="206"/>
                  </a:lnTo>
                  <a:lnTo>
                    <a:pt x="103" y="204"/>
                  </a:lnTo>
                  <a:lnTo>
                    <a:pt x="81" y="204"/>
                  </a:lnTo>
                  <a:lnTo>
                    <a:pt x="81" y="202"/>
                  </a:lnTo>
                  <a:lnTo>
                    <a:pt x="46" y="200"/>
                  </a:lnTo>
                  <a:lnTo>
                    <a:pt x="46" y="204"/>
                  </a:lnTo>
                  <a:lnTo>
                    <a:pt x="22" y="202"/>
                  </a:lnTo>
                  <a:lnTo>
                    <a:pt x="24" y="198"/>
                  </a:lnTo>
                  <a:lnTo>
                    <a:pt x="24" y="188"/>
                  </a:lnTo>
                  <a:lnTo>
                    <a:pt x="22" y="182"/>
                  </a:lnTo>
                  <a:lnTo>
                    <a:pt x="22" y="174"/>
                  </a:lnTo>
                  <a:lnTo>
                    <a:pt x="24" y="168"/>
                  </a:lnTo>
                  <a:lnTo>
                    <a:pt x="14" y="166"/>
                  </a:lnTo>
                  <a:lnTo>
                    <a:pt x="10" y="164"/>
                  </a:lnTo>
                  <a:lnTo>
                    <a:pt x="6" y="160"/>
                  </a:lnTo>
                  <a:lnTo>
                    <a:pt x="0" y="158"/>
                  </a:lnTo>
                  <a:lnTo>
                    <a:pt x="6" y="15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92" name="Freeform 147"/>
            <p:cNvSpPr>
              <a:spLocks/>
            </p:cNvSpPr>
            <p:nvPr/>
          </p:nvSpPr>
          <p:spPr bwMode="auto">
            <a:xfrm>
              <a:off x="4838464" y="4503924"/>
              <a:ext cx="130301" cy="175222"/>
            </a:xfrm>
            <a:custGeom>
              <a:avLst/>
              <a:gdLst>
                <a:gd name="T0" fmla="*/ 2147483647 w 89"/>
                <a:gd name="T1" fmla="*/ 2147483647 h 110"/>
                <a:gd name="T2" fmla="*/ 2147483647 w 89"/>
                <a:gd name="T3" fmla="*/ 2147483647 h 110"/>
                <a:gd name="T4" fmla="*/ 2147483647 w 89"/>
                <a:gd name="T5" fmla="*/ 2147483647 h 110"/>
                <a:gd name="T6" fmla="*/ 2147483647 w 89"/>
                <a:gd name="T7" fmla="*/ 2147483647 h 110"/>
                <a:gd name="T8" fmla="*/ 2147483647 w 89"/>
                <a:gd name="T9" fmla="*/ 2147483647 h 110"/>
                <a:gd name="T10" fmla="*/ 2147483647 w 89"/>
                <a:gd name="T11" fmla="*/ 2147483647 h 110"/>
                <a:gd name="T12" fmla="*/ 0 w 89"/>
                <a:gd name="T13" fmla="*/ 2147483647 h 110"/>
                <a:gd name="T14" fmla="*/ 0 w 89"/>
                <a:gd name="T15" fmla="*/ 2147483647 h 110"/>
                <a:gd name="T16" fmla="*/ 2147483647 w 89"/>
                <a:gd name="T17" fmla="*/ 2147483647 h 110"/>
                <a:gd name="T18" fmla="*/ 2147483647 w 89"/>
                <a:gd name="T19" fmla="*/ 2147483647 h 110"/>
                <a:gd name="T20" fmla="*/ 2147483647 w 89"/>
                <a:gd name="T21" fmla="*/ 2147483647 h 110"/>
                <a:gd name="T22" fmla="*/ 2147483647 w 89"/>
                <a:gd name="T23" fmla="*/ 2147483647 h 110"/>
                <a:gd name="T24" fmla="*/ 2147483647 w 89"/>
                <a:gd name="T25" fmla="*/ 2147483647 h 110"/>
                <a:gd name="T26" fmla="*/ 2147483647 w 89"/>
                <a:gd name="T27" fmla="*/ 2147483647 h 110"/>
                <a:gd name="T28" fmla="*/ 2147483647 w 89"/>
                <a:gd name="T29" fmla="*/ 2147483647 h 110"/>
                <a:gd name="T30" fmla="*/ 2147483647 w 89"/>
                <a:gd name="T31" fmla="*/ 2147483647 h 110"/>
                <a:gd name="T32" fmla="*/ 2147483647 w 89"/>
                <a:gd name="T33" fmla="*/ 2147483647 h 110"/>
                <a:gd name="T34" fmla="*/ 2147483647 w 89"/>
                <a:gd name="T35" fmla="*/ 2147483647 h 110"/>
                <a:gd name="T36" fmla="*/ 2147483647 w 89"/>
                <a:gd name="T37" fmla="*/ 2147483647 h 110"/>
                <a:gd name="T38" fmla="*/ 2147483647 w 89"/>
                <a:gd name="T39" fmla="*/ 2147483647 h 110"/>
                <a:gd name="T40" fmla="*/ 2147483647 w 89"/>
                <a:gd name="T41" fmla="*/ 2147483647 h 110"/>
                <a:gd name="T42" fmla="*/ 2147483647 w 89"/>
                <a:gd name="T43" fmla="*/ 2147483647 h 110"/>
                <a:gd name="T44" fmla="*/ 2147483647 w 89"/>
                <a:gd name="T45" fmla="*/ 2147483647 h 110"/>
                <a:gd name="T46" fmla="*/ 2147483647 w 89"/>
                <a:gd name="T47" fmla="*/ 2147483647 h 110"/>
                <a:gd name="T48" fmla="*/ 2147483647 w 89"/>
                <a:gd name="T49" fmla="*/ 2147483647 h 110"/>
                <a:gd name="T50" fmla="*/ 2147483647 w 89"/>
                <a:gd name="T51" fmla="*/ 2147483647 h 110"/>
                <a:gd name="T52" fmla="*/ 2147483647 w 89"/>
                <a:gd name="T53" fmla="*/ 2147483647 h 110"/>
                <a:gd name="T54" fmla="*/ 2147483647 w 89"/>
                <a:gd name="T55" fmla="*/ 2147483647 h 110"/>
                <a:gd name="T56" fmla="*/ 2147483647 w 89"/>
                <a:gd name="T57" fmla="*/ 2147483647 h 110"/>
                <a:gd name="T58" fmla="*/ 2147483647 w 89"/>
                <a:gd name="T59" fmla="*/ 2147483647 h 110"/>
                <a:gd name="T60" fmla="*/ 2147483647 w 89"/>
                <a:gd name="T61" fmla="*/ 2147483647 h 110"/>
                <a:gd name="T62" fmla="*/ 2147483647 w 89"/>
                <a:gd name="T63" fmla="*/ 2147483647 h 110"/>
                <a:gd name="T64" fmla="*/ 2147483647 w 89"/>
                <a:gd name="T65" fmla="*/ 2147483647 h 110"/>
                <a:gd name="T66" fmla="*/ 2147483647 w 89"/>
                <a:gd name="T67" fmla="*/ 2147483647 h 110"/>
                <a:gd name="T68" fmla="*/ 2147483647 w 89"/>
                <a:gd name="T69" fmla="*/ 2147483647 h 110"/>
                <a:gd name="T70" fmla="*/ 2147483647 w 89"/>
                <a:gd name="T71" fmla="*/ 2147483647 h 110"/>
                <a:gd name="T72" fmla="*/ 2147483647 w 89"/>
                <a:gd name="T73" fmla="*/ 2147483647 h 110"/>
                <a:gd name="T74" fmla="*/ 2147483647 w 89"/>
                <a:gd name="T75" fmla="*/ 2147483647 h 110"/>
                <a:gd name="T76" fmla="*/ 2147483647 w 89"/>
                <a:gd name="T77" fmla="*/ 2147483647 h 110"/>
                <a:gd name="T78" fmla="*/ 2147483647 w 89"/>
                <a:gd name="T79" fmla="*/ 2147483647 h 110"/>
                <a:gd name="T80" fmla="*/ 2147483647 w 89"/>
                <a:gd name="T81" fmla="*/ 2147483647 h 110"/>
                <a:gd name="T82" fmla="*/ 2147483647 w 89"/>
                <a:gd name="T83" fmla="*/ 2147483647 h 110"/>
                <a:gd name="T84" fmla="*/ 2147483647 w 89"/>
                <a:gd name="T85" fmla="*/ 2147483647 h 110"/>
                <a:gd name="T86" fmla="*/ 2147483647 w 89"/>
                <a:gd name="T87" fmla="*/ 2147483647 h 110"/>
                <a:gd name="T88" fmla="*/ 2147483647 w 89"/>
                <a:gd name="T89" fmla="*/ 2147483647 h 110"/>
                <a:gd name="T90" fmla="*/ 2147483647 w 89"/>
                <a:gd name="T91" fmla="*/ 2147483647 h 110"/>
                <a:gd name="T92" fmla="*/ 2147483647 w 89"/>
                <a:gd name="T93" fmla="*/ 2147483647 h 110"/>
                <a:gd name="T94" fmla="*/ 2147483647 w 89"/>
                <a:gd name="T95" fmla="*/ 2147483647 h 110"/>
                <a:gd name="T96" fmla="*/ 2147483647 w 89"/>
                <a:gd name="T97" fmla="*/ 2147483647 h 110"/>
                <a:gd name="T98" fmla="*/ 2147483647 w 89"/>
                <a:gd name="T99" fmla="*/ 2147483647 h 110"/>
                <a:gd name="T100" fmla="*/ 2147483647 w 89"/>
                <a:gd name="T101" fmla="*/ 0 h 110"/>
                <a:gd name="T102" fmla="*/ 2147483647 w 89"/>
                <a:gd name="T103" fmla="*/ 2147483647 h 11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9"/>
                <a:gd name="T157" fmla="*/ 0 h 110"/>
                <a:gd name="T158" fmla="*/ 89 w 89"/>
                <a:gd name="T159" fmla="*/ 110 h 11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9" h="110">
                  <a:moveTo>
                    <a:pt x="36" y="24"/>
                  </a:moveTo>
                  <a:lnTo>
                    <a:pt x="26" y="24"/>
                  </a:lnTo>
                  <a:lnTo>
                    <a:pt x="20" y="24"/>
                  </a:lnTo>
                  <a:lnTo>
                    <a:pt x="8" y="22"/>
                  </a:lnTo>
                  <a:lnTo>
                    <a:pt x="2" y="44"/>
                  </a:lnTo>
                  <a:lnTo>
                    <a:pt x="2" y="50"/>
                  </a:lnTo>
                  <a:lnTo>
                    <a:pt x="0" y="58"/>
                  </a:lnTo>
                  <a:lnTo>
                    <a:pt x="0" y="70"/>
                  </a:lnTo>
                  <a:lnTo>
                    <a:pt x="4" y="76"/>
                  </a:lnTo>
                  <a:lnTo>
                    <a:pt x="8" y="82"/>
                  </a:lnTo>
                  <a:lnTo>
                    <a:pt x="14" y="88"/>
                  </a:lnTo>
                  <a:lnTo>
                    <a:pt x="30" y="100"/>
                  </a:lnTo>
                  <a:lnTo>
                    <a:pt x="34" y="104"/>
                  </a:lnTo>
                  <a:lnTo>
                    <a:pt x="38" y="110"/>
                  </a:lnTo>
                  <a:lnTo>
                    <a:pt x="42" y="108"/>
                  </a:lnTo>
                  <a:lnTo>
                    <a:pt x="44" y="106"/>
                  </a:lnTo>
                  <a:lnTo>
                    <a:pt x="46" y="104"/>
                  </a:lnTo>
                  <a:lnTo>
                    <a:pt x="44" y="100"/>
                  </a:lnTo>
                  <a:lnTo>
                    <a:pt x="42" y="98"/>
                  </a:lnTo>
                  <a:lnTo>
                    <a:pt x="42" y="96"/>
                  </a:lnTo>
                  <a:lnTo>
                    <a:pt x="44" y="90"/>
                  </a:lnTo>
                  <a:lnTo>
                    <a:pt x="46" y="88"/>
                  </a:lnTo>
                  <a:lnTo>
                    <a:pt x="55" y="84"/>
                  </a:lnTo>
                  <a:lnTo>
                    <a:pt x="55" y="80"/>
                  </a:lnTo>
                  <a:lnTo>
                    <a:pt x="59" y="76"/>
                  </a:lnTo>
                  <a:lnTo>
                    <a:pt x="63" y="78"/>
                  </a:lnTo>
                  <a:lnTo>
                    <a:pt x="65" y="82"/>
                  </a:lnTo>
                  <a:lnTo>
                    <a:pt x="67" y="86"/>
                  </a:lnTo>
                  <a:lnTo>
                    <a:pt x="71" y="88"/>
                  </a:lnTo>
                  <a:lnTo>
                    <a:pt x="75" y="86"/>
                  </a:lnTo>
                  <a:lnTo>
                    <a:pt x="79" y="84"/>
                  </a:lnTo>
                  <a:lnTo>
                    <a:pt x="81" y="86"/>
                  </a:lnTo>
                  <a:lnTo>
                    <a:pt x="83" y="86"/>
                  </a:lnTo>
                  <a:lnTo>
                    <a:pt x="85" y="84"/>
                  </a:lnTo>
                  <a:lnTo>
                    <a:pt x="85" y="80"/>
                  </a:lnTo>
                  <a:lnTo>
                    <a:pt x="87" y="74"/>
                  </a:lnTo>
                  <a:lnTo>
                    <a:pt x="87" y="52"/>
                  </a:lnTo>
                  <a:lnTo>
                    <a:pt x="83" y="50"/>
                  </a:lnTo>
                  <a:lnTo>
                    <a:pt x="83" y="46"/>
                  </a:lnTo>
                  <a:lnTo>
                    <a:pt x="81" y="44"/>
                  </a:lnTo>
                  <a:lnTo>
                    <a:pt x="81" y="40"/>
                  </a:lnTo>
                  <a:lnTo>
                    <a:pt x="83" y="36"/>
                  </a:lnTo>
                  <a:lnTo>
                    <a:pt x="83" y="32"/>
                  </a:lnTo>
                  <a:lnTo>
                    <a:pt x="87" y="30"/>
                  </a:lnTo>
                  <a:lnTo>
                    <a:pt x="89" y="26"/>
                  </a:lnTo>
                  <a:lnTo>
                    <a:pt x="87" y="20"/>
                  </a:lnTo>
                  <a:lnTo>
                    <a:pt x="83" y="18"/>
                  </a:lnTo>
                  <a:lnTo>
                    <a:pt x="77" y="18"/>
                  </a:lnTo>
                  <a:lnTo>
                    <a:pt x="69" y="18"/>
                  </a:lnTo>
                  <a:lnTo>
                    <a:pt x="71" y="2"/>
                  </a:lnTo>
                  <a:lnTo>
                    <a:pt x="36" y="0"/>
                  </a:lnTo>
                  <a:lnTo>
                    <a:pt x="36" y="2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93" name="Freeform 148"/>
            <p:cNvSpPr>
              <a:spLocks/>
            </p:cNvSpPr>
            <p:nvPr/>
          </p:nvSpPr>
          <p:spPr bwMode="auto">
            <a:xfrm>
              <a:off x="4894966" y="4469410"/>
              <a:ext cx="170660" cy="242922"/>
            </a:xfrm>
            <a:custGeom>
              <a:avLst/>
              <a:gdLst>
                <a:gd name="T0" fmla="*/ 2147483647 w 117"/>
                <a:gd name="T1" fmla="*/ 2147483647 h 154"/>
                <a:gd name="T2" fmla="*/ 2147483647 w 117"/>
                <a:gd name="T3" fmla="*/ 2147483647 h 154"/>
                <a:gd name="T4" fmla="*/ 2147483647 w 117"/>
                <a:gd name="T5" fmla="*/ 2147483647 h 154"/>
                <a:gd name="T6" fmla="*/ 0 w 117"/>
                <a:gd name="T7" fmla="*/ 2147483647 h 154"/>
                <a:gd name="T8" fmla="*/ 2147483647 w 117"/>
                <a:gd name="T9" fmla="*/ 2147483647 h 154"/>
                <a:gd name="T10" fmla="*/ 2147483647 w 117"/>
                <a:gd name="T11" fmla="*/ 2147483647 h 154"/>
                <a:gd name="T12" fmla="*/ 2147483647 w 117"/>
                <a:gd name="T13" fmla="*/ 2147483647 h 154"/>
                <a:gd name="T14" fmla="*/ 2147483647 w 117"/>
                <a:gd name="T15" fmla="*/ 2147483647 h 154"/>
                <a:gd name="T16" fmla="*/ 2147483647 w 117"/>
                <a:gd name="T17" fmla="*/ 2147483647 h 154"/>
                <a:gd name="T18" fmla="*/ 2147483647 w 117"/>
                <a:gd name="T19" fmla="*/ 2147483647 h 154"/>
                <a:gd name="T20" fmla="*/ 2147483647 w 117"/>
                <a:gd name="T21" fmla="*/ 2147483647 h 154"/>
                <a:gd name="T22" fmla="*/ 2147483647 w 117"/>
                <a:gd name="T23" fmla="*/ 2147483647 h 154"/>
                <a:gd name="T24" fmla="*/ 2147483647 w 117"/>
                <a:gd name="T25" fmla="*/ 2147483647 h 154"/>
                <a:gd name="T26" fmla="*/ 2147483647 w 117"/>
                <a:gd name="T27" fmla="*/ 2147483647 h 154"/>
                <a:gd name="T28" fmla="*/ 2147483647 w 117"/>
                <a:gd name="T29" fmla="*/ 2147483647 h 154"/>
                <a:gd name="T30" fmla="*/ 2147483647 w 117"/>
                <a:gd name="T31" fmla="*/ 2147483647 h 154"/>
                <a:gd name="T32" fmla="*/ 2147483647 w 117"/>
                <a:gd name="T33" fmla="*/ 2147483647 h 154"/>
                <a:gd name="T34" fmla="*/ 2147483647 w 117"/>
                <a:gd name="T35" fmla="*/ 2147483647 h 154"/>
                <a:gd name="T36" fmla="*/ 2147483647 w 117"/>
                <a:gd name="T37" fmla="*/ 2147483647 h 154"/>
                <a:gd name="T38" fmla="*/ 2147483647 w 117"/>
                <a:gd name="T39" fmla="*/ 2147483647 h 154"/>
                <a:gd name="T40" fmla="*/ 2147483647 w 117"/>
                <a:gd name="T41" fmla="*/ 2147483647 h 154"/>
                <a:gd name="T42" fmla="*/ 2147483647 w 117"/>
                <a:gd name="T43" fmla="*/ 2147483647 h 154"/>
                <a:gd name="T44" fmla="*/ 2147483647 w 117"/>
                <a:gd name="T45" fmla="*/ 2147483647 h 154"/>
                <a:gd name="T46" fmla="*/ 2147483647 w 117"/>
                <a:gd name="T47" fmla="*/ 2147483647 h 154"/>
                <a:gd name="T48" fmla="*/ 2147483647 w 117"/>
                <a:gd name="T49" fmla="*/ 2147483647 h 154"/>
                <a:gd name="T50" fmla="*/ 2147483647 w 117"/>
                <a:gd name="T51" fmla="*/ 2147483647 h 154"/>
                <a:gd name="T52" fmla="*/ 2147483647 w 117"/>
                <a:gd name="T53" fmla="*/ 0 h 154"/>
                <a:gd name="T54" fmla="*/ 2147483647 w 117"/>
                <a:gd name="T55" fmla="*/ 2147483647 h 154"/>
                <a:gd name="T56" fmla="*/ 2147483647 w 117"/>
                <a:gd name="T57" fmla="*/ 2147483647 h 154"/>
                <a:gd name="T58" fmla="*/ 2147483647 w 117"/>
                <a:gd name="T59" fmla="*/ 2147483647 h 154"/>
                <a:gd name="T60" fmla="*/ 2147483647 w 117"/>
                <a:gd name="T61" fmla="*/ 2147483647 h 154"/>
                <a:gd name="T62" fmla="*/ 2147483647 w 117"/>
                <a:gd name="T63" fmla="*/ 2147483647 h 154"/>
                <a:gd name="T64" fmla="*/ 2147483647 w 117"/>
                <a:gd name="T65" fmla="*/ 2147483647 h 154"/>
                <a:gd name="T66" fmla="*/ 2147483647 w 117"/>
                <a:gd name="T67" fmla="*/ 2147483647 h 154"/>
                <a:gd name="T68" fmla="*/ 2147483647 w 117"/>
                <a:gd name="T69" fmla="*/ 2147483647 h 154"/>
                <a:gd name="T70" fmla="*/ 2147483647 w 117"/>
                <a:gd name="T71" fmla="*/ 2147483647 h 154"/>
                <a:gd name="T72" fmla="*/ 2147483647 w 117"/>
                <a:gd name="T73" fmla="*/ 2147483647 h 154"/>
                <a:gd name="T74" fmla="*/ 2147483647 w 117"/>
                <a:gd name="T75" fmla="*/ 2147483647 h 154"/>
                <a:gd name="T76" fmla="*/ 2147483647 w 117"/>
                <a:gd name="T77" fmla="*/ 2147483647 h 154"/>
                <a:gd name="T78" fmla="*/ 2147483647 w 117"/>
                <a:gd name="T79" fmla="*/ 2147483647 h 154"/>
                <a:gd name="T80" fmla="*/ 2147483647 w 117"/>
                <a:gd name="T81" fmla="*/ 2147483647 h 154"/>
                <a:gd name="T82" fmla="*/ 2147483647 w 117"/>
                <a:gd name="T83" fmla="*/ 2147483647 h 154"/>
                <a:gd name="T84" fmla="*/ 2147483647 w 117"/>
                <a:gd name="T85" fmla="*/ 2147483647 h 154"/>
                <a:gd name="T86" fmla="*/ 2147483647 w 117"/>
                <a:gd name="T87" fmla="*/ 2147483647 h 1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7"/>
                <a:gd name="T133" fmla="*/ 0 h 154"/>
                <a:gd name="T134" fmla="*/ 117 w 117"/>
                <a:gd name="T135" fmla="*/ 154 h 15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7" h="154">
                  <a:moveTo>
                    <a:pt x="27" y="150"/>
                  </a:moveTo>
                  <a:lnTo>
                    <a:pt x="27" y="148"/>
                  </a:lnTo>
                  <a:lnTo>
                    <a:pt x="25" y="146"/>
                  </a:lnTo>
                  <a:lnTo>
                    <a:pt x="21" y="148"/>
                  </a:lnTo>
                  <a:lnTo>
                    <a:pt x="17" y="150"/>
                  </a:lnTo>
                  <a:lnTo>
                    <a:pt x="13" y="154"/>
                  </a:lnTo>
                  <a:lnTo>
                    <a:pt x="4" y="136"/>
                  </a:lnTo>
                  <a:lnTo>
                    <a:pt x="0" y="132"/>
                  </a:lnTo>
                  <a:lnTo>
                    <a:pt x="4" y="130"/>
                  </a:lnTo>
                  <a:lnTo>
                    <a:pt x="6" y="128"/>
                  </a:lnTo>
                  <a:lnTo>
                    <a:pt x="8" y="126"/>
                  </a:lnTo>
                  <a:lnTo>
                    <a:pt x="6" y="122"/>
                  </a:lnTo>
                  <a:lnTo>
                    <a:pt x="4" y="120"/>
                  </a:lnTo>
                  <a:lnTo>
                    <a:pt x="4" y="118"/>
                  </a:lnTo>
                  <a:lnTo>
                    <a:pt x="6" y="112"/>
                  </a:lnTo>
                  <a:lnTo>
                    <a:pt x="8" y="110"/>
                  </a:lnTo>
                  <a:lnTo>
                    <a:pt x="17" y="106"/>
                  </a:lnTo>
                  <a:lnTo>
                    <a:pt x="17" y="102"/>
                  </a:lnTo>
                  <a:lnTo>
                    <a:pt x="21" y="98"/>
                  </a:lnTo>
                  <a:lnTo>
                    <a:pt x="25" y="100"/>
                  </a:lnTo>
                  <a:lnTo>
                    <a:pt x="27" y="104"/>
                  </a:lnTo>
                  <a:lnTo>
                    <a:pt x="29" y="108"/>
                  </a:lnTo>
                  <a:lnTo>
                    <a:pt x="33" y="110"/>
                  </a:lnTo>
                  <a:lnTo>
                    <a:pt x="37" y="108"/>
                  </a:lnTo>
                  <a:lnTo>
                    <a:pt x="41" y="106"/>
                  </a:lnTo>
                  <a:lnTo>
                    <a:pt x="43" y="108"/>
                  </a:lnTo>
                  <a:lnTo>
                    <a:pt x="45" y="108"/>
                  </a:lnTo>
                  <a:lnTo>
                    <a:pt x="47" y="106"/>
                  </a:lnTo>
                  <a:lnTo>
                    <a:pt x="47" y="102"/>
                  </a:lnTo>
                  <a:lnTo>
                    <a:pt x="49" y="96"/>
                  </a:lnTo>
                  <a:lnTo>
                    <a:pt x="49" y="74"/>
                  </a:lnTo>
                  <a:lnTo>
                    <a:pt x="45" y="72"/>
                  </a:lnTo>
                  <a:lnTo>
                    <a:pt x="45" y="68"/>
                  </a:lnTo>
                  <a:lnTo>
                    <a:pt x="43" y="66"/>
                  </a:lnTo>
                  <a:lnTo>
                    <a:pt x="43" y="62"/>
                  </a:lnTo>
                  <a:lnTo>
                    <a:pt x="45" y="58"/>
                  </a:lnTo>
                  <a:lnTo>
                    <a:pt x="45" y="54"/>
                  </a:lnTo>
                  <a:lnTo>
                    <a:pt x="49" y="52"/>
                  </a:lnTo>
                  <a:lnTo>
                    <a:pt x="51" y="48"/>
                  </a:lnTo>
                  <a:lnTo>
                    <a:pt x="49" y="42"/>
                  </a:lnTo>
                  <a:lnTo>
                    <a:pt x="45" y="40"/>
                  </a:lnTo>
                  <a:lnTo>
                    <a:pt x="39" y="40"/>
                  </a:lnTo>
                  <a:lnTo>
                    <a:pt x="31" y="40"/>
                  </a:lnTo>
                  <a:lnTo>
                    <a:pt x="33" y="26"/>
                  </a:lnTo>
                  <a:lnTo>
                    <a:pt x="55" y="26"/>
                  </a:lnTo>
                  <a:lnTo>
                    <a:pt x="59" y="28"/>
                  </a:lnTo>
                  <a:lnTo>
                    <a:pt x="63" y="30"/>
                  </a:lnTo>
                  <a:lnTo>
                    <a:pt x="73" y="30"/>
                  </a:lnTo>
                  <a:lnTo>
                    <a:pt x="79" y="30"/>
                  </a:lnTo>
                  <a:lnTo>
                    <a:pt x="79" y="16"/>
                  </a:lnTo>
                  <a:lnTo>
                    <a:pt x="83" y="10"/>
                  </a:lnTo>
                  <a:lnTo>
                    <a:pt x="87" y="4"/>
                  </a:lnTo>
                  <a:lnTo>
                    <a:pt x="93" y="0"/>
                  </a:lnTo>
                  <a:lnTo>
                    <a:pt x="103" y="0"/>
                  </a:lnTo>
                  <a:lnTo>
                    <a:pt x="113" y="0"/>
                  </a:lnTo>
                  <a:lnTo>
                    <a:pt x="113" y="2"/>
                  </a:lnTo>
                  <a:lnTo>
                    <a:pt x="115" y="4"/>
                  </a:lnTo>
                  <a:lnTo>
                    <a:pt x="115" y="6"/>
                  </a:lnTo>
                  <a:lnTo>
                    <a:pt x="117" y="10"/>
                  </a:lnTo>
                  <a:lnTo>
                    <a:pt x="115" y="20"/>
                  </a:lnTo>
                  <a:lnTo>
                    <a:pt x="111" y="34"/>
                  </a:lnTo>
                  <a:lnTo>
                    <a:pt x="99" y="64"/>
                  </a:lnTo>
                  <a:lnTo>
                    <a:pt x="99" y="68"/>
                  </a:lnTo>
                  <a:lnTo>
                    <a:pt x="99" y="70"/>
                  </a:lnTo>
                  <a:lnTo>
                    <a:pt x="101" y="74"/>
                  </a:lnTo>
                  <a:lnTo>
                    <a:pt x="99" y="78"/>
                  </a:lnTo>
                  <a:lnTo>
                    <a:pt x="97" y="82"/>
                  </a:lnTo>
                  <a:lnTo>
                    <a:pt x="93" y="84"/>
                  </a:lnTo>
                  <a:lnTo>
                    <a:pt x="89" y="88"/>
                  </a:lnTo>
                  <a:lnTo>
                    <a:pt x="85" y="92"/>
                  </a:lnTo>
                  <a:lnTo>
                    <a:pt x="83" y="102"/>
                  </a:lnTo>
                  <a:lnTo>
                    <a:pt x="79" y="106"/>
                  </a:lnTo>
                  <a:lnTo>
                    <a:pt x="75" y="108"/>
                  </a:lnTo>
                  <a:lnTo>
                    <a:pt x="75" y="122"/>
                  </a:lnTo>
                  <a:lnTo>
                    <a:pt x="71" y="134"/>
                  </a:lnTo>
                  <a:lnTo>
                    <a:pt x="69" y="142"/>
                  </a:lnTo>
                  <a:lnTo>
                    <a:pt x="65" y="148"/>
                  </a:lnTo>
                  <a:lnTo>
                    <a:pt x="61" y="150"/>
                  </a:lnTo>
                  <a:lnTo>
                    <a:pt x="55" y="150"/>
                  </a:lnTo>
                  <a:lnTo>
                    <a:pt x="51" y="150"/>
                  </a:lnTo>
                  <a:lnTo>
                    <a:pt x="49" y="150"/>
                  </a:lnTo>
                  <a:lnTo>
                    <a:pt x="49" y="146"/>
                  </a:lnTo>
                  <a:lnTo>
                    <a:pt x="45" y="146"/>
                  </a:lnTo>
                  <a:lnTo>
                    <a:pt x="43" y="146"/>
                  </a:lnTo>
                  <a:lnTo>
                    <a:pt x="41" y="148"/>
                  </a:lnTo>
                  <a:lnTo>
                    <a:pt x="39" y="150"/>
                  </a:lnTo>
                  <a:lnTo>
                    <a:pt x="35" y="150"/>
                  </a:lnTo>
                  <a:lnTo>
                    <a:pt x="33" y="150"/>
                  </a:lnTo>
                  <a:lnTo>
                    <a:pt x="27" y="15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94" name="Freeform 149"/>
            <p:cNvSpPr>
              <a:spLocks/>
            </p:cNvSpPr>
            <p:nvPr/>
          </p:nvSpPr>
          <p:spPr bwMode="auto">
            <a:xfrm>
              <a:off x="4904191" y="5065432"/>
              <a:ext cx="307880" cy="342480"/>
            </a:xfrm>
            <a:custGeom>
              <a:avLst/>
              <a:gdLst>
                <a:gd name="T0" fmla="*/ 2147483647 w 211"/>
                <a:gd name="T1" fmla="*/ 2147483647 h 216"/>
                <a:gd name="T2" fmla="*/ 2147483647 w 211"/>
                <a:gd name="T3" fmla="*/ 2147483647 h 216"/>
                <a:gd name="T4" fmla="*/ 2147483647 w 211"/>
                <a:gd name="T5" fmla="*/ 2147483647 h 216"/>
                <a:gd name="T6" fmla="*/ 2147483647 w 211"/>
                <a:gd name="T7" fmla="*/ 2147483647 h 216"/>
                <a:gd name="T8" fmla="*/ 2147483647 w 211"/>
                <a:gd name="T9" fmla="*/ 2147483647 h 216"/>
                <a:gd name="T10" fmla="*/ 2147483647 w 211"/>
                <a:gd name="T11" fmla="*/ 2147483647 h 216"/>
                <a:gd name="T12" fmla="*/ 2147483647 w 211"/>
                <a:gd name="T13" fmla="*/ 2147483647 h 216"/>
                <a:gd name="T14" fmla="*/ 2147483647 w 211"/>
                <a:gd name="T15" fmla="*/ 2147483647 h 216"/>
                <a:gd name="T16" fmla="*/ 2147483647 w 211"/>
                <a:gd name="T17" fmla="*/ 0 h 216"/>
                <a:gd name="T18" fmla="*/ 2147483647 w 211"/>
                <a:gd name="T19" fmla="*/ 0 h 216"/>
                <a:gd name="T20" fmla="*/ 2147483647 w 211"/>
                <a:gd name="T21" fmla="*/ 2147483647 h 216"/>
                <a:gd name="T22" fmla="*/ 2147483647 w 211"/>
                <a:gd name="T23" fmla="*/ 2147483647 h 216"/>
                <a:gd name="T24" fmla="*/ 0 w 211"/>
                <a:gd name="T25" fmla="*/ 0 h 216"/>
                <a:gd name="T26" fmla="*/ 2147483647 w 211"/>
                <a:gd name="T27" fmla="*/ 2147483647 h 216"/>
                <a:gd name="T28" fmla="*/ 2147483647 w 211"/>
                <a:gd name="T29" fmla="*/ 2147483647 h 216"/>
                <a:gd name="T30" fmla="*/ 2147483647 w 211"/>
                <a:gd name="T31" fmla="*/ 2147483647 h 216"/>
                <a:gd name="T32" fmla="*/ 2147483647 w 211"/>
                <a:gd name="T33" fmla="*/ 2147483647 h 216"/>
                <a:gd name="T34" fmla="*/ 2147483647 w 211"/>
                <a:gd name="T35" fmla="*/ 2147483647 h 216"/>
                <a:gd name="T36" fmla="*/ 2147483647 w 211"/>
                <a:gd name="T37" fmla="*/ 2147483647 h 216"/>
                <a:gd name="T38" fmla="*/ 2147483647 w 211"/>
                <a:gd name="T39" fmla="*/ 2147483647 h 216"/>
                <a:gd name="T40" fmla="*/ 2147483647 w 211"/>
                <a:gd name="T41" fmla="*/ 2147483647 h 216"/>
                <a:gd name="T42" fmla="*/ 2147483647 w 211"/>
                <a:gd name="T43" fmla="*/ 2147483647 h 216"/>
                <a:gd name="T44" fmla="*/ 2147483647 w 211"/>
                <a:gd name="T45" fmla="*/ 2147483647 h 216"/>
                <a:gd name="T46" fmla="*/ 2147483647 w 211"/>
                <a:gd name="T47" fmla="*/ 2147483647 h 216"/>
                <a:gd name="T48" fmla="*/ 2147483647 w 211"/>
                <a:gd name="T49" fmla="*/ 2147483647 h 216"/>
                <a:gd name="T50" fmla="*/ 2147483647 w 211"/>
                <a:gd name="T51" fmla="*/ 2147483647 h 216"/>
                <a:gd name="T52" fmla="*/ 2147483647 w 211"/>
                <a:gd name="T53" fmla="*/ 2147483647 h 216"/>
                <a:gd name="T54" fmla="*/ 2147483647 w 211"/>
                <a:gd name="T55" fmla="*/ 2147483647 h 216"/>
                <a:gd name="T56" fmla="*/ 2147483647 w 211"/>
                <a:gd name="T57" fmla="*/ 2147483647 h 216"/>
                <a:gd name="T58" fmla="*/ 2147483647 w 211"/>
                <a:gd name="T59" fmla="*/ 2147483647 h 216"/>
                <a:gd name="T60" fmla="*/ 2147483647 w 211"/>
                <a:gd name="T61" fmla="*/ 2147483647 h 216"/>
                <a:gd name="T62" fmla="*/ 2147483647 w 211"/>
                <a:gd name="T63" fmla="*/ 2147483647 h 216"/>
                <a:gd name="T64" fmla="*/ 2147483647 w 211"/>
                <a:gd name="T65" fmla="*/ 2147483647 h 216"/>
                <a:gd name="T66" fmla="*/ 2147483647 w 211"/>
                <a:gd name="T67" fmla="*/ 2147483647 h 216"/>
                <a:gd name="T68" fmla="*/ 2147483647 w 211"/>
                <a:gd name="T69" fmla="*/ 2147483647 h 216"/>
                <a:gd name="T70" fmla="*/ 2147483647 w 211"/>
                <a:gd name="T71" fmla="*/ 2147483647 h 216"/>
                <a:gd name="T72" fmla="*/ 2147483647 w 211"/>
                <a:gd name="T73" fmla="*/ 2147483647 h 216"/>
                <a:gd name="T74" fmla="*/ 2147483647 w 211"/>
                <a:gd name="T75" fmla="*/ 2147483647 h 216"/>
                <a:gd name="T76" fmla="*/ 2147483647 w 211"/>
                <a:gd name="T77" fmla="*/ 2147483647 h 216"/>
                <a:gd name="T78" fmla="*/ 2147483647 w 211"/>
                <a:gd name="T79" fmla="*/ 2147483647 h 216"/>
                <a:gd name="T80" fmla="*/ 2147483647 w 211"/>
                <a:gd name="T81" fmla="*/ 2147483647 h 216"/>
                <a:gd name="T82" fmla="*/ 2147483647 w 211"/>
                <a:gd name="T83" fmla="*/ 2147483647 h 216"/>
                <a:gd name="T84" fmla="*/ 2147483647 w 211"/>
                <a:gd name="T85" fmla="*/ 2147483647 h 216"/>
                <a:gd name="T86" fmla="*/ 2147483647 w 211"/>
                <a:gd name="T87" fmla="*/ 2147483647 h 216"/>
                <a:gd name="T88" fmla="*/ 2147483647 w 211"/>
                <a:gd name="T89" fmla="*/ 2147483647 h 216"/>
                <a:gd name="T90" fmla="*/ 2147483647 w 211"/>
                <a:gd name="T91" fmla="*/ 2147483647 h 216"/>
                <a:gd name="T92" fmla="*/ 2147483647 w 211"/>
                <a:gd name="T93" fmla="*/ 2147483647 h 216"/>
                <a:gd name="T94" fmla="*/ 2147483647 w 211"/>
                <a:gd name="T95" fmla="*/ 2147483647 h 216"/>
                <a:gd name="T96" fmla="*/ 2147483647 w 211"/>
                <a:gd name="T97" fmla="*/ 2147483647 h 216"/>
                <a:gd name="T98" fmla="*/ 2147483647 w 211"/>
                <a:gd name="T99" fmla="*/ 2147483647 h 216"/>
                <a:gd name="T100" fmla="*/ 2147483647 w 211"/>
                <a:gd name="T101" fmla="*/ 2147483647 h 216"/>
                <a:gd name="T102" fmla="*/ 2147483647 w 211"/>
                <a:gd name="T103" fmla="*/ 2147483647 h 216"/>
                <a:gd name="T104" fmla="*/ 2147483647 w 211"/>
                <a:gd name="T105" fmla="*/ 2147483647 h 216"/>
                <a:gd name="T106" fmla="*/ 2147483647 w 211"/>
                <a:gd name="T107" fmla="*/ 2147483647 h 216"/>
                <a:gd name="T108" fmla="*/ 2147483647 w 211"/>
                <a:gd name="T109" fmla="*/ 2147483647 h 216"/>
                <a:gd name="T110" fmla="*/ 2147483647 w 211"/>
                <a:gd name="T111" fmla="*/ 2147483647 h 2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11"/>
                <a:gd name="T169" fmla="*/ 0 h 216"/>
                <a:gd name="T170" fmla="*/ 211 w 211"/>
                <a:gd name="T171" fmla="*/ 216 h 2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11" h="216">
                  <a:moveTo>
                    <a:pt x="181" y="8"/>
                  </a:moveTo>
                  <a:lnTo>
                    <a:pt x="159" y="16"/>
                  </a:lnTo>
                  <a:lnTo>
                    <a:pt x="117" y="16"/>
                  </a:lnTo>
                  <a:lnTo>
                    <a:pt x="107" y="12"/>
                  </a:lnTo>
                  <a:lnTo>
                    <a:pt x="105" y="10"/>
                  </a:lnTo>
                  <a:lnTo>
                    <a:pt x="101" y="6"/>
                  </a:lnTo>
                  <a:lnTo>
                    <a:pt x="33" y="6"/>
                  </a:lnTo>
                  <a:lnTo>
                    <a:pt x="27" y="2"/>
                  </a:lnTo>
                  <a:lnTo>
                    <a:pt x="25" y="0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2" y="16"/>
                  </a:lnTo>
                  <a:lnTo>
                    <a:pt x="7" y="30"/>
                  </a:lnTo>
                  <a:lnTo>
                    <a:pt x="13" y="42"/>
                  </a:lnTo>
                  <a:lnTo>
                    <a:pt x="21" y="54"/>
                  </a:lnTo>
                  <a:lnTo>
                    <a:pt x="29" y="66"/>
                  </a:lnTo>
                  <a:lnTo>
                    <a:pt x="37" y="76"/>
                  </a:lnTo>
                  <a:lnTo>
                    <a:pt x="39" y="90"/>
                  </a:lnTo>
                  <a:lnTo>
                    <a:pt x="41" y="104"/>
                  </a:lnTo>
                  <a:lnTo>
                    <a:pt x="41" y="126"/>
                  </a:lnTo>
                  <a:lnTo>
                    <a:pt x="43" y="152"/>
                  </a:lnTo>
                  <a:lnTo>
                    <a:pt x="45" y="174"/>
                  </a:lnTo>
                  <a:lnTo>
                    <a:pt x="49" y="184"/>
                  </a:lnTo>
                  <a:lnTo>
                    <a:pt x="53" y="194"/>
                  </a:lnTo>
                  <a:lnTo>
                    <a:pt x="61" y="204"/>
                  </a:lnTo>
                  <a:lnTo>
                    <a:pt x="69" y="212"/>
                  </a:lnTo>
                  <a:lnTo>
                    <a:pt x="73" y="208"/>
                  </a:lnTo>
                  <a:lnTo>
                    <a:pt x="75" y="204"/>
                  </a:lnTo>
                  <a:lnTo>
                    <a:pt x="79" y="204"/>
                  </a:lnTo>
                  <a:lnTo>
                    <a:pt x="83" y="210"/>
                  </a:lnTo>
                  <a:lnTo>
                    <a:pt x="89" y="214"/>
                  </a:lnTo>
                  <a:lnTo>
                    <a:pt x="93" y="216"/>
                  </a:lnTo>
                  <a:lnTo>
                    <a:pt x="101" y="216"/>
                  </a:lnTo>
                  <a:lnTo>
                    <a:pt x="111" y="216"/>
                  </a:lnTo>
                  <a:lnTo>
                    <a:pt x="117" y="212"/>
                  </a:lnTo>
                  <a:lnTo>
                    <a:pt x="121" y="208"/>
                  </a:lnTo>
                  <a:lnTo>
                    <a:pt x="125" y="206"/>
                  </a:lnTo>
                  <a:lnTo>
                    <a:pt x="123" y="144"/>
                  </a:lnTo>
                  <a:lnTo>
                    <a:pt x="123" y="90"/>
                  </a:lnTo>
                  <a:lnTo>
                    <a:pt x="143" y="90"/>
                  </a:lnTo>
                  <a:lnTo>
                    <a:pt x="143" y="22"/>
                  </a:lnTo>
                  <a:lnTo>
                    <a:pt x="165" y="20"/>
                  </a:lnTo>
                  <a:lnTo>
                    <a:pt x="183" y="18"/>
                  </a:lnTo>
                  <a:lnTo>
                    <a:pt x="187" y="24"/>
                  </a:lnTo>
                  <a:lnTo>
                    <a:pt x="201" y="18"/>
                  </a:lnTo>
                  <a:lnTo>
                    <a:pt x="205" y="14"/>
                  </a:lnTo>
                  <a:lnTo>
                    <a:pt x="211" y="12"/>
                  </a:lnTo>
                  <a:lnTo>
                    <a:pt x="205" y="8"/>
                  </a:lnTo>
                  <a:lnTo>
                    <a:pt x="201" y="6"/>
                  </a:lnTo>
                  <a:lnTo>
                    <a:pt x="193" y="8"/>
                  </a:lnTo>
                  <a:lnTo>
                    <a:pt x="187" y="10"/>
                  </a:lnTo>
                  <a:lnTo>
                    <a:pt x="183" y="8"/>
                  </a:lnTo>
                  <a:lnTo>
                    <a:pt x="181" y="6"/>
                  </a:lnTo>
                  <a:lnTo>
                    <a:pt x="181" y="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95" name="Freeform 150"/>
            <p:cNvSpPr>
              <a:spLocks/>
            </p:cNvSpPr>
            <p:nvPr/>
          </p:nvSpPr>
          <p:spPr bwMode="auto">
            <a:xfrm>
              <a:off x="5478438" y="4049938"/>
              <a:ext cx="154517" cy="156638"/>
            </a:xfrm>
            <a:custGeom>
              <a:avLst/>
              <a:gdLst>
                <a:gd name="T0" fmla="*/ 2147483647 w 106"/>
                <a:gd name="T1" fmla="*/ 0 h 98"/>
                <a:gd name="T2" fmla="*/ 2147483647 w 106"/>
                <a:gd name="T3" fmla="*/ 2147483647 h 98"/>
                <a:gd name="T4" fmla="*/ 2147483647 w 106"/>
                <a:gd name="T5" fmla="*/ 2147483647 h 98"/>
                <a:gd name="T6" fmla="*/ 2147483647 w 106"/>
                <a:gd name="T7" fmla="*/ 2147483647 h 98"/>
                <a:gd name="T8" fmla="*/ 2147483647 w 106"/>
                <a:gd name="T9" fmla="*/ 2147483647 h 98"/>
                <a:gd name="T10" fmla="*/ 2147483647 w 106"/>
                <a:gd name="T11" fmla="*/ 2147483647 h 98"/>
                <a:gd name="T12" fmla="*/ 2147483647 w 106"/>
                <a:gd name="T13" fmla="*/ 2147483647 h 98"/>
                <a:gd name="T14" fmla="*/ 0 w 106"/>
                <a:gd name="T15" fmla="*/ 2147483647 h 98"/>
                <a:gd name="T16" fmla="*/ 0 w 106"/>
                <a:gd name="T17" fmla="*/ 2147483647 h 98"/>
                <a:gd name="T18" fmla="*/ 2147483647 w 106"/>
                <a:gd name="T19" fmla="*/ 2147483647 h 98"/>
                <a:gd name="T20" fmla="*/ 2147483647 w 106"/>
                <a:gd name="T21" fmla="*/ 2147483647 h 98"/>
                <a:gd name="T22" fmla="*/ 2147483647 w 106"/>
                <a:gd name="T23" fmla="*/ 2147483647 h 98"/>
                <a:gd name="T24" fmla="*/ 2147483647 w 106"/>
                <a:gd name="T25" fmla="*/ 2147483647 h 98"/>
                <a:gd name="T26" fmla="*/ 2147483647 w 106"/>
                <a:gd name="T27" fmla="*/ 2147483647 h 98"/>
                <a:gd name="T28" fmla="*/ 2147483647 w 106"/>
                <a:gd name="T29" fmla="*/ 2147483647 h 98"/>
                <a:gd name="T30" fmla="*/ 2147483647 w 106"/>
                <a:gd name="T31" fmla="*/ 2147483647 h 98"/>
                <a:gd name="T32" fmla="*/ 2147483647 w 106"/>
                <a:gd name="T33" fmla="*/ 2147483647 h 98"/>
                <a:gd name="T34" fmla="*/ 2147483647 w 106"/>
                <a:gd name="T35" fmla="*/ 2147483647 h 98"/>
                <a:gd name="T36" fmla="*/ 2147483647 w 106"/>
                <a:gd name="T37" fmla="*/ 2147483647 h 98"/>
                <a:gd name="T38" fmla="*/ 2147483647 w 106"/>
                <a:gd name="T39" fmla="*/ 2147483647 h 98"/>
                <a:gd name="T40" fmla="*/ 2147483647 w 106"/>
                <a:gd name="T41" fmla="*/ 2147483647 h 98"/>
                <a:gd name="T42" fmla="*/ 2147483647 w 106"/>
                <a:gd name="T43" fmla="*/ 2147483647 h 98"/>
                <a:gd name="T44" fmla="*/ 2147483647 w 106"/>
                <a:gd name="T45" fmla="*/ 2147483647 h 98"/>
                <a:gd name="T46" fmla="*/ 2147483647 w 106"/>
                <a:gd name="T47" fmla="*/ 2147483647 h 98"/>
                <a:gd name="T48" fmla="*/ 2147483647 w 106"/>
                <a:gd name="T49" fmla="*/ 2147483647 h 98"/>
                <a:gd name="T50" fmla="*/ 2147483647 w 106"/>
                <a:gd name="T51" fmla="*/ 2147483647 h 98"/>
                <a:gd name="T52" fmla="*/ 2147483647 w 106"/>
                <a:gd name="T53" fmla="*/ 0 h 9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06"/>
                <a:gd name="T82" fmla="*/ 0 h 98"/>
                <a:gd name="T83" fmla="*/ 106 w 106"/>
                <a:gd name="T84" fmla="*/ 98 h 9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06" h="98">
                  <a:moveTo>
                    <a:pt x="32" y="0"/>
                  </a:moveTo>
                  <a:lnTo>
                    <a:pt x="28" y="4"/>
                  </a:lnTo>
                  <a:lnTo>
                    <a:pt x="22" y="10"/>
                  </a:lnTo>
                  <a:lnTo>
                    <a:pt x="14" y="14"/>
                  </a:lnTo>
                  <a:lnTo>
                    <a:pt x="6" y="16"/>
                  </a:lnTo>
                  <a:lnTo>
                    <a:pt x="6" y="26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62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28" y="54"/>
                  </a:lnTo>
                  <a:lnTo>
                    <a:pt x="38" y="58"/>
                  </a:lnTo>
                  <a:lnTo>
                    <a:pt x="54" y="58"/>
                  </a:lnTo>
                  <a:lnTo>
                    <a:pt x="68" y="62"/>
                  </a:lnTo>
                  <a:lnTo>
                    <a:pt x="82" y="76"/>
                  </a:lnTo>
                  <a:lnTo>
                    <a:pt x="96" y="92"/>
                  </a:lnTo>
                  <a:lnTo>
                    <a:pt x="102" y="98"/>
                  </a:lnTo>
                  <a:lnTo>
                    <a:pt x="106" y="94"/>
                  </a:lnTo>
                  <a:lnTo>
                    <a:pt x="96" y="80"/>
                  </a:lnTo>
                  <a:lnTo>
                    <a:pt x="86" y="68"/>
                  </a:lnTo>
                  <a:lnTo>
                    <a:pt x="74" y="56"/>
                  </a:lnTo>
                  <a:lnTo>
                    <a:pt x="62" y="48"/>
                  </a:lnTo>
                  <a:lnTo>
                    <a:pt x="52" y="42"/>
                  </a:lnTo>
                  <a:lnTo>
                    <a:pt x="46" y="30"/>
                  </a:lnTo>
                  <a:lnTo>
                    <a:pt x="40" y="14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96" name="Freeform 152"/>
            <p:cNvSpPr>
              <a:spLocks/>
            </p:cNvSpPr>
            <p:nvPr/>
          </p:nvSpPr>
          <p:spPr bwMode="auto">
            <a:xfrm>
              <a:off x="4248071" y="4172063"/>
              <a:ext cx="68033" cy="18584"/>
            </a:xfrm>
            <a:custGeom>
              <a:avLst/>
              <a:gdLst>
                <a:gd name="T0" fmla="*/ 2147483647 w 46"/>
                <a:gd name="T1" fmla="*/ 2147483647 h 12"/>
                <a:gd name="T2" fmla="*/ 2147483647 w 46"/>
                <a:gd name="T3" fmla="*/ 2147483647 h 12"/>
                <a:gd name="T4" fmla="*/ 2147483647 w 46"/>
                <a:gd name="T5" fmla="*/ 2147483647 h 12"/>
                <a:gd name="T6" fmla="*/ 2147483647 w 46"/>
                <a:gd name="T7" fmla="*/ 2147483647 h 12"/>
                <a:gd name="T8" fmla="*/ 2147483647 w 46"/>
                <a:gd name="T9" fmla="*/ 2147483647 h 12"/>
                <a:gd name="T10" fmla="*/ 2147483647 w 46"/>
                <a:gd name="T11" fmla="*/ 0 h 12"/>
                <a:gd name="T12" fmla="*/ 2147483647 w 46"/>
                <a:gd name="T13" fmla="*/ 2147483647 h 12"/>
                <a:gd name="T14" fmla="*/ 2147483647 w 46"/>
                <a:gd name="T15" fmla="*/ 2147483647 h 12"/>
                <a:gd name="T16" fmla="*/ 2147483647 w 46"/>
                <a:gd name="T17" fmla="*/ 2147483647 h 12"/>
                <a:gd name="T18" fmla="*/ 2147483647 w 46"/>
                <a:gd name="T19" fmla="*/ 2147483647 h 12"/>
                <a:gd name="T20" fmla="*/ 2147483647 w 46"/>
                <a:gd name="T21" fmla="*/ 2147483647 h 12"/>
                <a:gd name="T22" fmla="*/ 2147483647 w 46"/>
                <a:gd name="T23" fmla="*/ 2147483647 h 12"/>
                <a:gd name="T24" fmla="*/ 2147483647 w 46"/>
                <a:gd name="T25" fmla="*/ 2147483647 h 12"/>
                <a:gd name="T26" fmla="*/ 2147483647 w 46"/>
                <a:gd name="T27" fmla="*/ 2147483647 h 12"/>
                <a:gd name="T28" fmla="*/ 2147483647 w 46"/>
                <a:gd name="T29" fmla="*/ 2147483647 h 12"/>
                <a:gd name="T30" fmla="*/ 0 w 46"/>
                <a:gd name="T31" fmla="*/ 2147483647 h 12"/>
                <a:gd name="T32" fmla="*/ 2147483647 w 46"/>
                <a:gd name="T33" fmla="*/ 2147483647 h 12"/>
                <a:gd name="T34" fmla="*/ 2147483647 w 46"/>
                <a:gd name="T35" fmla="*/ 2147483647 h 12"/>
                <a:gd name="T36" fmla="*/ 2147483647 w 46"/>
                <a:gd name="T37" fmla="*/ 2147483647 h 1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6"/>
                <a:gd name="T58" fmla="*/ 0 h 12"/>
                <a:gd name="T59" fmla="*/ 46 w 46"/>
                <a:gd name="T60" fmla="*/ 12 h 1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6" h="12">
                  <a:moveTo>
                    <a:pt x="4" y="6"/>
                  </a:moveTo>
                  <a:lnTo>
                    <a:pt x="14" y="8"/>
                  </a:lnTo>
                  <a:lnTo>
                    <a:pt x="18" y="6"/>
                  </a:lnTo>
                  <a:lnTo>
                    <a:pt x="20" y="4"/>
                  </a:lnTo>
                  <a:lnTo>
                    <a:pt x="22" y="2"/>
                  </a:lnTo>
                  <a:lnTo>
                    <a:pt x="26" y="0"/>
                  </a:lnTo>
                  <a:lnTo>
                    <a:pt x="28" y="4"/>
                  </a:lnTo>
                  <a:lnTo>
                    <a:pt x="34" y="6"/>
                  </a:lnTo>
                  <a:lnTo>
                    <a:pt x="46" y="8"/>
                  </a:lnTo>
                  <a:lnTo>
                    <a:pt x="42" y="10"/>
                  </a:lnTo>
                  <a:lnTo>
                    <a:pt x="38" y="12"/>
                  </a:lnTo>
                  <a:lnTo>
                    <a:pt x="30" y="10"/>
                  </a:lnTo>
                  <a:lnTo>
                    <a:pt x="24" y="8"/>
                  </a:lnTo>
                  <a:lnTo>
                    <a:pt x="24" y="10"/>
                  </a:lnTo>
                  <a:lnTo>
                    <a:pt x="12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2" y="6"/>
                  </a:lnTo>
                  <a:lnTo>
                    <a:pt x="4" y="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97" name="Freeform 155"/>
            <p:cNvSpPr>
              <a:spLocks/>
            </p:cNvSpPr>
            <p:nvPr/>
          </p:nvSpPr>
          <p:spPr bwMode="auto">
            <a:xfrm>
              <a:off x="4913416" y="4699058"/>
              <a:ext cx="20756" cy="35841"/>
            </a:xfrm>
            <a:custGeom>
              <a:avLst/>
              <a:gdLst>
                <a:gd name="T0" fmla="*/ 2147483647 w 14"/>
                <a:gd name="T1" fmla="*/ 2147483647 h 22"/>
                <a:gd name="T2" fmla="*/ 0 w 14"/>
                <a:gd name="T3" fmla="*/ 2147483647 h 22"/>
                <a:gd name="T4" fmla="*/ 2147483647 w 14"/>
                <a:gd name="T5" fmla="*/ 2147483647 h 22"/>
                <a:gd name="T6" fmla="*/ 2147483647 w 14"/>
                <a:gd name="T7" fmla="*/ 2147483647 h 22"/>
                <a:gd name="T8" fmla="*/ 2147483647 w 14"/>
                <a:gd name="T9" fmla="*/ 0 h 22"/>
                <a:gd name="T10" fmla="*/ 2147483647 w 14"/>
                <a:gd name="T11" fmla="*/ 2147483647 h 22"/>
                <a:gd name="T12" fmla="*/ 2147483647 w 14"/>
                <a:gd name="T13" fmla="*/ 2147483647 h 22"/>
                <a:gd name="T14" fmla="*/ 2147483647 w 14"/>
                <a:gd name="T15" fmla="*/ 2147483647 h 22"/>
                <a:gd name="T16" fmla="*/ 2147483647 w 14"/>
                <a:gd name="T17" fmla="*/ 2147483647 h 22"/>
                <a:gd name="T18" fmla="*/ 2147483647 w 14"/>
                <a:gd name="T19" fmla="*/ 2147483647 h 22"/>
                <a:gd name="T20" fmla="*/ 2147483647 w 14"/>
                <a:gd name="T21" fmla="*/ 2147483647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22"/>
                <a:gd name="T35" fmla="*/ 14 w 14"/>
                <a:gd name="T36" fmla="*/ 22 h 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22">
                  <a:moveTo>
                    <a:pt x="6" y="22"/>
                  </a:moveTo>
                  <a:lnTo>
                    <a:pt x="0" y="8"/>
                  </a:lnTo>
                  <a:lnTo>
                    <a:pt x="4" y="4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8" y="20"/>
                  </a:lnTo>
                  <a:lnTo>
                    <a:pt x="6" y="2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98" name="Freeform 157"/>
            <p:cNvSpPr>
              <a:spLocks/>
            </p:cNvSpPr>
            <p:nvPr/>
          </p:nvSpPr>
          <p:spPr bwMode="auto">
            <a:xfrm>
              <a:off x="3552746" y="2276475"/>
              <a:ext cx="916722" cy="544251"/>
            </a:xfrm>
            <a:custGeom>
              <a:avLst/>
              <a:gdLst>
                <a:gd name="T0" fmla="*/ 2147483647 w 628"/>
                <a:gd name="T1" fmla="*/ 2147483647 h 344"/>
                <a:gd name="T2" fmla="*/ 2147483647 w 628"/>
                <a:gd name="T3" fmla="*/ 2147483647 h 344"/>
                <a:gd name="T4" fmla="*/ 2147483647 w 628"/>
                <a:gd name="T5" fmla="*/ 2147483647 h 344"/>
                <a:gd name="T6" fmla="*/ 2147483647 w 628"/>
                <a:gd name="T7" fmla="*/ 2147483647 h 344"/>
                <a:gd name="T8" fmla="*/ 2147483647 w 628"/>
                <a:gd name="T9" fmla="*/ 2147483647 h 344"/>
                <a:gd name="T10" fmla="*/ 2147483647 w 628"/>
                <a:gd name="T11" fmla="*/ 2147483647 h 344"/>
                <a:gd name="T12" fmla="*/ 2147483647 w 628"/>
                <a:gd name="T13" fmla="*/ 2147483647 h 344"/>
                <a:gd name="T14" fmla="*/ 2147483647 w 628"/>
                <a:gd name="T15" fmla="*/ 2147483647 h 344"/>
                <a:gd name="T16" fmla="*/ 2147483647 w 628"/>
                <a:gd name="T17" fmla="*/ 2147483647 h 344"/>
                <a:gd name="T18" fmla="*/ 2147483647 w 628"/>
                <a:gd name="T19" fmla="*/ 2147483647 h 344"/>
                <a:gd name="T20" fmla="*/ 2147483647 w 628"/>
                <a:gd name="T21" fmla="*/ 2147483647 h 344"/>
                <a:gd name="T22" fmla="*/ 2147483647 w 628"/>
                <a:gd name="T23" fmla="*/ 2147483647 h 344"/>
                <a:gd name="T24" fmla="*/ 2147483647 w 628"/>
                <a:gd name="T25" fmla="*/ 2147483647 h 344"/>
                <a:gd name="T26" fmla="*/ 2147483647 w 628"/>
                <a:gd name="T27" fmla="*/ 2147483647 h 344"/>
                <a:gd name="T28" fmla="*/ 2147483647 w 628"/>
                <a:gd name="T29" fmla="*/ 2147483647 h 344"/>
                <a:gd name="T30" fmla="*/ 2147483647 w 628"/>
                <a:gd name="T31" fmla="*/ 2147483647 h 344"/>
                <a:gd name="T32" fmla="*/ 2147483647 w 628"/>
                <a:gd name="T33" fmla="*/ 2147483647 h 344"/>
                <a:gd name="T34" fmla="*/ 2147483647 w 628"/>
                <a:gd name="T35" fmla="*/ 2147483647 h 344"/>
                <a:gd name="T36" fmla="*/ 2147483647 w 628"/>
                <a:gd name="T37" fmla="*/ 2147483647 h 344"/>
                <a:gd name="T38" fmla="*/ 2147483647 w 628"/>
                <a:gd name="T39" fmla="*/ 2147483647 h 344"/>
                <a:gd name="T40" fmla="*/ 2147483647 w 628"/>
                <a:gd name="T41" fmla="*/ 2147483647 h 344"/>
                <a:gd name="T42" fmla="*/ 2147483647 w 628"/>
                <a:gd name="T43" fmla="*/ 2147483647 h 344"/>
                <a:gd name="T44" fmla="*/ 2147483647 w 628"/>
                <a:gd name="T45" fmla="*/ 2147483647 h 344"/>
                <a:gd name="T46" fmla="*/ 2147483647 w 628"/>
                <a:gd name="T47" fmla="*/ 2147483647 h 344"/>
                <a:gd name="T48" fmla="*/ 2147483647 w 628"/>
                <a:gd name="T49" fmla="*/ 2147483647 h 344"/>
                <a:gd name="T50" fmla="*/ 2147483647 w 628"/>
                <a:gd name="T51" fmla="*/ 2147483647 h 344"/>
                <a:gd name="T52" fmla="*/ 2147483647 w 628"/>
                <a:gd name="T53" fmla="*/ 2147483647 h 344"/>
                <a:gd name="T54" fmla="*/ 2147483647 w 628"/>
                <a:gd name="T55" fmla="*/ 2147483647 h 344"/>
                <a:gd name="T56" fmla="*/ 2147483647 w 628"/>
                <a:gd name="T57" fmla="*/ 2147483647 h 344"/>
                <a:gd name="T58" fmla="*/ 2147483647 w 628"/>
                <a:gd name="T59" fmla="*/ 2147483647 h 344"/>
                <a:gd name="T60" fmla="*/ 0 w 628"/>
                <a:gd name="T61" fmla="*/ 2147483647 h 344"/>
                <a:gd name="T62" fmla="*/ 2147483647 w 628"/>
                <a:gd name="T63" fmla="*/ 2147483647 h 344"/>
                <a:gd name="T64" fmla="*/ 2147483647 w 628"/>
                <a:gd name="T65" fmla="*/ 2147483647 h 344"/>
                <a:gd name="T66" fmla="*/ 2147483647 w 628"/>
                <a:gd name="T67" fmla="*/ 2147483647 h 344"/>
                <a:gd name="T68" fmla="*/ 2147483647 w 628"/>
                <a:gd name="T69" fmla="*/ 2147483647 h 344"/>
                <a:gd name="T70" fmla="*/ 2147483647 w 628"/>
                <a:gd name="T71" fmla="*/ 2147483647 h 344"/>
                <a:gd name="T72" fmla="*/ 2147483647 w 628"/>
                <a:gd name="T73" fmla="*/ 2147483647 h 344"/>
                <a:gd name="T74" fmla="*/ 2147483647 w 628"/>
                <a:gd name="T75" fmla="*/ 2147483647 h 344"/>
                <a:gd name="T76" fmla="*/ 2147483647 w 628"/>
                <a:gd name="T77" fmla="*/ 2147483647 h 344"/>
                <a:gd name="T78" fmla="*/ 2147483647 w 628"/>
                <a:gd name="T79" fmla="*/ 2147483647 h 344"/>
                <a:gd name="T80" fmla="*/ 2147483647 w 628"/>
                <a:gd name="T81" fmla="*/ 2147483647 h 344"/>
                <a:gd name="T82" fmla="*/ 2147483647 w 628"/>
                <a:gd name="T83" fmla="*/ 2147483647 h 344"/>
                <a:gd name="T84" fmla="*/ 2147483647 w 628"/>
                <a:gd name="T85" fmla="*/ 2147483647 h 344"/>
                <a:gd name="T86" fmla="*/ 2147483647 w 628"/>
                <a:gd name="T87" fmla="*/ 2147483647 h 344"/>
                <a:gd name="T88" fmla="*/ 2147483647 w 628"/>
                <a:gd name="T89" fmla="*/ 2147483647 h 344"/>
                <a:gd name="T90" fmla="*/ 2147483647 w 628"/>
                <a:gd name="T91" fmla="*/ 2147483647 h 344"/>
                <a:gd name="T92" fmla="*/ 2147483647 w 628"/>
                <a:gd name="T93" fmla="*/ 2147483647 h 344"/>
                <a:gd name="T94" fmla="*/ 2147483647 w 628"/>
                <a:gd name="T95" fmla="*/ 2147483647 h 344"/>
                <a:gd name="T96" fmla="*/ 2147483647 w 628"/>
                <a:gd name="T97" fmla="*/ 2147483647 h 344"/>
                <a:gd name="T98" fmla="*/ 2147483647 w 628"/>
                <a:gd name="T99" fmla="*/ 2147483647 h 344"/>
                <a:gd name="T100" fmla="*/ 2147483647 w 628"/>
                <a:gd name="T101" fmla="*/ 2147483647 h 344"/>
                <a:gd name="T102" fmla="*/ 2147483647 w 628"/>
                <a:gd name="T103" fmla="*/ 2147483647 h 344"/>
                <a:gd name="T104" fmla="*/ 2147483647 w 628"/>
                <a:gd name="T105" fmla="*/ 2147483647 h 344"/>
                <a:gd name="T106" fmla="*/ 2147483647 w 628"/>
                <a:gd name="T107" fmla="*/ 2147483647 h 344"/>
                <a:gd name="T108" fmla="*/ 2147483647 w 628"/>
                <a:gd name="T109" fmla="*/ 2147483647 h 344"/>
                <a:gd name="T110" fmla="*/ 2147483647 w 628"/>
                <a:gd name="T111" fmla="*/ 2147483647 h 344"/>
                <a:gd name="T112" fmla="*/ 2147483647 w 628"/>
                <a:gd name="T113" fmla="*/ 2147483647 h 344"/>
                <a:gd name="T114" fmla="*/ 2147483647 w 628"/>
                <a:gd name="T115" fmla="*/ 2147483647 h 344"/>
                <a:gd name="T116" fmla="*/ 2147483647 w 628"/>
                <a:gd name="T117" fmla="*/ 2147483647 h 34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28"/>
                <a:gd name="T178" fmla="*/ 0 h 344"/>
                <a:gd name="T179" fmla="*/ 628 w 628"/>
                <a:gd name="T180" fmla="*/ 344 h 34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28" h="344">
                  <a:moveTo>
                    <a:pt x="488" y="180"/>
                  </a:moveTo>
                  <a:lnTo>
                    <a:pt x="464" y="192"/>
                  </a:lnTo>
                  <a:lnTo>
                    <a:pt x="436" y="202"/>
                  </a:lnTo>
                  <a:lnTo>
                    <a:pt x="406" y="208"/>
                  </a:lnTo>
                  <a:lnTo>
                    <a:pt x="390" y="210"/>
                  </a:lnTo>
                  <a:lnTo>
                    <a:pt x="376" y="210"/>
                  </a:lnTo>
                  <a:lnTo>
                    <a:pt x="372" y="210"/>
                  </a:lnTo>
                  <a:lnTo>
                    <a:pt x="370" y="208"/>
                  </a:lnTo>
                  <a:lnTo>
                    <a:pt x="364" y="206"/>
                  </a:lnTo>
                  <a:lnTo>
                    <a:pt x="360" y="212"/>
                  </a:lnTo>
                  <a:lnTo>
                    <a:pt x="356" y="220"/>
                  </a:lnTo>
                  <a:lnTo>
                    <a:pt x="350" y="226"/>
                  </a:lnTo>
                  <a:lnTo>
                    <a:pt x="340" y="232"/>
                  </a:lnTo>
                  <a:lnTo>
                    <a:pt x="334" y="236"/>
                  </a:lnTo>
                  <a:lnTo>
                    <a:pt x="324" y="240"/>
                  </a:lnTo>
                  <a:lnTo>
                    <a:pt x="314" y="242"/>
                  </a:lnTo>
                  <a:lnTo>
                    <a:pt x="306" y="244"/>
                  </a:lnTo>
                  <a:lnTo>
                    <a:pt x="300" y="244"/>
                  </a:lnTo>
                  <a:lnTo>
                    <a:pt x="296" y="246"/>
                  </a:lnTo>
                  <a:lnTo>
                    <a:pt x="292" y="250"/>
                  </a:lnTo>
                  <a:lnTo>
                    <a:pt x="286" y="250"/>
                  </a:lnTo>
                  <a:lnTo>
                    <a:pt x="274" y="250"/>
                  </a:lnTo>
                  <a:lnTo>
                    <a:pt x="260" y="252"/>
                  </a:lnTo>
                  <a:lnTo>
                    <a:pt x="252" y="256"/>
                  </a:lnTo>
                  <a:lnTo>
                    <a:pt x="252" y="258"/>
                  </a:lnTo>
                  <a:lnTo>
                    <a:pt x="252" y="260"/>
                  </a:lnTo>
                  <a:lnTo>
                    <a:pt x="252" y="262"/>
                  </a:lnTo>
                  <a:lnTo>
                    <a:pt x="256" y="266"/>
                  </a:lnTo>
                  <a:lnTo>
                    <a:pt x="252" y="270"/>
                  </a:lnTo>
                  <a:lnTo>
                    <a:pt x="248" y="266"/>
                  </a:lnTo>
                  <a:lnTo>
                    <a:pt x="248" y="278"/>
                  </a:lnTo>
                  <a:lnTo>
                    <a:pt x="244" y="282"/>
                  </a:lnTo>
                  <a:lnTo>
                    <a:pt x="240" y="286"/>
                  </a:lnTo>
                  <a:lnTo>
                    <a:pt x="230" y="290"/>
                  </a:lnTo>
                  <a:lnTo>
                    <a:pt x="222" y="298"/>
                  </a:lnTo>
                  <a:lnTo>
                    <a:pt x="218" y="302"/>
                  </a:lnTo>
                  <a:lnTo>
                    <a:pt x="214" y="308"/>
                  </a:lnTo>
                  <a:lnTo>
                    <a:pt x="212" y="312"/>
                  </a:lnTo>
                  <a:lnTo>
                    <a:pt x="208" y="316"/>
                  </a:lnTo>
                  <a:lnTo>
                    <a:pt x="206" y="316"/>
                  </a:lnTo>
                  <a:lnTo>
                    <a:pt x="202" y="318"/>
                  </a:lnTo>
                  <a:lnTo>
                    <a:pt x="198" y="326"/>
                  </a:lnTo>
                  <a:lnTo>
                    <a:pt x="196" y="336"/>
                  </a:lnTo>
                  <a:lnTo>
                    <a:pt x="194" y="340"/>
                  </a:lnTo>
                  <a:lnTo>
                    <a:pt x="190" y="344"/>
                  </a:lnTo>
                  <a:lnTo>
                    <a:pt x="184" y="344"/>
                  </a:lnTo>
                  <a:lnTo>
                    <a:pt x="178" y="344"/>
                  </a:lnTo>
                  <a:lnTo>
                    <a:pt x="172" y="344"/>
                  </a:lnTo>
                  <a:lnTo>
                    <a:pt x="170" y="344"/>
                  </a:lnTo>
                  <a:lnTo>
                    <a:pt x="162" y="338"/>
                  </a:lnTo>
                  <a:lnTo>
                    <a:pt x="156" y="332"/>
                  </a:lnTo>
                  <a:lnTo>
                    <a:pt x="152" y="330"/>
                  </a:lnTo>
                  <a:lnTo>
                    <a:pt x="144" y="330"/>
                  </a:lnTo>
                  <a:lnTo>
                    <a:pt x="140" y="328"/>
                  </a:lnTo>
                  <a:lnTo>
                    <a:pt x="136" y="326"/>
                  </a:lnTo>
                  <a:lnTo>
                    <a:pt x="132" y="320"/>
                  </a:lnTo>
                  <a:lnTo>
                    <a:pt x="132" y="318"/>
                  </a:lnTo>
                  <a:lnTo>
                    <a:pt x="130" y="314"/>
                  </a:lnTo>
                  <a:lnTo>
                    <a:pt x="126" y="310"/>
                  </a:lnTo>
                  <a:lnTo>
                    <a:pt x="124" y="304"/>
                  </a:lnTo>
                  <a:lnTo>
                    <a:pt x="122" y="298"/>
                  </a:lnTo>
                  <a:lnTo>
                    <a:pt x="116" y="296"/>
                  </a:lnTo>
                  <a:lnTo>
                    <a:pt x="114" y="290"/>
                  </a:lnTo>
                  <a:lnTo>
                    <a:pt x="112" y="284"/>
                  </a:lnTo>
                  <a:lnTo>
                    <a:pt x="112" y="278"/>
                  </a:lnTo>
                  <a:lnTo>
                    <a:pt x="118" y="276"/>
                  </a:lnTo>
                  <a:lnTo>
                    <a:pt x="124" y="272"/>
                  </a:lnTo>
                  <a:lnTo>
                    <a:pt x="114" y="272"/>
                  </a:lnTo>
                  <a:lnTo>
                    <a:pt x="110" y="270"/>
                  </a:lnTo>
                  <a:lnTo>
                    <a:pt x="108" y="266"/>
                  </a:lnTo>
                  <a:lnTo>
                    <a:pt x="110" y="262"/>
                  </a:lnTo>
                  <a:lnTo>
                    <a:pt x="110" y="260"/>
                  </a:lnTo>
                  <a:lnTo>
                    <a:pt x="108" y="256"/>
                  </a:lnTo>
                  <a:lnTo>
                    <a:pt x="116" y="256"/>
                  </a:lnTo>
                  <a:lnTo>
                    <a:pt x="122" y="252"/>
                  </a:lnTo>
                  <a:lnTo>
                    <a:pt x="116" y="250"/>
                  </a:lnTo>
                  <a:lnTo>
                    <a:pt x="112" y="248"/>
                  </a:lnTo>
                  <a:lnTo>
                    <a:pt x="100" y="244"/>
                  </a:lnTo>
                  <a:lnTo>
                    <a:pt x="114" y="240"/>
                  </a:lnTo>
                  <a:lnTo>
                    <a:pt x="124" y="236"/>
                  </a:lnTo>
                  <a:lnTo>
                    <a:pt x="114" y="236"/>
                  </a:lnTo>
                  <a:lnTo>
                    <a:pt x="106" y="236"/>
                  </a:lnTo>
                  <a:lnTo>
                    <a:pt x="108" y="230"/>
                  </a:lnTo>
                  <a:lnTo>
                    <a:pt x="110" y="226"/>
                  </a:lnTo>
                  <a:lnTo>
                    <a:pt x="114" y="222"/>
                  </a:lnTo>
                  <a:lnTo>
                    <a:pt x="120" y="218"/>
                  </a:lnTo>
                  <a:lnTo>
                    <a:pt x="132" y="212"/>
                  </a:lnTo>
                  <a:lnTo>
                    <a:pt x="142" y="208"/>
                  </a:lnTo>
                  <a:lnTo>
                    <a:pt x="146" y="204"/>
                  </a:lnTo>
                  <a:lnTo>
                    <a:pt x="152" y="198"/>
                  </a:lnTo>
                  <a:lnTo>
                    <a:pt x="158" y="182"/>
                  </a:lnTo>
                  <a:lnTo>
                    <a:pt x="152" y="180"/>
                  </a:lnTo>
                  <a:lnTo>
                    <a:pt x="142" y="180"/>
                  </a:lnTo>
                  <a:lnTo>
                    <a:pt x="138" y="180"/>
                  </a:lnTo>
                  <a:lnTo>
                    <a:pt x="132" y="180"/>
                  </a:lnTo>
                  <a:lnTo>
                    <a:pt x="142" y="182"/>
                  </a:lnTo>
                  <a:lnTo>
                    <a:pt x="140" y="188"/>
                  </a:lnTo>
                  <a:lnTo>
                    <a:pt x="136" y="190"/>
                  </a:lnTo>
                  <a:lnTo>
                    <a:pt x="132" y="192"/>
                  </a:lnTo>
                  <a:lnTo>
                    <a:pt x="126" y="192"/>
                  </a:lnTo>
                  <a:lnTo>
                    <a:pt x="120" y="192"/>
                  </a:lnTo>
                  <a:lnTo>
                    <a:pt x="116" y="190"/>
                  </a:lnTo>
                  <a:lnTo>
                    <a:pt x="114" y="188"/>
                  </a:lnTo>
                  <a:lnTo>
                    <a:pt x="114" y="182"/>
                  </a:lnTo>
                  <a:lnTo>
                    <a:pt x="114" y="180"/>
                  </a:lnTo>
                  <a:lnTo>
                    <a:pt x="118" y="176"/>
                  </a:lnTo>
                  <a:lnTo>
                    <a:pt x="124" y="174"/>
                  </a:lnTo>
                  <a:lnTo>
                    <a:pt x="132" y="172"/>
                  </a:lnTo>
                  <a:lnTo>
                    <a:pt x="146" y="172"/>
                  </a:lnTo>
                  <a:lnTo>
                    <a:pt x="156" y="170"/>
                  </a:lnTo>
                  <a:lnTo>
                    <a:pt x="148" y="162"/>
                  </a:lnTo>
                  <a:lnTo>
                    <a:pt x="144" y="156"/>
                  </a:lnTo>
                  <a:lnTo>
                    <a:pt x="142" y="154"/>
                  </a:lnTo>
                  <a:lnTo>
                    <a:pt x="136" y="154"/>
                  </a:lnTo>
                  <a:lnTo>
                    <a:pt x="134" y="156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0" y="158"/>
                  </a:lnTo>
                  <a:lnTo>
                    <a:pt x="118" y="154"/>
                  </a:lnTo>
                  <a:lnTo>
                    <a:pt x="134" y="126"/>
                  </a:lnTo>
                  <a:lnTo>
                    <a:pt x="130" y="126"/>
                  </a:lnTo>
                  <a:lnTo>
                    <a:pt x="128" y="120"/>
                  </a:lnTo>
                  <a:lnTo>
                    <a:pt x="130" y="114"/>
                  </a:lnTo>
                  <a:lnTo>
                    <a:pt x="132" y="110"/>
                  </a:lnTo>
                  <a:lnTo>
                    <a:pt x="126" y="110"/>
                  </a:lnTo>
                  <a:lnTo>
                    <a:pt x="122" y="108"/>
                  </a:lnTo>
                  <a:lnTo>
                    <a:pt x="118" y="104"/>
                  </a:lnTo>
                  <a:lnTo>
                    <a:pt x="116" y="98"/>
                  </a:lnTo>
                  <a:lnTo>
                    <a:pt x="108" y="98"/>
                  </a:lnTo>
                  <a:lnTo>
                    <a:pt x="98" y="96"/>
                  </a:lnTo>
                  <a:lnTo>
                    <a:pt x="88" y="92"/>
                  </a:lnTo>
                  <a:lnTo>
                    <a:pt x="78" y="90"/>
                  </a:lnTo>
                  <a:lnTo>
                    <a:pt x="62" y="92"/>
                  </a:lnTo>
                  <a:lnTo>
                    <a:pt x="50" y="94"/>
                  </a:lnTo>
                  <a:lnTo>
                    <a:pt x="38" y="96"/>
                  </a:lnTo>
                  <a:lnTo>
                    <a:pt x="28" y="96"/>
                  </a:lnTo>
                  <a:lnTo>
                    <a:pt x="24" y="96"/>
                  </a:lnTo>
                  <a:lnTo>
                    <a:pt x="22" y="92"/>
                  </a:lnTo>
                  <a:lnTo>
                    <a:pt x="16" y="88"/>
                  </a:lnTo>
                  <a:lnTo>
                    <a:pt x="18" y="88"/>
                  </a:lnTo>
                  <a:lnTo>
                    <a:pt x="10" y="86"/>
                  </a:lnTo>
                  <a:lnTo>
                    <a:pt x="8" y="84"/>
                  </a:lnTo>
                  <a:lnTo>
                    <a:pt x="6" y="80"/>
                  </a:lnTo>
                  <a:lnTo>
                    <a:pt x="8" y="78"/>
                  </a:lnTo>
                  <a:lnTo>
                    <a:pt x="12" y="76"/>
                  </a:lnTo>
                  <a:lnTo>
                    <a:pt x="18" y="74"/>
                  </a:lnTo>
                  <a:lnTo>
                    <a:pt x="36" y="76"/>
                  </a:lnTo>
                  <a:lnTo>
                    <a:pt x="46" y="74"/>
                  </a:lnTo>
                  <a:lnTo>
                    <a:pt x="50" y="72"/>
                  </a:lnTo>
                  <a:lnTo>
                    <a:pt x="54" y="70"/>
                  </a:lnTo>
                  <a:lnTo>
                    <a:pt x="22" y="70"/>
                  </a:lnTo>
                  <a:lnTo>
                    <a:pt x="8" y="72"/>
                  </a:lnTo>
                  <a:lnTo>
                    <a:pt x="6" y="72"/>
                  </a:lnTo>
                  <a:lnTo>
                    <a:pt x="2" y="72"/>
                  </a:lnTo>
                  <a:lnTo>
                    <a:pt x="0" y="68"/>
                  </a:lnTo>
                  <a:lnTo>
                    <a:pt x="0" y="62"/>
                  </a:lnTo>
                  <a:lnTo>
                    <a:pt x="0" y="60"/>
                  </a:lnTo>
                  <a:lnTo>
                    <a:pt x="4" y="58"/>
                  </a:lnTo>
                  <a:lnTo>
                    <a:pt x="10" y="56"/>
                  </a:lnTo>
                  <a:lnTo>
                    <a:pt x="24" y="56"/>
                  </a:lnTo>
                  <a:lnTo>
                    <a:pt x="42" y="56"/>
                  </a:lnTo>
                  <a:lnTo>
                    <a:pt x="66" y="54"/>
                  </a:lnTo>
                  <a:lnTo>
                    <a:pt x="88" y="50"/>
                  </a:lnTo>
                  <a:lnTo>
                    <a:pt x="98" y="48"/>
                  </a:lnTo>
                  <a:lnTo>
                    <a:pt x="104" y="44"/>
                  </a:lnTo>
                  <a:lnTo>
                    <a:pt x="92" y="42"/>
                  </a:lnTo>
                  <a:lnTo>
                    <a:pt x="100" y="38"/>
                  </a:lnTo>
                  <a:lnTo>
                    <a:pt x="110" y="36"/>
                  </a:lnTo>
                  <a:lnTo>
                    <a:pt x="130" y="34"/>
                  </a:lnTo>
                  <a:lnTo>
                    <a:pt x="138" y="34"/>
                  </a:lnTo>
                  <a:lnTo>
                    <a:pt x="144" y="32"/>
                  </a:lnTo>
                  <a:lnTo>
                    <a:pt x="158" y="28"/>
                  </a:lnTo>
                  <a:lnTo>
                    <a:pt x="170" y="22"/>
                  </a:lnTo>
                  <a:lnTo>
                    <a:pt x="176" y="20"/>
                  </a:lnTo>
                  <a:lnTo>
                    <a:pt x="184" y="20"/>
                  </a:lnTo>
                  <a:lnTo>
                    <a:pt x="208" y="16"/>
                  </a:lnTo>
                  <a:lnTo>
                    <a:pt x="234" y="16"/>
                  </a:lnTo>
                  <a:lnTo>
                    <a:pt x="232" y="22"/>
                  </a:lnTo>
                  <a:lnTo>
                    <a:pt x="244" y="22"/>
                  </a:lnTo>
                  <a:lnTo>
                    <a:pt x="256" y="20"/>
                  </a:lnTo>
                  <a:lnTo>
                    <a:pt x="270" y="16"/>
                  </a:lnTo>
                  <a:lnTo>
                    <a:pt x="282" y="16"/>
                  </a:lnTo>
                  <a:lnTo>
                    <a:pt x="288" y="16"/>
                  </a:lnTo>
                  <a:lnTo>
                    <a:pt x="294" y="14"/>
                  </a:lnTo>
                  <a:lnTo>
                    <a:pt x="308" y="6"/>
                  </a:lnTo>
                  <a:lnTo>
                    <a:pt x="360" y="6"/>
                  </a:lnTo>
                  <a:lnTo>
                    <a:pt x="364" y="8"/>
                  </a:lnTo>
                  <a:lnTo>
                    <a:pt x="368" y="10"/>
                  </a:lnTo>
                  <a:lnTo>
                    <a:pt x="380" y="8"/>
                  </a:lnTo>
                  <a:lnTo>
                    <a:pt x="392" y="4"/>
                  </a:lnTo>
                  <a:lnTo>
                    <a:pt x="408" y="2"/>
                  </a:lnTo>
                  <a:lnTo>
                    <a:pt x="420" y="0"/>
                  </a:lnTo>
                  <a:lnTo>
                    <a:pt x="426" y="0"/>
                  </a:lnTo>
                  <a:lnTo>
                    <a:pt x="432" y="2"/>
                  </a:lnTo>
                  <a:lnTo>
                    <a:pt x="438" y="6"/>
                  </a:lnTo>
                  <a:lnTo>
                    <a:pt x="440" y="12"/>
                  </a:lnTo>
                  <a:lnTo>
                    <a:pt x="482" y="12"/>
                  </a:lnTo>
                  <a:lnTo>
                    <a:pt x="486" y="8"/>
                  </a:lnTo>
                  <a:lnTo>
                    <a:pt x="492" y="6"/>
                  </a:lnTo>
                  <a:lnTo>
                    <a:pt x="500" y="6"/>
                  </a:lnTo>
                  <a:lnTo>
                    <a:pt x="520" y="8"/>
                  </a:lnTo>
                  <a:lnTo>
                    <a:pt x="538" y="12"/>
                  </a:lnTo>
                  <a:lnTo>
                    <a:pt x="538" y="16"/>
                  </a:lnTo>
                  <a:lnTo>
                    <a:pt x="492" y="16"/>
                  </a:lnTo>
                  <a:lnTo>
                    <a:pt x="492" y="18"/>
                  </a:lnTo>
                  <a:lnTo>
                    <a:pt x="524" y="18"/>
                  </a:lnTo>
                  <a:lnTo>
                    <a:pt x="524" y="16"/>
                  </a:lnTo>
                  <a:lnTo>
                    <a:pt x="532" y="16"/>
                  </a:lnTo>
                  <a:lnTo>
                    <a:pt x="528" y="20"/>
                  </a:lnTo>
                  <a:lnTo>
                    <a:pt x="524" y="22"/>
                  </a:lnTo>
                  <a:lnTo>
                    <a:pt x="628" y="22"/>
                  </a:lnTo>
                  <a:lnTo>
                    <a:pt x="626" y="26"/>
                  </a:lnTo>
                  <a:lnTo>
                    <a:pt x="624" y="28"/>
                  </a:lnTo>
                  <a:lnTo>
                    <a:pt x="622" y="30"/>
                  </a:lnTo>
                  <a:lnTo>
                    <a:pt x="618" y="30"/>
                  </a:lnTo>
                  <a:lnTo>
                    <a:pt x="602" y="32"/>
                  </a:lnTo>
                  <a:lnTo>
                    <a:pt x="590" y="32"/>
                  </a:lnTo>
                  <a:lnTo>
                    <a:pt x="580" y="34"/>
                  </a:lnTo>
                  <a:lnTo>
                    <a:pt x="570" y="36"/>
                  </a:lnTo>
                  <a:lnTo>
                    <a:pt x="556" y="40"/>
                  </a:lnTo>
                  <a:lnTo>
                    <a:pt x="564" y="40"/>
                  </a:lnTo>
                  <a:lnTo>
                    <a:pt x="554" y="42"/>
                  </a:lnTo>
                  <a:lnTo>
                    <a:pt x="550" y="44"/>
                  </a:lnTo>
                  <a:lnTo>
                    <a:pt x="552" y="46"/>
                  </a:lnTo>
                  <a:lnTo>
                    <a:pt x="534" y="54"/>
                  </a:lnTo>
                  <a:lnTo>
                    <a:pt x="526" y="60"/>
                  </a:lnTo>
                  <a:lnTo>
                    <a:pt x="522" y="68"/>
                  </a:lnTo>
                  <a:lnTo>
                    <a:pt x="532" y="66"/>
                  </a:lnTo>
                  <a:lnTo>
                    <a:pt x="544" y="64"/>
                  </a:lnTo>
                  <a:lnTo>
                    <a:pt x="546" y="68"/>
                  </a:lnTo>
                  <a:lnTo>
                    <a:pt x="546" y="72"/>
                  </a:lnTo>
                  <a:lnTo>
                    <a:pt x="552" y="72"/>
                  </a:lnTo>
                  <a:lnTo>
                    <a:pt x="554" y="74"/>
                  </a:lnTo>
                  <a:lnTo>
                    <a:pt x="558" y="76"/>
                  </a:lnTo>
                  <a:lnTo>
                    <a:pt x="552" y="80"/>
                  </a:lnTo>
                  <a:lnTo>
                    <a:pt x="548" y="80"/>
                  </a:lnTo>
                  <a:lnTo>
                    <a:pt x="532" y="82"/>
                  </a:lnTo>
                  <a:lnTo>
                    <a:pt x="520" y="82"/>
                  </a:lnTo>
                  <a:lnTo>
                    <a:pt x="516" y="84"/>
                  </a:lnTo>
                  <a:lnTo>
                    <a:pt x="514" y="88"/>
                  </a:lnTo>
                  <a:lnTo>
                    <a:pt x="524" y="90"/>
                  </a:lnTo>
                  <a:lnTo>
                    <a:pt x="534" y="90"/>
                  </a:lnTo>
                  <a:lnTo>
                    <a:pt x="536" y="96"/>
                  </a:lnTo>
                  <a:lnTo>
                    <a:pt x="540" y="98"/>
                  </a:lnTo>
                  <a:lnTo>
                    <a:pt x="544" y="100"/>
                  </a:lnTo>
                  <a:lnTo>
                    <a:pt x="550" y="102"/>
                  </a:lnTo>
                  <a:lnTo>
                    <a:pt x="542" y="106"/>
                  </a:lnTo>
                  <a:lnTo>
                    <a:pt x="536" y="108"/>
                  </a:lnTo>
                  <a:lnTo>
                    <a:pt x="532" y="106"/>
                  </a:lnTo>
                  <a:lnTo>
                    <a:pt x="522" y="106"/>
                  </a:lnTo>
                  <a:lnTo>
                    <a:pt x="526" y="108"/>
                  </a:lnTo>
                  <a:lnTo>
                    <a:pt x="530" y="110"/>
                  </a:lnTo>
                  <a:lnTo>
                    <a:pt x="524" y="114"/>
                  </a:lnTo>
                  <a:lnTo>
                    <a:pt x="520" y="116"/>
                  </a:lnTo>
                  <a:lnTo>
                    <a:pt x="504" y="116"/>
                  </a:lnTo>
                  <a:lnTo>
                    <a:pt x="514" y="120"/>
                  </a:lnTo>
                  <a:lnTo>
                    <a:pt x="516" y="124"/>
                  </a:lnTo>
                  <a:lnTo>
                    <a:pt x="520" y="126"/>
                  </a:lnTo>
                  <a:lnTo>
                    <a:pt x="476" y="126"/>
                  </a:lnTo>
                  <a:lnTo>
                    <a:pt x="480" y="128"/>
                  </a:lnTo>
                  <a:lnTo>
                    <a:pt x="484" y="130"/>
                  </a:lnTo>
                  <a:lnTo>
                    <a:pt x="492" y="134"/>
                  </a:lnTo>
                  <a:lnTo>
                    <a:pt x="498" y="138"/>
                  </a:lnTo>
                  <a:lnTo>
                    <a:pt x="500" y="140"/>
                  </a:lnTo>
                  <a:lnTo>
                    <a:pt x="502" y="144"/>
                  </a:lnTo>
                  <a:lnTo>
                    <a:pt x="500" y="148"/>
                  </a:lnTo>
                  <a:lnTo>
                    <a:pt x="498" y="150"/>
                  </a:lnTo>
                  <a:lnTo>
                    <a:pt x="490" y="148"/>
                  </a:lnTo>
                  <a:lnTo>
                    <a:pt x="482" y="144"/>
                  </a:lnTo>
                  <a:lnTo>
                    <a:pt x="474" y="138"/>
                  </a:lnTo>
                  <a:lnTo>
                    <a:pt x="470" y="138"/>
                  </a:lnTo>
                  <a:lnTo>
                    <a:pt x="466" y="138"/>
                  </a:lnTo>
                  <a:lnTo>
                    <a:pt x="472" y="142"/>
                  </a:lnTo>
                  <a:lnTo>
                    <a:pt x="486" y="148"/>
                  </a:lnTo>
                  <a:lnTo>
                    <a:pt x="498" y="154"/>
                  </a:lnTo>
                  <a:lnTo>
                    <a:pt x="500" y="156"/>
                  </a:lnTo>
                  <a:lnTo>
                    <a:pt x="502" y="160"/>
                  </a:lnTo>
                  <a:lnTo>
                    <a:pt x="500" y="168"/>
                  </a:lnTo>
                  <a:lnTo>
                    <a:pt x="498" y="172"/>
                  </a:lnTo>
                  <a:lnTo>
                    <a:pt x="492" y="174"/>
                  </a:lnTo>
                  <a:lnTo>
                    <a:pt x="484" y="176"/>
                  </a:lnTo>
                  <a:lnTo>
                    <a:pt x="476" y="174"/>
                  </a:lnTo>
                  <a:lnTo>
                    <a:pt x="470" y="172"/>
                  </a:lnTo>
                  <a:lnTo>
                    <a:pt x="468" y="168"/>
                  </a:lnTo>
                  <a:lnTo>
                    <a:pt x="466" y="160"/>
                  </a:lnTo>
                  <a:lnTo>
                    <a:pt x="448" y="158"/>
                  </a:lnTo>
                  <a:lnTo>
                    <a:pt x="434" y="154"/>
                  </a:lnTo>
                  <a:lnTo>
                    <a:pt x="444" y="158"/>
                  </a:lnTo>
                  <a:lnTo>
                    <a:pt x="454" y="162"/>
                  </a:lnTo>
                  <a:lnTo>
                    <a:pt x="450" y="166"/>
                  </a:lnTo>
                  <a:lnTo>
                    <a:pt x="444" y="170"/>
                  </a:lnTo>
                  <a:lnTo>
                    <a:pt x="446" y="174"/>
                  </a:lnTo>
                  <a:lnTo>
                    <a:pt x="450" y="178"/>
                  </a:lnTo>
                  <a:lnTo>
                    <a:pt x="462" y="180"/>
                  </a:lnTo>
                  <a:lnTo>
                    <a:pt x="474" y="180"/>
                  </a:lnTo>
                  <a:lnTo>
                    <a:pt x="490" y="180"/>
                  </a:lnTo>
                  <a:lnTo>
                    <a:pt x="488" y="18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299" name="Freeform 158"/>
            <p:cNvSpPr>
              <a:spLocks/>
            </p:cNvSpPr>
            <p:nvPr/>
          </p:nvSpPr>
          <p:spPr bwMode="auto">
            <a:xfrm>
              <a:off x="4221550" y="2657451"/>
              <a:ext cx="185651" cy="83628"/>
            </a:xfrm>
            <a:custGeom>
              <a:avLst/>
              <a:gdLst>
                <a:gd name="T0" fmla="*/ 0 w 126"/>
                <a:gd name="T1" fmla="*/ 2147483647 h 54"/>
                <a:gd name="T2" fmla="*/ 2147483647 w 126"/>
                <a:gd name="T3" fmla="*/ 2147483647 h 54"/>
                <a:gd name="T4" fmla="*/ 2147483647 w 126"/>
                <a:gd name="T5" fmla="*/ 2147483647 h 54"/>
                <a:gd name="T6" fmla="*/ 2147483647 w 126"/>
                <a:gd name="T7" fmla="*/ 2147483647 h 54"/>
                <a:gd name="T8" fmla="*/ 2147483647 w 126"/>
                <a:gd name="T9" fmla="*/ 2147483647 h 54"/>
                <a:gd name="T10" fmla="*/ 2147483647 w 126"/>
                <a:gd name="T11" fmla="*/ 2147483647 h 54"/>
                <a:gd name="T12" fmla="*/ 2147483647 w 126"/>
                <a:gd name="T13" fmla="*/ 2147483647 h 54"/>
                <a:gd name="T14" fmla="*/ 2147483647 w 126"/>
                <a:gd name="T15" fmla="*/ 2147483647 h 54"/>
                <a:gd name="T16" fmla="*/ 2147483647 w 126"/>
                <a:gd name="T17" fmla="*/ 2147483647 h 54"/>
                <a:gd name="T18" fmla="*/ 2147483647 w 126"/>
                <a:gd name="T19" fmla="*/ 2147483647 h 54"/>
                <a:gd name="T20" fmla="*/ 2147483647 w 126"/>
                <a:gd name="T21" fmla="*/ 2147483647 h 54"/>
                <a:gd name="T22" fmla="*/ 2147483647 w 126"/>
                <a:gd name="T23" fmla="*/ 2147483647 h 54"/>
                <a:gd name="T24" fmla="*/ 2147483647 w 126"/>
                <a:gd name="T25" fmla="*/ 2147483647 h 54"/>
                <a:gd name="T26" fmla="*/ 2147483647 w 126"/>
                <a:gd name="T27" fmla="*/ 2147483647 h 54"/>
                <a:gd name="T28" fmla="*/ 2147483647 w 126"/>
                <a:gd name="T29" fmla="*/ 2147483647 h 54"/>
                <a:gd name="T30" fmla="*/ 2147483647 w 126"/>
                <a:gd name="T31" fmla="*/ 2147483647 h 54"/>
                <a:gd name="T32" fmla="*/ 2147483647 w 126"/>
                <a:gd name="T33" fmla="*/ 2147483647 h 54"/>
                <a:gd name="T34" fmla="*/ 2147483647 w 126"/>
                <a:gd name="T35" fmla="*/ 2147483647 h 54"/>
                <a:gd name="T36" fmla="*/ 2147483647 w 126"/>
                <a:gd name="T37" fmla="*/ 0 h 54"/>
                <a:gd name="T38" fmla="*/ 2147483647 w 126"/>
                <a:gd name="T39" fmla="*/ 2147483647 h 54"/>
                <a:gd name="T40" fmla="*/ 2147483647 w 126"/>
                <a:gd name="T41" fmla="*/ 2147483647 h 54"/>
                <a:gd name="T42" fmla="*/ 2147483647 w 126"/>
                <a:gd name="T43" fmla="*/ 2147483647 h 54"/>
                <a:gd name="T44" fmla="*/ 2147483647 w 126"/>
                <a:gd name="T45" fmla="*/ 2147483647 h 54"/>
                <a:gd name="T46" fmla="*/ 2147483647 w 126"/>
                <a:gd name="T47" fmla="*/ 2147483647 h 54"/>
                <a:gd name="T48" fmla="*/ 2147483647 w 126"/>
                <a:gd name="T49" fmla="*/ 2147483647 h 54"/>
                <a:gd name="T50" fmla="*/ 2147483647 w 126"/>
                <a:gd name="T51" fmla="*/ 2147483647 h 54"/>
                <a:gd name="T52" fmla="*/ 2147483647 w 126"/>
                <a:gd name="T53" fmla="*/ 2147483647 h 54"/>
                <a:gd name="T54" fmla="*/ 2147483647 w 126"/>
                <a:gd name="T55" fmla="*/ 2147483647 h 54"/>
                <a:gd name="T56" fmla="*/ 2147483647 w 126"/>
                <a:gd name="T57" fmla="*/ 2147483647 h 54"/>
                <a:gd name="T58" fmla="*/ 2147483647 w 126"/>
                <a:gd name="T59" fmla="*/ 2147483647 h 54"/>
                <a:gd name="T60" fmla="*/ 2147483647 w 126"/>
                <a:gd name="T61" fmla="*/ 2147483647 h 54"/>
                <a:gd name="T62" fmla="*/ 2147483647 w 126"/>
                <a:gd name="T63" fmla="*/ 2147483647 h 54"/>
                <a:gd name="T64" fmla="*/ 2147483647 w 126"/>
                <a:gd name="T65" fmla="*/ 2147483647 h 54"/>
                <a:gd name="T66" fmla="*/ 2147483647 w 126"/>
                <a:gd name="T67" fmla="*/ 2147483647 h 54"/>
                <a:gd name="T68" fmla="*/ 2147483647 w 126"/>
                <a:gd name="T69" fmla="*/ 2147483647 h 54"/>
                <a:gd name="T70" fmla="*/ 2147483647 w 126"/>
                <a:gd name="T71" fmla="*/ 2147483647 h 54"/>
                <a:gd name="T72" fmla="*/ 2147483647 w 126"/>
                <a:gd name="T73" fmla="*/ 2147483647 h 54"/>
                <a:gd name="T74" fmla="*/ 2147483647 w 126"/>
                <a:gd name="T75" fmla="*/ 2147483647 h 54"/>
                <a:gd name="T76" fmla="*/ 2147483647 w 126"/>
                <a:gd name="T77" fmla="*/ 2147483647 h 54"/>
                <a:gd name="T78" fmla="*/ 2147483647 w 126"/>
                <a:gd name="T79" fmla="*/ 2147483647 h 54"/>
                <a:gd name="T80" fmla="*/ 2147483647 w 126"/>
                <a:gd name="T81" fmla="*/ 2147483647 h 54"/>
                <a:gd name="T82" fmla="*/ 2147483647 w 126"/>
                <a:gd name="T83" fmla="*/ 2147483647 h 54"/>
                <a:gd name="T84" fmla="*/ 0 w 126"/>
                <a:gd name="T85" fmla="*/ 2147483647 h 54"/>
                <a:gd name="T86" fmla="*/ 2147483647 w 126"/>
                <a:gd name="T87" fmla="*/ 2147483647 h 54"/>
                <a:gd name="T88" fmla="*/ 2147483647 w 126"/>
                <a:gd name="T89" fmla="*/ 2147483647 h 54"/>
                <a:gd name="T90" fmla="*/ 2147483647 w 126"/>
                <a:gd name="T91" fmla="*/ 2147483647 h 54"/>
                <a:gd name="T92" fmla="*/ 0 w 126"/>
                <a:gd name="T93" fmla="*/ 2147483647 h 5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26"/>
                <a:gd name="T142" fmla="*/ 0 h 54"/>
                <a:gd name="T143" fmla="*/ 126 w 126"/>
                <a:gd name="T144" fmla="*/ 54 h 5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26" h="54">
                  <a:moveTo>
                    <a:pt x="0" y="16"/>
                  </a:moveTo>
                  <a:lnTo>
                    <a:pt x="6" y="12"/>
                  </a:lnTo>
                  <a:lnTo>
                    <a:pt x="10" y="8"/>
                  </a:lnTo>
                  <a:lnTo>
                    <a:pt x="12" y="4"/>
                  </a:lnTo>
                  <a:lnTo>
                    <a:pt x="18" y="2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2" y="14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40" y="14"/>
                  </a:lnTo>
                  <a:lnTo>
                    <a:pt x="48" y="6"/>
                  </a:lnTo>
                  <a:lnTo>
                    <a:pt x="52" y="12"/>
                  </a:lnTo>
                  <a:lnTo>
                    <a:pt x="64" y="10"/>
                  </a:lnTo>
                  <a:lnTo>
                    <a:pt x="76" y="6"/>
                  </a:lnTo>
                  <a:lnTo>
                    <a:pt x="90" y="2"/>
                  </a:lnTo>
                  <a:lnTo>
                    <a:pt x="96" y="0"/>
                  </a:lnTo>
                  <a:lnTo>
                    <a:pt x="106" y="2"/>
                  </a:lnTo>
                  <a:lnTo>
                    <a:pt x="114" y="8"/>
                  </a:lnTo>
                  <a:lnTo>
                    <a:pt x="126" y="22"/>
                  </a:lnTo>
                  <a:lnTo>
                    <a:pt x="126" y="26"/>
                  </a:lnTo>
                  <a:lnTo>
                    <a:pt x="120" y="28"/>
                  </a:lnTo>
                  <a:lnTo>
                    <a:pt x="112" y="30"/>
                  </a:lnTo>
                  <a:lnTo>
                    <a:pt x="102" y="36"/>
                  </a:lnTo>
                  <a:lnTo>
                    <a:pt x="92" y="44"/>
                  </a:lnTo>
                  <a:lnTo>
                    <a:pt x="86" y="46"/>
                  </a:lnTo>
                  <a:lnTo>
                    <a:pt x="78" y="46"/>
                  </a:lnTo>
                  <a:lnTo>
                    <a:pt x="72" y="46"/>
                  </a:lnTo>
                  <a:lnTo>
                    <a:pt x="66" y="44"/>
                  </a:lnTo>
                  <a:lnTo>
                    <a:pt x="74" y="50"/>
                  </a:lnTo>
                  <a:lnTo>
                    <a:pt x="66" y="52"/>
                  </a:lnTo>
                  <a:lnTo>
                    <a:pt x="62" y="54"/>
                  </a:lnTo>
                  <a:lnTo>
                    <a:pt x="52" y="54"/>
                  </a:lnTo>
                  <a:lnTo>
                    <a:pt x="44" y="54"/>
                  </a:lnTo>
                  <a:lnTo>
                    <a:pt x="26" y="50"/>
                  </a:lnTo>
                  <a:lnTo>
                    <a:pt x="10" y="48"/>
                  </a:lnTo>
                  <a:lnTo>
                    <a:pt x="16" y="44"/>
                  </a:lnTo>
                  <a:lnTo>
                    <a:pt x="24" y="40"/>
                  </a:lnTo>
                  <a:lnTo>
                    <a:pt x="16" y="36"/>
                  </a:lnTo>
                  <a:lnTo>
                    <a:pt x="12" y="34"/>
                  </a:lnTo>
                  <a:lnTo>
                    <a:pt x="0" y="28"/>
                  </a:lnTo>
                  <a:lnTo>
                    <a:pt x="8" y="24"/>
                  </a:lnTo>
                  <a:lnTo>
                    <a:pt x="12" y="22"/>
                  </a:lnTo>
                  <a:lnTo>
                    <a:pt x="6" y="2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00" name="Freeform 159"/>
            <p:cNvSpPr>
              <a:spLocks/>
            </p:cNvSpPr>
            <p:nvPr/>
          </p:nvSpPr>
          <p:spPr bwMode="auto">
            <a:xfrm>
              <a:off x="4790033" y="2342847"/>
              <a:ext cx="208713" cy="79646"/>
            </a:xfrm>
            <a:custGeom>
              <a:avLst/>
              <a:gdLst>
                <a:gd name="T0" fmla="*/ 2147483647 w 143"/>
                <a:gd name="T1" fmla="*/ 2147483647 h 50"/>
                <a:gd name="T2" fmla="*/ 2147483647 w 143"/>
                <a:gd name="T3" fmla="*/ 2147483647 h 50"/>
                <a:gd name="T4" fmla="*/ 2147483647 w 143"/>
                <a:gd name="T5" fmla="*/ 2147483647 h 50"/>
                <a:gd name="T6" fmla="*/ 0 w 143"/>
                <a:gd name="T7" fmla="*/ 2147483647 h 50"/>
                <a:gd name="T8" fmla="*/ 0 w 143"/>
                <a:gd name="T9" fmla="*/ 2147483647 h 50"/>
                <a:gd name="T10" fmla="*/ 2147483647 w 143"/>
                <a:gd name="T11" fmla="*/ 2147483647 h 50"/>
                <a:gd name="T12" fmla="*/ 2147483647 w 143"/>
                <a:gd name="T13" fmla="*/ 2147483647 h 50"/>
                <a:gd name="T14" fmla="*/ 2147483647 w 143"/>
                <a:gd name="T15" fmla="*/ 2147483647 h 50"/>
                <a:gd name="T16" fmla="*/ 2147483647 w 143"/>
                <a:gd name="T17" fmla="*/ 2147483647 h 50"/>
                <a:gd name="T18" fmla="*/ 2147483647 w 143"/>
                <a:gd name="T19" fmla="*/ 2147483647 h 50"/>
                <a:gd name="T20" fmla="*/ 2147483647 w 143"/>
                <a:gd name="T21" fmla="*/ 2147483647 h 50"/>
                <a:gd name="T22" fmla="*/ 2147483647 w 143"/>
                <a:gd name="T23" fmla="*/ 2147483647 h 50"/>
                <a:gd name="T24" fmla="*/ 2147483647 w 143"/>
                <a:gd name="T25" fmla="*/ 0 h 50"/>
                <a:gd name="T26" fmla="*/ 2147483647 w 143"/>
                <a:gd name="T27" fmla="*/ 0 h 50"/>
                <a:gd name="T28" fmla="*/ 2147483647 w 143"/>
                <a:gd name="T29" fmla="*/ 2147483647 h 50"/>
                <a:gd name="T30" fmla="*/ 2147483647 w 143"/>
                <a:gd name="T31" fmla="*/ 2147483647 h 50"/>
                <a:gd name="T32" fmla="*/ 2147483647 w 143"/>
                <a:gd name="T33" fmla="*/ 2147483647 h 50"/>
                <a:gd name="T34" fmla="*/ 2147483647 w 143"/>
                <a:gd name="T35" fmla="*/ 2147483647 h 50"/>
                <a:gd name="T36" fmla="*/ 2147483647 w 143"/>
                <a:gd name="T37" fmla="*/ 2147483647 h 50"/>
                <a:gd name="T38" fmla="*/ 2147483647 w 143"/>
                <a:gd name="T39" fmla="*/ 2147483647 h 50"/>
                <a:gd name="T40" fmla="*/ 2147483647 w 143"/>
                <a:gd name="T41" fmla="*/ 2147483647 h 50"/>
                <a:gd name="T42" fmla="*/ 2147483647 w 143"/>
                <a:gd name="T43" fmla="*/ 2147483647 h 50"/>
                <a:gd name="T44" fmla="*/ 2147483647 w 143"/>
                <a:gd name="T45" fmla="*/ 2147483647 h 50"/>
                <a:gd name="T46" fmla="*/ 2147483647 w 143"/>
                <a:gd name="T47" fmla="*/ 2147483647 h 50"/>
                <a:gd name="T48" fmla="*/ 2147483647 w 143"/>
                <a:gd name="T49" fmla="*/ 2147483647 h 50"/>
                <a:gd name="T50" fmla="*/ 2147483647 w 143"/>
                <a:gd name="T51" fmla="*/ 2147483647 h 50"/>
                <a:gd name="T52" fmla="*/ 2147483647 w 143"/>
                <a:gd name="T53" fmla="*/ 2147483647 h 50"/>
                <a:gd name="T54" fmla="*/ 2147483647 w 143"/>
                <a:gd name="T55" fmla="*/ 2147483647 h 50"/>
                <a:gd name="T56" fmla="*/ 2147483647 w 143"/>
                <a:gd name="T57" fmla="*/ 2147483647 h 50"/>
                <a:gd name="T58" fmla="*/ 2147483647 w 143"/>
                <a:gd name="T59" fmla="*/ 2147483647 h 50"/>
                <a:gd name="T60" fmla="*/ 2147483647 w 143"/>
                <a:gd name="T61" fmla="*/ 2147483647 h 50"/>
                <a:gd name="T62" fmla="*/ 2147483647 w 143"/>
                <a:gd name="T63" fmla="*/ 2147483647 h 50"/>
                <a:gd name="T64" fmla="*/ 2147483647 w 143"/>
                <a:gd name="T65" fmla="*/ 2147483647 h 50"/>
                <a:gd name="T66" fmla="*/ 2147483647 w 143"/>
                <a:gd name="T67" fmla="*/ 2147483647 h 50"/>
                <a:gd name="T68" fmla="*/ 2147483647 w 143"/>
                <a:gd name="T69" fmla="*/ 2147483647 h 50"/>
                <a:gd name="T70" fmla="*/ 2147483647 w 143"/>
                <a:gd name="T71" fmla="*/ 2147483647 h 50"/>
                <a:gd name="T72" fmla="*/ 2147483647 w 143"/>
                <a:gd name="T73" fmla="*/ 2147483647 h 50"/>
                <a:gd name="T74" fmla="*/ 2147483647 w 143"/>
                <a:gd name="T75" fmla="*/ 2147483647 h 50"/>
                <a:gd name="T76" fmla="*/ 2147483647 w 143"/>
                <a:gd name="T77" fmla="*/ 2147483647 h 50"/>
                <a:gd name="T78" fmla="*/ 2147483647 w 143"/>
                <a:gd name="T79" fmla="*/ 2147483647 h 50"/>
                <a:gd name="T80" fmla="*/ 2147483647 w 143"/>
                <a:gd name="T81" fmla="*/ 2147483647 h 50"/>
                <a:gd name="T82" fmla="*/ 2147483647 w 143"/>
                <a:gd name="T83" fmla="*/ 2147483647 h 50"/>
                <a:gd name="T84" fmla="*/ 2147483647 w 143"/>
                <a:gd name="T85" fmla="*/ 2147483647 h 50"/>
                <a:gd name="T86" fmla="*/ 2147483647 w 143"/>
                <a:gd name="T87" fmla="*/ 2147483647 h 50"/>
                <a:gd name="T88" fmla="*/ 2147483647 w 143"/>
                <a:gd name="T89" fmla="*/ 2147483647 h 50"/>
                <a:gd name="T90" fmla="*/ 2147483647 w 143"/>
                <a:gd name="T91" fmla="*/ 2147483647 h 5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3"/>
                <a:gd name="T139" fmla="*/ 0 h 50"/>
                <a:gd name="T140" fmla="*/ 143 w 143"/>
                <a:gd name="T141" fmla="*/ 50 h 5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3" h="50">
                  <a:moveTo>
                    <a:pt x="8" y="20"/>
                  </a:moveTo>
                  <a:lnTo>
                    <a:pt x="6" y="20"/>
                  </a:lnTo>
                  <a:lnTo>
                    <a:pt x="2" y="16"/>
                  </a:lnTo>
                  <a:lnTo>
                    <a:pt x="0" y="8"/>
                  </a:lnTo>
                  <a:lnTo>
                    <a:pt x="0" y="2"/>
                  </a:lnTo>
                  <a:lnTo>
                    <a:pt x="4" y="2"/>
                  </a:lnTo>
                  <a:lnTo>
                    <a:pt x="12" y="2"/>
                  </a:lnTo>
                  <a:lnTo>
                    <a:pt x="26" y="2"/>
                  </a:lnTo>
                  <a:lnTo>
                    <a:pt x="36" y="4"/>
                  </a:lnTo>
                  <a:lnTo>
                    <a:pt x="54" y="10"/>
                  </a:lnTo>
                  <a:lnTo>
                    <a:pt x="50" y="4"/>
                  </a:lnTo>
                  <a:lnTo>
                    <a:pt x="54" y="2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6" y="2"/>
                  </a:lnTo>
                  <a:lnTo>
                    <a:pt x="70" y="2"/>
                  </a:lnTo>
                  <a:lnTo>
                    <a:pt x="74" y="2"/>
                  </a:lnTo>
                  <a:lnTo>
                    <a:pt x="78" y="10"/>
                  </a:lnTo>
                  <a:lnTo>
                    <a:pt x="82" y="12"/>
                  </a:lnTo>
                  <a:lnTo>
                    <a:pt x="93" y="12"/>
                  </a:lnTo>
                  <a:lnTo>
                    <a:pt x="119" y="20"/>
                  </a:lnTo>
                  <a:lnTo>
                    <a:pt x="133" y="26"/>
                  </a:lnTo>
                  <a:lnTo>
                    <a:pt x="143" y="30"/>
                  </a:lnTo>
                  <a:lnTo>
                    <a:pt x="135" y="36"/>
                  </a:lnTo>
                  <a:lnTo>
                    <a:pt x="127" y="38"/>
                  </a:lnTo>
                  <a:lnTo>
                    <a:pt x="119" y="38"/>
                  </a:lnTo>
                  <a:lnTo>
                    <a:pt x="115" y="34"/>
                  </a:lnTo>
                  <a:lnTo>
                    <a:pt x="107" y="28"/>
                  </a:lnTo>
                  <a:lnTo>
                    <a:pt x="97" y="20"/>
                  </a:lnTo>
                  <a:lnTo>
                    <a:pt x="93" y="18"/>
                  </a:lnTo>
                  <a:lnTo>
                    <a:pt x="89" y="16"/>
                  </a:lnTo>
                  <a:lnTo>
                    <a:pt x="82" y="18"/>
                  </a:lnTo>
                  <a:lnTo>
                    <a:pt x="80" y="22"/>
                  </a:lnTo>
                  <a:lnTo>
                    <a:pt x="80" y="34"/>
                  </a:lnTo>
                  <a:lnTo>
                    <a:pt x="76" y="34"/>
                  </a:lnTo>
                  <a:lnTo>
                    <a:pt x="74" y="36"/>
                  </a:lnTo>
                  <a:lnTo>
                    <a:pt x="70" y="42"/>
                  </a:lnTo>
                  <a:lnTo>
                    <a:pt x="68" y="48"/>
                  </a:lnTo>
                  <a:lnTo>
                    <a:pt x="66" y="50"/>
                  </a:lnTo>
                  <a:lnTo>
                    <a:pt x="62" y="50"/>
                  </a:lnTo>
                  <a:lnTo>
                    <a:pt x="56" y="48"/>
                  </a:lnTo>
                  <a:lnTo>
                    <a:pt x="48" y="46"/>
                  </a:lnTo>
                  <a:lnTo>
                    <a:pt x="34" y="34"/>
                  </a:lnTo>
                  <a:lnTo>
                    <a:pt x="24" y="26"/>
                  </a:lnTo>
                  <a:lnTo>
                    <a:pt x="16" y="22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01" name="Freeform 160"/>
            <p:cNvSpPr>
              <a:spLocks/>
            </p:cNvSpPr>
            <p:nvPr/>
          </p:nvSpPr>
          <p:spPr bwMode="auto">
            <a:xfrm>
              <a:off x="4900731" y="2330900"/>
              <a:ext cx="123382" cy="27876"/>
            </a:xfrm>
            <a:custGeom>
              <a:avLst/>
              <a:gdLst>
                <a:gd name="T0" fmla="*/ 2147483647 w 85"/>
                <a:gd name="T1" fmla="*/ 2147483647 h 18"/>
                <a:gd name="T2" fmla="*/ 2147483647 w 85"/>
                <a:gd name="T3" fmla="*/ 2147483647 h 18"/>
                <a:gd name="T4" fmla="*/ 2147483647 w 85"/>
                <a:gd name="T5" fmla="*/ 2147483647 h 18"/>
                <a:gd name="T6" fmla="*/ 2147483647 w 85"/>
                <a:gd name="T7" fmla="*/ 2147483647 h 18"/>
                <a:gd name="T8" fmla="*/ 0 w 85"/>
                <a:gd name="T9" fmla="*/ 2147483647 h 18"/>
                <a:gd name="T10" fmla="*/ 2147483647 w 85"/>
                <a:gd name="T11" fmla="*/ 2147483647 h 18"/>
                <a:gd name="T12" fmla="*/ 2147483647 w 85"/>
                <a:gd name="T13" fmla="*/ 2147483647 h 18"/>
                <a:gd name="T14" fmla="*/ 2147483647 w 85"/>
                <a:gd name="T15" fmla="*/ 0 h 18"/>
                <a:gd name="T16" fmla="*/ 2147483647 w 85"/>
                <a:gd name="T17" fmla="*/ 2147483647 h 18"/>
                <a:gd name="T18" fmla="*/ 2147483647 w 85"/>
                <a:gd name="T19" fmla="*/ 2147483647 h 18"/>
                <a:gd name="T20" fmla="*/ 2147483647 w 85"/>
                <a:gd name="T21" fmla="*/ 2147483647 h 18"/>
                <a:gd name="T22" fmla="*/ 2147483647 w 85"/>
                <a:gd name="T23" fmla="*/ 2147483647 h 18"/>
                <a:gd name="T24" fmla="*/ 2147483647 w 85"/>
                <a:gd name="T25" fmla="*/ 2147483647 h 18"/>
                <a:gd name="T26" fmla="*/ 2147483647 w 85"/>
                <a:gd name="T27" fmla="*/ 2147483647 h 18"/>
                <a:gd name="T28" fmla="*/ 2147483647 w 85"/>
                <a:gd name="T29" fmla="*/ 2147483647 h 18"/>
                <a:gd name="T30" fmla="*/ 2147483647 w 85"/>
                <a:gd name="T31" fmla="*/ 2147483647 h 18"/>
                <a:gd name="T32" fmla="*/ 2147483647 w 85"/>
                <a:gd name="T33" fmla="*/ 2147483647 h 18"/>
                <a:gd name="T34" fmla="*/ 2147483647 w 85"/>
                <a:gd name="T35" fmla="*/ 2147483647 h 18"/>
                <a:gd name="T36" fmla="*/ 2147483647 w 85"/>
                <a:gd name="T37" fmla="*/ 2147483647 h 1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5"/>
                <a:gd name="T58" fmla="*/ 0 h 18"/>
                <a:gd name="T59" fmla="*/ 85 w 85"/>
                <a:gd name="T60" fmla="*/ 18 h 1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5" h="18">
                  <a:moveTo>
                    <a:pt x="31" y="18"/>
                  </a:moveTo>
                  <a:lnTo>
                    <a:pt x="23" y="16"/>
                  </a:lnTo>
                  <a:lnTo>
                    <a:pt x="15" y="14"/>
                  </a:lnTo>
                  <a:lnTo>
                    <a:pt x="6" y="10"/>
                  </a:lnTo>
                  <a:lnTo>
                    <a:pt x="0" y="6"/>
                  </a:lnTo>
                  <a:lnTo>
                    <a:pt x="6" y="4"/>
                  </a:lnTo>
                  <a:lnTo>
                    <a:pt x="13" y="2"/>
                  </a:lnTo>
                  <a:lnTo>
                    <a:pt x="21" y="0"/>
                  </a:lnTo>
                  <a:lnTo>
                    <a:pt x="27" y="2"/>
                  </a:lnTo>
                  <a:lnTo>
                    <a:pt x="41" y="4"/>
                  </a:lnTo>
                  <a:lnTo>
                    <a:pt x="55" y="4"/>
                  </a:lnTo>
                  <a:lnTo>
                    <a:pt x="71" y="6"/>
                  </a:lnTo>
                  <a:lnTo>
                    <a:pt x="85" y="8"/>
                  </a:lnTo>
                  <a:lnTo>
                    <a:pt x="79" y="12"/>
                  </a:lnTo>
                  <a:lnTo>
                    <a:pt x="73" y="14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47" y="18"/>
                  </a:lnTo>
                  <a:lnTo>
                    <a:pt x="31" y="1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02" name="Freeform 161"/>
            <p:cNvSpPr>
              <a:spLocks/>
            </p:cNvSpPr>
            <p:nvPr/>
          </p:nvSpPr>
          <p:spPr bwMode="auto">
            <a:xfrm>
              <a:off x="4957234" y="3268074"/>
              <a:ext cx="79565" cy="59734"/>
            </a:xfrm>
            <a:custGeom>
              <a:avLst/>
              <a:gdLst>
                <a:gd name="T0" fmla="*/ 2147483647 w 54"/>
                <a:gd name="T1" fmla="*/ 2147483647 h 38"/>
                <a:gd name="T2" fmla="*/ 2147483647 w 54"/>
                <a:gd name="T3" fmla="*/ 2147483647 h 38"/>
                <a:gd name="T4" fmla="*/ 2147483647 w 54"/>
                <a:gd name="T5" fmla="*/ 2147483647 h 38"/>
                <a:gd name="T6" fmla="*/ 2147483647 w 54"/>
                <a:gd name="T7" fmla="*/ 2147483647 h 38"/>
                <a:gd name="T8" fmla="*/ 2147483647 w 54"/>
                <a:gd name="T9" fmla="*/ 2147483647 h 38"/>
                <a:gd name="T10" fmla="*/ 2147483647 w 54"/>
                <a:gd name="T11" fmla="*/ 2147483647 h 38"/>
                <a:gd name="T12" fmla="*/ 2147483647 w 54"/>
                <a:gd name="T13" fmla="*/ 2147483647 h 38"/>
                <a:gd name="T14" fmla="*/ 2147483647 w 54"/>
                <a:gd name="T15" fmla="*/ 2147483647 h 38"/>
                <a:gd name="T16" fmla="*/ 2147483647 w 54"/>
                <a:gd name="T17" fmla="*/ 2147483647 h 38"/>
                <a:gd name="T18" fmla="*/ 2147483647 w 54"/>
                <a:gd name="T19" fmla="*/ 2147483647 h 38"/>
                <a:gd name="T20" fmla="*/ 2147483647 w 54"/>
                <a:gd name="T21" fmla="*/ 2147483647 h 38"/>
                <a:gd name="T22" fmla="*/ 0 w 54"/>
                <a:gd name="T23" fmla="*/ 2147483647 h 38"/>
                <a:gd name="T24" fmla="*/ 0 w 54"/>
                <a:gd name="T25" fmla="*/ 2147483647 h 38"/>
                <a:gd name="T26" fmla="*/ 2147483647 w 54"/>
                <a:gd name="T27" fmla="*/ 2147483647 h 38"/>
                <a:gd name="T28" fmla="*/ 2147483647 w 54"/>
                <a:gd name="T29" fmla="*/ 0 h 38"/>
                <a:gd name="T30" fmla="*/ 2147483647 w 54"/>
                <a:gd name="T31" fmla="*/ 0 h 38"/>
                <a:gd name="T32" fmla="*/ 2147483647 w 54"/>
                <a:gd name="T33" fmla="*/ 0 h 38"/>
                <a:gd name="T34" fmla="*/ 2147483647 w 54"/>
                <a:gd name="T35" fmla="*/ 2147483647 h 38"/>
                <a:gd name="T36" fmla="*/ 2147483647 w 54"/>
                <a:gd name="T37" fmla="*/ 2147483647 h 3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"/>
                <a:gd name="T58" fmla="*/ 0 h 38"/>
                <a:gd name="T59" fmla="*/ 54 w 54"/>
                <a:gd name="T60" fmla="*/ 38 h 3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" h="38">
                  <a:moveTo>
                    <a:pt x="46" y="6"/>
                  </a:moveTo>
                  <a:lnTo>
                    <a:pt x="48" y="16"/>
                  </a:lnTo>
                  <a:lnTo>
                    <a:pt x="54" y="22"/>
                  </a:lnTo>
                  <a:lnTo>
                    <a:pt x="52" y="28"/>
                  </a:lnTo>
                  <a:lnTo>
                    <a:pt x="44" y="30"/>
                  </a:lnTo>
                  <a:lnTo>
                    <a:pt x="40" y="38"/>
                  </a:lnTo>
                  <a:lnTo>
                    <a:pt x="30" y="32"/>
                  </a:lnTo>
                  <a:lnTo>
                    <a:pt x="28" y="30"/>
                  </a:lnTo>
                  <a:lnTo>
                    <a:pt x="16" y="26"/>
                  </a:lnTo>
                  <a:lnTo>
                    <a:pt x="10" y="20"/>
                  </a:lnTo>
                  <a:lnTo>
                    <a:pt x="6" y="14"/>
                  </a:lnTo>
                  <a:lnTo>
                    <a:pt x="0" y="6"/>
                  </a:lnTo>
                  <a:lnTo>
                    <a:pt x="0" y="2"/>
                  </a:lnTo>
                  <a:lnTo>
                    <a:pt x="6" y="2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36" y="0"/>
                  </a:lnTo>
                  <a:lnTo>
                    <a:pt x="40" y="6"/>
                  </a:lnTo>
                  <a:lnTo>
                    <a:pt x="46" y="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03" name="Freeform 162"/>
            <p:cNvSpPr>
              <a:spLocks/>
            </p:cNvSpPr>
            <p:nvPr/>
          </p:nvSpPr>
          <p:spPr bwMode="auto">
            <a:xfrm>
              <a:off x="4934171" y="3228251"/>
              <a:ext cx="93402" cy="84956"/>
            </a:xfrm>
            <a:custGeom>
              <a:avLst/>
              <a:gdLst>
                <a:gd name="T0" fmla="*/ 2147483647 w 64"/>
                <a:gd name="T1" fmla="*/ 0 h 52"/>
                <a:gd name="T2" fmla="*/ 2147483647 w 64"/>
                <a:gd name="T3" fmla="*/ 2147483647 h 52"/>
                <a:gd name="T4" fmla="*/ 2147483647 w 64"/>
                <a:gd name="T5" fmla="*/ 2147483647 h 52"/>
                <a:gd name="T6" fmla="*/ 2147483647 w 64"/>
                <a:gd name="T7" fmla="*/ 2147483647 h 52"/>
                <a:gd name="T8" fmla="*/ 2147483647 w 64"/>
                <a:gd name="T9" fmla="*/ 2147483647 h 52"/>
                <a:gd name="T10" fmla="*/ 2147483647 w 64"/>
                <a:gd name="T11" fmla="*/ 2147483647 h 52"/>
                <a:gd name="T12" fmla="*/ 2147483647 w 64"/>
                <a:gd name="T13" fmla="*/ 2147483647 h 52"/>
                <a:gd name="T14" fmla="*/ 2147483647 w 64"/>
                <a:gd name="T15" fmla="*/ 2147483647 h 52"/>
                <a:gd name="T16" fmla="*/ 2147483647 w 64"/>
                <a:gd name="T17" fmla="*/ 2147483647 h 52"/>
                <a:gd name="T18" fmla="*/ 2147483647 w 64"/>
                <a:gd name="T19" fmla="*/ 2147483647 h 52"/>
                <a:gd name="T20" fmla="*/ 2147483647 w 64"/>
                <a:gd name="T21" fmla="*/ 2147483647 h 52"/>
                <a:gd name="T22" fmla="*/ 2147483647 w 64"/>
                <a:gd name="T23" fmla="*/ 2147483647 h 52"/>
                <a:gd name="T24" fmla="*/ 2147483647 w 64"/>
                <a:gd name="T25" fmla="*/ 2147483647 h 52"/>
                <a:gd name="T26" fmla="*/ 2147483647 w 64"/>
                <a:gd name="T27" fmla="*/ 2147483647 h 52"/>
                <a:gd name="T28" fmla="*/ 2147483647 w 64"/>
                <a:gd name="T29" fmla="*/ 2147483647 h 52"/>
                <a:gd name="T30" fmla="*/ 2147483647 w 64"/>
                <a:gd name="T31" fmla="*/ 2147483647 h 52"/>
                <a:gd name="T32" fmla="*/ 2147483647 w 64"/>
                <a:gd name="T33" fmla="*/ 2147483647 h 52"/>
                <a:gd name="T34" fmla="*/ 2147483647 w 64"/>
                <a:gd name="T35" fmla="*/ 2147483647 h 52"/>
                <a:gd name="T36" fmla="*/ 2147483647 w 64"/>
                <a:gd name="T37" fmla="*/ 2147483647 h 52"/>
                <a:gd name="T38" fmla="*/ 0 w 64"/>
                <a:gd name="T39" fmla="*/ 2147483647 h 52"/>
                <a:gd name="T40" fmla="*/ 2147483647 w 64"/>
                <a:gd name="T41" fmla="*/ 2147483647 h 52"/>
                <a:gd name="T42" fmla="*/ 2147483647 w 64"/>
                <a:gd name="T43" fmla="*/ 2147483647 h 52"/>
                <a:gd name="T44" fmla="*/ 2147483647 w 64"/>
                <a:gd name="T45" fmla="*/ 2147483647 h 52"/>
                <a:gd name="T46" fmla="*/ 2147483647 w 64"/>
                <a:gd name="T47" fmla="*/ 0 h 5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4"/>
                <a:gd name="T73" fmla="*/ 0 h 52"/>
                <a:gd name="T74" fmla="*/ 64 w 64"/>
                <a:gd name="T75" fmla="*/ 52 h 5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4" h="52">
                  <a:moveTo>
                    <a:pt x="28" y="0"/>
                  </a:moveTo>
                  <a:lnTo>
                    <a:pt x="38" y="10"/>
                  </a:lnTo>
                  <a:lnTo>
                    <a:pt x="44" y="12"/>
                  </a:lnTo>
                  <a:lnTo>
                    <a:pt x="48" y="12"/>
                  </a:lnTo>
                  <a:lnTo>
                    <a:pt x="58" y="10"/>
                  </a:lnTo>
                  <a:lnTo>
                    <a:pt x="64" y="24"/>
                  </a:lnTo>
                  <a:lnTo>
                    <a:pt x="62" y="30"/>
                  </a:lnTo>
                  <a:lnTo>
                    <a:pt x="56" y="30"/>
                  </a:lnTo>
                  <a:lnTo>
                    <a:pt x="52" y="24"/>
                  </a:lnTo>
                  <a:lnTo>
                    <a:pt x="36" y="24"/>
                  </a:lnTo>
                  <a:lnTo>
                    <a:pt x="28" y="24"/>
                  </a:lnTo>
                  <a:lnTo>
                    <a:pt x="22" y="26"/>
                  </a:lnTo>
                  <a:lnTo>
                    <a:pt x="16" y="26"/>
                  </a:lnTo>
                  <a:lnTo>
                    <a:pt x="16" y="30"/>
                  </a:lnTo>
                  <a:lnTo>
                    <a:pt x="22" y="38"/>
                  </a:lnTo>
                  <a:lnTo>
                    <a:pt x="26" y="44"/>
                  </a:lnTo>
                  <a:lnTo>
                    <a:pt x="32" y="50"/>
                  </a:lnTo>
                  <a:lnTo>
                    <a:pt x="18" y="52"/>
                  </a:lnTo>
                  <a:lnTo>
                    <a:pt x="8" y="36"/>
                  </a:lnTo>
                  <a:lnTo>
                    <a:pt x="0" y="18"/>
                  </a:lnTo>
                  <a:lnTo>
                    <a:pt x="8" y="18"/>
                  </a:lnTo>
                  <a:lnTo>
                    <a:pt x="12" y="10"/>
                  </a:lnTo>
                  <a:lnTo>
                    <a:pt x="14" y="4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04" name="Freeform 163"/>
            <p:cNvSpPr>
              <a:spLocks/>
            </p:cNvSpPr>
            <p:nvPr/>
          </p:nvSpPr>
          <p:spPr bwMode="auto">
            <a:xfrm>
              <a:off x="4986061" y="2591078"/>
              <a:ext cx="214479" cy="266815"/>
            </a:xfrm>
            <a:custGeom>
              <a:avLst/>
              <a:gdLst>
                <a:gd name="T0" fmla="*/ 2147483647 w 146"/>
                <a:gd name="T1" fmla="*/ 2147483647 h 168"/>
                <a:gd name="T2" fmla="*/ 2147483647 w 146"/>
                <a:gd name="T3" fmla="*/ 2147483647 h 168"/>
                <a:gd name="T4" fmla="*/ 2147483647 w 146"/>
                <a:gd name="T5" fmla="*/ 2147483647 h 168"/>
                <a:gd name="T6" fmla="*/ 2147483647 w 146"/>
                <a:gd name="T7" fmla="*/ 2147483647 h 168"/>
                <a:gd name="T8" fmla="*/ 2147483647 w 146"/>
                <a:gd name="T9" fmla="*/ 2147483647 h 168"/>
                <a:gd name="T10" fmla="*/ 2147483647 w 146"/>
                <a:gd name="T11" fmla="*/ 2147483647 h 168"/>
                <a:gd name="T12" fmla="*/ 2147483647 w 146"/>
                <a:gd name="T13" fmla="*/ 2147483647 h 168"/>
                <a:gd name="T14" fmla="*/ 2147483647 w 146"/>
                <a:gd name="T15" fmla="*/ 2147483647 h 168"/>
                <a:gd name="T16" fmla="*/ 2147483647 w 146"/>
                <a:gd name="T17" fmla="*/ 2147483647 h 168"/>
                <a:gd name="T18" fmla="*/ 2147483647 w 146"/>
                <a:gd name="T19" fmla="*/ 2147483647 h 168"/>
                <a:gd name="T20" fmla="*/ 2147483647 w 146"/>
                <a:gd name="T21" fmla="*/ 2147483647 h 168"/>
                <a:gd name="T22" fmla="*/ 2147483647 w 146"/>
                <a:gd name="T23" fmla="*/ 2147483647 h 168"/>
                <a:gd name="T24" fmla="*/ 2147483647 w 146"/>
                <a:gd name="T25" fmla="*/ 2147483647 h 168"/>
                <a:gd name="T26" fmla="*/ 2147483647 w 146"/>
                <a:gd name="T27" fmla="*/ 2147483647 h 168"/>
                <a:gd name="T28" fmla="*/ 2147483647 w 146"/>
                <a:gd name="T29" fmla="*/ 2147483647 h 168"/>
                <a:gd name="T30" fmla="*/ 2147483647 w 146"/>
                <a:gd name="T31" fmla="*/ 2147483647 h 168"/>
                <a:gd name="T32" fmla="*/ 2147483647 w 146"/>
                <a:gd name="T33" fmla="*/ 2147483647 h 168"/>
                <a:gd name="T34" fmla="*/ 2147483647 w 146"/>
                <a:gd name="T35" fmla="*/ 2147483647 h 168"/>
                <a:gd name="T36" fmla="*/ 2147483647 w 146"/>
                <a:gd name="T37" fmla="*/ 2147483647 h 168"/>
                <a:gd name="T38" fmla="*/ 2147483647 w 146"/>
                <a:gd name="T39" fmla="*/ 2147483647 h 168"/>
                <a:gd name="T40" fmla="*/ 2147483647 w 146"/>
                <a:gd name="T41" fmla="*/ 2147483647 h 168"/>
                <a:gd name="T42" fmla="*/ 2147483647 w 146"/>
                <a:gd name="T43" fmla="*/ 2147483647 h 168"/>
                <a:gd name="T44" fmla="*/ 2147483647 w 146"/>
                <a:gd name="T45" fmla="*/ 2147483647 h 168"/>
                <a:gd name="T46" fmla="*/ 2147483647 w 146"/>
                <a:gd name="T47" fmla="*/ 2147483647 h 168"/>
                <a:gd name="T48" fmla="*/ 2147483647 w 146"/>
                <a:gd name="T49" fmla="*/ 2147483647 h 168"/>
                <a:gd name="T50" fmla="*/ 2147483647 w 146"/>
                <a:gd name="T51" fmla="*/ 2147483647 h 168"/>
                <a:gd name="T52" fmla="*/ 2147483647 w 146"/>
                <a:gd name="T53" fmla="*/ 2147483647 h 168"/>
                <a:gd name="T54" fmla="*/ 2147483647 w 146"/>
                <a:gd name="T55" fmla="*/ 2147483647 h 168"/>
                <a:gd name="T56" fmla="*/ 2147483647 w 146"/>
                <a:gd name="T57" fmla="*/ 2147483647 h 168"/>
                <a:gd name="T58" fmla="*/ 2147483647 w 146"/>
                <a:gd name="T59" fmla="*/ 2147483647 h 168"/>
                <a:gd name="T60" fmla="*/ 2147483647 w 146"/>
                <a:gd name="T61" fmla="*/ 2147483647 h 168"/>
                <a:gd name="T62" fmla="*/ 2147483647 w 146"/>
                <a:gd name="T63" fmla="*/ 2147483647 h 168"/>
                <a:gd name="T64" fmla="*/ 2147483647 w 146"/>
                <a:gd name="T65" fmla="*/ 2147483647 h 168"/>
                <a:gd name="T66" fmla="*/ 2147483647 w 146"/>
                <a:gd name="T67" fmla="*/ 2147483647 h 168"/>
                <a:gd name="T68" fmla="*/ 2147483647 w 146"/>
                <a:gd name="T69" fmla="*/ 2147483647 h 168"/>
                <a:gd name="T70" fmla="*/ 2147483647 w 146"/>
                <a:gd name="T71" fmla="*/ 2147483647 h 168"/>
                <a:gd name="T72" fmla="*/ 2147483647 w 146"/>
                <a:gd name="T73" fmla="*/ 2147483647 h 168"/>
                <a:gd name="T74" fmla="*/ 2147483647 w 146"/>
                <a:gd name="T75" fmla="*/ 2147483647 h 168"/>
                <a:gd name="T76" fmla="*/ 2147483647 w 146"/>
                <a:gd name="T77" fmla="*/ 2147483647 h 168"/>
                <a:gd name="T78" fmla="*/ 2147483647 w 146"/>
                <a:gd name="T79" fmla="*/ 2147483647 h 168"/>
                <a:gd name="T80" fmla="*/ 2147483647 w 146"/>
                <a:gd name="T81" fmla="*/ 2147483647 h 168"/>
                <a:gd name="T82" fmla="*/ 2147483647 w 146"/>
                <a:gd name="T83" fmla="*/ 0 h 168"/>
                <a:gd name="T84" fmla="*/ 2147483647 w 146"/>
                <a:gd name="T85" fmla="*/ 2147483647 h 168"/>
                <a:gd name="T86" fmla="*/ 2147483647 w 146"/>
                <a:gd name="T87" fmla="*/ 2147483647 h 16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6"/>
                <a:gd name="T133" fmla="*/ 0 h 168"/>
                <a:gd name="T134" fmla="*/ 146 w 146"/>
                <a:gd name="T135" fmla="*/ 168 h 16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6" h="168">
                  <a:moveTo>
                    <a:pt x="98" y="16"/>
                  </a:moveTo>
                  <a:lnTo>
                    <a:pt x="92" y="20"/>
                  </a:lnTo>
                  <a:lnTo>
                    <a:pt x="90" y="24"/>
                  </a:lnTo>
                  <a:lnTo>
                    <a:pt x="90" y="26"/>
                  </a:lnTo>
                  <a:lnTo>
                    <a:pt x="90" y="30"/>
                  </a:lnTo>
                  <a:lnTo>
                    <a:pt x="92" y="32"/>
                  </a:lnTo>
                  <a:lnTo>
                    <a:pt x="100" y="34"/>
                  </a:lnTo>
                  <a:lnTo>
                    <a:pt x="108" y="36"/>
                  </a:lnTo>
                  <a:lnTo>
                    <a:pt x="110" y="38"/>
                  </a:lnTo>
                  <a:lnTo>
                    <a:pt x="110" y="40"/>
                  </a:lnTo>
                  <a:lnTo>
                    <a:pt x="110" y="44"/>
                  </a:lnTo>
                  <a:lnTo>
                    <a:pt x="108" y="48"/>
                  </a:lnTo>
                  <a:lnTo>
                    <a:pt x="104" y="50"/>
                  </a:lnTo>
                  <a:lnTo>
                    <a:pt x="104" y="54"/>
                  </a:lnTo>
                  <a:lnTo>
                    <a:pt x="106" y="56"/>
                  </a:lnTo>
                  <a:lnTo>
                    <a:pt x="108" y="54"/>
                  </a:lnTo>
                  <a:lnTo>
                    <a:pt x="114" y="54"/>
                  </a:lnTo>
                  <a:lnTo>
                    <a:pt x="114" y="64"/>
                  </a:lnTo>
                  <a:lnTo>
                    <a:pt x="118" y="76"/>
                  </a:lnTo>
                  <a:lnTo>
                    <a:pt x="120" y="82"/>
                  </a:lnTo>
                  <a:lnTo>
                    <a:pt x="122" y="86"/>
                  </a:lnTo>
                  <a:lnTo>
                    <a:pt x="126" y="88"/>
                  </a:lnTo>
                  <a:lnTo>
                    <a:pt x="126" y="92"/>
                  </a:lnTo>
                  <a:lnTo>
                    <a:pt x="128" y="98"/>
                  </a:lnTo>
                  <a:lnTo>
                    <a:pt x="130" y="102"/>
                  </a:lnTo>
                  <a:lnTo>
                    <a:pt x="130" y="108"/>
                  </a:lnTo>
                  <a:lnTo>
                    <a:pt x="140" y="112"/>
                  </a:lnTo>
                  <a:lnTo>
                    <a:pt x="146" y="118"/>
                  </a:lnTo>
                  <a:lnTo>
                    <a:pt x="146" y="130"/>
                  </a:lnTo>
                  <a:lnTo>
                    <a:pt x="136" y="132"/>
                  </a:lnTo>
                  <a:lnTo>
                    <a:pt x="128" y="138"/>
                  </a:lnTo>
                  <a:lnTo>
                    <a:pt x="122" y="144"/>
                  </a:lnTo>
                  <a:lnTo>
                    <a:pt x="118" y="150"/>
                  </a:lnTo>
                  <a:lnTo>
                    <a:pt x="112" y="154"/>
                  </a:lnTo>
                  <a:lnTo>
                    <a:pt x="106" y="158"/>
                  </a:lnTo>
                  <a:lnTo>
                    <a:pt x="96" y="158"/>
                  </a:lnTo>
                  <a:lnTo>
                    <a:pt x="90" y="160"/>
                  </a:lnTo>
                  <a:lnTo>
                    <a:pt x="88" y="162"/>
                  </a:lnTo>
                  <a:lnTo>
                    <a:pt x="86" y="162"/>
                  </a:lnTo>
                  <a:lnTo>
                    <a:pt x="78" y="162"/>
                  </a:lnTo>
                  <a:lnTo>
                    <a:pt x="70" y="164"/>
                  </a:lnTo>
                  <a:lnTo>
                    <a:pt x="64" y="164"/>
                  </a:lnTo>
                  <a:lnTo>
                    <a:pt x="50" y="168"/>
                  </a:lnTo>
                  <a:lnTo>
                    <a:pt x="44" y="166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4" y="158"/>
                  </a:lnTo>
                  <a:lnTo>
                    <a:pt x="32" y="156"/>
                  </a:lnTo>
                  <a:lnTo>
                    <a:pt x="28" y="152"/>
                  </a:lnTo>
                  <a:lnTo>
                    <a:pt x="24" y="138"/>
                  </a:lnTo>
                  <a:lnTo>
                    <a:pt x="20" y="118"/>
                  </a:lnTo>
                  <a:lnTo>
                    <a:pt x="22" y="108"/>
                  </a:lnTo>
                  <a:lnTo>
                    <a:pt x="26" y="104"/>
                  </a:lnTo>
                  <a:lnTo>
                    <a:pt x="34" y="100"/>
                  </a:lnTo>
                  <a:lnTo>
                    <a:pt x="40" y="94"/>
                  </a:lnTo>
                  <a:lnTo>
                    <a:pt x="50" y="90"/>
                  </a:lnTo>
                  <a:lnTo>
                    <a:pt x="58" y="86"/>
                  </a:lnTo>
                  <a:lnTo>
                    <a:pt x="62" y="80"/>
                  </a:lnTo>
                  <a:lnTo>
                    <a:pt x="64" y="74"/>
                  </a:lnTo>
                  <a:lnTo>
                    <a:pt x="54" y="74"/>
                  </a:lnTo>
                  <a:lnTo>
                    <a:pt x="44" y="74"/>
                  </a:lnTo>
                  <a:lnTo>
                    <a:pt x="40" y="62"/>
                  </a:lnTo>
                  <a:lnTo>
                    <a:pt x="38" y="54"/>
                  </a:lnTo>
                  <a:lnTo>
                    <a:pt x="36" y="46"/>
                  </a:lnTo>
                  <a:lnTo>
                    <a:pt x="32" y="34"/>
                  </a:lnTo>
                  <a:lnTo>
                    <a:pt x="26" y="28"/>
                  </a:lnTo>
                  <a:lnTo>
                    <a:pt x="16" y="26"/>
                  </a:lnTo>
                  <a:lnTo>
                    <a:pt x="8" y="22"/>
                  </a:lnTo>
                  <a:lnTo>
                    <a:pt x="0" y="18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6" y="18"/>
                  </a:lnTo>
                  <a:lnTo>
                    <a:pt x="26" y="20"/>
                  </a:lnTo>
                  <a:lnTo>
                    <a:pt x="36" y="24"/>
                  </a:lnTo>
                  <a:lnTo>
                    <a:pt x="46" y="26"/>
                  </a:lnTo>
                  <a:lnTo>
                    <a:pt x="52" y="26"/>
                  </a:lnTo>
                  <a:lnTo>
                    <a:pt x="56" y="22"/>
                  </a:lnTo>
                  <a:lnTo>
                    <a:pt x="58" y="18"/>
                  </a:lnTo>
                  <a:lnTo>
                    <a:pt x="60" y="14"/>
                  </a:lnTo>
                  <a:lnTo>
                    <a:pt x="60" y="8"/>
                  </a:lnTo>
                  <a:lnTo>
                    <a:pt x="62" y="4"/>
                  </a:lnTo>
                  <a:lnTo>
                    <a:pt x="64" y="2"/>
                  </a:lnTo>
                  <a:lnTo>
                    <a:pt x="70" y="0"/>
                  </a:lnTo>
                  <a:lnTo>
                    <a:pt x="82" y="2"/>
                  </a:lnTo>
                  <a:lnTo>
                    <a:pt x="90" y="6"/>
                  </a:lnTo>
                  <a:lnTo>
                    <a:pt x="96" y="10"/>
                  </a:lnTo>
                  <a:lnTo>
                    <a:pt x="104" y="14"/>
                  </a:lnTo>
                  <a:lnTo>
                    <a:pt x="98" y="1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05" name="Freeform 164"/>
            <p:cNvSpPr>
              <a:spLocks/>
            </p:cNvSpPr>
            <p:nvPr/>
          </p:nvSpPr>
          <p:spPr bwMode="auto">
            <a:xfrm>
              <a:off x="5147496" y="3541527"/>
              <a:ext cx="62268" cy="13274"/>
            </a:xfrm>
            <a:custGeom>
              <a:avLst/>
              <a:gdLst>
                <a:gd name="T0" fmla="*/ 2147483647 w 42"/>
                <a:gd name="T1" fmla="*/ 2147483647 h 8"/>
                <a:gd name="T2" fmla="*/ 2147483647 w 42"/>
                <a:gd name="T3" fmla="*/ 2147483647 h 8"/>
                <a:gd name="T4" fmla="*/ 0 w 42"/>
                <a:gd name="T5" fmla="*/ 0 h 8"/>
                <a:gd name="T6" fmla="*/ 2147483647 w 42"/>
                <a:gd name="T7" fmla="*/ 2147483647 h 8"/>
                <a:gd name="T8" fmla="*/ 2147483647 w 42"/>
                <a:gd name="T9" fmla="*/ 2147483647 h 8"/>
                <a:gd name="T10" fmla="*/ 2147483647 w 42"/>
                <a:gd name="T11" fmla="*/ 2147483647 h 8"/>
                <a:gd name="T12" fmla="*/ 2147483647 w 42"/>
                <a:gd name="T13" fmla="*/ 2147483647 h 8"/>
                <a:gd name="T14" fmla="*/ 2147483647 w 42"/>
                <a:gd name="T15" fmla="*/ 2147483647 h 8"/>
                <a:gd name="T16" fmla="*/ 2147483647 w 42"/>
                <a:gd name="T17" fmla="*/ 2147483647 h 8"/>
                <a:gd name="T18" fmla="*/ 2147483647 w 42"/>
                <a:gd name="T19" fmla="*/ 0 h 8"/>
                <a:gd name="T20" fmla="*/ 2147483647 w 42"/>
                <a:gd name="T21" fmla="*/ 2147483647 h 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2"/>
                <a:gd name="T34" fmla="*/ 0 h 8"/>
                <a:gd name="T35" fmla="*/ 42 w 42"/>
                <a:gd name="T36" fmla="*/ 8 h 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2" h="8">
                  <a:moveTo>
                    <a:pt x="20" y="2"/>
                  </a:moveTo>
                  <a:lnTo>
                    <a:pt x="8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8" y="6"/>
                  </a:lnTo>
                  <a:lnTo>
                    <a:pt x="22" y="8"/>
                  </a:lnTo>
                  <a:lnTo>
                    <a:pt x="34" y="8"/>
                  </a:lnTo>
                  <a:lnTo>
                    <a:pt x="42" y="6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06" name="Freeform 165"/>
            <p:cNvSpPr>
              <a:spLocks/>
            </p:cNvSpPr>
            <p:nvPr/>
          </p:nvSpPr>
          <p:spPr bwMode="auto">
            <a:xfrm>
              <a:off x="4677028" y="3412766"/>
              <a:ext cx="24215" cy="18584"/>
            </a:xfrm>
            <a:custGeom>
              <a:avLst/>
              <a:gdLst>
                <a:gd name="T0" fmla="*/ 2147483647 w 16"/>
                <a:gd name="T1" fmla="*/ 2147483647 h 10"/>
                <a:gd name="T2" fmla="*/ 2147483647 w 16"/>
                <a:gd name="T3" fmla="*/ 0 h 10"/>
                <a:gd name="T4" fmla="*/ 2147483647 w 16"/>
                <a:gd name="T5" fmla="*/ 0 h 10"/>
                <a:gd name="T6" fmla="*/ 2147483647 w 16"/>
                <a:gd name="T7" fmla="*/ 0 h 10"/>
                <a:gd name="T8" fmla="*/ 2147483647 w 16"/>
                <a:gd name="T9" fmla="*/ 2147483647 h 10"/>
                <a:gd name="T10" fmla="*/ 0 w 16"/>
                <a:gd name="T11" fmla="*/ 2147483647 h 10"/>
                <a:gd name="T12" fmla="*/ 2147483647 w 16"/>
                <a:gd name="T13" fmla="*/ 2147483647 h 10"/>
                <a:gd name="T14" fmla="*/ 2147483647 w 16"/>
                <a:gd name="T15" fmla="*/ 2147483647 h 10"/>
                <a:gd name="T16" fmla="*/ 2147483647 w 16"/>
                <a:gd name="T17" fmla="*/ 2147483647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"/>
                <a:gd name="T28" fmla="*/ 0 h 10"/>
                <a:gd name="T29" fmla="*/ 16 w 16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" h="10">
                  <a:moveTo>
                    <a:pt x="16" y="6"/>
                  </a:moveTo>
                  <a:lnTo>
                    <a:pt x="12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10"/>
                  </a:lnTo>
                  <a:lnTo>
                    <a:pt x="16" y="10"/>
                  </a:lnTo>
                  <a:lnTo>
                    <a:pt x="14" y="4"/>
                  </a:lnTo>
                  <a:lnTo>
                    <a:pt x="16" y="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07" name="Freeform 166"/>
            <p:cNvSpPr>
              <a:spLocks/>
            </p:cNvSpPr>
            <p:nvPr/>
          </p:nvSpPr>
          <p:spPr bwMode="auto">
            <a:xfrm>
              <a:off x="4499449" y="2877806"/>
              <a:ext cx="160283" cy="244249"/>
            </a:xfrm>
            <a:custGeom>
              <a:avLst/>
              <a:gdLst>
                <a:gd name="T0" fmla="*/ 2147483647 w 110"/>
                <a:gd name="T1" fmla="*/ 2147483647 h 154"/>
                <a:gd name="T2" fmla="*/ 2147483647 w 110"/>
                <a:gd name="T3" fmla="*/ 2147483647 h 154"/>
                <a:gd name="T4" fmla="*/ 2147483647 w 110"/>
                <a:gd name="T5" fmla="*/ 2147483647 h 154"/>
                <a:gd name="T6" fmla="*/ 2147483647 w 110"/>
                <a:gd name="T7" fmla="*/ 2147483647 h 154"/>
                <a:gd name="T8" fmla="*/ 2147483647 w 110"/>
                <a:gd name="T9" fmla="*/ 2147483647 h 154"/>
                <a:gd name="T10" fmla="*/ 2147483647 w 110"/>
                <a:gd name="T11" fmla="*/ 2147483647 h 154"/>
                <a:gd name="T12" fmla="*/ 2147483647 w 110"/>
                <a:gd name="T13" fmla="*/ 2147483647 h 154"/>
                <a:gd name="T14" fmla="*/ 2147483647 w 110"/>
                <a:gd name="T15" fmla="*/ 2147483647 h 154"/>
                <a:gd name="T16" fmla="*/ 2147483647 w 110"/>
                <a:gd name="T17" fmla="*/ 2147483647 h 154"/>
                <a:gd name="T18" fmla="*/ 2147483647 w 110"/>
                <a:gd name="T19" fmla="*/ 2147483647 h 154"/>
                <a:gd name="T20" fmla="*/ 2147483647 w 110"/>
                <a:gd name="T21" fmla="*/ 2147483647 h 154"/>
                <a:gd name="T22" fmla="*/ 2147483647 w 110"/>
                <a:gd name="T23" fmla="*/ 2147483647 h 154"/>
                <a:gd name="T24" fmla="*/ 2147483647 w 110"/>
                <a:gd name="T25" fmla="*/ 2147483647 h 154"/>
                <a:gd name="T26" fmla="*/ 2147483647 w 110"/>
                <a:gd name="T27" fmla="*/ 2147483647 h 154"/>
                <a:gd name="T28" fmla="*/ 2147483647 w 110"/>
                <a:gd name="T29" fmla="*/ 2147483647 h 154"/>
                <a:gd name="T30" fmla="*/ 2147483647 w 110"/>
                <a:gd name="T31" fmla="*/ 2147483647 h 154"/>
                <a:gd name="T32" fmla="*/ 2147483647 w 110"/>
                <a:gd name="T33" fmla="*/ 2147483647 h 154"/>
                <a:gd name="T34" fmla="*/ 2147483647 w 110"/>
                <a:gd name="T35" fmla="*/ 2147483647 h 154"/>
                <a:gd name="T36" fmla="*/ 2147483647 w 110"/>
                <a:gd name="T37" fmla="*/ 2147483647 h 154"/>
                <a:gd name="T38" fmla="*/ 2147483647 w 110"/>
                <a:gd name="T39" fmla="*/ 2147483647 h 154"/>
                <a:gd name="T40" fmla="*/ 2147483647 w 110"/>
                <a:gd name="T41" fmla="*/ 2147483647 h 154"/>
                <a:gd name="T42" fmla="*/ 2147483647 w 110"/>
                <a:gd name="T43" fmla="*/ 2147483647 h 154"/>
                <a:gd name="T44" fmla="*/ 2147483647 w 110"/>
                <a:gd name="T45" fmla="*/ 2147483647 h 154"/>
                <a:gd name="T46" fmla="*/ 2147483647 w 110"/>
                <a:gd name="T47" fmla="*/ 2147483647 h 154"/>
                <a:gd name="T48" fmla="*/ 2147483647 w 110"/>
                <a:gd name="T49" fmla="*/ 2147483647 h 154"/>
                <a:gd name="T50" fmla="*/ 2147483647 w 110"/>
                <a:gd name="T51" fmla="*/ 2147483647 h 154"/>
                <a:gd name="T52" fmla="*/ 2147483647 w 110"/>
                <a:gd name="T53" fmla="*/ 2147483647 h 154"/>
                <a:gd name="T54" fmla="*/ 2147483647 w 110"/>
                <a:gd name="T55" fmla="*/ 2147483647 h 154"/>
                <a:gd name="T56" fmla="*/ 2147483647 w 110"/>
                <a:gd name="T57" fmla="*/ 2147483647 h 154"/>
                <a:gd name="T58" fmla="*/ 2147483647 w 110"/>
                <a:gd name="T59" fmla="*/ 2147483647 h 154"/>
                <a:gd name="T60" fmla="*/ 0 w 110"/>
                <a:gd name="T61" fmla="*/ 2147483647 h 154"/>
                <a:gd name="T62" fmla="*/ 2147483647 w 110"/>
                <a:gd name="T63" fmla="*/ 2147483647 h 154"/>
                <a:gd name="T64" fmla="*/ 2147483647 w 110"/>
                <a:gd name="T65" fmla="*/ 0 h 154"/>
                <a:gd name="T66" fmla="*/ 2147483647 w 110"/>
                <a:gd name="T67" fmla="*/ 2147483647 h 154"/>
                <a:gd name="T68" fmla="*/ 2147483647 w 110"/>
                <a:gd name="T69" fmla="*/ 2147483647 h 154"/>
                <a:gd name="T70" fmla="*/ 2147483647 w 110"/>
                <a:gd name="T71" fmla="*/ 2147483647 h 154"/>
                <a:gd name="T72" fmla="*/ 2147483647 w 110"/>
                <a:gd name="T73" fmla="*/ 2147483647 h 154"/>
                <a:gd name="T74" fmla="*/ 2147483647 w 110"/>
                <a:gd name="T75" fmla="*/ 2147483647 h 154"/>
                <a:gd name="T76" fmla="*/ 2147483647 w 110"/>
                <a:gd name="T77" fmla="*/ 2147483647 h 154"/>
                <a:gd name="T78" fmla="*/ 2147483647 w 110"/>
                <a:gd name="T79" fmla="*/ 2147483647 h 1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0"/>
                <a:gd name="T121" fmla="*/ 0 h 154"/>
                <a:gd name="T122" fmla="*/ 110 w 110"/>
                <a:gd name="T123" fmla="*/ 154 h 15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0" h="154">
                  <a:moveTo>
                    <a:pt x="76" y="82"/>
                  </a:moveTo>
                  <a:lnTo>
                    <a:pt x="82" y="86"/>
                  </a:lnTo>
                  <a:lnTo>
                    <a:pt x="88" y="90"/>
                  </a:lnTo>
                  <a:lnTo>
                    <a:pt x="90" y="94"/>
                  </a:lnTo>
                  <a:lnTo>
                    <a:pt x="90" y="100"/>
                  </a:lnTo>
                  <a:lnTo>
                    <a:pt x="90" y="104"/>
                  </a:lnTo>
                  <a:lnTo>
                    <a:pt x="90" y="108"/>
                  </a:lnTo>
                  <a:lnTo>
                    <a:pt x="94" y="106"/>
                  </a:lnTo>
                  <a:lnTo>
                    <a:pt x="104" y="104"/>
                  </a:lnTo>
                  <a:lnTo>
                    <a:pt x="108" y="110"/>
                  </a:lnTo>
                  <a:lnTo>
                    <a:pt x="110" y="114"/>
                  </a:lnTo>
                  <a:lnTo>
                    <a:pt x="108" y="118"/>
                  </a:lnTo>
                  <a:lnTo>
                    <a:pt x="104" y="122"/>
                  </a:lnTo>
                  <a:lnTo>
                    <a:pt x="94" y="128"/>
                  </a:lnTo>
                  <a:lnTo>
                    <a:pt x="94" y="130"/>
                  </a:lnTo>
                  <a:lnTo>
                    <a:pt x="98" y="132"/>
                  </a:lnTo>
                  <a:lnTo>
                    <a:pt x="104" y="134"/>
                  </a:lnTo>
                  <a:lnTo>
                    <a:pt x="102" y="138"/>
                  </a:lnTo>
                  <a:lnTo>
                    <a:pt x="98" y="142"/>
                  </a:lnTo>
                  <a:lnTo>
                    <a:pt x="92" y="144"/>
                  </a:lnTo>
                  <a:lnTo>
                    <a:pt x="82" y="144"/>
                  </a:lnTo>
                  <a:lnTo>
                    <a:pt x="66" y="144"/>
                  </a:lnTo>
                  <a:lnTo>
                    <a:pt x="50" y="144"/>
                  </a:lnTo>
                  <a:lnTo>
                    <a:pt x="40" y="144"/>
                  </a:lnTo>
                  <a:lnTo>
                    <a:pt x="40" y="148"/>
                  </a:lnTo>
                  <a:lnTo>
                    <a:pt x="40" y="152"/>
                  </a:lnTo>
                  <a:lnTo>
                    <a:pt x="34" y="152"/>
                  </a:lnTo>
                  <a:lnTo>
                    <a:pt x="26" y="154"/>
                  </a:lnTo>
                  <a:lnTo>
                    <a:pt x="18" y="154"/>
                  </a:lnTo>
                  <a:lnTo>
                    <a:pt x="12" y="154"/>
                  </a:lnTo>
                  <a:lnTo>
                    <a:pt x="14" y="148"/>
                  </a:lnTo>
                  <a:lnTo>
                    <a:pt x="18" y="144"/>
                  </a:lnTo>
                  <a:lnTo>
                    <a:pt x="24" y="142"/>
                  </a:lnTo>
                  <a:lnTo>
                    <a:pt x="30" y="140"/>
                  </a:lnTo>
                  <a:lnTo>
                    <a:pt x="42" y="136"/>
                  </a:lnTo>
                  <a:lnTo>
                    <a:pt x="46" y="132"/>
                  </a:lnTo>
                  <a:lnTo>
                    <a:pt x="50" y="128"/>
                  </a:lnTo>
                  <a:lnTo>
                    <a:pt x="32" y="126"/>
                  </a:lnTo>
                  <a:lnTo>
                    <a:pt x="24" y="124"/>
                  </a:lnTo>
                  <a:lnTo>
                    <a:pt x="18" y="122"/>
                  </a:lnTo>
                  <a:lnTo>
                    <a:pt x="26" y="114"/>
                  </a:lnTo>
                  <a:lnTo>
                    <a:pt x="36" y="108"/>
                  </a:lnTo>
                  <a:lnTo>
                    <a:pt x="36" y="104"/>
                  </a:lnTo>
                  <a:lnTo>
                    <a:pt x="36" y="100"/>
                  </a:lnTo>
                  <a:lnTo>
                    <a:pt x="38" y="98"/>
                  </a:lnTo>
                  <a:lnTo>
                    <a:pt x="40" y="94"/>
                  </a:lnTo>
                  <a:lnTo>
                    <a:pt x="48" y="90"/>
                  </a:lnTo>
                  <a:lnTo>
                    <a:pt x="42" y="84"/>
                  </a:lnTo>
                  <a:lnTo>
                    <a:pt x="40" y="80"/>
                  </a:lnTo>
                  <a:lnTo>
                    <a:pt x="40" y="76"/>
                  </a:lnTo>
                  <a:lnTo>
                    <a:pt x="40" y="70"/>
                  </a:lnTo>
                  <a:lnTo>
                    <a:pt x="42" y="68"/>
                  </a:lnTo>
                  <a:lnTo>
                    <a:pt x="40" y="62"/>
                  </a:lnTo>
                  <a:lnTo>
                    <a:pt x="38" y="58"/>
                  </a:lnTo>
                  <a:lnTo>
                    <a:pt x="14" y="58"/>
                  </a:lnTo>
                  <a:lnTo>
                    <a:pt x="12" y="56"/>
                  </a:lnTo>
                  <a:lnTo>
                    <a:pt x="12" y="50"/>
                  </a:lnTo>
                  <a:lnTo>
                    <a:pt x="10" y="48"/>
                  </a:lnTo>
                  <a:lnTo>
                    <a:pt x="6" y="46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0" y="28"/>
                  </a:lnTo>
                  <a:lnTo>
                    <a:pt x="10" y="20"/>
                  </a:lnTo>
                  <a:lnTo>
                    <a:pt x="22" y="10"/>
                  </a:lnTo>
                  <a:lnTo>
                    <a:pt x="38" y="4"/>
                  </a:lnTo>
                  <a:lnTo>
                    <a:pt x="50" y="0"/>
                  </a:lnTo>
                  <a:lnTo>
                    <a:pt x="48" y="8"/>
                  </a:lnTo>
                  <a:lnTo>
                    <a:pt x="46" y="12"/>
                  </a:lnTo>
                  <a:lnTo>
                    <a:pt x="42" y="16"/>
                  </a:lnTo>
                  <a:lnTo>
                    <a:pt x="38" y="20"/>
                  </a:lnTo>
                  <a:lnTo>
                    <a:pt x="46" y="22"/>
                  </a:lnTo>
                  <a:lnTo>
                    <a:pt x="54" y="22"/>
                  </a:lnTo>
                  <a:lnTo>
                    <a:pt x="60" y="24"/>
                  </a:lnTo>
                  <a:lnTo>
                    <a:pt x="66" y="26"/>
                  </a:lnTo>
                  <a:lnTo>
                    <a:pt x="58" y="36"/>
                  </a:lnTo>
                  <a:lnTo>
                    <a:pt x="54" y="40"/>
                  </a:lnTo>
                  <a:lnTo>
                    <a:pt x="54" y="46"/>
                  </a:lnTo>
                  <a:lnTo>
                    <a:pt x="56" y="56"/>
                  </a:lnTo>
                  <a:lnTo>
                    <a:pt x="62" y="64"/>
                  </a:lnTo>
                  <a:lnTo>
                    <a:pt x="74" y="82"/>
                  </a:lnTo>
                  <a:lnTo>
                    <a:pt x="76" y="8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08" name="Freeform 167"/>
            <p:cNvSpPr>
              <a:spLocks/>
            </p:cNvSpPr>
            <p:nvPr/>
          </p:nvSpPr>
          <p:spPr bwMode="auto">
            <a:xfrm>
              <a:off x="4429110" y="2984001"/>
              <a:ext cx="88790" cy="99558"/>
            </a:xfrm>
            <a:custGeom>
              <a:avLst/>
              <a:gdLst>
                <a:gd name="T0" fmla="*/ 2147483647 w 60"/>
                <a:gd name="T1" fmla="*/ 2147483647 h 64"/>
                <a:gd name="T2" fmla="*/ 2147483647 w 60"/>
                <a:gd name="T3" fmla="*/ 2147483647 h 64"/>
                <a:gd name="T4" fmla="*/ 2147483647 w 60"/>
                <a:gd name="T5" fmla="*/ 2147483647 h 64"/>
                <a:gd name="T6" fmla="*/ 2147483647 w 60"/>
                <a:gd name="T7" fmla="*/ 0 h 64"/>
                <a:gd name="T8" fmla="*/ 2147483647 w 60"/>
                <a:gd name="T9" fmla="*/ 0 h 64"/>
                <a:gd name="T10" fmla="*/ 2147483647 w 60"/>
                <a:gd name="T11" fmla="*/ 0 h 64"/>
                <a:gd name="T12" fmla="*/ 2147483647 w 60"/>
                <a:gd name="T13" fmla="*/ 2147483647 h 64"/>
                <a:gd name="T14" fmla="*/ 2147483647 w 60"/>
                <a:gd name="T15" fmla="*/ 2147483647 h 64"/>
                <a:gd name="T16" fmla="*/ 2147483647 w 60"/>
                <a:gd name="T17" fmla="*/ 2147483647 h 64"/>
                <a:gd name="T18" fmla="*/ 2147483647 w 60"/>
                <a:gd name="T19" fmla="*/ 2147483647 h 64"/>
                <a:gd name="T20" fmla="*/ 2147483647 w 60"/>
                <a:gd name="T21" fmla="*/ 2147483647 h 64"/>
                <a:gd name="T22" fmla="*/ 2147483647 w 60"/>
                <a:gd name="T23" fmla="*/ 2147483647 h 64"/>
                <a:gd name="T24" fmla="*/ 2147483647 w 60"/>
                <a:gd name="T25" fmla="*/ 2147483647 h 64"/>
                <a:gd name="T26" fmla="*/ 2147483647 w 60"/>
                <a:gd name="T27" fmla="*/ 2147483647 h 64"/>
                <a:gd name="T28" fmla="*/ 2147483647 w 60"/>
                <a:gd name="T29" fmla="*/ 2147483647 h 64"/>
                <a:gd name="T30" fmla="*/ 2147483647 w 60"/>
                <a:gd name="T31" fmla="*/ 2147483647 h 64"/>
                <a:gd name="T32" fmla="*/ 2147483647 w 60"/>
                <a:gd name="T33" fmla="*/ 2147483647 h 64"/>
                <a:gd name="T34" fmla="*/ 2147483647 w 60"/>
                <a:gd name="T35" fmla="*/ 2147483647 h 64"/>
                <a:gd name="T36" fmla="*/ 2147483647 w 60"/>
                <a:gd name="T37" fmla="*/ 2147483647 h 64"/>
                <a:gd name="T38" fmla="*/ 2147483647 w 60"/>
                <a:gd name="T39" fmla="*/ 2147483647 h 64"/>
                <a:gd name="T40" fmla="*/ 2147483647 w 60"/>
                <a:gd name="T41" fmla="*/ 2147483647 h 64"/>
                <a:gd name="T42" fmla="*/ 2147483647 w 60"/>
                <a:gd name="T43" fmla="*/ 2147483647 h 64"/>
                <a:gd name="T44" fmla="*/ 2147483647 w 60"/>
                <a:gd name="T45" fmla="*/ 2147483647 h 64"/>
                <a:gd name="T46" fmla="*/ 2147483647 w 60"/>
                <a:gd name="T47" fmla="*/ 2147483647 h 64"/>
                <a:gd name="T48" fmla="*/ 0 w 60"/>
                <a:gd name="T49" fmla="*/ 2147483647 h 64"/>
                <a:gd name="T50" fmla="*/ 2147483647 w 60"/>
                <a:gd name="T51" fmla="*/ 2147483647 h 64"/>
                <a:gd name="T52" fmla="*/ 2147483647 w 60"/>
                <a:gd name="T53" fmla="*/ 2147483647 h 64"/>
                <a:gd name="T54" fmla="*/ 2147483647 w 60"/>
                <a:gd name="T55" fmla="*/ 2147483647 h 64"/>
                <a:gd name="T56" fmla="*/ 2147483647 w 60"/>
                <a:gd name="T57" fmla="*/ 2147483647 h 64"/>
                <a:gd name="T58" fmla="*/ 2147483647 w 60"/>
                <a:gd name="T59" fmla="*/ 2147483647 h 64"/>
                <a:gd name="T60" fmla="*/ 2147483647 w 60"/>
                <a:gd name="T61" fmla="*/ 2147483647 h 64"/>
                <a:gd name="T62" fmla="*/ 2147483647 w 60"/>
                <a:gd name="T63" fmla="*/ 2147483647 h 64"/>
                <a:gd name="T64" fmla="*/ 2147483647 w 60"/>
                <a:gd name="T65" fmla="*/ 2147483647 h 64"/>
                <a:gd name="T66" fmla="*/ 2147483647 w 60"/>
                <a:gd name="T67" fmla="*/ 2147483647 h 64"/>
                <a:gd name="T68" fmla="*/ 2147483647 w 60"/>
                <a:gd name="T69" fmla="*/ 2147483647 h 64"/>
                <a:gd name="T70" fmla="*/ 2147483647 w 60"/>
                <a:gd name="T71" fmla="*/ 2147483647 h 6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0"/>
                <a:gd name="T109" fmla="*/ 0 h 64"/>
                <a:gd name="T110" fmla="*/ 60 w 60"/>
                <a:gd name="T111" fmla="*/ 64 h 6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0" h="64">
                  <a:moveTo>
                    <a:pt x="32" y="20"/>
                  </a:moveTo>
                  <a:lnTo>
                    <a:pt x="32" y="4"/>
                  </a:lnTo>
                  <a:lnTo>
                    <a:pt x="32" y="2"/>
                  </a:lnTo>
                  <a:lnTo>
                    <a:pt x="34" y="0"/>
                  </a:lnTo>
                  <a:lnTo>
                    <a:pt x="44" y="0"/>
                  </a:lnTo>
                  <a:lnTo>
                    <a:pt x="56" y="0"/>
                  </a:lnTo>
                  <a:lnTo>
                    <a:pt x="60" y="2"/>
                  </a:lnTo>
                  <a:lnTo>
                    <a:pt x="60" y="6"/>
                  </a:lnTo>
                  <a:lnTo>
                    <a:pt x="58" y="14"/>
                  </a:lnTo>
                  <a:lnTo>
                    <a:pt x="54" y="18"/>
                  </a:lnTo>
                  <a:lnTo>
                    <a:pt x="50" y="20"/>
                  </a:lnTo>
                  <a:lnTo>
                    <a:pt x="48" y="24"/>
                  </a:lnTo>
                  <a:lnTo>
                    <a:pt x="50" y="26"/>
                  </a:lnTo>
                  <a:lnTo>
                    <a:pt x="52" y="30"/>
                  </a:lnTo>
                  <a:lnTo>
                    <a:pt x="54" y="32"/>
                  </a:lnTo>
                  <a:lnTo>
                    <a:pt x="56" y="36"/>
                  </a:lnTo>
                  <a:lnTo>
                    <a:pt x="54" y="42"/>
                  </a:lnTo>
                  <a:lnTo>
                    <a:pt x="50" y="46"/>
                  </a:lnTo>
                  <a:lnTo>
                    <a:pt x="38" y="54"/>
                  </a:lnTo>
                  <a:lnTo>
                    <a:pt x="24" y="62"/>
                  </a:lnTo>
                  <a:lnTo>
                    <a:pt x="16" y="64"/>
                  </a:lnTo>
                  <a:lnTo>
                    <a:pt x="10" y="64"/>
                  </a:lnTo>
                  <a:lnTo>
                    <a:pt x="6" y="64"/>
                  </a:lnTo>
                  <a:lnTo>
                    <a:pt x="4" y="62"/>
                  </a:lnTo>
                  <a:lnTo>
                    <a:pt x="0" y="56"/>
                  </a:lnTo>
                  <a:lnTo>
                    <a:pt x="2" y="52"/>
                  </a:lnTo>
                  <a:lnTo>
                    <a:pt x="6" y="48"/>
                  </a:lnTo>
                  <a:lnTo>
                    <a:pt x="14" y="40"/>
                  </a:lnTo>
                  <a:lnTo>
                    <a:pt x="6" y="34"/>
                  </a:lnTo>
                  <a:lnTo>
                    <a:pt x="2" y="30"/>
                  </a:lnTo>
                  <a:lnTo>
                    <a:pt x="6" y="26"/>
                  </a:lnTo>
                  <a:lnTo>
                    <a:pt x="4" y="20"/>
                  </a:lnTo>
                  <a:lnTo>
                    <a:pt x="10" y="18"/>
                  </a:lnTo>
                  <a:lnTo>
                    <a:pt x="20" y="16"/>
                  </a:lnTo>
                  <a:lnTo>
                    <a:pt x="26" y="18"/>
                  </a:lnTo>
                  <a:lnTo>
                    <a:pt x="32" y="2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09" name="Freeform 168"/>
            <p:cNvSpPr>
              <a:spLocks/>
            </p:cNvSpPr>
            <p:nvPr/>
          </p:nvSpPr>
          <p:spPr bwMode="auto">
            <a:xfrm>
              <a:off x="4818861" y="3327809"/>
              <a:ext cx="13837" cy="43805"/>
            </a:xfrm>
            <a:custGeom>
              <a:avLst/>
              <a:gdLst>
                <a:gd name="T0" fmla="*/ 0 w 10"/>
                <a:gd name="T1" fmla="*/ 2147483647 h 28"/>
                <a:gd name="T2" fmla="*/ 0 w 10"/>
                <a:gd name="T3" fmla="*/ 2147483647 h 28"/>
                <a:gd name="T4" fmla="*/ 2147483647 w 10"/>
                <a:gd name="T5" fmla="*/ 2147483647 h 28"/>
                <a:gd name="T6" fmla="*/ 2147483647 w 10"/>
                <a:gd name="T7" fmla="*/ 0 h 28"/>
                <a:gd name="T8" fmla="*/ 2147483647 w 10"/>
                <a:gd name="T9" fmla="*/ 2147483647 h 28"/>
                <a:gd name="T10" fmla="*/ 2147483647 w 10"/>
                <a:gd name="T11" fmla="*/ 2147483647 h 28"/>
                <a:gd name="T12" fmla="*/ 2147483647 w 10"/>
                <a:gd name="T13" fmla="*/ 2147483647 h 28"/>
                <a:gd name="T14" fmla="*/ 0 w 10"/>
                <a:gd name="T15" fmla="*/ 2147483647 h 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28"/>
                <a:gd name="T26" fmla="*/ 10 w 10"/>
                <a:gd name="T27" fmla="*/ 28 h 2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28">
                  <a:moveTo>
                    <a:pt x="0" y="28"/>
                  </a:moveTo>
                  <a:lnTo>
                    <a:pt x="0" y="12"/>
                  </a:lnTo>
                  <a:lnTo>
                    <a:pt x="2" y="6"/>
                  </a:lnTo>
                  <a:lnTo>
                    <a:pt x="6" y="0"/>
                  </a:lnTo>
                  <a:lnTo>
                    <a:pt x="8" y="6"/>
                  </a:lnTo>
                  <a:lnTo>
                    <a:pt x="10" y="10"/>
                  </a:lnTo>
                  <a:lnTo>
                    <a:pt x="10" y="28"/>
                  </a:lnTo>
                  <a:lnTo>
                    <a:pt x="0" y="2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10" name="Freeform 169"/>
            <p:cNvSpPr>
              <a:spLocks/>
            </p:cNvSpPr>
            <p:nvPr/>
          </p:nvSpPr>
          <p:spPr bwMode="auto">
            <a:xfrm>
              <a:off x="4798104" y="3378251"/>
              <a:ext cx="40359" cy="62390"/>
            </a:xfrm>
            <a:custGeom>
              <a:avLst/>
              <a:gdLst>
                <a:gd name="T0" fmla="*/ 2147483647 w 28"/>
                <a:gd name="T1" fmla="*/ 2147483647 h 40"/>
                <a:gd name="T2" fmla="*/ 2147483647 w 28"/>
                <a:gd name="T3" fmla="*/ 2147483647 h 40"/>
                <a:gd name="T4" fmla="*/ 2147483647 w 28"/>
                <a:gd name="T5" fmla="*/ 0 h 40"/>
                <a:gd name="T6" fmla="*/ 2147483647 w 28"/>
                <a:gd name="T7" fmla="*/ 2147483647 h 40"/>
                <a:gd name="T8" fmla="*/ 2147483647 w 28"/>
                <a:gd name="T9" fmla="*/ 2147483647 h 40"/>
                <a:gd name="T10" fmla="*/ 2147483647 w 28"/>
                <a:gd name="T11" fmla="*/ 2147483647 h 40"/>
                <a:gd name="T12" fmla="*/ 2147483647 w 28"/>
                <a:gd name="T13" fmla="*/ 2147483647 h 40"/>
                <a:gd name="T14" fmla="*/ 2147483647 w 28"/>
                <a:gd name="T15" fmla="*/ 2147483647 h 40"/>
                <a:gd name="T16" fmla="*/ 2147483647 w 28"/>
                <a:gd name="T17" fmla="*/ 2147483647 h 40"/>
                <a:gd name="T18" fmla="*/ 2147483647 w 28"/>
                <a:gd name="T19" fmla="*/ 2147483647 h 40"/>
                <a:gd name="T20" fmla="*/ 2147483647 w 28"/>
                <a:gd name="T21" fmla="*/ 2147483647 h 40"/>
                <a:gd name="T22" fmla="*/ 2147483647 w 28"/>
                <a:gd name="T23" fmla="*/ 2147483647 h 40"/>
                <a:gd name="T24" fmla="*/ 2147483647 w 28"/>
                <a:gd name="T25" fmla="*/ 2147483647 h 40"/>
                <a:gd name="T26" fmla="*/ 2147483647 w 28"/>
                <a:gd name="T27" fmla="*/ 2147483647 h 40"/>
                <a:gd name="T28" fmla="*/ 0 w 28"/>
                <a:gd name="T29" fmla="*/ 2147483647 h 40"/>
                <a:gd name="T30" fmla="*/ 2147483647 w 28"/>
                <a:gd name="T31" fmla="*/ 2147483647 h 40"/>
                <a:gd name="T32" fmla="*/ 2147483647 w 28"/>
                <a:gd name="T33" fmla="*/ 2147483647 h 40"/>
                <a:gd name="T34" fmla="*/ 2147483647 w 28"/>
                <a:gd name="T35" fmla="*/ 2147483647 h 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"/>
                <a:gd name="T55" fmla="*/ 0 h 40"/>
                <a:gd name="T56" fmla="*/ 28 w 28"/>
                <a:gd name="T57" fmla="*/ 40 h 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" h="40">
                  <a:moveTo>
                    <a:pt x="12" y="8"/>
                  </a:moveTo>
                  <a:lnTo>
                    <a:pt x="16" y="4"/>
                  </a:lnTo>
                  <a:lnTo>
                    <a:pt x="20" y="0"/>
                  </a:lnTo>
                  <a:lnTo>
                    <a:pt x="24" y="4"/>
                  </a:lnTo>
                  <a:lnTo>
                    <a:pt x="28" y="8"/>
                  </a:lnTo>
                  <a:lnTo>
                    <a:pt x="28" y="34"/>
                  </a:lnTo>
                  <a:lnTo>
                    <a:pt x="24" y="36"/>
                  </a:lnTo>
                  <a:lnTo>
                    <a:pt x="20" y="38"/>
                  </a:lnTo>
                  <a:lnTo>
                    <a:pt x="14" y="40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0" y="14"/>
                  </a:lnTo>
                  <a:lnTo>
                    <a:pt x="4" y="12"/>
                  </a:lnTo>
                  <a:lnTo>
                    <a:pt x="0" y="8"/>
                  </a:lnTo>
                  <a:lnTo>
                    <a:pt x="4" y="6"/>
                  </a:lnTo>
                  <a:lnTo>
                    <a:pt x="8" y="6"/>
                  </a:lnTo>
                  <a:lnTo>
                    <a:pt x="12" y="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11" name="Freeform 170"/>
            <p:cNvSpPr>
              <a:spLocks/>
            </p:cNvSpPr>
            <p:nvPr/>
          </p:nvSpPr>
          <p:spPr bwMode="auto">
            <a:xfrm>
              <a:off x="4904191" y="3465863"/>
              <a:ext cx="58808" cy="38495"/>
            </a:xfrm>
            <a:custGeom>
              <a:avLst/>
              <a:gdLst>
                <a:gd name="T0" fmla="*/ 2147483647 w 41"/>
                <a:gd name="T1" fmla="*/ 2147483647 h 24"/>
                <a:gd name="T2" fmla="*/ 2147483647 w 41"/>
                <a:gd name="T3" fmla="*/ 2147483647 h 24"/>
                <a:gd name="T4" fmla="*/ 2147483647 w 41"/>
                <a:gd name="T5" fmla="*/ 2147483647 h 24"/>
                <a:gd name="T6" fmla="*/ 2147483647 w 41"/>
                <a:gd name="T7" fmla="*/ 2147483647 h 24"/>
                <a:gd name="T8" fmla="*/ 2147483647 w 41"/>
                <a:gd name="T9" fmla="*/ 2147483647 h 24"/>
                <a:gd name="T10" fmla="*/ 2147483647 w 41"/>
                <a:gd name="T11" fmla="*/ 2147483647 h 24"/>
                <a:gd name="T12" fmla="*/ 2147483647 w 41"/>
                <a:gd name="T13" fmla="*/ 2147483647 h 24"/>
                <a:gd name="T14" fmla="*/ 2147483647 w 41"/>
                <a:gd name="T15" fmla="*/ 2147483647 h 24"/>
                <a:gd name="T16" fmla="*/ 0 w 41"/>
                <a:gd name="T17" fmla="*/ 2147483647 h 24"/>
                <a:gd name="T18" fmla="*/ 0 w 41"/>
                <a:gd name="T19" fmla="*/ 2147483647 h 24"/>
                <a:gd name="T20" fmla="*/ 2147483647 w 41"/>
                <a:gd name="T21" fmla="*/ 0 h 24"/>
                <a:gd name="T22" fmla="*/ 2147483647 w 41"/>
                <a:gd name="T23" fmla="*/ 0 h 24"/>
                <a:gd name="T24" fmla="*/ 2147483647 w 41"/>
                <a:gd name="T25" fmla="*/ 2147483647 h 24"/>
                <a:gd name="T26" fmla="*/ 2147483647 w 41"/>
                <a:gd name="T27" fmla="*/ 2147483647 h 24"/>
                <a:gd name="T28" fmla="*/ 2147483647 w 41"/>
                <a:gd name="T29" fmla="*/ 2147483647 h 24"/>
                <a:gd name="T30" fmla="*/ 2147483647 w 41"/>
                <a:gd name="T31" fmla="*/ 0 h 24"/>
                <a:gd name="T32" fmla="*/ 2147483647 w 41"/>
                <a:gd name="T33" fmla="*/ 2147483647 h 24"/>
                <a:gd name="T34" fmla="*/ 2147483647 w 41"/>
                <a:gd name="T35" fmla="*/ 2147483647 h 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1"/>
                <a:gd name="T55" fmla="*/ 0 h 24"/>
                <a:gd name="T56" fmla="*/ 41 w 41"/>
                <a:gd name="T57" fmla="*/ 24 h 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1" h="24">
                  <a:moveTo>
                    <a:pt x="41" y="12"/>
                  </a:moveTo>
                  <a:lnTo>
                    <a:pt x="39" y="16"/>
                  </a:lnTo>
                  <a:lnTo>
                    <a:pt x="39" y="18"/>
                  </a:lnTo>
                  <a:lnTo>
                    <a:pt x="39" y="22"/>
                  </a:lnTo>
                  <a:lnTo>
                    <a:pt x="39" y="24"/>
                  </a:lnTo>
                  <a:lnTo>
                    <a:pt x="31" y="22"/>
                  </a:lnTo>
                  <a:lnTo>
                    <a:pt x="17" y="16"/>
                  </a:lnTo>
                  <a:lnTo>
                    <a:pt x="4" y="10"/>
                  </a:lnTo>
                  <a:lnTo>
                    <a:pt x="0" y="6"/>
                  </a:lnTo>
                  <a:lnTo>
                    <a:pt x="0" y="2"/>
                  </a:lnTo>
                  <a:lnTo>
                    <a:pt x="2" y="0"/>
                  </a:lnTo>
                  <a:lnTo>
                    <a:pt x="9" y="0"/>
                  </a:lnTo>
                  <a:lnTo>
                    <a:pt x="19" y="2"/>
                  </a:lnTo>
                  <a:lnTo>
                    <a:pt x="27" y="4"/>
                  </a:lnTo>
                  <a:lnTo>
                    <a:pt x="33" y="2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12" name="Freeform 171"/>
            <p:cNvSpPr>
              <a:spLocks/>
            </p:cNvSpPr>
            <p:nvPr/>
          </p:nvSpPr>
          <p:spPr bwMode="auto">
            <a:xfrm>
              <a:off x="4832698" y="2952143"/>
              <a:ext cx="34594" cy="45133"/>
            </a:xfrm>
            <a:custGeom>
              <a:avLst/>
              <a:gdLst>
                <a:gd name="T0" fmla="*/ 2147483647 w 24"/>
                <a:gd name="T1" fmla="*/ 2147483647 h 30"/>
                <a:gd name="T2" fmla="*/ 2147483647 w 24"/>
                <a:gd name="T3" fmla="*/ 2147483647 h 30"/>
                <a:gd name="T4" fmla="*/ 2147483647 w 24"/>
                <a:gd name="T5" fmla="*/ 2147483647 h 30"/>
                <a:gd name="T6" fmla="*/ 2147483647 w 24"/>
                <a:gd name="T7" fmla="*/ 2147483647 h 30"/>
                <a:gd name="T8" fmla="*/ 2147483647 w 24"/>
                <a:gd name="T9" fmla="*/ 2147483647 h 30"/>
                <a:gd name="T10" fmla="*/ 2147483647 w 24"/>
                <a:gd name="T11" fmla="*/ 2147483647 h 30"/>
                <a:gd name="T12" fmla="*/ 2147483647 w 24"/>
                <a:gd name="T13" fmla="*/ 2147483647 h 30"/>
                <a:gd name="T14" fmla="*/ 2147483647 w 24"/>
                <a:gd name="T15" fmla="*/ 2147483647 h 30"/>
                <a:gd name="T16" fmla="*/ 2147483647 w 24"/>
                <a:gd name="T17" fmla="*/ 2147483647 h 30"/>
                <a:gd name="T18" fmla="*/ 2147483647 w 24"/>
                <a:gd name="T19" fmla="*/ 2147483647 h 30"/>
                <a:gd name="T20" fmla="*/ 2147483647 w 24"/>
                <a:gd name="T21" fmla="*/ 2147483647 h 30"/>
                <a:gd name="T22" fmla="*/ 2147483647 w 24"/>
                <a:gd name="T23" fmla="*/ 2147483647 h 30"/>
                <a:gd name="T24" fmla="*/ 2147483647 w 24"/>
                <a:gd name="T25" fmla="*/ 2147483647 h 30"/>
                <a:gd name="T26" fmla="*/ 2147483647 w 24"/>
                <a:gd name="T27" fmla="*/ 2147483647 h 30"/>
                <a:gd name="T28" fmla="*/ 0 w 24"/>
                <a:gd name="T29" fmla="*/ 2147483647 h 30"/>
                <a:gd name="T30" fmla="*/ 0 w 24"/>
                <a:gd name="T31" fmla="*/ 2147483647 h 30"/>
                <a:gd name="T32" fmla="*/ 2147483647 w 24"/>
                <a:gd name="T33" fmla="*/ 2147483647 h 30"/>
                <a:gd name="T34" fmla="*/ 2147483647 w 24"/>
                <a:gd name="T35" fmla="*/ 0 h 30"/>
                <a:gd name="T36" fmla="*/ 2147483647 w 24"/>
                <a:gd name="T37" fmla="*/ 0 h 30"/>
                <a:gd name="T38" fmla="*/ 2147483647 w 24"/>
                <a:gd name="T39" fmla="*/ 0 h 30"/>
                <a:gd name="T40" fmla="*/ 2147483647 w 24"/>
                <a:gd name="T41" fmla="*/ 2147483647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"/>
                <a:gd name="T64" fmla="*/ 0 h 30"/>
                <a:gd name="T65" fmla="*/ 24 w 24"/>
                <a:gd name="T66" fmla="*/ 30 h 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" h="30">
                  <a:moveTo>
                    <a:pt x="12" y="4"/>
                  </a:moveTo>
                  <a:lnTo>
                    <a:pt x="12" y="12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24" y="16"/>
                  </a:lnTo>
                  <a:lnTo>
                    <a:pt x="22" y="20"/>
                  </a:lnTo>
                  <a:lnTo>
                    <a:pt x="18" y="26"/>
                  </a:lnTo>
                  <a:lnTo>
                    <a:pt x="16" y="30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2" y="24"/>
                  </a:lnTo>
                  <a:lnTo>
                    <a:pt x="10" y="20"/>
                  </a:lnTo>
                  <a:lnTo>
                    <a:pt x="6" y="14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2" y="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13" name="Freeform 172"/>
            <p:cNvSpPr>
              <a:spLocks/>
            </p:cNvSpPr>
            <p:nvPr/>
          </p:nvSpPr>
          <p:spPr bwMode="auto">
            <a:xfrm>
              <a:off x="4832698" y="2618954"/>
              <a:ext cx="217938" cy="357082"/>
            </a:xfrm>
            <a:custGeom>
              <a:avLst/>
              <a:gdLst>
                <a:gd name="T0" fmla="*/ 2147483647 w 149"/>
                <a:gd name="T1" fmla="*/ 2147483647 h 224"/>
                <a:gd name="T2" fmla="*/ 2147483647 w 149"/>
                <a:gd name="T3" fmla="*/ 2147483647 h 224"/>
                <a:gd name="T4" fmla="*/ 2147483647 w 149"/>
                <a:gd name="T5" fmla="*/ 2147483647 h 224"/>
                <a:gd name="T6" fmla="*/ 2147483647 w 149"/>
                <a:gd name="T7" fmla="*/ 2147483647 h 224"/>
                <a:gd name="T8" fmla="*/ 2147483647 w 149"/>
                <a:gd name="T9" fmla="*/ 2147483647 h 224"/>
                <a:gd name="T10" fmla="*/ 2147483647 w 149"/>
                <a:gd name="T11" fmla="*/ 2147483647 h 224"/>
                <a:gd name="T12" fmla="*/ 2147483647 w 149"/>
                <a:gd name="T13" fmla="*/ 2147483647 h 224"/>
                <a:gd name="T14" fmla="*/ 2147483647 w 149"/>
                <a:gd name="T15" fmla="*/ 2147483647 h 224"/>
                <a:gd name="T16" fmla="*/ 2147483647 w 149"/>
                <a:gd name="T17" fmla="*/ 2147483647 h 224"/>
                <a:gd name="T18" fmla="*/ 2147483647 w 149"/>
                <a:gd name="T19" fmla="*/ 2147483647 h 224"/>
                <a:gd name="T20" fmla="*/ 2147483647 w 149"/>
                <a:gd name="T21" fmla="*/ 2147483647 h 224"/>
                <a:gd name="T22" fmla="*/ 2147483647 w 149"/>
                <a:gd name="T23" fmla="*/ 2147483647 h 224"/>
                <a:gd name="T24" fmla="*/ 2147483647 w 149"/>
                <a:gd name="T25" fmla="*/ 2147483647 h 224"/>
                <a:gd name="T26" fmla="*/ 2147483647 w 149"/>
                <a:gd name="T27" fmla="*/ 2147483647 h 224"/>
                <a:gd name="T28" fmla="*/ 2147483647 w 149"/>
                <a:gd name="T29" fmla="*/ 2147483647 h 224"/>
                <a:gd name="T30" fmla="*/ 2147483647 w 149"/>
                <a:gd name="T31" fmla="*/ 2147483647 h 224"/>
                <a:gd name="T32" fmla="*/ 0 w 149"/>
                <a:gd name="T33" fmla="*/ 2147483647 h 224"/>
                <a:gd name="T34" fmla="*/ 2147483647 w 149"/>
                <a:gd name="T35" fmla="*/ 2147483647 h 224"/>
                <a:gd name="T36" fmla="*/ 2147483647 w 149"/>
                <a:gd name="T37" fmla="*/ 2147483647 h 224"/>
                <a:gd name="T38" fmla="*/ 2147483647 w 149"/>
                <a:gd name="T39" fmla="*/ 2147483647 h 224"/>
                <a:gd name="T40" fmla="*/ 2147483647 w 149"/>
                <a:gd name="T41" fmla="*/ 2147483647 h 224"/>
                <a:gd name="T42" fmla="*/ 2147483647 w 149"/>
                <a:gd name="T43" fmla="*/ 2147483647 h 224"/>
                <a:gd name="T44" fmla="*/ 2147483647 w 149"/>
                <a:gd name="T45" fmla="*/ 2147483647 h 224"/>
                <a:gd name="T46" fmla="*/ 2147483647 w 149"/>
                <a:gd name="T47" fmla="*/ 2147483647 h 224"/>
                <a:gd name="T48" fmla="*/ 2147483647 w 149"/>
                <a:gd name="T49" fmla="*/ 2147483647 h 224"/>
                <a:gd name="T50" fmla="*/ 2147483647 w 149"/>
                <a:gd name="T51" fmla="*/ 2147483647 h 224"/>
                <a:gd name="T52" fmla="*/ 2147483647 w 149"/>
                <a:gd name="T53" fmla="*/ 2147483647 h 224"/>
                <a:gd name="T54" fmla="*/ 2147483647 w 149"/>
                <a:gd name="T55" fmla="*/ 2147483647 h 224"/>
                <a:gd name="T56" fmla="*/ 2147483647 w 149"/>
                <a:gd name="T57" fmla="*/ 2147483647 h 224"/>
                <a:gd name="T58" fmla="*/ 2147483647 w 149"/>
                <a:gd name="T59" fmla="*/ 2147483647 h 224"/>
                <a:gd name="T60" fmla="*/ 2147483647 w 149"/>
                <a:gd name="T61" fmla="*/ 2147483647 h 224"/>
                <a:gd name="T62" fmla="*/ 2147483647 w 149"/>
                <a:gd name="T63" fmla="*/ 2147483647 h 224"/>
                <a:gd name="T64" fmla="*/ 2147483647 w 149"/>
                <a:gd name="T65" fmla="*/ 2147483647 h 224"/>
                <a:gd name="T66" fmla="*/ 2147483647 w 149"/>
                <a:gd name="T67" fmla="*/ 2147483647 h 224"/>
                <a:gd name="T68" fmla="*/ 2147483647 w 149"/>
                <a:gd name="T69" fmla="*/ 2147483647 h 224"/>
                <a:gd name="T70" fmla="*/ 2147483647 w 149"/>
                <a:gd name="T71" fmla="*/ 2147483647 h 224"/>
                <a:gd name="T72" fmla="*/ 2147483647 w 149"/>
                <a:gd name="T73" fmla="*/ 2147483647 h 224"/>
                <a:gd name="T74" fmla="*/ 2147483647 w 149"/>
                <a:gd name="T75" fmla="*/ 2147483647 h 224"/>
                <a:gd name="T76" fmla="*/ 2147483647 w 149"/>
                <a:gd name="T77" fmla="*/ 2147483647 h 224"/>
                <a:gd name="T78" fmla="*/ 2147483647 w 149"/>
                <a:gd name="T79" fmla="*/ 2147483647 h 224"/>
                <a:gd name="T80" fmla="*/ 2147483647 w 149"/>
                <a:gd name="T81" fmla="*/ 2147483647 h 2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49"/>
                <a:gd name="T124" fmla="*/ 0 h 224"/>
                <a:gd name="T125" fmla="*/ 149 w 149"/>
                <a:gd name="T126" fmla="*/ 224 h 2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49" h="224">
                  <a:moveTo>
                    <a:pt x="149" y="56"/>
                  </a:moveTo>
                  <a:lnTo>
                    <a:pt x="145" y="44"/>
                  </a:lnTo>
                  <a:lnTo>
                    <a:pt x="143" y="36"/>
                  </a:lnTo>
                  <a:lnTo>
                    <a:pt x="141" y="28"/>
                  </a:lnTo>
                  <a:lnTo>
                    <a:pt x="137" y="16"/>
                  </a:lnTo>
                  <a:lnTo>
                    <a:pt x="131" y="10"/>
                  </a:lnTo>
                  <a:lnTo>
                    <a:pt x="121" y="8"/>
                  </a:lnTo>
                  <a:lnTo>
                    <a:pt x="113" y="4"/>
                  </a:lnTo>
                  <a:lnTo>
                    <a:pt x="105" y="0"/>
                  </a:lnTo>
                  <a:lnTo>
                    <a:pt x="97" y="4"/>
                  </a:lnTo>
                  <a:lnTo>
                    <a:pt x="89" y="6"/>
                  </a:lnTo>
                  <a:lnTo>
                    <a:pt x="77" y="6"/>
                  </a:lnTo>
                  <a:lnTo>
                    <a:pt x="65" y="8"/>
                  </a:lnTo>
                  <a:lnTo>
                    <a:pt x="59" y="12"/>
                  </a:lnTo>
                  <a:lnTo>
                    <a:pt x="50" y="22"/>
                  </a:lnTo>
                  <a:lnTo>
                    <a:pt x="42" y="32"/>
                  </a:lnTo>
                  <a:lnTo>
                    <a:pt x="36" y="42"/>
                  </a:lnTo>
                  <a:lnTo>
                    <a:pt x="32" y="54"/>
                  </a:lnTo>
                  <a:lnTo>
                    <a:pt x="30" y="64"/>
                  </a:lnTo>
                  <a:lnTo>
                    <a:pt x="30" y="76"/>
                  </a:lnTo>
                  <a:lnTo>
                    <a:pt x="22" y="76"/>
                  </a:lnTo>
                  <a:lnTo>
                    <a:pt x="12" y="76"/>
                  </a:lnTo>
                  <a:lnTo>
                    <a:pt x="8" y="78"/>
                  </a:lnTo>
                  <a:lnTo>
                    <a:pt x="6" y="82"/>
                  </a:lnTo>
                  <a:lnTo>
                    <a:pt x="4" y="86"/>
                  </a:lnTo>
                  <a:lnTo>
                    <a:pt x="4" y="90"/>
                  </a:lnTo>
                  <a:lnTo>
                    <a:pt x="4" y="98"/>
                  </a:lnTo>
                  <a:lnTo>
                    <a:pt x="8" y="108"/>
                  </a:lnTo>
                  <a:lnTo>
                    <a:pt x="12" y="122"/>
                  </a:lnTo>
                  <a:lnTo>
                    <a:pt x="12" y="130"/>
                  </a:lnTo>
                  <a:lnTo>
                    <a:pt x="12" y="132"/>
                  </a:lnTo>
                  <a:lnTo>
                    <a:pt x="14" y="134"/>
                  </a:lnTo>
                  <a:lnTo>
                    <a:pt x="20" y="138"/>
                  </a:lnTo>
                  <a:lnTo>
                    <a:pt x="0" y="168"/>
                  </a:lnTo>
                  <a:lnTo>
                    <a:pt x="4" y="172"/>
                  </a:lnTo>
                  <a:lnTo>
                    <a:pt x="14" y="182"/>
                  </a:lnTo>
                  <a:lnTo>
                    <a:pt x="28" y="202"/>
                  </a:lnTo>
                  <a:lnTo>
                    <a:pt x="30" y="204"/>
                  </a:lnTo>
                  <a:lnTo>
                    <a:pt x="30" y="208"/>
                  </a:lnTo>
                  <a:lnTo>
                    <a:pt x="28" y="216"/>
                  </a:lnTo>
                  <a:lnTo>
                    <a:pt x="30" y="218"/>
                  </a:lnTo>
                  <a:lnTo>
                    <a:pt x="30" y="222"/>
                  </a:lnTo>
                  <a:lnTo>
                    <a:pt x="32" y="224"/>
                  </a:lnTo>
                  <a:lnTo>
                    <a:pt x="38" y="224"/>
                  </a:lnTo>
                  <a:lnTo>
                    <a:pt x="50" y="224"/>
                  </a:lnTo>
                  <a:lnTo>
                    <a:pt x="52" y="216"/>
                  </a:lnTo>
                  <a:lnTo>
                    <a:pt x="57" y="214"/>
                  </a:lnTo>
                  <a:lnTo>
                    <a:pt x="63" y="212"/>
                  </a:lnTo>
                  <a:lnTo>
                    <a:pt x="73" y="212"/>
                  </a:lnTo>
                  <a:lnTo>
                    <a:pt x="73" y="208"/>
                  </a:lnTo>
                  <a:lnTo>
                    <a:pt x="79" y="208"/>
                  </a:lnTo>
                  <a:lnTo>
                    <a:pt x="81" y="204"/>
                  </a:lnTo>
                  <a:lnTo>
                    <a:pt x="81" y="200"/>
                  </a:lnTo>
                  <a:lnTo>
                    <a:pt x="83" y="200"/>
                  </a:lnTo>
                  <a:lnTo>
                    <a:pt x="79" y="196"/>
                  </a:lnTo>
                  <a:lnTo>
                    <a:pt x="79" y="170"/>
                  </a:lnTo>
                  <a:lnTo>
                    <a:pt x="85" y="166"/>
                  </a:lnTo>
                  <a:lnTo>
                    <a:pt x="89" y="164"/>
                  </a:lnTo>
                  <a:lnTo>
                    <a:pt x="95" y="160"/>
                  </a:lnTo>
                  <a:lnTo>
                    <a:pt x="99" y="156"/>
                  </a:lnTo>
                  <a:lnTo>
                    <a:pt x="79" y="156"/>
                  </a:lnTo>
                  <a:lnTo>
                    <a:pt x="95" y="154"/>
                  </a:lnTo>
                  <a:lnTo>
                    <a:pt x="101" y="152"/>
                  </a:lnTo>
                  <a:lnTo>
                    <a:pt x="105" y="150"/>
                  </a:lnTo>
                  <a:lnTo>
                    <a:pt x="105" y="146"/>
                  </a:lnTo>
                  <a:lnTo>
                    <a:pt x="87" y="140"/>
                  </a:lnTo>
                  <a:lnTo>
                    <a:pt x="81" y="134"/>
                  </a:lnTo>
                  <a:lnTo>
                    <a:pt x="79" y="130"/>
                  </a:lnTo>
                  <a:lnTo>
                    <a:pt x="77" y="124"/>
                  </a:lnTo>
                  <a:lnTo>
                    <a:pt x="79" y="114"/>
                  </a:lnTo>
                  <a:lnTo>
                    <a:pt x="85" y="104"/>
                  </a:lnTo>
                  <a:lnTo>
                    <a:pt x="91" y="98"/>
                  </a:lnTo>
                  <a:lnTo>
                    <a:pt x="99" y="92"/>
                  </a:lnTo>
                  <a:lnTo>
                    <a:pt x="113" y="84"/>
                  </a:lnTo>
                  <a:lnTo>
                    <a:pt x="119" y="78"/>
                  </a:lnTo>
                  <a:lnTo>
                    <a:pt x="121" y="72"/>
                  </a:lnTo>
                  <a:lnTo>
                    <a:pt x="121" y="66"/>
                  </a:lnTo>
                  <a:lnTo>
                    <a:pt x="121" y="62"/>
                  </a:lnTo>
                  <a:lnTo>
                    <a:pt x="123" y="60"/>
                  </a:lnTo>
                  <a:lnTo>
                    <a:pt x="129" y="58"/>
                  </a:lnTo>
                  <a:lnTo>
                    <a:pt x="137" y="56"/>
                  </a:lnTo>
                  <a:lnTo>
                    <a:pt x="141" y="56"/>
                  </a:lnTo>
                  <a:lnTo>
                    <a:pt x="149" y="5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14" name="Freeform 173"/>
            <p:cNvSpPr>
              <a:spLocks/>
            </p:cNvSpPr>
            <p:nvPr/>
          </p:nvSpPr>
          <p:spPr bwMode="auto">
            <a:xfrm>
              <a:off x="4721999" y="2567185"/>
              <a:ext cx="430110" cy="339826"/>
            </a:xfrm>
            <a:custGeom>
              <a:avLst/>
              <a:gdLst>
                <a:gd name="T0" fmla="*/ 2147483647 w 295"/>
                <a:gd name="T1" fmla="*/ 2147483647 h 214"/>
                <a:gd name="T2" fmla="*/ 2147483647 w 295"/>
                <a:gd name="T3" fmla="*/ 2147483647 h 214"/>
                <a:gd name="T4" fmla="*/ 2147483647 w 295"/>
                <a:gd name="T5" fmla="*/ 2147483647 h 214"/>
                <a:gd name="T6" fmla="*/ 2147483647 w 295"/>
                <a:gd name="T7" fmla="*/ 2147483647 h 214"/>
                <a:gd name="T8" fmla="*/ 2147483647 w 295"/>
                <a:gd name="T9" fmla="*/ 2147483647 h 214"/>
                <a:gd name="T10" fmla="*/ 2147483647 w 295"/>
                <a:gd name="T11" fmla="*/ 2147483647 h 214"/>
                <a:gd name="T12" fmla="*/ 2147483647 w 295"/>
                <a:gd name="T13" fmla="*/ 2147483647 h 214"/>
                <a:gd name="T14" fmla="*/ 2147483647 w 295"/>
                <a:gd name="T15" fmla="*/ 2147483647 h 214"/>
                <a:gd name="T16" fmla="*/ 2147483647 w 295"/>
                <a:gd name="T17" fmla="*/ 2147483647 h 214"/>
                <a:gd name="T18" fmla="*/ 2147483647 w 295"/>
                <a:gd name="T19" fmla="*/ 2147483647 h 214"/>
                <a:gd name="T20" fmla="*/ 2147483647 w 295"/>
                <a:gd name="T21" fmla="*/ 2147483647 h 214"/>
                <a:gd name="T22" fmla="*/ 2147483647 w 295"/>
                <a:gd name="T23" fmla="*/ 2147483647 h 214"/>
                <a:gd name="T24" fmla="*/ 2147483647 w 295"/>
                <a:gd name="T25" fmla="*/ 2147483647 h 214"/>
                <a:gd name="T26" fmla="*/ 2147483647 w 295"/>
                <a:gd name="T27" fmla="*/ 2147483647 h 214"/>
                <a:gd name="T28" fmla="*/ 2147483647 w 295"/>
                <a:gd name="T29" fmla="*/ 2147483647 h 214"/>
                <a:gd name="T30" fmla="*/ 2147483647 w 295"/>
                <a:gd name="T31" fmla="*/ 2147483647 h 214"/>
                <a:gd name="T32" fmla="*/ 2147483647 w 295"/>
                <a:gd name="T33" fmla="*/ 2147483647 h 214"/>
                <a:gd name="T34" fmla="*/ 2147483647 w 295"/>
                <a:gd name="T35" fmla="*/ 2147483647 h 214"/>
                <a:gd name="T36" fmla="*/ 2147483647 w 295"/>
                <a:gd name="T37" fmla="*/ 2147483647 h 214"/>
                <a:gd name="T38" fmla="*/ 2147483647 w 295"/>
                <a:gd name="T39" fmla="*/ 2147483647 h 214"/>
                <a:gd name="T40" fmla="*/ 2147483647 w 295"/>
                <a:gd name="T41" fmla="*/ 2147483647 h 214"/>
                <a:gd name="T42" fmla="*/ 2147483647 w 295"/>
                <a:gd name="T43" fmla="*/ 2147483647 h 214"/>
                <a:gd name="T44" fmla="*/ 0 w 295"/>
                <a:gd name="T45" fmla="*/ 2147483647 h 214"/>
                <a:gd name="T46" fmla="*/ 2147483647 w 295"/>
                <a:gd name="T47" fmla="*/ 2147483647 h 214"/>
                <a:gd name="T48" fmla="*/ 2147483647 w 295"/>
                <a:gd name="T49" fmla="*/ 2147483647 h 214"/>
                <a:gd name="T50" fmla="*/ 2147483647 w 295"/>
                <a:gd name="T51" fmla="*/ 2147483647 h 214"/>
                <a:gd name="T52" fmla="*/ 2147483647 w 295"/>
                <a:gd name="T53" fmla="*/ 2147483647 h 214"/>
                <a:gd name="T54" fmla="*/ 2147483647 w 295"/>
                <a:gd name="T55" fmla="*/ 2147483647 h 214"/>
                <a:gd name="T56" fmla="*/ 2147483647 w 295"/>
                <a:gd name="T57" fmla="*/ 2147483647 h 214"/>
                <a:gd name="T58" fmla="*/ 2147483647 w 295"/>
                <a:gd name="T59" fmla="*/ 2147483647 h 214"/>
                <a:gd name="T60" fmla="*/ 2147483647 w 295"/>
                <a:gd name="T61" fmla="*/ 2147483647 h 214"/>
                <a:gd name="T62" fmla="*/ 2147483647 w 295"/>
                <a:gd name="T63" fmla="*/ 2147483647 h 214"/>
                <a:gd name="T64" fmla="*/ 2147483647 w 295"/>
                <a:gd name="T65" fmla="*/ 2147483647 h 214"/>
                <a:gd name="T66" fmla="*/ 2147483647 w 295"/>
                <a:gd name="T67" fmla="*/ 2147483647 h 214"/>
                <a:gd name="T68" fmla="*/ 2147483647 w 295"/>
                <a:gd name="T69" fmla="*/ 2147483647 h 214"/>
                <a:gd name="T70" fmla="*/ 2147483647 w 295"/>
                <a:gd name="T71" fmla="*/ 2147483647 h 214"/>
                <a:gd name="T72" fmla="*/ 2147483647 w 295"/>
                <a:gd name="T73" fmla="*/ 2147483647 h 214"/>
                <a:gd name="T74" fmla="*/ 2147483647 w 295"/>
                <a:gd name="T75" fmla="*/ 2147483647 h 214"/>
                <a:gd name="T76" fmla="*/ 2147483647 w 295"/>
                <a:gd name="T77" fmla="*/ 2147483647 h 214"/>
                <a:gd name="T78" fmla="*/ 2147483647 w 295"/>
                <a:gd name="T79" fmla="*/ 2147483647 h 214"/>
                <a:gd name="T80" fmla="*/ 2147483647 w 295"/>
                <a:gd name="T81" fmla="*/ 2147483647 h 214"/>
                <a:gd name="T82" fmla="*/ 2147483647 w 295"/>
                <a:gd name="T83" fmla="*/ 0 h 214"/>
                <a:gd name="T84" fmla="*/ 2147483647 w 295"/>
                <a:gd name="T85" fmla="*/ 2147483647 h 214"/>
                <a:gd name="T86" fmla="*/ 2147483647 w 295"/>
                <a:gd name="T87" fmla="*/ 2147483647 h 214"/>
                <a:gd name="T88" fmla="*/ 2147483647 w 295"/>
                <a:gd name="T89" fmla="*/ 2147483647 h 214"/>
                <a:gd name="T90" fmla="*/ 2147483647 w 295"/>
                <a:gd name="T91" fmla="*/ 2147483647 h 214"/>
                <a:gd name="T92" fmla="*/ 2147483647 w 295"/>
                <a:gd name="T93" fmla="*/ 2147483647 h 214"/>
                <a:gd name="T94" fmla="*/ 2147483647 w 295"/>
                <a:gd name="T95" fmla="*/ 2147483647 h 21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95"/>
                <a:gd name="T145" fmla="*/ 0 h 214"/>
                <a:gd name="T146" fmla="*/ 295 w 295"/>
                <a:gd name="T147" fmla="*/ 214 h 21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95" h="214">
                  <a:moveTo>
                    <a:pt x="285" y="28"/>
                  </a:moveTo>
                  <a:lnTo>
                    <a:pt x="277" y="24"/>
                  </a:lnTo>
                  <a:lnTo>
                    <a:pt x="271" y="20"/>
                  </a:lnTo>
                  <a:lnTo>
                    <a:pt x="263" y="16"/>
                  </a:lnTo>
                  <a:lnTo>
                    <a:pt x="251" y="14"/>
                  </a:lnTo>
                  <a:lnTo>
                    <a:pt x="245" y="16"/>
                  </a:lnTo>
                  <a:lnTo>
                    <a:pt x="243" y="18"/>
                  </a:lnTo>
                  <a:lnTo>
                    <a:pt x="241" y="22"/>
                  </a:lnTo>
                  <a:lnTo>
                    <a:pt x="241" y="28"/>
                  </a:lnTo>
                  <a:lnTo>
                    <a:pt x="239" y="32"/>
                  </a:lnTo>
                  <a:lnTo>
                    <a:pt x="237" y="36"/>
                  </a:lnTo>
                  <a:lnTo>
                    <a:pt x="233" y="40"/>
                  </a:lnTo>
                  <a:lnTo>
                    <a:pt x="227" y="40"/>
                  </a:lnTo>
                  <a:lnTo>
                    <a:pt x="217" y="38"/>
                  </a:lnTo>
                  <a:lnTo>
                    <a:pt x="207" y="34"/>
                  </a:lnTo>
                  <a:lnTo>
                    <a:pt x="197" y="32"/>
                  </a:lnTo>
                  <a:lnTo>
                    <a:pt x="189" y="30"/>
                  </a:lnTo>
                  <a:lnTo>
                    <a:pt x="187" y="30"/>
                  </a:lnTo>
                  <a:lnTo>
                    <a:pt x="185" y="30"/>
                  </a:lnTo>
                  <a:lnTo>
                    <a:pt x="181" y="32"/>
                  </a:lnTo>
                  <a:lnTo>
                    <a:pt x="173" y="36"/>
                  </a:lnTo>
                  <a:lnTo>
                    <a:pt x="165" y="38"/>
                  </a:lnTo>
                  <a:lnTo>
                    <a:pt x="153" y="38"/>
                  </a:lnTo>
                  <a:lnTo>
                    <a:pt x="141" y="40"/>
                  </a:lnTo>
                  <a:lnTo>
                    <a:pt x="135" y="44"/>
                  </a:lnTo>
                  <a:lnTo>
                    <a:pt x="126" y="54"/>
                  </a:lnTo>
                  <a:lnTo>
                    <a:pt x="118" y="64"/>
                  </a:lnTo>
                  <a:lnTo>
                    <a:pt x="112" y="74"/>
                  </a:lnTo>
                  <a:lnTo>
                    <a:pt x="108" y="86"/>
                  </a:lnTo>
                  <a:lnTo>
                    <a:pt x="106" y="96"/>
                  </a:lnTo>
                  <a:lnTo>
                    <a:pt x="106" y="108"/>
                  </a:lnTo>
                  <a:lnTo>
                    <a:pt x="98" y="108"/>
                  </a:lnTo>
                  <a:lnTo>
                    <a:pt x="88" y="108"/>
                  </a:lnTo>
                  <a:lnTo>
                    <a:pt x="84" y="110"/>
                  </a:lnTo>
                  <a:lnTo>
                    <a:pt x="82" y="114"/>
                  </a:lnTo>
                  <a:lnTo>
                    <a:pt x="80" y="118"/>
                  </a:lnTo>
                  <a:lnTo>
                    <a:pt x="80" y="122"/>
                  </a:lnTo>
                  <a:lnTo>
                    <a:pt x="80" y="130"/>
                  </a:lnTo>
                  <a:lnTo>
                    <a:pt x="84" y="140"/>
                  </a:lnTo>
                  <a:lnTo>
                    <a:pt x="88" y="154"/>
                  </a:lnTo>
                  <a:lnTo>
                    <a:pt x="88" y="162"/>
                  </a:lnTo>
                  <a:lnTo>
                    <a:pt x="88" y="164"/>
                  </a:lnTo>
                  <a:lnTo>
                    <a:pt x="90" y="166"/>
                  </a:lnTo>
                  <a:lnTo>
                    <a:pt x="96" y="170"/>
                  </a:lnTo>
                  <a:lnTo>
                    <a:pt x="76" y="200"/>
                  </a:lnTo>
                  <a:lnTo>
                    <a:pt x="70" y="198"/>
                  </a:lnTo>
                  <a:lnTo>
                    <a:pt x="68" y="196"/>
                  </a:lnTo>
                  <a:lnTo>
                    <a:pt x="64" y="188"/>
                  </a:lnTo>
                  <a:lnTo>
                    <a:pt x="62" y="192"/>
                  </a:lnTo>
                  <a:lnTo>
                    <a:pt x="62" y="196"/>
                  </a:lnTo>
                  <a:lnTo>
                    <a:pt x="50" y="206"/>
                  </a:lnTo>
                  <a:lnTo>
                    <a:pt x="42" y="210"/>
                  </a:lnTo>
                  <a:lnTo>
                    <a:pt x="36" y="214"/>
                  </a:lnTo>
                  <a:lnTo>
                    <a:pt x="26" y="212"/>
                  </a:lnTo>
                  <a:lnTo>
                    <a:pt x="18" y="208"/>
                  </a:lnTo>
                  <a:lnTo>
                    <a:pt x="10" y="204"/>
                  </a:lnTo>
                  <a:lnTo>
                    <a:pt x="8" y="202"/>
                  </a:lnTo>
                  <a:lnTo>
                    <a:pt x="8" y="200"/>
                  </a:lnTo>
                  <a:lnTo>
                    <a:pt x="10" y="196"/>
                  </a:lnTo>
                  <a:lnTo>
                    <a:pt x="12" y="194"/>
                  </a:lnTo>
                  <a:lnTo>
                    <a:pt x="6" y="192"/>
                  </a:lnTo>
                  <a:lnTo>
                    <a:pt x="2" y="190"/>
                  </a:lnTo>
                  <a:lnTo>
                    <a:pt x="2" y="188"/>
                  </a:lnTo>
                  <a:lnTo>
                    <a:pt x="2" y="184"/>
                  </a:lnTo>
                  <a:lnTo>
                    <a:pt x="4" y="178"/>
                  </a:lnTo>
                  <a:lnTo>
                    <a:pt x="8" y="174"/>
                  </a:lnTo>
                  <a:lnTo>
                    <a:pt x="4" y="168"/>
                  </a:lnTo>
                  <a:lnTo>
                    <a:pt x="2" y="160"/>
                  </a:lnTo>
                  <a:lnTo>
                    <a:pt x="0" y="144"/>
                  </a:lnTo>
                  <a:lnTo>
                    <a:pt x="10" y="144"/>
                  </a:lnTo>
                  <a:lnTo>
                    <a:pt x="16" y="140"/>
                  </a:lnTo>
                  <a:lnTo>
                    <a:pt x="22" y="136"/>
                  </a:lnTo>
                  <a:lnTo>
                    <a:pt x="24" y="128"/>
                  </a:lnTo>
                  <a:lnTo>
                    <a:pt x="32" y="128"/>
                  </a:lnTo>
                  <a:lnTo>
                    <a:pt x="38" y="124"/>
                  </a:lnTo>
                  <a:lnTo>
                    <a:pt x="44" y="122"/>
                  </a:lnTo>
                  <a:lnTo>
                    <a:pt x="52" y="122"/>
                  </a:lnTo>
                  <a:lnTo>
                    <a:pt x="54" y="120"/>
                  </a:lnTo>
                  <a:lnTo>
                    <a:pt x="58" y="116"/>
                  </a:lnTo>
                  <a:lnTo>
                    <a:pt x="60" y="118"/>
                  </a:lnTo>
                  <a:lnTo>
                    <a:pt x="64" y="118"/>
                  </a:lnTo>
                  <a:lnTo>
                    <a:pt x="70" y="118"/>
                  </a:lnTo>
                  <a:lnTo>
                    <a:pt x="72" y="116"/>
                  </a:lnTo>
                  <a:lnTo>
                    <a:pt x="62" y="116"/>
                  </a:lnTo>
                  <a:lnTo>
                    <a:pt x="60" y="114"/>
                  </a:lnTo>
                  <a:lnTo>
                    <a:pt x="58" y="110"/>
                  </a:lnTo>
                  <a:lnTo>
                    <a:pt x="60" y="106"/>
                  </a:lnTo>
                  <a:lnTo>
                    <a:pt x="66" y="102"/>
                  </a:lnTo>
                  <a:lnTo>
                    <a:pt x="76" y="98"/>
                  </a:lnTo>
                  <a:lnTo>
                    <a:pt x="80" y="94"/>
                  </a:lnTo>
                  <a:lnTo>
                    <a:pt x="86" y="86"/>
                  </a:lnTo>
                  <a:lnTo>
                    <a:pt x="92" y="70"/>
                  </a:lnTo>
                  <a:lnTo>
                    <a:pt x="94" y="68"/>
                  </a:lnTo>
                  <a:lnTo>
                    <a:pt x="96" y="68"/>
                  </a:lnTo>
                  <a:lnTo>
                    <a:pt x="102" y="64"/>
                  </a:lnTo>
                  <a:lnTo>
                    <a:pt x="106" y="60"/>
                  </a:lnTo>
                  <a:lnTo>
                    <a:pt x="108" y="56"/>
                  </a:lnTo>
                  <a:lnTo>
                    <a:pt x="108" y="52"/>
                  </a:lnTo>
                  <a:lnTo>
                    <a:pt x="112" y="50"/>
                  </a:lnTo>
                  <a:lnTo>
                    <a:pt x="116" y="48"/>
                  </a:lnTo>
                  <a:lnTo>
                    <a:pt x="116" y="40"/>
                  </a:lnTo>
                  <a:lnTo>
                    <a:pt x="106" y="44"/>
                  </a:lnTo>
                  <a:lnTo>
                    <a:pt x="104" y="44"/>
                  </a:lnTo>
                  <a:lnTo>
                    <a:pt x="100" y="42"/>
                  </a:lnTo>
                  <a:lnTo>
                    <a:pt x="106" y="42"/>
                  </a:lnTo>
                  <a:lnTo>
                    <a:pt x="106" y="40"/>
                  </a:lnTo>
                  <a:lnTo>
                    <a:pt x="112" y="38"/>
                  </a:lnTo>
                  <a:lnTo>
                    <a:pt x="114" y="34"/>
                  </a:lnTo>
                  <a:lnTo>
                    <a:pt x="116" y="34"/>
                  </a:lnTo>
                  <a:lnTo>
                    <a:pt x="120" y="36"/>
                  </a:lnTo>
                  <a:lnTo>
                    <a:pt x="135" y="36"/>
                  </a:lnTo>
                  <a:lnTo>
                    <a:pt x="135" y="28"/>
                  </a:lnTo>
                  <a:lnTo>
                    <a:pt x="135" y="26"/>
                  </a:lnTo>
                  <a:lnTo>
                    <a:pt x="139" y="26"/>
                  </a:lnTo>
                  <a:lnTo>
                    <a:pt x="145" y="28"/>
                  </a:lnTo>
                  <a:lnTo>
                    <a:pt x="155" y="22"/>
                  </a:lnTo>
                  <a:lnTo>
                    <a:pt x="161" y="16"/>
                  </a:lnTo>
                  <a:lnTo>
                    <a:pt x="165" y="12"/>
                  </a:lnTo>
                  <a:lnTo>
                    <a:pt x="167" y="14"/>
                  </a:lnTo>
                  <a:lnTo>
                    <a:pt x="169" y="16"/>
                  </a:lnTo>
                  <a:lnTo>
                    <a:pt x="175" y="18"/>
                  </a:lnTo>
                  <a:lnTo>
                    <a:pt x="181" y="16"/>
                  </a:lnTo>
                  <a:lnTo>
                    <a:pt x="185" y="12"/>
                  </a:lnTo>
                  <a:lnTo>
                    <a:pt x="189" y="8"/>
                  </a:lnTo>
                  <a:lnTo>
                    <a:pt x="209" y="4"/>
                  </a:lnTo>
                  <a:lnTo>
                    <a:pt x="227" y="0"/>
                  </a:lnTo>
                  <a:lnTo>
                    <a:pt x="233" y="2"/>
                  </a:lnTo>
                  <a:lnTo>
                    <a:pt x="239" y="4"/>
                  </a:lnTo>
                  <a:lnTo>
                    <a:pt x="243" y="8"/>
                  </a:lnTo>
                  <a:lnTo>
                    <a:pt x="245" y="12"/>
                  </a:lnTo>
                  <a:lnTo>
                    <a:pt x="249" y="6"/>
                  </a:lnTo>
                  <a:lnTo>
                    <a:pt x="251" y="2"/>
                  </a:lnTo>
                  <a:lnTo>
                    <a:pt x="257" y="2"/>
                  </a:lnTo>
                  <a:lnTo>
                    <a:pt x="265" y="2"/>
                  </a:lnTo>
                  <a:lnTo>
                    <a:pt x="271" y="4"/>
                  </a:lnTo>
                  <a:lnTo>
                    <a:pt x="279" y="6"/>
                  </a:lnTo>
                  <a:lnTo>
                    <a:pt x="289" y="6"/>
                  </a:lnTo>
                  <a:lnTo>
                    <a:pt x="289" y="14"/>
                  </a:lnTo>
                  <a:lnTo>
                    <a:pt x="277" y="14"/>
                  </a:lnTo>
                  <a:lnTo>
                    <a:pt x="281" y="16"/>
                  </a:lnTo>
                  <a:lnTo>
                    <a:pt x="287" y="18"/>
                  </a:lnTo>
                  <a:lnTo>
                    <a:pt x="291" y="18"/>
                  </a:lnTo>
                  <a:lnTo>
                    <a:pt x="295" y="14"/>
                  </a:lnTo>
                  <a:lnTo>
                    <a:pt x="295" y="26"/>
                  </a:lnTo>
                  <a:lnTo>
                    <a:pt x="279" y="30"/>
                  </a:lnTo>
                  <a:lnTo>
                    <a:pt x="285" y="2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15" name="Freeform 174"/>
            <p:cNvSpPr>
              <a:spLocks/>
            </p:cNvSpPr>
            <p:nvPr/>
          </p:nvSpPr>
          <p:spPr bwMode="auto">
            <a:xfrm>
              <a:off x="5069085" y="2859222"/>
              <a:ext cx="83024" cy="54425"/>
            </a:xfrm>
            <a:custGeom>
              <a:avLst/>
              <a:gdLst>
                <a:gd name="T0" fmla="*/ 2147483647 w 58"/>
                <a:gd name="T1" fmla="*/ 2147483647 h 34"/>
                <a:gd name="T2" fmla="*/ 2147483647 w 58"/>
                <a:gd name="T3" fmla="*/ 2147483647 h 34"/>
                <a:gd name="T4" fmla="*/ 2147483647 w 58"/>
                <a:gd name="T5" fmla="*/ 2147483647 h 34"/>
                <a:gd name="T6" fmla="*/ 2147483647 w 58"/>
                <a:gd name="T7" fmla="*/ 2147483647 h 34"/>
                <a:gd name="T8" fmla="*/ 2147483647 w 58"/>
                <a:gd name="T9" fmla="*/ 2147483647 h 34"/>
                <a:gd name="T10" fmla="*/ 2147483647 w 58"/>
                <a:gd name="T11" fmla="*/ 2147483647 h 34"/>
                <a:gd name="T12" fmla="*/ 2147483647 w 58"/>
                <a:gd name="T13" fmla="*/ 2147483647 h 34"/>
                <a:gd name="T14" fmla="*/ 2147483647 w 58"/>
                <a:gd name="T15" fmla="*/ 2147483647 h 34"/>
                <a:gd name="T16" fmla="*/ 2147483647 w 58"/>
                <a:gd name="T17" fmla="*/ 2147483647 h 34"/>
                <a:gd name="T18" fmla="*/ 2147483647 w 58"/>
                <a:gd name="T19" fmla="*/ 0 h 34"/>
                <a:gd name="T20" fmla="*/ 2147483647 w 58"/>
                <a:gd name="T21" fmla="*/ 0 h 34"/>
                <a:gd name="T22" fmla="*/ 2147483647 w 58"/>
                <a:gd name="T23" fmla="*/ 2147483647 h 34"/>
                <a:gd name="T24" fmla="*/ 2147483647 w 58"/>
                <a:gd name="T25" fmla="*/ 2147483647 h 34"/>
                <a:gd name="T26" fmla="*/ 2147483647 w 58"/>
                <a:gd name="T27" fmla="*/ 2147483647 h 34"/>
                <a:gd name="T28" fmla="*/ 0 w 58"/>
                <a:gd name="T29" fmla="*/ 2147483647 h 34"/>
                <a:gd name="T30" fmla="*/ 2147483647 w 58"/>
                <a:gd name="T31" fmla="*/ 2147483647 h 34"/>
                <a:gd name="T32" fmla="*/ 2147483647 w 58"/>
                <a:gd name="T33" fmla="*/ 2147483647 h 34"/>
                <a:gd name="T34" fmla="*/ 2147483647 w 58"/>
                <a:gd name="T35" fmla="*/ 2147483647 h 34"/>
                <a:gd name="T36" fmla="*/ 2147483647 w 58"/>
                <a:gd name="T37" fmla="*/ 2147483647 h 34"/>
                <a:gd name="T38" fmla="*/ 2147483647 w 58"/>
                <a:gd name="T39" fmla="*/ 2147483647 h 34"/>
                <a:gd name="T40" fmla="*/ 2147483647 w 58"/>
                <a:gd name="T41" fmla="*/ 2147483647 h 34"/>
                <a:gd name="T42" fmla="*/ 2147483647 w 58"/>
                <a:gd name="T43" fmla="*/ 2147483647 h 34"/>
                <a:gd name="T44" fmla="*/ 2147483647 w 58"/>
                <a:gd name="T45" fmla="*/ 2147483647 h 34"/>
                <a:gd name="T46" fmla="*/ 2147483647 w 58"/>
                <a:gd name="T47" fmla="*/ 2147483647 h 34"/>
                <a:gd name="T48" fmla="*/ 2147483647 w 58"/>
                <a:gd name="T49" fmla="*/ 2147483647 h 34"/>
                <a:gd name="T50" fmla="*/ 2147483647 w 58"/>
                <a:gd name="T51" fmla="*/ 2147483647 h 34"/>
                <a:gd name="T52" fmla="*/ 2147483647 w 58"/>
                <a:gd name="T53" fmla="*/ 2147483647 h 34"/>
                <a:gd name="T54" fmla="*/ 2147483647 w 58"/>
                <a:gd name="T55" fmla="*/ 2147483647 h 34"/>
                <a:gd name="T56" fmla="*/ 2147483647 w 58"/>
                <a:gd name="T57" fmla="*/ 2147483647 h 34"/>
                <a:gd name="T58" fmla="*/ 2147483647 w 58"/>
                <a:gd name="T59" fmla="*/ 2147483647 h 3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8"/>
                <a:gd name="T91" fmla="*/ 0 h 34"/>
                <a:gd name="T92" fmla="*/ 58 w 58"/>
                <a:gd name="T93" fmla="*/ 34 h 3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8" h="34">
                  <a:moveTo>
                    <a:pt x="58" y="34"/>
                  </a:moveTo>
                  <a:lnTo>
                    <a:pt x="52" y="24"/>
                  </a:lnTo>
                  <a:lnTo>
                    <a:pt x="48" y="16"/>
                  </a:lnTo>
                  <a:lnTo>
                    <a:pt x="52" y="16"/>
                  </a:lnTo>
                  <a:lnTo>
                    <a:pt x="54" y="14"/>
                  </a:lnTo>
                  <a:lnTo>
                    <a:pt x="54" y="4"/>
                  </a:lnTo>
                  <a:lnTo>
                    <a:pt x="48" y="6"/>
                  </a:lnTo>
                  <a:lnTo>
                    <a:pt x="44" y="6"/>
                  </a:lnTo>
                  <a:lnTo>
                    <a:pt x="40" y="4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6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6" y="20"/>
                  </a:lnTo>
                  <a:lnTo>
                    <a:pt x="10" y="22"/>
                  </a:lnTo>
                  <a:lnTo>
                    <a:pt x="18" y="24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2" y="34"/>
                  </a:lnTo>
                  <a:lnTo>
                    <a:pt x="44" y="34"/>
                  </a:lnTo>
                  <a:lnTo>
                    <a:pt x="46" y="30"/>
                  </a:lnTo>
                  <a:lnTo>
                    <a:pt x="50" y="30"/>
                  </a:lnTo>
                  <a:lnTo>
                    <a:pt x="54" y="32"/>
                  </a:lnTo>
                  <a:lnTo>
                    <a:pt x="58" y="3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16" name="Freeform 175"/>
            <p:cNvSpPr>
              <a:spLocks/>
            </p:cNvSpPr>
            <p:nvPr/>
          </p:nvSpPr>
          <p:spPr bwMode="auto">
            <a:xfrm>
              <a:off x="5036798" y="2893736"/>
              <a:ext cx="124536" cy="82301"/>
            </a:xfrm>
            <a:custGeom>
              <a:avLst/>
              <a:gdLst>
                <a:gd name="T0" fmla="*/ 2147483647 w 86"/>
                <a:gd name="T1" fmla="*/ 2147483647 h 50"/>
                <a:gd name="T2" fmla="*/ 2147483647 w 86"/>
                <a:gd name="T3" fmla="*/ 2147483647 h 50"/>
                <a:gd name="T4" fmla="*/ 2147483647 w 86"/>
                <a:gd name="T5" fmla="*/ 2147483647 h 50"/>
                <a:gd name="T6" fmla="*/ 2147483647 w 86"/>
                <a:gd name="T7" fmla="*/ 2147483647 h 50"/>
                <a:gd name="T8" fmla="*/ 2147483647 w 86"/>
                <a:gd name="T9" fmla="*/ 2147483647 h 50"/>
                <a:gd name="T10" fmla="*/ 2147483647 w 86"/>
                <a:gd name="T11" fmla="*/ 2147483647 h 50"/>
                <a:gd name="T12" fmla="*/ 2147483647 w 86"/>
                <a:gd name="T13" fmla="*/ 2147483647 h 50"/>
                <a:gd name="T14" fmla="*/ 2147483647 w 86"/>
                <a:gd name="T15" fmla="*/ 2147483647 h 50"/>
                <a:gd name="T16" fmla="*/ 2147483647 w 86"/>
                <a:gd name="T17" fmla="*/ 2147483647 h 50"/>
                <a:gd name="T18" fmla="*/ 2147483647 w 86"/>
                <a:gd name="T19" fmla="*/ 2147483647 h 50"/>
                <a:gd name="T20" fmla="*/ 2147483647 w 86"/>
                <a:gd name="T21" fmla="*/ 2147483647 h 50"/>
                <a:gd name="T22" fmla="*/ 2147483647 w 86"/>
                <a:gd name="T23" fmla="*/ 2147483647 h 50"/>
                <a:gd name="T24" fmla="*/ 2147483647 w 86"/>
                <a:gd name="T25" fmla="*/ 2147483647 h 50"/>
                <a:gd name="T26" fmla="*/ 2147483647 w 86"/>
                <a:gd name="T27" fmla="*/ 2147483647 h 50"/>
                <a:gd name="T28" fmla="*/ 2147483647 w 86"/>
                <a:gd name="T29" fmla="*/ 2147483647 h 50"/>
                <a:gd name="T30" fmla="*/ 2147483647 w 86"/>
                <a:gd name="T31" fmla="*/ 2147483647 h 50"/>
                <a:gd name="T32" fmla="*/ 2147483647 w 86"/>
                <a:gd name="T33" fmla="*/ 2147483647 h 50"/>
                <a:gd name="T34" fmla="*/ 2147483647 w 86"/>
                <a:gd name="T35" fmla="*/ 0 h 50"/>
                <a:gd name="T36" fmla="*/ 2147483647 w 86"/>
                <a:gd name="T37" fmla="*/ 0 h 50"/>
                <a:gd name="T38" fmla="*/ 2147483647 w 86"/>
                <a:gd name="T39" fmla="*/ 2147483647 h 50"/>
                <a:gd name="T40" fmla="*/ 2147483647 w 86"/>
                <a:gd name="T41" fmla="*/ 2147483647 h 50"/>
                <a:gd name="T42" fmla="*/ 2147483647 w 86"/>
                <a:gd name="T43" fmla="*/ 2147483647 h 50"/>
                <a:gd name="T44" fmla="*/ 2147483647 w 86"/>
                <a:gd name="T45" fmla="*/ 2147483647 h 50"/>
                <a:gd name="T46" fmla="*/ 2147483647 w 86"/>
                <a:gd name="T47" fmla="*/ 2147483647 h 50"/>
                <a:gd name="T48" fmla="*/ 2147483647 w 86"/>
                <a:gd name="T49" fmla="*/ 2147483647 h 50"/>
                <a:gd name="T50" fmla="*/ 2147483647 w 86"/>
                <a:gd name="T51" fmla="*/ 2147483647 h 50"/>
                <a:gd name="T52" fmla="*/ 2147483647 w 86"/>
                <a:gd name="T53" fmla="*/ 2147483647 h 50"/>
                <a:gd name="T54" fmla="*/ 2147483647 w 86"/>
                <a:gd name="T55" fmla="*/ 2147483647 h 50"/>
                <a:gd name="T56" fmla="*/ 2147483647 w 86"/>
                <a:gd name="T57" fmla="*/ 2147483647 h 50"/>
                <a:gd name="T58" fmla="*/ 2147483647 w 86"/>
                <a:gd name="T59" fmla="*/ 2147483647 h 50"/>
                <a:gd name="T60" fmla="*/ 2147483647 w 86"/>
                <a:gd name="T61" fmla="*/ 2147483647 h 50"/>
                <a:gd name="T62" fmla="*/ 2147483647 w 86"/>
                <a:gd name="T63" fmla="*/ 2147483647 h 50"/>
                <a:gd name="T64" fmla="*/ 2147483647 w 86"/>
                <a:gd name="T65" fmla="*/ 2147483647 h 50"/>
                <a:gd name="T66" fmla="*/ 2147483647 w 86"/>
                <a:gd name="T67" fmla="*/ 2147483647 h 50"/>
                <a:gd name="T68" fmla="*/ 2147483647 w 86"/>
                <a:gd name="T69" fmla="*/ 2147483647 h 50"/>
                <a:gd name="T70" fmla="*/ 2147483647 w 86"/>
                <a:gd name="T71" fmla="*/ 2147483647 h 50"/>
                <a:gd name="T72" fmla="*/ 0 w 86"/>
                <a:gd name="T73" fmla="*/ 2147483647 h 50"/>
                <a:gd name="T74" fmla="*/ 2147483647 w 86"/>
                <a:gd name="T75" fmla="*/ 2147483647 h 50"/>
                <a:gd name="T76" fmla="*/ 2147483647 w 86"/>
                <a:gd name="T77" fmla="*/ 2147483647 h 50"/>
                <a:gd name="T78" fmla="*/ 2147483647 w 86"/>
                <a:gd name="T79" fmla="*/ 2147483647 h 50"/>
                <a:gd name="T80" fmla="*/ 2147483647 w 86"/>
                <a:gd name="T81" fmla="*/ 2147483647 h 50"/>
                <a:gd name="T82" fmla="*/ 2147483647 w 86"/>
                <a:gd name="T83" fmla="*/ 2147483647 h 50"/>
                <a:gd name="T84" fmla="*/ 2147483647 w 86"/>
                <a:gd name="T85" fmla="*/ 2147483647 h 50"/>
                <a:gd name="T86" fmla="*/ 2147483647 w 86"/>
                <a:gd name="T87" fmla="*/ 2147483647 h 50"/>
                <a:gd name="T88" fmla="*/ 2147483647 w 86"/>
                <a:gd name="T89" fmla="*/ 2147483647 h 50"/>
                <a:gd name="T90" fmla="*/ 2147483647 w 86"/>
                <a:gd name="T91" fmla="*/ 2147483647 h 50"/>
                <a:gd name="T92" fmla="*/ 2147483647 w 86"/>
                <a:gd name="T93" fmla="*/ 2147483647 h 50"/>
                <a:gd name="T94" fmla="*/ 2147483647 w 86"/>
                <a:gd name="T95" fmla="*/ 2147483647 h 50"/>
                <a:gd name="T96" fmla="*/ 2147483647 w 86"/>
                <a:gd name="T97" fmla="*/ 2147483647 h 50"/>
                <a:gd name="T98" fmla="*/ 2147483647 w 86"/>
                <a:gd name="T99" fmla="*/ 2147483647 h 50"/>
                <a:gd name="T100" fmla="*/ 2147483647 w 86"/>
                <a:gd name="T101" fmla="*/ 2147483647 h 50"/>
                <a:gd name="T102" fmla="*/ 2147483647 w 86"/>
                <a:gd name="T103" fmla="*/ 2147483647 h 5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6"/>
                <a:gd name="T157" fmla="*/ 0 h 50"/>
                <a:gd name="T158" fmla="*/ 86 w 86"/>
                <a:gd name="T159" fmla="*/ 50 h 5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6" h="50">
                  <a:moveTo>
                    <a:pt x="68" y="50"/>
                  </a:moveTo>
                  <a:lnTo>
                    <a:pt x="74" y="50"/>
                  </a:lnTo>
                  <a:lnTo>
                    <a:pt x="80" y="48"/>
                  </a:lnTo>
                  <a:lnTo>
                    <a:pt x="84" y="46"/>
                  </a:lnTo>
                  <a:lnTo>
                    <a:pt x="86" y="42"/>
                  </a:lnTo>
                  <a:lnTo>
                    <a:pt x="86" y="38"/>
                  </a:lnTo>
                  <a:lnTo>
                    <a:pt x="84" y="30"/>
                  </a:lnTo>
                  <a:lnTo>
                    <a:pt x="84" y="26"/>
                  </a:lnTo>
                  <a:lnTo>
                    <a:pt x="80" y="12"/>
                  </a:lnTo>
                  <a:lnTo>
                    <a:pt x="76" y="10"/>
                  </a:lnTo>
                  <a:lnTo>
                    <a:pt x="72" y="8"/>
                  </a:lnTo>
                  <a:lnTo>
                    <a:pt x="68" y="8"/>
                  </a:lnTo>
                  <a:lnTo>
                    <a:pt x="66" y="12"/>
                  </a:lnTo>
                  <a:lnTo>
                    <a:pt x="64" y="12"/>
                  </a:lnTo>
                  <a:lnTo>
                    <a:pt x="60" y="10"/>
                  </a:lnTo>
                  <a:lnTo>
                    <a:pt x="58" y="6"/>
                  </a:lnTo>
                  <a:lnTo>
                    <a:pt x="56" y="2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0" y="2"/>
                  </a:lnTo>
                  <a:lnTo>
                    <a:pt x="42" y="4"/>
                  </a:lnTo>
                  <a:lnTo>
                    <a:pt x="44" y="12"/>
                  </a:lnTo>
                  <a:lnTo>
                    <a:pt x="42" y="16"/>
                  </a:lnTo>
                  <a:lnTo>
                    <a:pt x="42" y="18"/>
                  </a:lnTo>
                  <a:lnTo>
                    <a:pt x="38" y="22"/>
                  </a:lnTo>
                  <a:lnTo>
                    <a:pt x="32" y="24"/>
                  </a:lnTo>
                  <a:lnTo>
                    <a:pt x="30" y="24"/>
                  </a:lnTo>
                  <a:lnTo>
                    <a:pt x="28" y="22"/>
                  </a:lnTo>
                  <a:lnTo>
                    <a:pt x="24" y="18"/>
                  </a:lnTo>
                  <a:lnTo>
                    <a:pt x="18" y="12"/>
                  </a:lnTo>
                  <a:lnTo>
                    <a:pt x="16" y="10"/>
                  </a:lnTo>
                  <a:lnTo>
                    <a:pt x="12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6"/>
                  </a:lnTo>
                  <a:lnTo>
                    <a:pt x="4" y="34"/>
                  </a:lnTo>
                  <a:lnTo>
                    <a:pt x="12" y="34"/>
                  </a:lnTo>
                  <a:lnTo>
                    <a:pt x="24" y="34"/>
                  </a:lnTo>
                  <a:lnTo>
                    <a:pt x="28" y="36"/>
                  </a:lnTo>
                  <a:lnTo>
                    <a:pt x="34" y="38"/>
                  </a:lnTo>
                  <a:lnTo>
                    <a:pt x="42" y="36"/>
                  </a:lnTo>
                  <a:lnTo>
                    <a:pt x="50" y="32"/>
                  </a:lnTo>
                  <a:lnTo>
                    <a:pt x="54" y="38"/>
                  </a:lnTo>
                  <a:lnTo>
                    <a:pt x="58" y="40"/>
                  </a:lnTo>
                  <a:lnTo>
                    <a:pt x="58" y="44"/>
                  </a:lnTo>
                  <a:lnTo>
                    <a:pt x="60" y="48"/>
                  </a:lnTo>
                  <a:lnTo>
                    <a:pt x="66" y="50"/>
                  </a:lnTo>
                  <a:lnTo>
                    <a:pt x="68" y="5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17" name="Freeform 176"/>
            <p:cNvSpPr>
              <a:spLocks/>
            </p:cNvSpPr>
            <p:nvPr/>
          </p:nvSpPr>
          <p:spPr bwMode="auto">
            <a:xfrm>
              <a:off x="5036798" y="2945506"/>
              <a:ext cx="93402" cy="74336"/>
            </a:xfrm>
            <a:custGeom>
              <a:avLst/>
              <a:gdLst>
                <a:gd name="T0" fmla="*/ 2147483647 w 64"/>
                <a:gd name="T1" fmla="*/ 2147483647 h 48"/>
                <a:gd name="T2" fmla="*/ 2147483647 w 64"/>
                <a:gd name="T3" fmla="*/ 2147483647 h 48"/>
                <a:gd name="T4" fmla="*/ 2147483647 w 64"/>
                <a:gd name="T5" fmla="*/ 2147483647 h 48"/>
                <a:gd name="T6" fmla="*/ 2147483647 w 64"/>
                <a:gd name="T7" fmla="*/ 2147483647 h 48"/>
                <a:gd name="T8" fmla="*/ 2147483647 w 64"/>
                <a:gd name="T9" fmla="*/ 2147483647 h 48"/>
                <a:gd name="T10" fmla="*/ 2147483647 w 64"/>
                <a:gd name="T11" fmla="*/ 0 h 48"/>
                <a:gd name="T12" fmla="*/ 2147483647 w 64"/>
                <a:gd name="T13" fmla="*/ 2147483647 h 48"/>
                <a:gd name="T14" fmla="*/ 2147483647 w 64"/>
                <a:gd name="T15" fmla="*/ 2147483647 h 48"/>
                <a:gd name="T16" fmla="*/ 2147483647 w 64"/>
                <a:gd name="T17" fmla="*/ 2147483647 h 48"/>
                <a:gd name="T18" fmla="*/ 2147483647 w 64"/>
                <a:gd name="T19" fmla="*/ 2147483647 h 48"/>
                <a:gd name="T20" fmla="*/ 2147483647 w 64"/>
                <a:gd name="T21" fmla="*/ 2147483647 h 48"/>
                <a:gd name="T22" fmla="*/ 2147483647 w 64"/>
                <a:gd name="T23" fmla="*/ 2147483647 h 48"/>
                <a:gd name="T24" fmla="*/ 2147483647 w 64"/>
                <a:gd name="T25" fmla="*/ 2147483647 h 48"/>
                <a:gd name="T26" fmla="*/ 0 w 64"/>
                <a:gd name="T27" fmla="*/ 2147483647 h 48"/>
                <a:gd name="T28" fmla="*/ 0 w 64"/>
                <a:gd name="T29" fmla="*/ 2147483647 h 48"/>
                <a:gd name="T30" fmla="*/ 2147483647 w 64"/>
                <a:gd name="T31" fmla="*/ 2147483647 h 48"/>
                <a:gd name="T32" fmla="*/ 2147483647 w 64"/>
                <a:gd name="T33" fmla="*/ 2147483647 h 48"/>
                <a:gd name="T34" fmla="*/ 2147483647 w 64"/>
                <a:gd name="T35" fmla="*/ 2147483647 h 48"/>
                <a:gd name="T36" fmla="*/ 2147483647 w 64"/>
                <a:gd name="T37" fmla="*/ 2147483647 h 48"/>
                <a:gd name="T38" fmla="*/ 2147483647 w 64"/>
                <a:gd name="T39" fmla="*/ 2147483647 h 48"/>
                <a:gd name="T40" fmla="*/ 2147483647 w 64"/>
                <a:gd name="T41" fmla="*/ 2147483647 h 48"/>
                <a:gd name="T42" fmla="*/ 2147483647 w 64"/>
                <a:gd name="T43" fmla="*/ 2147483647 h 48"/>
                <a:gd name="T44" fmla="*/ 2147483647 w 64"/>
                <a:gd name="T45" fmla="*/ 2147483647 h 48"/>
                <a:gd name="T46" fmla="*/ 2147483647 w 64"/>
                <a:gd name="T47" fmla="*/ 2147483647 h 48"/>
                <a:gd name="T48" fmla="*/ 2147483647 w 64"/>
                <a:gd name="T49" fmla="*/ 2147483647 h 48"/>
                <a:gd name="T50" fmla="*/ 2147483647 w 64"/>
                <a:gd name="T51" fmla="*/ 2147483647 h 48"/>
                <a:gd name="T52" fmla="*/ 2147483647 w 64"/>
                <a:gd name="T53" fmla="*/ 2147483647 h 48"/>
                <a:gd name="T54" fmla="*/ 2147483647 w 64"/>
                <a:gd name="T55" fmla="*/ 2147483647 h 48"/>
                <a:gd name="T56" fmla="*/ 2147483647 w 64"/>
                <a:gd name="T57" fmla="*/ 2147483647 h 48"/>
                <a:gd name="T58" fmla="*/ 2147483647 w 64"/>
                <a:gd name="T59" fmla="*/ 2147483647 h 48"/>
                <a:gd name="T60" fmla="*/ 2147483647 w 64"/>
                <a:gd name="T61" fmla="*/ 2147483647 h 48"/>
                <a:gd name="T62" fmla="*/ 2147483647 w 64"/>
                <a:gd name="T63" fmla="*/ 2147483647 h 4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4"/>
                <a:gd name="T97" fmla="*/ 0 h 48"/>
                <a:gd name="T98" fmla="*/ 64 w 64"/>
                <a:gd name="T99" fmla="*/ 48 h 4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4" h="48">
                  <a:moveTo>
                    <a:pt x="64" y="18"/>
                  </a:moveTo>
                  <a:lnTo>
                    <a:pt x="60" y="16"/>
                  </a:lnTo>
                  <a:lnTo>
                    <a:pt x="58" y="12"/>
                  </a:lnTo>
                  <a:lnTo>
                    <a:pt x="58" y="8"/>
                  </a:lnTo>
                  <a:lnTo>
                    <a:pt x="54" y="6"/>
                  </a:lnTo>
                  <a:lnTo>
                    <a:pt x="50" y="0"/>
                  </a:lnTo>
                  <a:lnTo>
                    <a:pt x="42" y="4"/>
                  </a:lnTo>
                  <a:lnTo>
                    <a:pt x="34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12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20"/>
                  </a:lnTo>
                  <a:lnTo>
                    <a:pt x="8" y="20"/>
                  </a:lnTo>
                  <a:lnTo>
                    <a:pt x="16" y="20"/>
                  </a:lnTo>
                  <a:lnTo>
                    <a:pt x="22" y="22"/>
                  </a:lnTo>
                  <a:lnTo>
                    <a:pt x="28" y="24"/>
                  </a:lnTo>
                  <a:lnTo>
                    <a:pt x="26" y="36"/>
                  </a:lnTo>
                  <a:lnTo>
                    <a:pt x="30" y="40"/>
                  </a:lnTo>
                  <a:lnTo>
                    <a:pt x="32" y="40"/>
                  </a:lnTo>
                  <a:lnTo>
                    <a:pt x="34" y="42"/>
                  </a:lnTo>
                  <a:lnTo>
                    <a:pt x="38" y="46"/>
                  </a:lnTo>
                  <a:lnTo>
                    <a:pt x="40" y="48"/>
                  </a:lnTo>
                  <a:lnTo>
                    <a:pt x="44" y="46"/>
                  </a:lnTo>
                  <a:lnTo>
                    <a:pt x="50" y="46"/>
                  </a:lnTo>
                  <a:lnTo>
                    <a:pt x="56" y="34"/>
                  </a:lnTo>
                  <a:lnTo>
                    <a:pt x="58" y="30"/>
                  </a:lnTo>
                  <a:lnTo>
                    <a:pt x="64" y="24"/>
                  </a:lnTo>
                  <a:lnTo>
                    <a:pt x="64" y="20"/>
                  </a:lnTo>
                  <a:lnTo>
                    <a:pt x="64" y="1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18" name="Freeform 177"/>
            <p:cNvSpPr>
              <a:spLocks/>
            </p:cNvSpPr>
            <p:nvPr/>
          </p:nvSpPr>
          <p:spPr bwMode="auto">
            <a:xfrm>
              <a:off x="5018348" y="2977364"/>
              <a:ext cx="59962" cy="25221"/>
            </a:xfrm>
            <a:custGeom>
              <a:avLst/>
              <a:gdLst>
                <a:gd name="T0" fmla="*/ 2147483647 w 40"/>
                <a:gd name="T1" fmla="*/ 2147483647 h 16"/>
                <a:gd name="T2" fmla="*/ 2147483647 w 40"/>
                <a:gd name="T3" fmla="*/ 2147483647 h 16"/>
                <a:gd name="T4" fmla="*/ 2147483647 w 40"/>
                <a:gd name="T5" fmla="*/ 2147483647 h 16"/>
                <a:gd name="T6" fmla="*/ 2147483647 w 40"/>
                <a:gd name="T7" fmla="*/ 0 h 16"/>
                <a:gd name="T8" fmla="*/ 2147483647 w 40"/>
                <a:gd name="T9" fmla="*/ 0 h 16"/>
                <a:gd name="T10" fmla="*/ 2147483647 w 40"/>
                <a:gd name="T11" fmla="*/ 0 h 16"/>
                <a:gd name="T12" fmla="*/ 2147483647 w 40"/>
                <a:gd name="T13" fmla="*/ 2147483647 h 16"/>
                <a:gd name="T14" fmla="*/ 2147483647 w 40"/>
                <a:gd name="T15" fmla="*/ 2147483647 h 16"/>
                <a:gd name="T16" fmla="*/ 2147483647 w 40"/>
                <a:gd name="T17" fmla="*/ 2147483647 h 16"/>
                <a:gd name="T18" fmla="*/ 2147483647 w 40"/>
                <a:gd name="T19" fmla="*/ 2147483647 h 16"/>
                <a:gd name="T20" fmla="*/ 0 w 40"/>
                <a:gd name="T21" fmla="*/ 2147483647 h 16"/>
                <a:gd name="T22" fmla="*/ 2147483647 w 40"/>
                <a:gd name="T23" fmla="*/ 2147483647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0"/>
                <a:gd name="T37" fmla="*/ 0 h 16"/>
                <a:gd name="T38" fmla="*/ 40 w 40"/>
                <a:gd name="T39" fmla="*/ 16 h 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0" h="16">
                  <a:moveTo>
                    <a:pt x="38" y="16"/>
                  </a:moveTo>
                  <a:lnTo>
                    <a:pt x="40" y="4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12" y="6"/>
                  </a:lnTo>
                  <a:lnTo>
                    <a:pt x="8" y="6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6"/>
                  </a:lnTo>
                  <a:lnTo>
                    <a:pt x="38" y="1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19" name="Freeform 178"/>
            <p:cNvSpPr>
              <a:spLocks/>
            </p:cNvSpPr>
            <p:nvPr/>
          </p:nvSpPr>
          <p:spPr bwMode="auto">
            <a:xfrm>
              <a:off x="4429110" y="3354358"/>
              <a:ext cx="59962" cy="142037"/>
            </a:xfrm>
            <a:custGeom>
              <a:avLst/>
              <a:gdLst>
                <a:gd name="T0" fmla="*/ 2147483647 w 40"/>
                <a:gd name="T1" fmla="*/ 2147483647 h 90"/>
                <a:gd name="T2" fmla="*/ 2147483647 w 40"/>
                <a:gd name="T3" fmla="*/ 2147483647 h 90"/>
                <a:gd name="T4" fmla="*/ 2147483647 w 40"/>
                <a:gd name="T5" fmla="*/ 2147483647 h 90"/>
                <a:gd name="T6" fmla="*/ 2147483647 w 40"/>
                <a:gd name="T7" fmla="*/ 2147483647 h 90"/>
                <a:gd name="T8" fmla="*/ 2147483647 w 40"/>
                <a:gd name="T9" fmla="*/ 2147483647 h 90"/>
                <a:gd name="T10" fmla="*/ 2147483647 w 40"/>
                <a:gd name="T11" fmla="*/ 2147483647 h 90"/>
                <a:gd name="T12" fmla="*/ 2147483647 w 40"/>
                <a:gd name="T13" fmla="*/ 2147483647 h 90"/>
                <a:gd name="T14" fmla="*/ 2147483647 w 40"/>
                <a:gd name="T15" fmla="*/ 2147483647 h 90"/>
                <a:gd name="T16" fmla="*/ 0 w 40"/>
                <a:gd name="T17" fmla="*/ 2147483647 h 90"/>
                <a:gd name="T18" fmla="*/ 0 w 40"/>
                <a:gd name="T19" fmla="*/ 2147483647 h 90"/>
                <a:gd name="T20" fmla="*/ 0 w 40"/>
                <a:gd name="T21" fmla="*/ 2147483647 h 90"/>
                <a:gd name="T22" fmla="*/ 2147483647 w 40"/>
                <a:gd name="T23" fmla="*/ 2147483647 h 90"/>
                <a:gd name="T24" fmla="*/ 2147483647 w 40"/>
                <a:gd name="T25" fmla="*/ 2147483647 h 90"/>
                <a:gd name="T26" fmla="*/ 2147483647 w 40"/>
                <a:gd name="T27" fmla="*/ 2147483647 h 90"/>
                <a:gd name="T28" fmla="*/ 2147483647 w 40"/>
                <a:gd name="T29" fmla="*/ 2147483647 h 90"/>
                <a:gd name="T30" fmla="*/ 2147483647 w 40"/>
                <a:gd name="T31" fmla="*/ 2147483647 h 90"/>
                <a:gd name="T32" fmla="*/ 2147483647 w 40"/>
                <a:gd name="T33" fmla="*/ 2147483647 h 90"/>
                <a:gd name="T34" fmla="*/ 2147483647 w 40"/>
                <a:gd name="T35" fmla="*/ 2147483647 h 90"/>
                <a:gd name="T36" fmla="*/ 2147483647 w 40"/>
                <a:gd name="T37" fmla="*/ 2147483647 h 90"/>
                <a:gd name="T38" fmla="*/ 2147483647 w 40"/>
                <a:gd name="T39" fmla="*/ 2147483647 h 90"/>
                <a:gd name="T40" fmla="*/ 2147483647 w 40"/>
                <a:gd name="T41" fmla="*/ 2147483647 h 90"/>
                <a:gd name="T42" fmla="*/ 2147483647 w 40"/>
                <a:gd name="T43" fmla="*/ 0 h 90"/>
                <a:gd name="T44" fmla="*/ 2147483647 w 40"/>
                <a:gd name="T45" fmla="*/ 2147483647 h 90"/>
                <a:gd name="T46" fmla="*/ 2147483647 w 40"/>
                <a:gd name="T47" fmla="*/ 2147483647 h 90"/>
                <a:gd name="T48" fmla="*/ 2147483647 w 40"/>
                <a:gd name="T49" fmla="*/ 2147483647 h 90"/>
                <a:gd name="T50" fmla="*/ 2147483647 w 40"/>
                <a:gd name="T51" fmla="*/ 2147483647 h 90"/>
                <a:gd name="T52" fmla="*/ 2147483647 w 40"/>
                <a:gd name="T53" fmla="*/ 2147483647 h 90"/>
                <a:gd name="T54" fmla="*/ 2147483647 w 40"/>
                <a:gd name="T55" fmla="*/ 2147483647 h 90"/>
                <a:gd name="T56" fmla="*/ 2147483647 w 40"/>
                <a:gd name="T57" fmla="*/ 2147483647 h 90"/>
                <a:gd name="T58" fmla="*/ 2147483647 w 40"/>
                <a:gd name="T59" fmla="*/ 2147483647 h 90"/>
                <a:gd name="T60" fmla="*/ 2147483647 w 40"/>
                <a:gd name="T61" fmla="*/ 2147483647 h 90"/>
                <a:gd name="T62" fmla="*/ 2147483647 w 40"/>
                <a:gd name="T63" fmla="*/ 2147483647 h 90"/>
                <a:gd name="T64" fmla="*/ 2147483647 w 40"/>
                <a:gd name="T65" fmla="*/ 2147483647 h 90"/>
                <a:gd name="T66" fmla="*/ 2147483647 w 40"/>
                <a:gd name="T67" fmla="*/ 2147483647 h 90"/>
                <a:gd name="T68" fmla="*/ 2147483647 w 40"/>
                <a:gd name="T69" fmla="*/ 2147483647 h 90"/>
                <a:gd name="T70" fmla="*/ 2147483647 w 40"/>
                <a:gd name="T71" fmla="*/ 2147483647 h 90"/>
                <a:gd name="T72" fmla="*/ 2147483647 w 40"/>
                <a:gd name="T73" fmla="*/ 2147483647 h 90"/>
                <a:gd name="T74" fmla="*/ 2147483647 w 40"/>
                <a:gd name="T75" fmla="*/ 2147483647 h 90"/>
                <a:gd name="T76" fmla="*/ 2147483647 w 40"/>
                <a:gd name="T77" fmla="*/ 2147483647 h 90"/>
                <a:gd name="T78" fmla="*/ 2147483647 w 40"/>
                <a:gd name="T79" fmla="*/ 2147483647 h 90"/>
                <a:gd name="T80" fmla="*/ 2147483647 w 40"/>
                <a:gd name="T81" fmla="*/ 2147483647 h 90"/>
                <a:gd name="T82" fmla="*/ 2147483647 w 40"/>
                <a:gd name="T83" fmla="*/ 2147483647 h 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0"/>
                <a:gd name="T127" fmla="*/ 0 h 90"/>
                <a:gd name="T128" fmla="*/ 40 w 40"/>
                <a:gd name="T129" fmla="*/ 90 h 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0" h="90">
                  <a:moveTo>
                    <a:pt x="24" y="90"/>
                  </a:moveTo>
                  <a:lnTo>
                    <a:pt x="16" y="90"/>
                  </a:lnTo>
                  <a:lnTo>
                    <a:pt x="12" y="90"/>
                  </a:lnTo>
                  <a:lnTo>
                    <a:pt x="8" y="90"/>
                  </a:lnTo>
                  <a:lnTo>
                    <a:pt x="6" y="76"/>
                  </a:lnTo>
                  <a:lnTo>
                    <a:pt x="8" y="66"/>
                  </a:lnTo>
                  <a:lnTo>
                    <a:pt x="6" y="64"/>
                  </a:lnTo>
                  <a:lnTo>
                    <a:pt x="4" y="64"/>
                  </a:lnTo>
                  <a:lnTo>
                    <a:pt x="0" y="62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2" y="48"/>
                  </a:lnTo>
                  <a:lnTo>
                    <a:pt x="6" y="38"/>
                  </a:lnTo>
                  <a:lnTo>
                    <a:pt x="10" y="32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2" y="18"/>
                  </a:lnTo>
                  <a:lnTo>
                    <a:pt x="10" y="16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10" y="6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22" y="6"/>
                  </a:lnTo>
                  <a:lnTo>
                    <a:pt x="36" y="6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38" y="24"/>
                  </a:lnTo>
                  <a:lnTo>
                    <a:pt x="34" y="34"/>
                  </a:lnTo>
                  <a:lnTo>
                    <a:pt x="30" y="40"/>
                  </a:lnTo>
                  <a:lnTo>
                    <a:pt x="28" y="50"/>
                  </a:lnTo>
                  <a:lnTo>
                    <a:pt x="30" y="54"/>
                  </a:lnTo>
                  <a:lnTo>
                    <a:pt x="30" y="60"/>
                  </a:lnTo>
                  <a:lnTo>
                    <a:pt x="30" y="64"/>
                  </a:lnTo>
                  <a:lnTo>
                    <a:pt x="28" y="68"/>
                  </a:lnTo>
                  <a:lnTo>
                    <a:pt x="30" y="70"/>
                  </a:lnTo>
                  <a:lnTo>
                    <a:pt x="32" y="74"/>
                  </a:lnTo>
                  <a:lnTo>
                    <a:pt x="30" y="78"/>
                  </a:lnTo>
                  <a:lnTo>
                    <a:pt x="28" y="80"/>
                  </a:lnTo>
                  <a:lnTo>
                    <a:pt x="26" y="84"/>
                  </a:lnTo>
                  <a:lnTo>
                    <a:pt x="24" y="86"/>
                  </a:lnTo>
                  <a:lnTo>
                    <a:pt x="24" y="9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20" name="Freeform 179"/>
            <p:cNvSpPr>
              <a:spLocks/>
            </p:cNvSpPr>
            <p:nvPr/>
          </p:nvSpPr>
          <p:spPr bwMode="auto">
            <a:xfrm>
              <a:off x="4439488" y="3305243"/>
              <a:ext cx="253684" cy="220355"/>
            </a:xfrm>
            <a:custGeom>
              <a:avLst/>
              <a:gdLst>
                <a:gd name="T0" fmla="*/ 2147483647 w 174"/>
                <a:gd name="T1" fmla="*/ 2147483647 h 140"/>
                <a:gd name="T2" fmla="*/ 2147483647 w 174"/>
                <a:gd name="T3" fmla="*/ 2147483647 h 140"/>
                <a:gd name="T4" fmla="*/ 2147483647 w 174"/>
                <a:gd name="T5" fmla="*/ 2147483647 h 140"/>
                <a:gd name="T6" fmla="*/ 2147483647 w 174"/>
                <a:gd name="T7" fmla="*/ 2147483647 h 140"/>
                <a:gd name="T8" fmla="*/ 2147483647 w 174"/>
                <a:gd name="T9" fmla="*/ 2147483647 h 140"/>
                <a:gd name="T10" fmla="*/ 2147483647 w 174"/>
                <a:gd name="T11" fmla="*/ 2147483647 h 140"/>
                <a:gd name="T12" fmla="*/ 2147483647 w 174"/>
                <a:gd name="T13" fmla="*/ 2147483647 h 140"/>
                <a:gd name="T14" fmla="*/ 2147483647 w 174"/>
                <a:gd name="T15" fmla="*/ 2147483647 h 140"/>
                <a:gd name="T16" fmla="*/ 2147483647 w 174"/>
                <a:gd name="T17" fmla="*/ 2147483647 h 140"/>
                <a:gd name="T18" fmla="*/ 2147483647 w 174"/>
                <a:gd name="T19" fmla="*/ 2147483647 h 140"/>
                <a:gd name="T20" fmla="*/ 2147483647 w 174"/>
                <a:gd name="T21" fmla="*/ 2147483647 h 140"/>
                <a:gd name="T22" fmla="*/ 2147483647 w 174"/>
                <a:gd name="T23" fmla="*/ 2147483647 h 140"/>
                <a:gd name="T24" fmla="*/ 2147483647 w 174"/>
                <a:gd name="T25" fmla="*/ 2147483647 h 140"/>
                <a:gd name="T26" fmla="*/ 2147483647 w 174"/>
                <a:gd name="T27" fmla="*/ 2147483647 h 140"/>
                <a:gd name="T28" fmla="*/ 2147483647 w 174"/>
                <a:gd name="T29" fmla="*/ 2147483647 h 140"/>
                <a:gd name="T30" fmla="*/ 2147483647 w 174"/>
                <a:gd name="T31" fmla="*/ 2147483647 h 140"/>
                <a:gd name="T32" fmla="*/ 2147483647 w 174"/>
                <a:gd name="T33" fmla="*/ 2147483647 h 140"/>
                <a:gd name="T34" fmla="*/ 2147483647 w 174"/>
                <a:gd name="T35" fmla="*/ 2147483647 h 140"/>
                <a:gd name="T36" fmla="*/ 2147483647 w 174"/>
                <a:gd name="T37" fmla="*/ 2147483647 h 140"/>
                <a:gd name="T38" fmla="*/ 2147483647 w 174"/>
                <a:gd name="T39" fmla="*/ 2147483647 h 140"/>
                <a:gd name="T40" fmla="*/ 2147483647 w 174"/>
                <a:gd name="T41" fmla="*/ 2147483647 h 140"/>
                <a:gd name="T42" fmla="*/ 2147483647 w 174"/>
                <a:gd name="T43" fmla="*/ 2147483647 h 140"/>
                <a:gd name="T44" fmla="*/ 2147483647 w 174"/>
                <a:gd name="T45" fmla="*/ 2147483647 h 140"/>
                <a:gd name="T46" fmla="*/ 2147483647 w 174"/>
                <a:gd name="T47" fmla="*/ 2147483647 h 140"/>
                <a:gd name="T48" fmla="*/ 2147483647 w 174"/>
                <a:gd name="T49" fmla="*/ 2147483647 h 140"/>
                <a:gd name="T50" fmla="*/ 2147483647 w 174"/>
                <a:gd name="T51" fmla="*/ 2147483647 h 140"/>
                <a:gd name="T52" fmla="*/ 0 w 174"/>
                <a:gd name="T53" fmla="*/ 2147483647 h 140"/>
                <a:gd name="T54" fmla="*/ 0 w 174"/>
                <a:gd name="T55" fmla="*/ 2147483647 h 140"/>
                <a:gd name="T56" fmla="*/ 2147483647 w 174"/>
                <a:gd name="T57" fmla="*/ 2147483647 h 140"/>
                <a:gd name="T58" fmla="*/ 2147483647 w 174"/>
                <a:gd name="T59" fmla="*/ 0 h 140"/>
                <a:gd name="T60" fmla="*/ 2147483647 w 174"/>
                <a:gd name="T61" fmla="*/ 2147483647 h 140"/>
                <a:gd name="T62" fmla="*/ 2147483647 w 174"/>
                <a:gd name="T63" fmla="*/ 2147483647 h 140"/>
                <a:gd name="T64" fmla="*/ 2147483647 w 174"/>
                <a:gd name="T65" fmla="*/ 2147483647 h 140"/>
                <a:gd name="T66" fmla="*/ 2147483647 w 174"/>
                <a:gd name="T67" fmla="*/ 2147483647 h 140"/>
                <a:gd name="T68" fmla="*/ 2147483647 w 174"/>
                <a:gd name="T69" fmla="*/ 2147483647 h 140"/>
                <a:gd name="T70" fmla="*/ 2147483647 w 174"/>
                <a:gd name="T71" fmla="*/ 2147483647 h 14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74"/>
                <a:gd name="T109" fmla="*/ 0 h 140"/>
                <a:gd name="T110" fmla="*/ 174 w 174"/>
                <a:gd name="T111" fmla="*/ 140 h 14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74" h="140">
                  <a:moveTo>
                    <a:pt x="174" y="32"/>
                  </a:moveTo>
                  <a:lnTo>
                    <a:pt x="174" y="34"/>
                  </a:lnTo>
                  <a:lnTo>
                    <a:pt x="168" y="38"/>
                  </a:lnTo>
                  <a:lnTo>
                    <a:pt x="164" y="44"/>
                  </a:lnTo>
                  <a:lnTo>
                    <a:pt x="146" y="52"/>
                  </a:lnTo>
                  <a:lnTo>
                    <a:pt x="138" y="56"/>
                  </a:lnTo>
                  <a:lnTo>
                    <a:pt x="134" y="62"/>
                  </a:lnTo>
                  <a:lnTo>
                    <a:pt x="128" y="68"/>
                  </a:lnTo>
                  <a:lnTo>
                    <a:pt x="126" y="80"/>
                  </a:lnTo>
                  <a:lnTo>
                    <a:pt x="128" y="86"/>
                  </a:lnTo>
                  <a:lnTo>
                    <a:pt x="132" y="90"/>
                  </a:lnTo>
                  <a:lnTo>
                    <a:pt x="124" y="96"/>
                  </a:lnTo>
                  <a:lnTo>
                    <a:pt x="112" y="108"/>
                  </a:lnTo>
                  <a:lnTo>
                    <a:pt x="106" y="118"/>
                  </a:lnTo>
                  <a:lnTo>
                    <a:pt x="102" y="122"/>
                  </a:lnTo>
                  <a:lnTo>
                    <a:pt x="102" y="126"/>
                  </a:lnTo>
                  <a:lnTo>
                    <a:pt x="70" y="126"/>
                  </a:lnTo>
                  <a:lnTo>
                    <a:pt x="64" y="128"/>
                  </a:lnTo>
                  <a:lnTo>
                    <a:pt x="62" y="132"/>
                  </a:lnTo>
                  <a:lnTo>
                    <a:pt x="56" y="134"/>
                  </a:lnTo>
                  <a:lnTo>
                    <a:pt x="54" y="136"/>
                  </a:lnTo>
                  <a:lnTo>
                    <a:pt x="50" y="140"/>
                  </a:lnTo>
                  <a:lnTo>
                    <a:pt x="48" y="140"/>
                  </a:lnTo>
                  <a:lnTo>
                    <a:pt x="42" y="140"/>
                  </a:lnTo>
                  <a:lnTo>
                    <a:pt x="38" y="136"/>
                  </a:lnTo>
                  <a:lnTo>
                    <a:pt x="36" y="130"/>
                  </a:lnTo>
                  <a:lnTo>
                    <a:pt x="36" y="124"/>
                  </a:lnTo>
                  <a:lnTo>
                    <a:pt x="34" y="122"/>
                  </a:lnTo>
                  <a:lnTo>
                    <a:pt x="30" y="120"/>
                  </a:lnTo>
                  <a:lnTo>
                    <a:pt x="24" y="120"/>
                  </a:lnTo>
                  <a:lnTo>
                    <a:pt x="18" y="120"/>
                  </a:lnTo>
                  <a:lnTo>
                    <a:pt x="20" y="116"/>
                  </a:lnTo>
                  <a:lnTo>
                    <a:pt x="22" y="112"/>
                  </a:lnTo>
                  <a:lnTo>
                    <a:pt x="24" y="108"/>
                  </a:lnTo>
                  <a:lnTo>
                    <a:pt x="26" y="104"/>
                  </a:lnTo>
                  <a:lnTo>
                    <a:pt x="24" y="100"/>
                  </a:lnTo>
                  <a:lnTo>
                    <a:pt x="22" y="98"/>
                  </a:lnTo>
                  <a:lnTo>
                    <a:pt x="24" y="94"/>
                  </a:lnTo>
                  <a:lnTo>
                    <a:pt x="24" y="90"/>
                  </a:lnTo>
                  <a:lnTo>
                    <a:pt x="24" y="84"/>
                  </a:lnTo>
                  <a:lnTo>
                    <a:pt x="22" y="80"/>
                  </a:lnTo>
                  <a:lnTo>
                    <a:pt x="24" y="70"/>
                  </a:lnTo>
                  <a:lnTo>
                    <a:pt x="28" y="64"/>
                  </a:lnTo>
                  <a:lnTo>
                    <a:pt x="32" y="54"/>
                  </a:lnTo>
                  <a:lnTo>
                    <a:pt x="34" y="42"/>
                  </a:lnTo>
                  <a:lnTo>
                    <a:pt x="32" y="38"/>
                  </a:lnTo>
                  <a:lnTo>
                    <a:pt x="30" y="36"/>
                  </a:lnTo>
                  <a:lnTo>
                    <a:pt x="16" y="36"/>
                  </a:lnTo>
                  <a:lnTo>
                    <a:pt x="10" y="34"/>
                  </a:lnTo>
                  <a:lnTo>
                    <a:pt x="6" y="30"/>
                  </a:lnTo>
                  <a:lnTo>
                    <a:pt x="6" y="26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4" y="8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40" y="2"/>
                  </a:lnTo>
                  <a:lnTo>
                    <a:pt x="60" y="4"/>
                  </a:lnTo>
                  <a:lnTo>
                    <a:pt x="80" y="8"/>
                  </a:lnTo>
                  <a:lnTo>
                    <a:pt x="102" y="10"/>
                  </a:lnTo>
                  <a:lnTo>
                    <a:pt x="124" y="16"/>
                  </a:lnTo>
                  <a:lnTo>
                    <a:pt x="136" y="18"/>
                  </a:lnTo>
                  <a:lnTo>
                    <a:pt x="150" y="20"/>
                  </a:lnTo>
                  <a:lnTo>
                    <a:pt x="152" y="20"/>
                  </a:lnTo>
                  <a:lnTo>
                    <a:pt x="154" y="22"/>
                  </a:lnTo>
                  <a:lnTo>
                    <a:pt x="160" y="26"/>
                  </a:lnTo>
                  <a:lnTo>
                    <a:pt x="174" y="3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21" name="Freeform 180"/>
            <p:cNvSpPr>
              <a:spLocks/>
            </p:cNvSpPr>
            <p:nvPr/>
          </p:nvSpPr>
          <p:spPr bwMode="auto">
            <a:xfrm>
              <a:off x="4531736" y="3099489"/>
              <a:ext cx="261756" cy="257523"/>
            </a:xfrm>
            <a:custGeom>
              <a:avLst/>
              <a:gdLst>
                <a:gd name="T0" fmla="*/ 2147483647 w 178"/>
                <a:gd name="T1" fmla="*/ 2147483647 h 162"/>
                <a:gd name="T2" fmla="*/ 2147483647 w 178"/>
                <a:gd name="T3" fmla="*/ 2147483647 h 162"/>
                <a:gd name="T4" fmla="*/ 2147483647 w 178"/>
                <a:gd name="T5" fmla="*/ 2147483647 h 162"/>
                <a:gd name="T6" fmla="*/ 2147483647 w 178"/>
                <a:gd name="T7" fmla="*/ 2147483647 h 162"/>
                <a:gd name="T8" fmla="*/ 2147483647 w 178"/>
                <a:gd name="T9" fmla="*/ 2147483647 h 162"/>
                <a:gd name="T10" fmla="*/ 2147483647 w 178"/>
                <a:gd name="T11" fmla="*/ 2147483647 h 162"/>
                <a:gd name="T12" fmla="*/ 2147483647 w 178"/>
                <a:gd name="T13" fmla="*/ 2147483647 h 162"/>
                <a:gd name="T14" fmla="*/ 2147483647 w 178"/>
                <a:gd name="T15" fmla="*/ 2147483647 h 162"/>
                <a:gd name="T16" fmla="*/ 2147483647 w 178"/>
                <a:gd name="T17" fmla="*/ 2147483647 h 162"/>
                <a:gd name="T18" fmla="*/ 2147483647 w 178"/>
                <a:gd name="T19" fmla="*/ 2147483647 h 162"/>
                <a:gd name="T20" fmla="*/ 2147483647 w 178"/>
                <a:gd name="T21" fmla="*/ 2147483647 h 162"/>
                <a:gd name="T22" fmla="*/ 2147483647 w 178"/>
                <a:gd name="T23" fmla="*/ 2147483647 h 162"/>
                <a:gd name="T24" fmla="*/ 2147483647 w 178"/>
                <a:gd name="T25" fmla="*/ 2147483647 h 162"/>
                <a:gd name="T26" fmla="*/ 2147483647 w 178"/>
                <a:gd name="T27" fmla="*/ 2147483647 h 162"/>
                <a:gd name="T28" fmla="*/ 2147483647 w 178"/>
                <a:gd name="T29" fmla="*/ 2147483647 h 162"/>
                <a:gd name="T30" fmla="*/ 2147483647 w 178"/>
                <a:gd name="T31" fmla="*/ 2147483647 h 162"/>
                <a:gd name="T32" fmla="*/ 2147483647 w 178"/>
                <a:gd name="T33" fmla="*/ 2147483647 h 162"/>
                <a:gd name="T34" fmla="*/ 2147483647 w 178"/>
                <a:gd name="T35" fmla="*/ 2147483647 h 162"/>
                <a:gd name="T36" fmla="*/ 2147483647 w 178"/>
                <a:gd name="T37" fmla="*/ 2147483647 h 162"/>
                <a:gd name="T38" fmla="*/ 2147483647 w 178"/>
                <a:gd name="T39" fmla="*/ 2147483647 h 162"/>
                <a:gd name="T40" fmla="*/ 2147483647 w 178"/>
                <a:gd name="T41" fmla="*/ 2147483647 h 162"/>
                <a:gd name="T42" fmla="*/ 2147483647 w 178"/>
                <a:gd name="T43" fmla="*/ 2147483647 h 162"/>
                <a:gd name="T44" fmla="*/ 2147483647 w 178"/>
                <a:gd name="T45" fmla="*/ 2147483647 h 162"/>
                <a:gd name="T46" fmla="*/ 2147483647 w 178"/>
                <a:gd name="T47" fmla="*/ 2147483647 h 162"/>
                <a:gd name="T48" fmla="*/ 2147483647 w 178"/>
                <a:gd name="T49" fmla="*/ 2147483647 h 162"/>
                <a:gd name="T50" fmla="*/ 2147483647 w 178"/>
                <a:gd name="T51" fmla="*/ 2147483647 h 162"/>
                <a:gd name="T52" fmla="*/ 2147483647 w 178"/>
                <a:gd name="T53" fmla="*/ 2147483647 h 162"/>
                <a:gd name="T54" fmla="*/ 2147483647 w 178"/>
                <a:gd name="T55" fmla="*/ 2147483647 h 162"/>
                <a:gd name="T56" fmla="*/ 2147483647 w 178"/>
                <a:gd name="T57" fmla="*/ 2147483647 h 162"/>
                <a:gd name="T58" fmla="*/ 2147483647 w 178"/>
                <a:gd name="T59" fmla="*/ 2147483647 h 162"/>
                <a:gd name="T60" fmla="*/ 2147483647 w 178"/>
                <a:gd name="T61" fmla="*/ 2147483647 h 162"/>
                <a:gd name="T62" fmla="*/ 2147483647 w 178"/>
                <a:gd name="T63" fmla="*/ 0 h 162"/>
                <a:gd name="T64" fmla="*/ 2147483647 w 178"/>
                <a:gd name="T65" fmla="*/ 2147483647 h 162"/>
                <a:gd name="T66" fmla="*/ 2147483647 w 178"/>
                <a:gd name="T67" fmla="*/ 2147483647 h 162"/>
                <a:gd name="T68" fmla="*/ 2147483647 w 178"/>
                <a:gd name="T69" fmla="*/ 2147483647 h 162"/>
                <a:gd name="T70" fmla="*/ 2147483647 w 178"/>
                <a:gd name="T71" fmla="*/ 2147483647 h 162"/>
                <a:gd name="T72" fmla="*/ 2147483647 w 178"/>
                <a:gd name="T73" fmla="*/ 2147483647 h 162"/>
                <a:gd name="T74" fmla="*/ 2147483647 w 178"/>
                <a:gd name="T75" fmla="*/ 2147483647 h 162"/>
                <a:gd name="T76" fmla="*/ 2147483647 w 178"/>
                <a:gd name="T77" fmla="*/ 2147483647 h 162"/>
                <a:gd name="T78" fmla="*/ 2147483647 w 178"/>
                <a:gd name="T79" fmla="*/ 2147483647 h 162"/>
                <a:gd name="T80" fmla="*/ 2147483647 w 178"/>
                <a:gd name="T81" fmla="*/ 2147483647 h 162"/>
                <a:gd name="T82" fmla="*/ 2147483647 w 178"/>
                <a:gd name="T83" fmla="*/ 2147483647 h 162"/>
                <a:gd name="T84" fmla="*/ 2147483647 w 178"/>
                <a:gd name="T85" fmla="*/ 2147483647 h 162"/>
                <a:gd name="T86" fmla="*/ 2147483647 w 178"/>
                <a:gd name="T87" fmla="*/ 2147483647 h 162"/>
                <a:gd name="T88" fmla="*/ 2147483647 w 178"/>
                <a:gd name="T89" fmla="*/ 2147483647 h 162"/>
                <a:gd name="T90" fmla="*/ 2147483647 w 178"/>
                <a:gd name="T91" fmla="*/ 2147483647 h 162"/>
                <a:gd name="T92" fmla="*/ 2147483647 w 178"/>
                <a:gd name="T93" fmla="*/ 2147483647 h 162"/>
                <a:gd name="T94" fmla="*/ 2147483647 w 178"/>
                <a:gd name="T95" fmla="*/ 2147483647 h 162"/>
                <a:gd name="T96" fmla="*/ 2147483647 w 178"/>
                <a:gd name="T97" fmla="*/ 2147483647 h 162"/>
                <a:gd name="T98" fmla="*/ 2147483647 w 178"/>
                <a:gd name="T99" fmla="*/ 2147483647 h 162"/>
                <a:gd name="T100" fmla="*/ 2147483647 w 178"/>
                <a:gd name="T101" fmla="*/ 2147483647 h 162"/>
                <a:gd name="T102" fmla="*/ 2147483647 w 178"/>
                <a:gd name="T103" fmla="*/ 2147483647 h 162"/>
                <a:gd name="T104" fmla="*/ 2147483647 w 178"/>
                <a:gd name="T105" fmla="*/ 2147483647 h 16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78"/>
                <a:gd name="T160" fmla="*/ 0 h 162"/>
                <a:gd name="T161" fmla="*/ 178 w 178"/>
                <a:gd name="T162" fmla="*/ 162 h 16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78" h="162">
                  <a:moveTo>
                    <a:pt x="178" y="128"/>
                  </a:moveTo>
                  <a:lnTo>
                    <a:pt x="174" y="128"/>
                  </a:lnTo>
                  <a:lnTo>
                    <a:pt x="168" y="132"/>
                  </a:lnTo>
                  <a:lnTo>
                    <a:pt x="162" y="136"/>
                  </a:lnTo>
                  <a:lnTo>
                    <a:pt x="158" y="140"/>
                  </a:lnTo>
                  <a:lnTo>
                    <a:pt x="154" y="142"/>
                  </a:lnTo>
                  <a:lnTo>
                    <a:pt x="146" y="140"/>
                  </a:lnTo>
                  <a:lnTo>
                    <a:pt x="138" y="138"/>
                  </a:lnTo>
                  <a:lnTo>
                    <a:pt x="132" y="134"/>
                  </a:lnTo>
                  <a:lnTo>
                    <a:pt x="126" y="134"/>
                  </a:lnTo>
                  <a:lnTo>
                    <a:pt x="120" y="134"/>
                  </a:lnTo>
                  <a:lnTo>
                    <a:pt x="114" y="138"/>
                  </a:lnTo>
                  <a:lnTo>
                    <a:pt x="110" y="142"/>
                  </a:lnTo>
                  <a:lnTo>
                    <a:pt x="110" y="150"/>
                  </a:lnTo>
                  <a:lnTo>
                    <a:pt x="110" y="162"/>
                  </a:lnTo>
                  <a:lnTo>
                    <a:pt x="96" y="156"/>
                  </a:lnTo>
                  <a:lnTo>
                    <a:pt x="90" y="152"/>
                  </a:lnTo>
                  <a:lnTo>
                    <a:pt x="88" y="150"/>
                  </a:lnTo>
                  <a:lnTo>
                    <a:pt x="86" y="150"/>
                  </a:lnTo>
                  <a:lnTo>
                    <a:pt x="72" y="148"/>
                  </a:lnTo>
                  <a:lnTo>
                    <a:pt x="60" y="146"/>
                  </a:lnTo>
                  <a:lnTo>
                    <a:pt x="38" y="140"/>
                  </a:lnTo>
                  <a:lnTo>
                    <a:pt x="42" y="138"/>
                  </a:lnTo>
                  <a:lnTo>
                    <a:pt x="44" y="136"/>
                  </a:lnTo>
                  <a:lnTo>
                    <a:pt x="46" y="126"/>
                  </a:lnTo>
                  <a:lnTo>
                    <a:pt x="48" y="114"/>
                  </a:lnTo>
                  <a:lnTo>
                    <a:pt x="48" y="106"/>
                  </a:lnTo>
                  <a:lnTo>
                    <a:pt x="48" y="92"/>
                  </a:lnTo>
                  <a:lnTo>
                    <a:pt x="44" y="80"/>
                  </a:lnTo>
                  <a:lnTo>
                    <a:pt x="38" y="68"/>
                  </a:lnTo>
                  <a:lnTo>
                    <a:pt x="34" y="64"/>
                  </a:lnTo>
                  <a:lnTo>
                    <a:pt x="30" y="62"/>
                  </a:lnTo>
                  <a:lnTo>
                    <a:pt x="12" y="60"/>
                  </a:lnTo>
                  <a:lnTo>
                    <a:pt x="8" y="58"/>
                  </a:lnTo>
                  <a:lnTo>
                    <a:pt x="4" y="54"/>
                  </a:lnTo>
                  <a:lnTo>
                    <a:pt x="2" y="50"/>
                  </a:lnTo>
                  <a:lnTo>
                    <a:pt x="0" y="44"/>
                  </a:lnTo>
                  <a:lnTo>
                    <a:pt x="6" y="42"/>
                  </a:lnTo>
                  <a:lnTo>
                    <a:pt x="12" y="40"/>
                  </a:lnTo>
                  <a:lnTo>
                    <a:pt x="16" y="36"/>
                  </a:lnTo>
                  <a:lnTo>
                    <a:pt x="20" y="36"/>
                  </a:lnTo>
                  <a:lnTo>
                    <a:pt x="24" y="36"/>
                  </a:lnTo>
                  <a:lnTo>
                    <a:pt x="28" y="38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44" y="40"/>
                  </a:lnTo>
                  <a:lnTo>
                    <a:pt x="44" y="36"/>
                  </a:lnTo>
                  <a:lnTo>
                    <a:pt x="44" y="34"/>
                  </a:lnTo>
                  <a:lnTo>
                    <a:pt x="40" y="32"/>
                  </a:lnTo>
                  <a:lnTo>
                    <a:pt x="40" y="26"/>
                  </a:lnTo>
                  <a:lnTo>
                    <a:pt x="46" y="26"/>
                  </a:lnTo>
                  <a:lnTo>
                    <a:pt x="50" y="28"/>
                  </a:lnTo>
                  <a:lnTo>
                    <a:pt x="56" y="30"/>
                  </a:lnTo>
                  <a:lnTo>
                    <a:pt x="62" y="30"/>
                  </a:lnTo>
                  <a:lnTo>
                    <a:pt x="66" y="30"/>
                  </a:lnTo>
                  <a:lnTo>
                    <a:pt x="66" y="28"/>
                  </a:lnTo>
                  <a:lnTo>
                    <a:pt x="68" y="22"/>
                  </a:lnTo>
                  <a:lnTo>
                    <a:pt x="72" y="18"/>
                  </a:lnTo>
                  <a:lnTo>
                    <a:pt x="80" y="14"/>
                  </a:lnTo>
                  <a:lnTo>
                    <a:pt x="86" y="10"/>
                  </a:lnTo>
                  <a:lnTo>
                    <a:pt x="86" y="6"/>
                  </a:lnTo>
                  <a:lnTo>
                    <a:pt x="88" y="2"/>
                  </a:lnTo>
                  <a:lnTo>
                    <a:pt x="98" y="0"/>
                  </a:lnTo>
                  <a:lnTo>
                    <a:pt x="100" y="4"/>
                  </a:lnTo>
                  <a:lnTo>
                    <a:pt x="106" y="8"/>
                  </a:lnTo>
                  <a:lnTo>
                    <a:pt x="112" y="10"/>
                  </a:lnTo>
                  <a:lnTo>
                    <a:pt x="120" y="12"/>
                  </a:lnTo>
                  <a:lnTo>
                    <a:pt x="120" y="16"/>
                  </a:lnTo>
                  <a:lnTo>
                    <a:pt x="122" y="18"/>
                  </a:lnTo>
                  <a:lnTo>
                    <a:pt x="126" y="20"/>
                  </a:lnTo>
                  <a:lnTo>
                    <a:pt x="130" y="20"/>
                  </a:lnTo>
                  <a:lnTo>
                    <a:pt x="130" y="22"/>
                  </a:lnTo>
                  <a:lnTo>
                    <a:pt x="132" y="22"/>
                  </a:lnTo>
                  <a:lnTo>
                    <a:pt x="136" y="26"/>
                  </a:lnTo>
                  <a:lnTo>
                    <a:pt x="140" y="28"/>
                  </a:lnTo>
                  <a:lnTo>
                    <a:pt x="150" y="28"/>
                  </a:lnTo>
                  <a:lnTo>
                    <a:pt x="154" y="30"/>
                  </a:lnTo>
                  <a:lnTo>
                    <a:pt x="160" y="32"/>
                  </a:lnTo>
                  <a:lnTo>
                    <a:pt x="168" y="34"/>
                  </a:lnTo>
                  <a:lnTo>
                    <a:pt x="176" y="36"/>
                  </a:lnTo>
                  <a:lnTo>
                    <a:pt x="174" y="44"/>
                  </a:lnTo>
                  <a:lnTo>
                    <a:pt x="172" y="54"/>
                  </a:lnTo>
                  <a:lnTo>
                    <a:pt x="168" y="60"/>
                  </a:lnTo>
                  <a:lnTo>
                    <a:pt x="166" y="62"/>
                  </a:lnTo>
                  <a:lnTo>
                    <a:pt x="164" y="64"/>
                  </a:lnTo>
                  <a:lnTo>
                    <a:pt x="162" y="68"/>
                  </a:lnTo>
                  <a:lnTo>
                    <a:pt x="158" y="70"/>
                  </a:lnTo>
                  <a:lnTo>
                    <a:pt x="154" y="74"/>
                  </a:lnTo>
                  <a:lnTo>
                    <a:pt x="150" y="82"/>
                  </a:lnTo>
                  <a:lnTo>
                    <a:pt x="150" y="88"/>
                  </a:lnTo>
                  <a:lnTo>
                    <a:pt x="154" y="88"/>
                  </a:lnTo>
                  <a:lnTo>
                    <a:pt x="154" y="86"/>
                  </a:lnTo>
                  <a:lnTo>
                    <a:pt x="154" y="84"/>
                  </a:lnTo>
                  <a:lnTo>
                    <a:pt x="158" y="86"/>
                  </a:lnTo>
                  <a:lnTo>
                    <a:pt x="160" y="84"/>
                  </a:lnTo>
                  <a:lnTo>
                    <a:pt x="162" y="94"/>
                  </a:lnTo>
                  <a:lnTo>
                    <a:pt x="162" y="96"/>
                  </a:lnTo>
                  <a:lnTo>
                    <a:pt x="164" y="98"/>
                  </a:lnTo>
                  <a:lnTo>
                    <a:pt x="166" y="100"/>
                  </a:lnTo>
                  <a:lnTo>
                    <a:pt x="166" y="102"/>
                  </a:lnTo>
                  <a:lnTo>
                    <a:pt x="158" y="108"/>
                  </a:lnTo>
                  <a:lnTo>
                    <a:pt x="166" y="118"/>
                  </a:lnTo>
                  <a:lnTo>
                    <a:pt x="170" y="124"/>
                  </a:lnTo>
                  <a:lnTo>
                    <a:pt x="176" y="128"/>
                  </a:lnTo>
                  <a:lnTo>
                    <a:pt x="178" y="12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22" name="Freeform 181"/>
            <p:cNvSpPr>
              <a:spLocks/>
            </p:cNvSpPr>
            <p:nvPr/>
          </p:nvSpPr>
          <p:spPr bwMode="auto">
            <a:xfrm>
              <a:off x="4673569" y="3091525"/>
              <a:ext cx="80718" cy="53098"/>
            </a:xfrm>
            <a:custGeom>
              <a:avLst/>
              <a:gdLst>
                <a:gd name="T0" fmla="*/ 2147483647 w 54"/>
                <a:gd name="T1" fmla="*/ 2147483647 h 34"/>
                <a:gd name="T2" fmla="*/ 2147483647 w 54"/>
                <a:gd name="T3" fmla="*/ 2147483647 h 34"/>
                <a:gd name="T4" fmla="*/ 2147483647 w 54"/>
                <a:gd name="T5" fmla="*/ 2147483647 h 34"/>
                <a:gd name="T6" fmla="*/ 2147483647 w 54"/>
                <a:gd name="T7" fmla="*/ 2147483647 h 34"/>
                <a:gd name="T8" fmla="*/ 2147483647 w 54"/>
                <a:gd name="T9" fmla="*/ 2147483647 h 34"/>
                <a:gd name="T10" fmla="*/ 2147483647 w 54"/>
                <a:gd name="T11" fmla="*/ 2147483647 h 34"/>
                <a:gd name="T12" fmla="*/ 2147483647 w 54"/>
                <a:gd name="T13" fmla="*/ 2147483647 h 34"/>
                <a:gd name="T14" fmla="*/ 2147483647 w 54"/>
                <a:gd name="T15" fmla="*/ 2147483647 h 34"/>
                <a:gd name="T16" fmla="*/ 2147483647 w 54"/>
                <a:gd name="T17" fmla="*/ 2147483647 h 34"/>
                <a:gd name="T18" fmla="*/ 2147483647 w 54"/>
                <a:gd name="T19" fmla="*/ 2147483647 h 34"/>
                <a:gd name="T20" fmla="*/ 2147483647 w 54"/>
                <a:gd name="T21" fmla="*/ 2147483647 h 34"/>
                <a:gd name="T22" fmla="*/ 2147483647 w 54"/>
                <a:gd name="T23" fmla="*/ 0 h 34"/>
                <a:gd name="T24" fmla="*/ 2147483647 w 54"/>
                <a:gd name="T25" fmla="*/ 2147483647 h 34"/>
                <a:gd name="T26" fmla="*/ 2147483647 w 54"/>
                <a:gd name="T27" fmla="*/ 2147483647 h 34"/>
                <a:gd name="T28" fmla="*/ 2147483647 w 54"/>
                <a:gd name="T29" fmla="*/ 0 h 34"/>
                <a:gd name="T30" fmla="*/ 0 w 54"/>
                <a:gd name="T31" fmla="*/ 2147483647 h 34"/>
                <a:gd name="T32" fmla="*/ 2147483647 w 54"/>
                <a:gd name="T33" fmla="*/ 2147483647 h 34"/>
                <a:gd name="T34" fmla="*/ 2147483647 w 54"/>
                <a:gd name="T35" fmla="*/ 2147483647 h 34"/>
                <a:gd name="T36" fmla="*/ 2147483647 w 54"/>
                <a:gd name="T37" fmla="*/ 2147483647 h 34"/>
                <a:gd name="T38" fmla="*/ 2147483647 w 54"/>
                <a:gd name="T39" fmla="*/ 2147483647 h 34"/>
                <a:gd name="T40" fmla="*/ 2147483647 w 54"/>
                <a:gd name="T41" fmla="*/ 2147483647 h 34"/>
                <a:gd name="T42" fmla="*/ 2147483647 w 54"/>
                <a:gd name="T43" fmla="*/ 2147483647 h 34"/>
                <a:gd name="T44" fmla="*/ 2147483647 w 54"/>
                <a:gd name="T45" fmla="*/ 2147483647 h 34"/>
                <a:gd name="T46" fmla="*/ 2147483647 w 54"/>
                <a:gd name="T47" fmla="*/ 2147483647 h 34"/>
                <a:gd name="T48" fmla="*/ 2147483647 w 54"/>
                <a:gd name="T49" fmla="*/ 2147483647 h 34"/>
                <a:gd name="T50" fmla="*/ 2147483647 w 54"/>
                <a:gd name="T51" fmla="*/ 2147483647 h 34"/>
                <a:gd name="T52" fmla="*/ 2147483647 w 54"/>
                <a:gd name="T53" fmla="*/ 2147483647 h 34"/>
                <a:gd name="T54" fmla="*/ 2147483647 w 54"/>
                <a:gd name="T55" fmla="*/ 2147483647 h 34"/>
                <a:gd name="T56" fmla="*/ 2147483647 w 54"/>
                <a:gd name="T57" fmla="*/ 2147483647 h 3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4"/>
                <a:gd name="T88" fmla="*/ 0 h 34"/>
                <a:gd name="T89" fmla="*/ 54 w 54"/>
                <a:gd name="T90" fmla="*/ 34 h 3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4" h="34">
                  <a:moveTo>
                    <a:pt x="46" y="34"/>
                  </a:moveTo>
                  <a:lnTo>
                    <a:pt x="46" y="32"/>
                  </a:lnTo>
                  <a:lnTo>
                    <a:pt x="46" y="30"/>
                  </a:lnTo>
                  <a:lnTo>
                    <a:pt x="44" y="28"/>
                  </a:lnTo>
                  <a:lnTo>
                    <a:pt x="46" y="26"/>
                  </a:lnTo>
                  <a:lnTo>
                    <a:pt x="48" y="22"/>
                  </a:lnTo>
                  <a:lnTo>
                    <a:pt x="52" y="20"/>
                  </a:lnTo>
                  <a:lnTo>
                    <a:pt x="54" y="16"/>
                  </a:lnTo>
                  <a:lnTo>
                    <a:pt x="52" y="12"/>
                  </a:lnTo>
                  <a:lnTo>
                    <a:pt x="50" y="10"/>
                  </a:lnTo>
                  <a:lnTo>
                    <a:pt x="44" y="6"/>
                  </a:lnTo>
                  <a:lnTo>
                    <a:pt x="30" y="0"/>
                  </a:lnTo>
                  <a:lnTo>
                    <a:pt x="16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8" y="14"/>
                  </a:lnTo>
                  <a:lnTo>
                    <a:pt x="14" y="16"/>
                  </a:lnTo>
                  <a:lnTo>
                    <a:pt x="22" y="18"/>
                  </a:lnTo>
                  <a:lnTo>
                    <a:pt x="22" y="22"/>
                  </a:lnTo>
                  <a:lnTo>
                    <a:pt x="24" y="24"/>
                  </a:lnTo>
                  <a:lnTo>
                    <a:pt x="28" y="26"/>
                  </a:lnTo>
                  <a:lnTo>
                    <a:pt x="32" y="26"/>
                  </a:lnTo>
                  <a:lnTo>
                    <a:pt x="32" y="28"/>
                  </a:lnTo>
                  <a:lnTo>
                    <a:pt x="34" y="28"/>
                  </a:lnTo>
                  <a:lnTo>
                    <a:pt x="38" y="32"/>
                  </a:lnTo>
                  <a:lnTo>
                    <a:pt x="42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23" name="Freeform 182"/>
            <p:cNvSpPr>
              <a:spLocks/>
            </p:cNvSpPr>
            <p:nvPr/>
          </p:nvSpPr>
          <p:spPr bwMode="auto">
            <a:xfrm>
              <a:off x="4690866" y="3022498"/>
              <a:ext cx="71493" cy="79646"/>
            </a:xfrm>
            <a:custGeom>
              <a:avLst/>
              <a:gdLst>
                <a:gd name="T0" fmla="*/ 2147483647 w 50"/>
                <a:gd name="T1" fmla="*/ 0 h 50"/>
                <a:gd name="T2" fmla="*/ 2147483647 w 50"/>
                <a:gd name="T3" fmla="*/ 2147483647 h 50"/>
                <a:gd name="T4" fmla="*/ 2147483647 w 50"/>
                <a:gd name="T5" fmla="*/ 2147483647 h 50"/>
                <a:gd name="T6" fmla="*/ 2147483647 w 50"/>
                <a:gd name="T7" fmla="*/ 2147483647 h 50"/>
                <a:gd name="T8" fmla="*/ 2147483647 w 50"/>
                <a:gd name="T9" fmla="*/ 2147483647 h 50"/>
                <a:gd name="T10" fmla="*/ 2147483647 w 50"/>
                <a:gd name="T11" fmla="*/ 2147483647 h 50"/>
                <a:gd name="T12" fmla="*/ 2147483647 w 50"/>
                <a:gd name="T13" fmla="*/ 2147483647 h 50"/>
                <a:gd name="T14" fmla="*/ 2147483647 w 50"/>
                <a:gd name="T15" fmla="*/ 2147483647 h 50"/>
                <a:gd name="T16" fmla="*/ 2147483647 w 50"/>
                <a:gd name="T17" fmla="*/ 2147483647 h 50"/>
                <a:gd name="T18" fmla="*/ 2147483647 w 50"/>
                <a:gd name="T19" fmla="*/ 2147483647 h 50"/>
                <a:gd name="T20" fmla="*/ 2147483647 w 50"/>
                <a:gd name="T21" fmla="*/ 2147483647 h 50"/>
                <a:gd name="T22" fmla="*/ 2147483647 w 50"/>
                <a:gd name="T23" fmla="*/ 2147483647 h 50"/>
                <a:gd name="T24" fmla="*/ 2147483647 w 50"/>
                <a:gd name="T25" fmla="*/ 2147483647 h 50"/>
                <a:gd name="T26" fmla="*/ 2147483647 w 50"/>
                <a:gd name="T27" fmla="*/ 2147483647 h 50"/>
                <a:gd name="T28" fmla="*/ 2147483647 w 50"/>
                <a:gd name="T29" fmla="*/ 2147483647 h 50"/>
                <a:gd name="T30" fmla="*/ 0 w 50"/>
                <a:gd name="T31" fmla="*/ 2147483647 h 50"/>
                <a:gd name="T32" fmla="*/ 2147483647 w 50"/>
                <a:gd name="T33" fmla="*/ 2147483647 h 50"/>
                <a:gd name="T34" fmla="*/ 2147483647 w 50"/>
                <a:gd name="T35" fmla="*/ 2147483647 h 50"/>
                <a:gd name="T36" fmla="*/ 2147483647 w 50"/>
                <a:gd name="T37" fmla="*/ 2147483647 h 50"/>
                <a:gd name="T38" fmla="*/ 2147483647 w 50"/>
                <a:gd name="T39" fmla="*/ 2147483647 h 50"/>
                <a:gd name="T40" fmla="*/ 2147483647 w 50"/>
                <a:gd name="T41" fmla="*/ 2147483647 h 50"/>
                <a:gd name="T42" fmla="*/ 2147483647 w 50"/>
                <a:gd name="T43" fmla="*/ 2147483647 h 50"/>
                <a:gd name="T44" fmla="*/ 2147483647 w 50"/>
                <a:gd name="T45" fmla="*/ 2147483647 h 50"/>
                <a:gd name="T46" fmla="*/ 2147483647 w 50"/>
                <a:gd name="T47" fmla="*/ 2147483647 h 50"/>
                <a:gd name="T48" fmla="*/ 2147483647 w 50"/>
                <a:gd name="T49" fmla="*/ 2147483647 h 50"/>
                <a:gd name="T50" fmla="*/ 2147483647 w 50"/>
                <a:gd name="T51" fmla="*/ 0 h 5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0"/>
                <a:gd name="T79" fmla="*/ 0 h 50"/>
                <a:gd name="T80" fmla="*/ 50 w 50"/>
                <a:gd name="T81" fmla="*/ 50 h 5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0" h="50">
                  <a:moveTo>
                    <a:pt x="50" y="0"/>
                  </a:moveTo>
                  <a:lnTo>
                    <a:pt x="50" y="10"/>
                  </a:lnTo>
                  <a:lnTo>
                    <a:pt x="48" y="18"/>
                  </a:lnTo>
                  <a:lnTo>
                    <a:pt x="48" y="24"/>
                  </a:lnTo>
                  <a:lnTo>
                    <a:pt x="50" y="24"/>
                  </a:lnTo>
                  <a:lnTo>
                    <a:pt x="46" y="30"/>
                  </a:lnTo>
                  <a:lnTo>
                    <a:pt x="44" y="34"/>
                  </a:lnTo>
                  <a:lnTo>
                    <a:pt x="42" y="38"/>
                  </a:lnTo>
                  <a:lnTo>
                    <a:pt x="40" y="44"/>
                  </a:lnTo>
                  <a:lnTo>
                    <a:pt x="38" y="48"/>
                  </a:lnTo>
                  <a:lnTo>
                    <a:pt x="36" y="50"/>
                  </a:lnTo>
                  <a:lnTo>
                    <a:pt x="26" y="46"/>
                  </a:lnTo>
                  <a:lnTo>
                    <a:pt x="20" y="42"/>
                  </a:lnTo>
                  <a:lnTo>
                    <a:pt x="6" y="46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10" y="36"/>
                  </a:lnTo>
                  <a:lnTo>
                    <a:pt x="14" y="30"/>
                  </a:lnTo>
                  <a:lnTo>
                    <a:pt x="18" y="24"/>
                  </a:lnTo>
                  <a:lnTo>
                    <a:pt x="20" y="18"/>
                  </a:lnTo>
                  <a:lnTo>
                    <a:pt x="22" y="14"/>
                  </a:lnTo>
                  <a:lnTo>
                    <a:pt x="28" y="14"/>
                  </a:lnTo>
                  <a:lnTo>
                    <a:pt x="32" y="6"/>
                  </a:lnTo>
                  <a:lnTo>
                    <a:pt x="38" y="4"/>
                  </a:lnTo>
                  <a:lnTo>
                    <a:pt x="42" y="2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24" name="Freeform 183"/>
            <p:cNvSpPr>
              <a:spLocks/>
            </p:cNvSpPr>
            <p:nvPr/>
          </p:nvSpPr>
          <p:spPr bwMode="auto">
            <a:xfrm>
              <a:off x="4787727" y="2913647"/>
              <a:ext cx="44971" cy="80974"/>
            </a:xfrm>
            <a:custGeom>
              <a:avLst/>
              <a:gdLst>
                <a:gd name="T0" fmla="*/ 2147483647 w 32"/>
                <a:gd name="T1" fmla="*/ 2147483647 h 52"/>
                <a:gd name="T2" fmla="*/ 2147483647 w 32"/>
                <a:gd name="T3" fmla="*/ 2147483647 h 52"/>
                <a:gd name="T4" fmla="*/ 2147483647 w 32"/>
                <a:gd name="T5" fmla="*/ 2147483647 h 52"/>
                <a:gd name="T6" fmla="*/ 2147483647 w 32"/>
                <a:gd name="T7" fmla="*/ 2147483647 h 52"/>
                <a:gd name="T8" fmla="*/ 2147483647 w 32"/>
                <a:gd name="T9" fmla="*/ 2147483647 h 52"/>
                <a:gd name="T10" fmla="*/ 2147483647 w 32"/>
                <a:gd name="T11" fmla="*/ 2147483647 h 52"/>
                <a:gd name="T12" fmla="*/ 2147483647 w 32"/>
                <a:gd name="T13" fmla="*/ 2147483647 h 52"/>
                <a:gd name="T14" fmla="*/ 2147483647 w 32"/>
                <a:gd name="T15" fmla="*/ 2147483647 h 52"/>
                <a:gd name="T16" fmla="*/ 0 w 32"/>
                <a:gd name="T17" fmla="*/ 2147483647 h 52"/>
                <a:gd name="T18" fmla="*/ 2147483647 w 32"/>
                <a:gd name="T19" fmla="*/ 2147483647 h 52"/>
                <a:gd name="T20" fmla="*/ 2147483647 w 32"/>
                <a:gd name="T21" fmla="*/ 2147483647 h 52"/>
                <a:gd name="T22" fmla="*/ 2147483647 w 32"/>
                <a:gd name="T23" fmla="*/ 2147483647 h 52"/>
                <a:gd name="T24" fmla="*/ 2147483647 w 32"/>
                <a:gd name="T25" fmla="*/ 0 h 52"/>
                <a:gd name="T26" fmla="*/ 2147483647 w 32"/>
                <a:gd name="T27" fmla="*/ 2147483647 h 52"/>
                <a:gd name="T28" fmla="*/ 2147483647 w 32"/>
                <a:gd name="T29" fmla="*/ 2147483647 h 52"/>
                <a:gd name="T30" fmla="*/ 2147483647 w 32"/>
                <a:gd name="T31" fmla="*/ 2147483647 h 52"/>
                <a:gd name="T32" fmla="*/ 2147483647 w 32"/>
                <a:gd name="T33" fmla="*/ 2147483647 h 52"/>
                <a:gd name="T34" fmla="*/ 2147483647 w 32"/>
                <a:gd name="T35" fmla="*/ 2147483647 h 52"/>
                <a:gd name="T36" fmla="*/ 2147483647 w 32"/>
                <a:gd name="T37" fmla="*/ 2147483647 h 52"/>
                <a:gd name="T38" fmla="*/ 2147483647 w 32"/>
                <a:gd name="T39" fmla="*/ 2147483647 h 52"/>
                <a:gd name="T40" fmla="*/ 2147483647 w 32"/>
                <a:gd name="T41" fmla="*/ 2147483647 h 52"/>
                <a:gd name="T42" fmla="*/ 2147483647 w 32"/>
                <a:gd name="T43" fmla="*/ 2147483647 h 52"/>
                <a:gd name="T44" fmla="*/ 2147483647 w 32"/>
                <a:gd name="T45" fmla="*/ 2147483647 h 52"/>
                <a:gd name="T46" fmla="*/ 2147483647 w 32"/>
                <a:gd name="T47" fmla="*/ 2147483647 h 52"/>
                <a:gd name="T48" fmla="*/ 2147483647 w 32"/>
                <a:gd name="T49" fmla="*/ 2147483647 h 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2"/>
                <a:gd name="T76" fmla="*/ 0 h 52"/>
                <a:gd name="T77" fmla="*/ 32 w 32"/>
                <a:gd name="T78" fmla="*/ 52 h 5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2" h="52">
                  <a:moveTo>
                    <a:pt x="22" y="52"/>
                  </a:moveTo>
                  <a:lnTo>
                    <a:pt x="8" y="52"/>
                  </a:lnTo>
                  <a:lnTo>
                    <a:pt x="10" y="52"/>
                  </a:lnTo>
                  <a:lnTo>
                    <a:pt x="12" y="50"/>
                  </a:lnTo>
                  <a:lnTo>
                    <a:pt x="6" y="50"/>
                  </a:lnTo>
                  <a:lnTo>
                    <a:pt x="6" y="42"/>
                  </a:lnTo>
                  <a:lnTo>
                    <a:pt x="4" y="38"/>
                  </a:lnTo>
                  <a:lnTo>
                    <a:pt x="2" y="32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4" y="18"/>
                  </a:lnTo>
                  <a:lnTo>
                    <a:pt x="12" y="12"/>
                  </a:lnTo>
                  <a:lnTo>
                    <a:pt x="28" y="0"/>
                  </a:lnTo>
                  <a:lnTo>
                    <a:pt x="28" y="14"/>
                  </a:lnTo>
                  <a:lnTo>
                    <a:pt x="26" y="16"/>
                  </a:lnTo>
                  <a:lnTo>
                    <a:pt x="28" y="18"/>
                  </a:lnTo>
                  <a:lnTo>
                    <a:pt x="32" y="20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2" y="30"/>
                  </a:lnTo>
                  <a:lnTo>
                    <a:pt x="24" y="36"/>
                  </a:lnTo>
                  <a:lnTo>
                    <a:pt x="28" y="40"/>
                  </a:lnTo>
                  <a:lnTo>
                    <a:pt x="22" y="40"/>
                  </a:lnTo>
                  <a:lnTo>
                    <a:pt x="22" y="5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25" name="Freeform 184"/>
            <p:cNvSpPr>
              <a:spLocks/>
            </p:cNvSpPr>
            <p:nvPr/>
          </p:nvSpPr>
          <p:spPr bwMode="auto">
            <a:xfrm>
              <a:off x="4741603" y="2994621"/>
              <a:ext cx="186804" cy="207081"/>
            </a:xfrm>
            <a:custGeom>
              <a:avLst/>
              <a:gdLst>
                <a:gd name="T0" fmla="*/ 2147483647 w 127"/>
                <a:gd name="T1" fmla="*/ 2147483647 h 130"/>
                <a:gd name="T2" fmla="*/ 2147483647 w 127"/>
                <a:gd name="T3" fmla="*/ 2147483647 h 130"/>
                <a:gd name="T4" fmla="*/ 2147483647 w 127"/>
                <a:gd name="T5" fmla="*/ 2147483647 h 130"/>
                <a:gd name="T6" fmla="*/ 2147483647 w 127"/>
                <a:gd name="T7" fmla="*/ 2147483647 h 130"/>
                <a:gd name="T8" fmla="*/ 2147483647 w 127"/>
                <a:gd name="T9" fmla="*/ 2147483647 h 130"/>
                <a:gd name="T10" fmla="*/ 2147483647 w 127"/>
                <a:gd name="T11" fmla="*/ 2147483647 h 130"/>
                <a:gd name="T12" fmla="*/ 2147483647 w 127"/>
                <a:gd name="T13" fmla="*/ 2147483647 h 130"/>
                <a:gd name="T14" fmla="*/ 2147483647 w 127"/>
                <a:gd name="T15" fmla="*/ 2147483647 h 130"/>
                <a:gd name="T16" fmla="*/ 2147483647 w 127"/>
                <a:gd name="T17" fmla="*/ 2147483647 h 130"/>
                <a:gd name="T18" fmla="*/ 2147483647 w 127"/>
                <a:gd name="T19" fmla="*/ 2147483647 h 130"/>
                <a:gd name="T20" fmla="*/ 2147483647 w 127"/>
                <a:gd name="T21" fmla="*/ 2147483647 h 130"/>
                <a:gd name="T22" fmla="*/ 2147483647 w 127"/>
                <a:gd name="T23" fmla="*/ 2147483647 h 130"/>
                <a:gd name="T24" fmla="*/ 2147483647 w 127"/>
                <a:gd name="T25" fmla="*/ 2147483647 h 130"/>
                <a:gd name="T26" fmla="*/ 2147483647 w 127"/>
                <a:gd name="T27" fmla="*/ 2147483647 h 130"/>
                <a:gd name="T28" fmla="*/ 2147483647 w 127"/>
                <a:gd name="T29" fmla="*/ 2147483647 h 130"/>
                <a:gd name="T30" fmla="*/ 2147483647 w 127"/>
                <a:gd name="T31" fmla="*/ 2147483647 h 130"/>
                <a:gd name="T32" fmla="*/ 2147483647 w 127"/>
                <a:gd name="T33" fmla="*/ 2147483647 h 130"/>
                <a:gd name="T34" fmla="*/ 2147483647 w 127"/>
                <a:gd name="T35" fmla="*/ 2147483647 h 130"/>
                <a:gd name="T36" fmla="*/ 2147483647 w 127"/>
                <a:gd name="T37" fmla="*/ 2147483647 h 130"/>
                <a:gd name="T38" fmla="*/ 2147483647 w 127"/>
                <a:gd name="T39" fmla="*/ 0 h 130"/>
                <a:gd name="T40" fmla="*/ 2147483647 w 127"/>
                <a:gd name="T41" fmla="*/ 2147483647 h 130"/>
                <a:gd name="T42" fmla="*/ 2147483647 w 127"/>
                <a:gd name="T43" fmla="*/ 2147483647 h 130"/>
                <a:gd name="T44" fmla="*/ 2147483647 w 127"/>
                <a:gd name="T45" fmla="*/ 2147483647 h 130"/>
                <a:gd name="T46" fmla="*/ 2147483647 w 127"/>
                <a:gd name="T47" fmla="*/ 2147483647 h 130"/>
                <a:gd name="T48" fmla="*/ 2147483647 w 127"/>
                <a:gd name="T49" fmla="*/ 2147483647 h 130"/>
                <a:gd name="T50" fmla="*/ 2147483647 w 127"/>
                <a:gd name="T51" fmla="*/ 2147483647 h 130"/>
                <a:gd name="T52" fmla="*/ 2147483647 w 127"/>
                <a:gd name="T53" fmla="*/ 2147483647 h 130"/>
                <a:gd name="T54" fmla="*/ 2147483647 w 127"/>
                <a:gd name="T55" fmla="*/ 2147483647 h 130"/>
                <a:gd name="T56" fmla="*/ 2147483647 w 127"/>
                <a:gd name="T57" fmla="*/ 2147483647 h 130"/>
                <a:gd name="T58" fmla="*/ 2147483647 w 127"/>
                <a:gd name="T59" fmla="*/ 2147483647 h 130"/>
                <a:gd name="T60" fmla="*/ 2147483647 w 127"/>
                <a:gd name="T61" fmla="*/ 2147483647 h 130"/>
                <a:gd name="T62" fmla="*/ 0 w 127"/>
                <a:gd name="T63" fmla="*/ 2147483647 h 130"/>
                <a:gd name="T64" fmla="*/ 2147483647 w 127"/>
                <a:gd name="T65" fmla="*/ 2147483647 h 130"/>
                <a:gd name="T66" fmla="*/ 2147483647 w 127"/>
                <a:gd name="T67" fmla="*/ 2147483647 h 130"/>
                <a:gd name="T68" fmla="*/ 2147483647 w 127"/>
                <a:gd name="T69" fmla="*/ 2147483647 h 130"/>
                <a:gd name="T70" fmla="*/ 2147483647 w 127"/>
                <a:gd name="T71" fmla="*/ 2147483647 h 130"/>
                <a:gd name="T72" fmla="*/ 2147483647 w 127"/>
                <a:gd name="T73" fmla="*/ 2147483647 h 130"/>
                <a:gd name="T74" fmla="*/ 2147483647 w 127"/>
                <a:gd name="T75" fmla="*/ 2147483647 h 130"/>
                <a:gd name="T76" fmla="*/ 2147483647 w 127"/>
                <a:gd name="T77" fmla="*/ 2147483647 h 1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7"/>
                <a:gd name="T118" fmla="*/ 0 h 130"/>
                <a:gd name="T119" fmla="*/ 127 w 127"/>
                <a:gd name="T120" fmla="*/ 130 h 1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7" h="130">
                  <a:moveTo>
                    <a:pt x="24" y="128"/>
                  </a:moveTo>
                  <a:lnTo>
                    <a:pt x="22" y="128"/>
                  </a:lnTo>
                  <a:lnTo>
                    <a:pt x="32" y="126"/>
                  </a:lnTo>
                  <a:lnTo>
                    <a:pt x="40" y="126"/>
                  </a:lnTo>
                  <a:lnTo>
                    <a:pt x="48" y="128"/>
                  </a:lnTo>
                  <a:lnTo>
                    <a:pt x="52" y="130"/>
                  </a:lnTo>
                  <a:lnTo>
                    <a:pt x="58" y="130"/>
                  </a:lnTo>
                  <a:lnTo>
                    <a:pt x="62" y="130"/>
                  </a:lnTo>
                  <a:lnTo>
                    <a:pt x="74" y="130"/>
                  </a:lnTo>
                  <a:lnTo>
                    <a:pt x="80" y="130"/>
                  </a:lnTo>
                  <a:lnTo>
                    <a:pt x="88" y="126"/>
                  </a:lnTo>
                  <a:lnTo>
                    <a:pt x="102" y="126"/>
                  </a:lnTo>
                  <a:lnTo>
                    <a:pt x="100" y="122"/>
                  </a:lnTo>
                  <a:lnTo>
                    <a:pt x="102" y="116"/>
                  </a:lnTo>
                  <a:lnTo>
                    <a:pt x="106" y="114"/>
                  </a:lnTo>
                  <a:lnTo>
                    <a:pt x="110" y="110"/>
                  </a:lnTo>
                  <a:lnTo>
                    <a:pt x="114" y="108"/>
                  </a:lnTo>
                  <a:lnTo>
                    <a:pt x="108" y="102"/>
                  </a:lnTo>
                  <a:lnTo>
                    <a:pt x="100" y="96"/>
                  </a:lnTo>
                  <a:lnTo>
                    <a:pt x="92" y="90"/>
                  </a:lnTo>
                  <a:lnTo>
                    <a:pt x="92" y="84"/>
                  </a:lnTo>
                  <a:lnTo>
                    <a:pt x="90" y="80"/>
                  </a:lnTo>
                  <a:lnTo>
                    <a:pt x="119" y="70"/>
                  </a:lnTo>
                  <a:lnTo>
                    <a:pt x="121" y="70"/>
                  </a:lnTo>
                  <a:lnTo>
                    <a:pt x="127" y="70"/>
                  </a:lnTo>
                  <a:lnTo>
                    <a:pt x="127" y="60"/>
                  </a:lnTo>
                  <a:lnTo>
                    <a:pt x="121" y="46"/>
                  </a:lnTo>
                  <a:lnTo>
                    <a:pt x="114" y="34"/>
                  </a:lnTo>
                  <a:lnTo>
                    <a:pt x="114" y="16"/>
                  </a:lnTo>
                  <a:lnTo>
                    <a:pt x="110" y="12"/>
                  </a:lnTo>
                  <a:lnTo>
                    <a:pt x="108" y="8"/>
                  </a:lnTo>
                  <a:lnTo>
                    <a:pt x="102" y="6"/>
                  </a:lnTo>
                  <a:lnTo>
                    <a:pt x="96" y="4"/>
                  </a:lnTo>
                  <a:lnTo>
                    <a:pt x="92" y="4"/>
                  </a:lnTo>
                  <a:lnTo>
                    <a:pt x="86" y="8"/>
                  </a:lnTo>
                  <a:lnTo>
                    <a:pt x="80" y="10"/>
                  </a:lnTo>
                  <a:lnTo>
                    <a:pt x="76" y="16"/>
                  </a:lnTo>
                  <a:lnTo>
                    <a:pt x="70" y="12"/>
                  </a:lnTo>
                  <a:lnTo>
                    <a:pt x="66" y="8"/>
                  </a:lnTo>
                  <a:lnTo>
                    <a:pt x="52" y="0"/>
                  </a:lnTo>
                  <a:lnTo>
                    <a:pt x="38" y="0"/>
                  </a:lnTo>
                  <a:lnTo>
                    <a:pt x="40" y="8"/>
                  </a:lnTo>
                  <a:lnTo>
                    <a:pt x="42" y="12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2" y="16"/>
                  </a:lnTo>
                  <a:lnTo>
                    <a:pt x="38" y="16"/>
                  </a:lnTo>
                  <a:lnTo>
                    <a:pt x="38" y="18"/>
                  </a:lnTo>
                  <a:lnTo>
                    <a:pt x="36" y="20"/>
                  </a:lnTo>
                  <a:lnTo>
                    <a:pt x="34" y="20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2" y="16"/>
                  </a:lnTo>
                  <a:lnTo>
                    <a:pt x="14" y="18"/>
                  </a:lnTo>
                  <a:lnTo>
                    <a:pt x="14" y="28"/>
                  </a:lnTo>
                  <a:lnTo>
                    <a:pt x="12" y="36"/>
                  </a:lnTo>
                  <a:lnTo>
                    <a:pt x="12" y="42"/>
                  </a:lnTo>
                  <a:lnTo>
                    <a:pt x="14" y="42"/>
                  </a:lnTo>
                  <a:lnTo>
                    <a:pt x="10" y="48"/>
                  </a:lnTo>
                  <a:lnTo>
                    <a:pt x="8" y="52"/>
                  </a:lnTo>
                  <a:lnTo>
                    <a:pt x="6" y="56"/>
                  </a:lnTo>
                  <a:lnTo>
                    <a:pt x="4" y="62"/>
                  </a:lnTo>
                  <a:lnTo>
                    <a:pt x="2" y="66"/>
                  </a:lnTo>
                  <a:lnTo>
                    <a:pt x="0" y="68"/>
                  </a:lnTo>
                  <a:lnTo>
                    <a:pt x="4" y="72"/>
                  </a:lnTo>
                  <a:lnTo>
                    <a:pt x="8" y="76"/>
                  </a:lnTo>
                  <a:lnTo>
                    <a:pt x="6" y="78"/>
                  </a:lnTo>
                  <a:lnTo>
                    <a:pt x="6" y="80"/>
                  </a:lnTo>
                  <a:lnTo>
                    <a:pt x="10" y="88"/>
                  </a:lnTo>
                  <a:lnTo>
                    <a:pt x="10" y="92"/>
                  </a:lnTo>
                  <a:lnTo>
                    <a:pt x="10" y="94"/>
                  </a:lnTo>
                  <a:lnTo>
                    <a:pt x="10" y="96"/>
                  </a:lnTo>
                  <a:lnTo>
                    <a:pt x="20" y="98"/>
                  </a:lnTo>
                  <a:lnTo>
                    <a:pt x="24" y="100"/>
                  </a:lnTo>
                  <a:lnTo>
                    <a:pt x="32" y="102"/>
                  </a:lnTo>
                  <a:lnTo>
                    <a:pt x="30" y="112"/>
                  </a:lnTo>
                  <a:lnTo>
                    <a:pt x="28" y="120"/>
                  </a:lnTo>
                  <a:lnTo>
                    <a:pt x="24" y="126"/>
                  </a:lnTo>
                  <a:lnTo>
                    <a:pt x="24" y="12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26" name="Freeform 185"/>
            <p:cNvSpPr>
              <a:spLocks/>
            </p:cNvSpPr>
            <p:nvPr/>
          </p:nvSpPr>
          <p:spPr bwMode="auto">
            <a:xfrm>
              <a:off x="4751980" y="3195066"/>
              <a:ext cx="86483" cy="46460"/>
            </a:xfrm>
            <a:custGeom>
              <a:avLst/>
              <a:gdLst>
                <a:gd name="T0" fmla="*/ 2147483647 w 60"/>
                <a:gd name="T1" fmla="*/ 2147483647 h 30"/>
                <a:gd name="T2" fmla="*/ 2147483647 w 60"/>
                <a:gd name="T3" fmla="*/ 2147483647 h 30"/>
                <a:gd name="T4" fmla="*/ 2147483647 w 60"/>
                <a:gd name="T5" fmla="*/ 0 h 30"/>
                <a:gd name="T6" fmla="*/ 2147483647 w 60"/>
                <a:gd name="T7" fmla="*/ 0 h 30"/>
                <a:gd name="T8" fmla="*/ 2147483647 w 60"/>
                <a:gd name="T9" fmla="*/ 2147483647 h 30"/>
                <a:gd name="T10" fmla="*/ 2147483647 w 60"/>
                <a:gd name="T11" fmla="*/ 2147483647 h 30"/>
                <a:gd name="T12" fmla="*/ 2147483647 w 60"/>
                <a:gd name="T13" fmla="*/ 0 h 30"/>
                <a:gd name="T14" fmla="*/ 2147483647 w 60"/>
                <a:gd name="T15" fmla="*/ 2147483647 h 30"/>
                <a:gd name="T16" fmla="*/ 2147483647 w 60"/>
                <a:gd name="T17" fmla="*/ 2147483647 h 30"/>
                <a:gd name="T18" fmla="*/ 2147483647 w 60"/>
                <a:gd name="T19" fmla="*/ 2147483647 h 30"/>
                <a:gd name="T20" fmla="*/ 2147483647 w 60"/>
                <a:gd name="T21" fmla="*/ 2147483647 h 30"/>
                <a:gd name="T22" fmla="*/ 2147483647 w 60"/>
                <a:gd name="T23" fmla="*/ 2147483647 h 30"/>
                <a:gd name="T24" fmla="*/ 0 w 60"/>
                <a:gd name="T25" fmla="*/ 2147483647 h 30"/>
                <a:gd name="T26" fmla="*/ 0 w 60"/>
                <a:gd name="T27" fmla="*/ 2147483647 h 30"/>
                <a:gd name="T28" fmla="*/ 2147483647 w 60"/>
                <a:gd name="T29" fmla="*/ 2147483647 h 30"/>
                <a:gd name="T30" fmla="*/ 2147483647 w 60"/>
                <a:gd name="T31" fmla="*/ 2147483647 h 30"/>
                <a:gd name="T32" fmla="*/ 2147483647 w 60"/>
                <a:gd name="T33" fmla="*/ 2147483647 h 30"/>
                <a:gd name="T34" fmla="*/ 2147483647 w 60"/>
                <a:gd name="T35" fmla="*/ 2147483647 h 30"/>
                <a:gd name="T36" fmla="*/ 2147483647 w 60"/>
                <a:gd name="T37" fmla="*/ 2147483647 h 30"/>
                <a:gd name="T38" fmla="*/ 2147483647 w 60"/>
                <a:gd name="T39" fmla="*/ 2147483647 h 30"/>
                <a:gd name="T40" fmla="*/ 2147483647 w 60"/>
                <a:gd name="T41" fmla="*/ 2147483647 h 30"/>
                <a:gd name="T42" fmla="*/ 2147483647 w 60"/>
                <a:gd name="T43" fmla="*/ 2147483647 h 30"/>
                <a:gd name="T44" fmla="*/ 2147483647 w 60"/>
                <a:gd name="T45" fmla="*/ 2147483647 h 30"/>
                <a:gd name="T46" fmla="*/ 2147483647 w 60"/>
                <a:gd name="T47" fmla="*/ 2147483647 h 30"/>
                <a:gd name="T48" fmla="*/ 2147483647 w 60"/>
                <a:gd name="T49" fmla="*/ 2147483647 h 30"/>
                <a:gd name="T50" fmla="*/ 2147483647 w 60"/>
                <a:gd name="T51" fmla="*/ 2147483647 h 30"/>
                <a:gd name="T52" fmla="*/ 2147483647 w 60"/>
                <a:gd name="T53" fmla="*/ 2147483647 h 30"/>
                <a:gd name="T54" fmla="*/ 2147483647 w 60"/>
                <a:gd name="T55" fmla="*/ 2147483647 h 30"/>
                <a:gd name="T56" fmla="*/ 2147483647 w 60"/>
                <a:gd name="T57" fmla="*/ 2147483647 h 30"/>
                <a:gd name="T58" fmla="*/ 2147483647 w 60"/>
                <a:gd name="T59" fmla="*/ 2147483647 h 30"/>
                <a:gd name="T60" fmla="*/ 2147483647 w 60"/>
                <a:gd name="T61" fmla="*/ 2147483647 h 30"/>
                <a:gd name="T62" fmla="*/ 2147483647 w 60"/>
                <a:gd name="T63" fmla="*/ 2147483647 h 30"/>
                <a:gd name="T64" fmla="*/ 2147483647 w 60"/>
                <a:gd name="T65" fmla="*/ 2147483647 h 30"/>
                <a:gd name="T66" fmla="*/ 2147483647 w 60"/>
                <a:gd name="T67" fmla="*/ 2147483647 h 30"/>
                <a:gd name="T68" fmla="*/ 2147483647 w 60"/>
                <a:gd name="T69" fmla="*/ 2147483647 h 30"/>
                <a:gd name="T70" fmla="*/ 2147483647 w 60"/>
                <a:gd name="T71" fmla="*/ 2147483647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0"/>
                <a:gd name="T109" fmla="*/ 0 h 30"/>
                <a:gd name="T110" fmla="*/ 60 w 60"/>
                <a:gd name="T111" fmla="*/ 30 h 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0" h="30">
                  <a:moveTo>
                    <a:pt x="50" y="4"/>
                  </a:moveTo>
                  <a:lnTo>
                    <a:pt x="44" y="2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4" y="4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0" y="24"/>
                  </a:lnTo>
                  <a:lnTo>
                    <a:pt x="12" y="30"/>
                  </a:lnTo>
                  <a:lnTo>
                    <a:pt x="26" y="30"/>
                  </a:lnTo>
                  <a:lnTo>
                    <a:pt x="28" y="28"/>
                  </a:lnTo>
                  <a:lnTo>
                    <a:pt x="30" y="26"/>
                  </a:lnTo>
                  <a:lnTo>
                    <a:pt x="32" y="26"/>
                  </a:lnTo>
                  <a:lnTo>
                    <a:pt x="36" y="28"/>
                  </a:lnTo>
                  <a:lnTo>
                    <a:pt x="40" y="30"/>
                  </a:lnTo>
                  <a:lnTo>
                    <a:pt x="44" y="30"/>
                  </a:lnTo>
                  <a:lnTo>
                    <a:pt x="44" y="26"/>
                  </a:lnTo>
                  <a:lnTo>
                    <a:pt x="48" y="24"/>
                  </a:lnTo>
                  <a:lnTo>
                    <a:pt x="54" y="22"/>
                  </a:lnTo>
                  <a:lnTo>
                    <a:pt x="60" y="20"/>
                  </a:lnTo>
                  <a:lnTo>
                    <a:pt x="60" y="14"/>
                  </a:lnTo>
                  <a:lnTo>
                    <a:pt x="58" y="14"/>
                  </a:lnTo>
                  <a:lnTo>
                    <a:pt x="54" y="12"/>
                  </a:lnTo>
                  <a:lnTo>
                    <a:pt x="50" y="8"/>
                  </a:lnTo>
                  <a:lnTo>
                    <a:pt x="50" y="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27" name="Freeform 186"/>
            <p:cNvSpPr>
              <a:spLocks/>
            </p:cNvSpPr>
            <p:nvPr/>
          </p:nvSpPr>
          <p:spPr bwMode="auto">
            <a:xfrm>
              <a:off x="4824626" y="3156569"/>
              <a:ext cx="156823" cy="71682"/>
            </a:xfrm>
            <a:custGeom>
              <a:avLst/>
              <a:gdLst>
                <a:gd name="T0" fmla="*/ 2147483647 w 107"/>
                <a:gd name="T1" fmla="*/ 2147483647 h 46"/>
                <a:gd name="T2" fmla="*/ 2147483647 w 107"/>
                <a:gd name="T3" fmla="*/ 2147483647 h 46"/>
                <a:gd name="T4" fmla="*/ 2147483647 w 107"/>
                <a:gd name="T5" fmla="*/ 2147483647 h 46"/>
                <a:gd name="T6" fmla="*/ 2147483647 w 107"/>
                <a:gd name="T7" fmla="*/ 2147483647 h 46"/>
                <a:gd name="T8" fmla="*/ 2147483647 w 107"/>
                <a:gd name="T9" fmla="*/ 0 h 46"/>
                <a:gd name="T10" fmla="*/ 2147483647 w 107"/>
                <a:gd name="T11" fmla="*/ 2147483647 h 46"/>
                <a:gd name="T12" fmla="*/ 2147483647 w 107"/>
                <a:gd name="T13" fmla="*/ 2147483647 h 46"/>
                <a:gd name="T14" fmla="*/ 2147483647 w 107"/>
                <a:gd name="T15" fmla="*/ 2147483647 h 46"/>
                <a:gd name="T16" fmla="*/ 2147483647 w 107"/>
                <a:gd name="T17" fmla="*/ 2147483647 h 46"/>
                <a:gd name="T18" fmla="*/ 2147483647 w 107"/>
                <a:gd name="T19" fmla="*/ 2147483647 h 46"/>
                <a:gd name="T20" fmla="*/ 2147483647 w 107"/>
                <a:gd name="T21" fmla="*/ 2147483647 h 46"/>
                <a:gd name="T22" fmla="*/ 2147483647 w 107"/>
                <a:gd name="T23" fmla="*/ 2147483647 h 46"/>
                <a:gd name="T24" fmla="*/ 2147483647 w 107"/>
                <a:gd name="T25" fmla="*/ 2147483647 h 46"/>
                <a:gd name="T26" fmla="*/ 2147483647 w 107"/>
                <a:gd name="T27" fmla="*/ 2147483647 h 46"/>
                <a:gd name="T28" fmla="*/ 2147483647 w 107"/>
                <a:gd name="T29" fmla="*/ 2147483647 h 46"/>
                <a:gd name="T30" fmla="*/ 2147483647 w 107"/>
                <a:gd name="T31" fmla="*/ 2147483647 h 46"/>
                <a:gd name="T32" fmla="*/ 2147483647 w 107"/>
                <a:gd name="T33" fmla="*/ 2147483647 h 46"/>
                <a:gd name="T34" fmla="*/ 2147483647 w 107"/>
                <a:gd name="T35" fmla="*/ 2147483647 h 46"/>
                <a:gd name="T36" fmla="*/ 2147483647 w 107"/>
                <a:gd name="T37" fmla="*/ 2147483647 h 46"/>
                <a:gd name="T38" fmla="*/ 2147483647 w 107"/>
                <a:gd name="T39" fmla="*/ 2147483647 h 46"/>
                <a:gd name="T40" fmla="*/ 2147483647 w 107"/>
                <a:gd name="T41" fmla="*/ 2147483647 h 46"/>
                <a:gd name="T42" fmla="*/ 2147483647 w 107"/>
                <a:gd name="T43" fmla="*/ 2147483647 h 46"/>
                <a:gd name="T44" fmla="*/ 2147483647 w 107"/>
                <a:gd name="T45" fmla="*/ 2147483647 h 46"/>
                <a:gd name="T46" fmla="*/ 2147483647 w 107"/>
                <a:gd name="T47" fmla="*/ 2147483647 h 46"/>
                <a:gd name="T48" fmla="*/ 2147483647 w 107"/>
                <a:gd name="T49" fmla="*/ 2147483647 h 46"/>
                <a:gd name="T50" fmla="*/ 2147483647 w 107"/>
                <a:gd name="T51" fmla="*/ 2147483647 h 46"/>
                <a:gd name="T52" fmla="*/ 2147483647 w 107"/>
                <a:gd name="T53" fmla="*/ 2147483647 h 46"/>
                <a:gd name="T54" fmla="*/ 2147483647 w 107"/>
                <a:gd name="T55" fmla="*/ 2147483647 h 46"/>
                <a:gd name="T56" fmla="*/ 0 w 107"/>
                <a:gd name="T57" fmla="*/ 2147483647 h 46"/>
                <a:gd name="T58" fmla="*/ 0 w 107"/>
                <a:gd name="T59" fmla="*/ 2147483647 h 46"/>
                <a:gd name="T60" fmla="*/ 2147483647 w 107"/>
                <a:gd name="T61" fmla="*/ 2147483647 h 46"/>
                <a:gd name="T62" fmla="*/ 2147483647 w 107"/>
                <a:gd name="T63" fmla="*/ 2147483647 h 46"/>
                <a:gd name="T64" fmla="*/ 2147483647 w 107"/>
                <a:gd name="T65" fmla="*/ 2147483647 h 46"/>
                <a:gd name="T66" fmla="*/ 2147483647 w 107"/>
                <a:gd name="T67" fmla="*/ 2147483647 h 46"/>
                <a:gd name="T68" fmla="*/ 2147483647 w 107"/>
                <a:gd name="T69" fmla="*/ 2147483647 h 46"/>
                <a:gd name="T70" fmla="*/ 2147483647 w 107"/>
                <a:gd name="T71" fmla="*/ 2147483647 h 46"/>
                <a:gd name="T72" fmla="*/ 2147483647 w 107"/>
                <a:gd name="T73" fmla="*/ 2147483647 h 46"/>
                <a:gd name="T74" fmla="*/ 2147483647 w 107"/>
                <a:gd name="T75" fmla="*/ 2147483647 h 46"/>
                <a:gd name="T76" fmla="*/ 2147483647 w 107"/>
                <a:gd name="T77" fmla="*/ 2147483647 h 46"/>
                <a:gd name="T78" fmla="*/ 2147483647 w 107"/>
                <a:gd name="T79" fmla="*/ 2147483647 h 46"/>
                <a:gd name="T80" fmla="*/ 2147483647 w 107"/>
                <a:gd name="T81" fmla="*/ 2147483647 h 46"/>
                <a:gd name="T82" fmla="*/ 2147483647 w 107"/>
                <a:gd name="T83" fmla="*/ 2147483647 h 4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7"/>
                <a:gd name="T127" fmla="*/ 0 h 46"/>
                <a:gd name="T128" fmla="*/ 107 w 107"/>
                <a:gd name="T129" fmla="*/ 46 h 4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7" h="46">
                  <a:moveTo>
                    <a:pt x="65" y="8"/>
                  </a:moveTo>
                  <a:lnTo>
                    <a:pt x="69" y="6"/>
                  </a:lnTo>
                  <a:lnTo>
                    <a:pt x="71" y="4"/>
                  </a:lnTo>
                  <a:lnTo>
                    <a:pt x="75" y="2"/>
                  </a:lnTo>
                  <a:lnTo>
                    <a:pt x="79" y="0"/>
                  </a:lnTo>
                  <a:lnTo>
                    <a:pt x="85" y="2"/>
                  </a:lnTo>
                  <a:lnTo>
                    <a:pt x="91" y="4"/>
                  </a:lnTo>
                  <a:lnTo>
                    <a:pt x="95" y="6"/>
                  </a:lnTo>
                  <a:lnTo>
                    <a:pt x="101" y="6"/>
                  </a:lnTo>
                  <a:lnTo>
                    <a:pt x="103" y="14"/>
                  </a:lnTo>
                  <a:lnTo>
                    <a:pt x="107" y="18"/>
                  </a:lnTo>
                  <a:lnTo>
                    <a:pt x="101" y="24"/>
                  </a:lnTo>
                  <a:lnTo>
                    <a:pt x="99" y="30"/>
                  </a:lnTo>
                  <a:lnTo>
                    <a:pt x="95" y="38"/>
                  </a:lnTo>
                  <a:lnTo>
                    <a:pt x="93" y="40"/>
                  </a:lnTo>
                  <a:lnTo>
                    <a:pt x="79" y="42"/>
                  </a:lnTo>
                  <a:lnTo>
                    <a:pt x="75" y="44"/>
                  </a:lnTo>
                  <a:lnTo>
                    <a:pt x="73" y="44"/>
                  </a:lnTo>
                  <a:lnTo>
                    <a:pt x="65" y="46"/>
                  </a:lnTo>
                  <a:lnTo>
                    <a:pt x="52" y="44"/>
                  </a:lnTo>
                  <a:lnTo>
                    <a:pt x="42" y="40"/>
                  </a:lnTo>
                  <a:lnTo>
                    <a:pt x="36" y="38"/>
                  </a:lnTo>
                  <a:lnTo>
                    <a:pt x="26" y="36"/>
                  </a:lnTo>
                  <a:lnTo>
                    <a:pt x="22" y="36"/>
                  </a:lnTo>
                  <a:lnTo>
                    <a:pt x="22" y="38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4" y="36"/>
                  </a:lnTo>
                  <a:lnTo>
                    <a:pt x="0" y="32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8" y="28"/>
                  </a:lnTo>
                  <a:lnTo>
                    <a:pt x="24" y="28"/>
                  </a:lnTo>
                  <a:lnTo>
                    <a:pt x="32" y="24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6" y="14"/>
                  </a:lnTo>
                  <a:lnTo>
                    <a:pt x="50" y="12"/>
                  </a:lnTo>
                  <a:lnTo>
                    <a:pt x="54" y="8"/>
                  </a:lnTo>
                  <a:lnTo>
                    <a:pt x="58" y="6"/>
                  </a:lnTo>
                  <a:lnTo>
                    <a:pt x="56" y="6"/>
                  </a:lnTo>
                  <a:lnTo>
                    <a:pt x="65" y="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28" name="Freeform 187"/>
            <p:cNvSpPr>
              <a:spLocks/>
            </p:cNvSpPr>
            <p:nvPr/>
          </p:nvSpPr>
          <p:spPr bwMode="auto">
            <a:xfrm>
              <a:off x="4762358" y="3212322"/>
              <a:ext cx="270981" cy="258851"/>
            </a:xfrm>
            <a:custGeom>
              <a:avLst/>
              <a:gdLst>
                <a:gd name="T0" fmla="*/ 2147483647 w 185"/>
                <a:gd name="T1" fmla="*/ 2147483647 h 162"/>
                <a:gd name="T2" fmla="*/ 0 w 185"/>
                <a:gd name="T3" fmla="*/ 2147483647 h 162"/>
                <a:gd name="T4" fmla="*/ 2147483647 w 185"/>
                <a:gd name="T5" fmla="*/ 2147483647 h 162"/>
                <a:gd name="T6" fmla="*/ 2147483647 w 185"/>
                <a:gd name="T7" fmla="*/ 2147483647 h 162"/>
                <a:gd name="T8" fmla="*/ 2147483647 w 185"/>
                <a:gd name="T9" fmla="*/ 2147483647 h 162"/>
                <a:gd name="T10" fmla="*/ 2147483647 w 185"/>
                <a:gd name="T11" fmla="*/ 2147483647 h 162"/>
                <a:gd name="T12" fmla="*/ 2147483647 w 185"/>
                <a:gd name="T13" fmla="*/ 2147483647 h 162"/>
                <a:gd name="T14" fmla="*/ 2147483647 w 185"/>
                <a:gd name="T15" fmla="*/ 2147483647 h 162"/>
                <a:gd name="T16" fmla="*/ 2147483647 w 185"/>
                <a:gd name="T17" fmla="*/ 2147483647 h 162"/>
                <a:gd name="T18" fmla="*/ 2147483647 w 185"/>
                <a:gd name="T19" fmla="*/ 2147483647 h 162"/>
                <a:gd name="T20" fmla="*/ 2147483647 w 185"/>
                <a:gd name="T21" fmla="*/ 2147483647 h 162"/>
                <a:gd name="T22" fmla="*/ 2147483647 w 185"/>
                <a:gd name="T23" fmla="*/ 0 h 162"/>
                <a:gd name="T24" fmla="*/ 2147483647 w 185"/>
                <a:gd name="T25" fmla="*/ 2147483647 h 162"/>
                <a:gd name="T26" fmla="*/ 2147483647 w 185"/>
                <a:gd name="T27" fmla="*/ 2147483647 h 162"/>
                <a:gd name="T28" fmla="*/ 2147483647 w 185"/>
                <a:gd name="T29" fmla="*/ 2147483647 h 162"/>
                <a:gd name="T30" fmla="*/ 2147483647 w 185"/>
                <a:gd name="T31" fmla="*/ 2147483647 h 162"/>
                <a:gd name="T32" fmla="*/ 2147483647 w 185"/>
                <a:gd name="T33" fmla="*/ 2147483647 h 162"/>
                <a:gd name="T34" fmla="*/ 2147483647 w 185"/>
                <a:gd name="T35" fmla="*/ 2147483647 h 162"/>
                <a:gd name="T36" fmla="*/ 2147483647 w 185"/>
                <a:gd name="T37" fmla="*/ 2147483647 h 162"/>
                <a:gd name="T38" fmla="*/ 2147483647 w 185"/>
                <a:gd name="T39" fmla="*/ 2147483647 h 162"/>
                <a:gd name="T40" fmla="*/ 2147483647 w 185"/>
                <a:gd name="T41" fmla="*/ 2147483647 h 162"/>
                <a:gd name="T42" fmla="*/ 2147483647 w 185"/>
                <a:gd name="T43" fmla="*/ 2147483647 h 162"/>
                <a:gd name="T44" fmla="*/ 2147483647 w 185"/>
                <a:gd name="T45" fmla="*/ 2147483647 h 162"/>
                <a:gd name="T46" fmla="*/ 2147483647 w 185"/>
                <a:gd name="T47" fmla="*/ 2147483647 h 162"/>
                <a:gd name="T48" fmla="*/ 2147483647 w 185"/>
                <a:gd name="T49" fmla="*/ 2147483647 h 162"/>
                <a:gd name="T50" fmla="*/ 2147483647 w 185"/>
                <a:gd name="T51" fmla="*/ 2147483647 h 162"/>
                <a:gd name="T52" fmla="*/ 2147483647 w 185"/>
                <a:gd name="T53" fmla="*/ 2147483647 h 162"/>
                <a:gd name="T54" fmla="*/ 2147483647 w 185"/>
                <a:gd name="T55" fmla="*/ 2147483647 h 162"/>
                <a:gd name="T56" fmla="*/ 2147483647 w 185"/>
                <a:gd name="T57" fmla="*/ 2147483647 h 162"/>
                <a:gd name="T58" fmla="*/ 2147483647 w 185"/>
                <a:gd name="T59" fmla="*/ 2147483647 h 162"/>
                <a:gd name="T60" fmla="*/ 2147483647 w 185"/>
                <a:gd name="T61" fmla="*/ 2147483647 h 162"/>
                <a:gd name="T62" fmla="*/ 2147483647 w 185"/>
                <a:gd name="T63" fmla="*/ 2147483647 h 162"/>
                <a:gd name="T64" fmla="*/ 2147483647 w 185"/>
                <a:gd name="T65" fmla="*/ 2147483647 h 162"/>
                <a:gd name="T66" fmla="*/ 2147483647 w 185"/>
                <a:gd name="T67" fmla="*/ 2147483647 h 162"/>
                <a:gd name="T68" fmla="*/ 2147483647 w 185"/>
                <a:gd name="T69" fmla="*/ 2147483647 h 162"/>
                <a:gd name="T70" fmla="*/ 2147483647 w 185"/>
                <a:gd name="T71" fmla="*/ 2147483647 h 162"/>
                <a:gd name="T72" fmla="*/ 2147483647 w 185"/>
                <a:gd name="T73" fmla="*/ 2147483647 h 162"/>
                <a:gd name="T74" fmla="*/ 2147483647 w 185"/>
                <a:gd name="T75" fmla="*/ 2147483647 h 162"/>
                <a:gd name="T76" fmla="*/ 2147483647 w 185"/>
                <a:gd name="T77" fmla="*/ 2147483647 h 162"/>
                <a:gd name="T78" fmla="*/ 2147483647 w 185"/>
                <a:gd name="T79" fmla="*/ 2147483647 h 162"/>
                <a:gd name="T80" fmla="*/ 2147483647 w 185"/>
                <a:gd name="T81" fmla="*/ 2147483647 h 162"/>
                <a:gd name="T82" fmla="*/ 2147483647 w 185"/>
                <a:gd name="T83" fmla="*/ 2147483647 h 162"/>
                <a:gd name="T84" fmla="*/ 2147483647 w 185"/>
                <a:gd name="T85" fmla="*/ 2147483647 h 162"/>
                <a:gd name="T86" fmla="*/ 2147483647 w 185"/>
                <a:gd name="T87" fmla="*/ 2147483647 h 162"/>
                <a:gd name="T88" fmla="*/ 2147483647 w 185"/>
                <a:gd name="T89" fmla="*/ 2147483647 h 162"/>
                <a:gd name="T90" fmla="*/ 2147483647 w 185"/>
                <a:gd name="T91" fmla="*/ 2147483647 h 162"/>
                <a:gd name="T92" fmla="*/ 2147483647 w 185"/>
                <a:gd name="T93" fmla="*/ 2147483647 h 162"/>
                <a:gd name="T94" fmla="*/ 2147483647 w 185"/>
                <a:gd name="T95" fmla="*/ 2147483647 h 162"/>
                <a:gd name="T96" fmla="*/ 2147483647 w 185"/>
                <a:gd name="T97" fmla="*/ 2147483647 h 16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5"/>
                <a:gd name="T148" fmla="*/ 0 h 162"/>
                <a:gd name="T149" fmla="*/ 185 w 185"/>
                <a:gd name="T150" fmla="*/ 162 h 16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5" h="162">
                  <a:moveTo>
                    <a:pt x="18" y="56"/>
                  </a:moveTo>
                  <a:lnTo>
                    <a:pt x="12" y="52"/>
                  </a:lnTo>
                  <a:lnTo>
                    <a:pt x="8" y="46"/>
                  </a:lnTo>
                  <a:lnTo>
                    <a:pt x="0" y="36"/>
                  </a:lnTo>
                  <a:lnTo>
                    <a:pt x="8" y="30"/>
                  </a:lnTo>
                  <a:lnTo>
                    <a:pt x="8" y="28"/>
                  </a:lnTo>
                  <a:lnTo>
                    <a:pt x="6" y="26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18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2" y="14"/>
                  </a:lnTo>
                  <a:lnTo>
                    <a:pt x="24" y="14"/>
                  </a:lnTo>
                  <a:lnTo>
                    <a:pt x="28" y="16"/>
                  </a:lnTo>
                  <a:lnTo>
                    <a:pt x="32" y="18"/>
                  </a:lnTo>
                  <a:lnTo>
                    <a:pt x="36" y="18"/>
                  </a:lnTo>
                  <a:lnTo>
                    <a:pt x="36" y="14"/>
                  </a:lnTo>
                  <a:lnTo>
                    <a:pt x="40" y="12"/>
                  </a:lnTo>
                  <a:lnTo>
                    <a:pt x="46" y="10"/>
                  </a:lnTo>
                  <a:lnTo>
                    <a:pt x="52" y="8"/>
                  </a:lnTo>
                  <a:lnTo>
                    <a:pt x="52" y="2"/>
                  </a:lnTo>
                  <a:lnTo>
                    <a:pt x="64" y="2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4" y="2"/>
                  </a:lnTo>
                  <a:lnTo>
                    <a:pt x="80" y="2"/>
                  </a:lnTo>
                  <a:lnTo>
                    <a:pt x="94" y="8"/>
                  </a:lnTo>
                  <a:lnTo>
                    <a:pt x="96" y="8"/>
                  </a:lnTo>
                  <a:lnTo>
                    <a:pt x="96" y="16"/>
                  </a:lnTo>
                  <a:lnTo>
                    <a:pt x="88" y="24"/>
                  </a:lnTo>
                  <a:lnTo>
                    <a:pt x="86" y="28"/>
                  </a:lnTo>
                  <a:lnTo>
                    <a:pt x="86" y="32"/>
                  </a:lnTo>
                  <a:lnTo>
                    <a:pt x="84" y="38"/>
                  </a:lnTo>
                  <a:lnTo>
                    <a:pt x="84" y="44"/>
                  </a:lnTo>
                  <a:lnTo>
                    <a:pt x="84" y="48"/>
                  </a:lnTo>
                  <a:lnTo>
                    <a:pt x="88" y="52"/>
                  </a:lnTo>
                  <a:lnTo>
                    <a:pt x="96" y="58"/>
                  </a:lnTo>
                  <a:lnTo>
                    <a:pt x="107" y="62"/>
                  </a:lnTo>
                  <a:lnTo>
                    <a:pt x="109" y="64"/>
                  </a:lnTo>
                  <a:lnTo>
                    <a:pt x="115" y="68"/>
                  </a:lnTo>
                  <a:lnTo>
                    <a:pt x="119" y="72"/>
                  </a:lnTo>
                  <a:lnTo>
                    <a:pt x="121" y="80"/>
                  </a:lnTo>
                  <a:lnTo>
                    <a:pt x="125" y="86"/>
                  </a:lnTo>
                  <a:lnTo>
                    <a:pt x="131" y="90"/>
                  </a:lnTo>
                  <a:lnTo>
                    <a:pt x="135" y="92"/>
                  </a:lnTo>
                  <a:lnTo>
                    <a:pt x="137" y="92"/>
                  </a:lnTo>
                  <a:lnTo>
                    <a:pt x="139" y="90"/>
                  </a:lnTo>
                  <a:lnTo>
                    <a:pt x="141" y="94"/>
                  </a:lnTo>
                  <a:lnTo>
                    <a:pt x="145" y="98"/>
                  </a:lnTo>
                  <a:lnTo>
                    <a:pt x="149" y="102"/>
                  </a:lnTo>
                  <a:lnTo>
                    <a:pt x="161" y="108"/>
                  </a:lnTo>
                  <a:lnTo>
                    <a:pt x="173" y="114"/>
                  </a:lnTo>
                  <a:lnTo>
                    <a:pt x="179" y="120"/>
                  </a:lnTo>
                  <a:lnTo>
                    <a:pt x="185" y="124"/>
                  </a:lnTo>
                  <a:lnTo>
                    <a:pt x="179" y="124"/>
                  </a:lnTo>
                  <a:lnTo>
                    <a:pt x="173" y="124"/>
                  </a:lnTo>
                  <a:lnTo>
                    <a:pt x="169" y="122"/>
                  </a:lnTo>
                  <a:lnTo>
                    <a:pt x="163" y="118"/>
                  </a:lnTo>
                  <a:lnTo>
                    <a:pt x="159" y="118"/>
                  </a:lnTo>
                  <a:lnTo>
                    <a:pt x="153" y="120"/>
                  </a:lnTo>
                  <a:lnTo>
                    <a:pt x="153" y="124"/>
                  </a:lnTo>
                  <a:lnTo>
                    <a:pt x="153" y="126"/>
                  </a:lnTo>
                  <a:lnTo>
                    <a:pt x="155" y="128"/>
                  </a:lnTo>
                  <a:lnTo>
                    <a:pt x="159" y="132"/>
                  </a:lnTo>
                  <a:lnTo>
                    <a:pt x="161" y="136"/>
                  </a:lnTo>
                  <a:lnTo>
                    <a:pt x="163" y="138"/>
                  </a:lnTo>
                  <a:lnTo>
                    <a:pt x="163" y="140"/>
                  </a:lnTo>
                  <a:lnTo>
                    <a:pt x="163" y="144"/>
                  </a:lnTo>
                  <a:lnTo>
                    <a:pt x="161" y="146"/>
                  </a:lnTo>
                  <a:lnTo>
                    <a:pt x="155" y="144"/>
                  </a:lnTo>
                  <a:lnTo>
                    <a:pt x="155" y="152"/>
                  </a:lnTo>
                  <a:lnTo>
                    <a:pt x="155" y="154"/>
                  </a:lnTo>
                  <a:lnTo>
                    <a:pt x="151" y="158"/>
                  </a:lnTo>
                  <a:lnTo>
                    <a:pt x="147" y="162"/>
                  </a:lnTo>
                  <a:lnTo>
                    <a:pt x="141" y="162"/>
                  </a:lnTo>
                  <a:lnTo>
                    <a:pt x="141" y="156"/>
                  </a:lnTo>
                  <a:lnTo>
                    <a:pt x="145" y="152"/>
                  </a:lnTo>
                  <a:lnTo>
                    <a:pt x="147" y="148"/>
                  </a:lnTo>
                  <a:lnTo>
                    <a:pt x="147" y="142"/>
                  </a:lnTo>
                  <a:lnTo>
                    <a:pt x="147" y="136"/>
                  </a:lnTo>
                  <a:lnTo>
                    <a:pt x="145" y="132"/>
                  </a:lnTo>
                  <a:lnTo>
                    <a:pt x="141" y="126"/>
                  </a:lnTo>
                  <a:lnTo>
                    <a:pt x="135" y="124"/>
                  </a:lnTo>
                  <a:lnTo>
                    <a:pt x="129" y="120"/>
                  </a:lnTo>
                  <a:lnTo>
                    <a:pt x="119" y="112"/>
                  </a:lnTo>
                  <a:lnTo>
                    <a:pt x="107" y="104"/>
                  </a:lnTo>
                  <a:lnTo>
                    <a:pt x="84" y="92"/>
                  </a:lnTo>
                  <a:lnTo>
                    <a:pt x="74" y="84"/>
                  </a:lnTo>
                  <a:lnTo>
                    <a:pt x="64" y="74"/>
                  </a:lnTo>
                  <a:lnTo>
                    <a:pt x="56" y="64"/>
                  </a:lnTo>
                  <a:lnTo>
                    <a:pt x="52" y="50"/>
                  </a:lnTo>
                  <a:lnTo>
                    <a:pt x="42" y="48"/>
                  </a:lnTo>
                  <a:lnTo>
                    <a:pt x="36" y="44"/>
                  </a:lnTo>
                  <a:lnTo>
                    <a:pt x="30" y="46"/>
                  </a:lnTo>
                  <a:lnTo>
                    <a:pt x="28" y="50"/>
                  </a:lnTo>
                  <a:lnTo>
                    <a:pt x="24" y="54"/>
                  </a:lnTo>
                  <a:lnTo>
                    <a:pt x="20" y="56"/>
                  </a:lnTo>
                  <a:lnTo>
                    <a:pt x="18" y="5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29" name="Freeform 188"/>
            <p:cNvSpPr>
              <a:spLocks/>
            </p:cNvSpPr>
            <p:nvPr/>
          </p:nvSpPr>
          <p:spPr bwMode="auto">
            <a:xfrm>
              <a:off x="4908803" y="2991966"/>
              <a:ext cx="206407" cy="157966"/>
            </a:xfrm>
            <a:custGeom>
              <a:avLst/>
              <a:gdLst>
                <a:gd name="T0" fmla="*/ 2147483647 w 141"/>
                <a:gd name="T1" fmla="*/ 2147483647 h 100"/>
                <a:gd name="T2" fmla="*/ 2147483647 w 141"/>
                <a:gd name="T3" fmla="*/ 2147483647 h 100"/>
                <a:gd name="T4" fmla="*/ 2147483647 w 141"/>
                <a:gd name="T5" fmla="*/ 2147483647 h 100"/>
                <a:gd name="T6" fmla="*/ 2147483647 w 141"/>
                <a:gd name="T7" fmla="*/ 2147483647 h 100"/>
                <a:gd name="T8" fmla="*/ 2147483647 w 141"/>
                <a:gd name="T9" fmla="*/ 2147483647 h 100"/>
                <a:gd name="T10" fmla="*/ 2147483647 w 141"/>
                <a:gd name="T11" fmla="*/ 2147483647 h 100"/>
                <a:gd name="T12" fmla="*/ 2147483647 w 141"/>
                <a:gd name="T13" fmla="*/ 2147483647 h 100"/>
                <a:gd name="T14" fmla="*/ 2147483647 w 141"/>
                <a:gd name="T15" fmla="*/ 2147483647 h 100"/>
                <a:gd name="T16" fmla="*/ 2147483647 w 141"/>
                <a:gd name="T17" fmla="*/ 2147483647 h 100"/>
                <a:gd name="T18" fmla="*/ 2147483647 w 141"/>
                <a:gd name="T19" fmla="*/ 2147483647 h 100"/>
                <a:gd name="T20" fmla="*/ 2147483647 w 141"/>
                <a:gd name="T21" fmla="*/ 2147483647 h 100"/>
                <a:gd name="T22" fmla="*/ 2147483647 w 141"/>
                <a:gd name="T23" fmla="*/ 2147483647 h 100"/>
                <a:gd name="T24" fmla="*/ 2147483647 w 141"/>
                <a:gd name="T25" fmla="*/ 2147483647 h 100"/>
                <a:gd name="T26" fmla="*/ 2147483647 w 141"/>
                <a:gd name="T27" fmla="*/ 2147483647 h 100"/>
                <a:gd name="T28" fmla="*/ 2147483647 w 141"/>
                <a:gd name="T29" fmla="*/ 2147483647 h 100"/>
                <a:gd name="T30" fmla="*/ 2147483647 w 141"/>
                <a:gd name="T31" fmla="*/ 2147483647 h 100"/>
                <a:gd name="T32" fmla="*/ 2147483647 w 141"/>
                <a:gd name="T33" fmla="*/ 2147483647 h 100"/>
                <a:gd name="T34" fmla="*/ 2147483647 w 141"/>
                <a:gd name="T35" fmla="*/ 2147483647 h 100"/>
                <a:gd name="T36" fmla="*/ 2147483647 w 141"/>
                <a:gd name="T37" fmla="*/ 2147483647 h 100"/>
                <a:gd name="T38" fmla="*/ 2147483647 w 141"/>
                <a:gd name="T39" fmla="*/ 2147483647 h 100"/>
                <a:gd name="T40" fmla="*/ 2147483647 w 141"/>
                <a:gd name="T41" fmla="*/ 2147483647 h 100"/>
                <a:gd name="T42" fmla="*/ 2147483647 w 141"/>
                <a:gd name="T43" fmla="*/ 2147483647 h 100"/>
                <a:gd name="T44" fmla="*/ 2147483647 w 141"/>
                <a:gd name="T45" fmla="*/ 2147483647 h 100"/>
                <a:gd name="T46" fmla="*/ 2147483647 w 141"/>
                <a:gd name="T47" fmla="*/ 2147483647 h 100"/>
                <a:gd name="T48" fmla="*/ 0 w 141"/>
                <a:gd name="T49" fmla="*/ 2147483647 h 100"/>
                <a:gd name="T50" fmla="*/ 0 w 141"/>
                <a:gd name="T51" fmla="*/ 2147483647 h 100"/>
                <a:gd name="T52" fmla="*/ 2147483647 w 141"/>
                <a:gd name="T53" fmla="*/ 2147483647 h 100"/>
                <a:gd name="T54" fmla="*/ 2147483647 w 141"/>
                <a:gd name="T55" fmla="*/ 2147483647 h 100"/>
                <a:gd name="T56" fmla="*/ 2147483647 w 141"/>
                <a:gd name="T57" fmla="*/ 2147483647 h 100"/>
                <a:gd name="T58" fmla="*/ 2147483647 w 141"/>
                <a:gd name="T59" fmla="*/ 0 h 100"/>
                <a:gd name="T60" fmla="*/ 2147483647 w 141"/>
                <a:gd name="T61" fmla="*/ 0 h 100"/>
                <a:gd name="T62" fmla="*/ 2147483647 w 141"/>
                <a:gd name="T63" fmla="*/ 2147483647 h 100"/>
                <a:gd name="T64" fmla="*/ 2147483647 w 141"/>
                <a:gd name="T65" fmla="*/ 2147483647 h 100"/>
                <a:gd name="T66" fmla="*/ 2147483647 w 141"/>
                <a:gd name="T67" fmla="*/ 2147483647 h 100"/>
                <a:gd name="T68" fmla="*/ 2147483647 w 141"/>
                <a:gd name="T69" fmla="*/ 2147483647 h 100"/>
                <a:gd name="T70" fmla="*/ 2147483647 w 141"/>
                <a:gd name="T71" fmla="*/ 2147483647 h 100"/>
                <a:gd name="T72" fmla="*/ 2147483647 w 141"/>
                <a:gd name="T73" fmla="*/ 2147483647 h 100"/>
                <a:gd name="T74" fmla="*/ 2147483647 w 141"/>
                <a:gd name="T75" fmla="*/ 2147483647 h 100"/>
                <a:gd name="T76" fmla="*/ 2147483647 w 141"/>
                <a:gd name="T77" fmla="*/ 2147483647 h 100"/>
                <a:gd name="T78" fmla="*/ 2147483647 w 141"/>
                <a:gd name="T79" fmla="*/ 2147483647 h 100"/>
                <a:gd name="T80" fmla="*/ 2147483647 w 141"/>
                <a:gd name="T81" fmla="*/ 2147483647 h 100"/>
                <a:gd name="T82" fmla="*/ 2147483647 w 141"/>
                <a:gd name="T83" fmla="*/ 2147483647 h 100"/>
                <a:gd name="T84" fmla="*/ 2147483647 w 141"/>
                <a:gd name="T85" fmla="*/ 2147483647 h 100"/>
                <a:gd name="T86" fmla="*/ 2147483647 w 141"/>
                <a:gd name="T87" fmla="*/ 2147483647 h 100"/>
                <a:gd name="T88" fmla="*/ 2147483647 w 141"/>
                <a:gd name="T89" fmla="*/ 2147483647 h 100"/>
                <a:gd name="T90" fmla="*/ 2147483647 w 141"/>
                <a:gd name="T91" fmla="*/ 2147483647 h 100"/>
                <a:gd name="T92" fmla="*/ 2147483647 w 141"/>
                <a:gd name="T93" fmla="*/ 2147483647 h 100"/>
                <a:gd name="T94" fmla="*/ 2147483647 w 141"/>
                <a:gd name="T95" fmla="*/ 2147483647 h 100"/>
                <a:gd name="T96" fmla="*/ 2147483647 w 141"/>
                <a:gd name="T97" fmla="*/ 2147483647 h 100"/>
                <a:gd name="T98" fmla="*/ 2147483647 w 141"/>
                <a:gd name="T99" fmla="*/ 2147483647 h 100"/>
                <a:gd name="T100" fmla="*/ 2147483647 w 141"/>
                <a:gd name="T101" fmla="*/ 2147483647 h 100"/>
                <a:gd name="T102" fmla="*/ 2147483647 w 141"/>
                <a:gd name="T103" fmla="*/ 2147483647 h 100"/>
                <a:gd name="T104" fmla="*/ 2147483647 w 141"/>
                <a:gd name="T105" fmla="*/ 2147483647 h 100"/>
                <a:gd name="T106" fmla="*/ 2147483647 w 141"/>
                <a:gd name="T107" fmla="*/ 2147483647 h 100"/>
                <a:gd name="T108" fmla="*/ 2147483647 w 141"/>
                <a:gd name="T109" fmla="*/ 2147483647 h 1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1"/>
                <a:gd name="T166" fmla="*/ 0 h 100"/>
                <a:gd name="T167" fmla="*/ 141 w 141"/>
                <a:gd name="T168" fmla="*/ 100 h 10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1" h="100">
                  <a:moveTo>
                    <a:pt x="121" y="100"/>
                  </a:moveTo>
                  <a:lnTo>
                    <a:pt x="117" y="100"/>
                  </a:lnTo>
                  <a:lnTo>
                    <a:pt x="111" y="100"/>
                  </a:lnTo>
                  <a:lnTo>
                    <a:pt x="101" y="98"/>
                  </a:lnTo>
                  <a:lnTo>
                    <a:pt x="91" y="100"/>
                  </a:lnTo>
                  <a:lnTo>
                    <a:pt x="85" y="100"/>
                  </a:lnTo>
                  <a:lnTo>
                    <a:pt x="83" y="100"/>
                  </a:lnTo>
                  <a:lnTo>
                    <a:pt x="81" y="96"/>
                  </a:lnTo>
                  <a:lnTo>
                    <a:pt x="75" y="96"/>
                  </a:lnTo>
                  <a:lnTo>
                    <a:pt x="71" y="96"/>
                  </a:lnTo>
                  <a:lnTo>
                    <a:pt x="69" y="96"/>
                  </a:lnTo>
                  <a:lnTo>
                    <a:pt x="67" y="94"/>
                  </a:lnTo>
                  <a:lnTo>
                    <a:pt x="65" y="88"/>
                  </a:lnTo>
                  <a:lnTo>
                    <a:pt x="61" y="86"/>
                  </a:lnTo>
                  <a:lnTo>
                    <a:pt x="55" y="84"/>
                  </a:lnTo>
                  <a:lnTo>
                    <a:pt x="47" y="82"/>
                  </a:lnTo>
                  <a:lnTo>
                    <a:pt x="43" y="78"/>
                  </a:lnTo>
                  <a:lnTo>
                    <a:pt x="41" y="82"/>
                  </a:lnTo>
                  <a:lnTo>
                    <a:pt x="37" y="82"/>
                  </a:lnTo>
                  <a:lnTo>
                    <a:pt x="35" y="82"/>
                  </a:lnTo>
                  <a:lnTo>
                    <a:pt x="35" y="78"/>
                  </a:lnTo>
                  <a:lnTo>
                    <a:pt x="13" y="72"/>
                  </a:lnTo>
                  <a:lnTo>
                    <a:pt x="13" y="62"/>
                  </a:lnTo>
                  <a:lnTo>
                    <a:pt x="7" y="48"/>
                  </a:lnTo>
                  <a:lnTo>
                    <a:pt x="0" y="36"/>
                  </a:lnTo>
                  <a:lnTo>
                    <a:pt x="0" y="18"/>
                  </a:lnTo>
                  <a:lnTo>
                    <a:pt x="5" y="18"/>
                  </a:lnTo>
                  <a:lnTo>
                    <a:pt x="13" y="16"/>
                  </a:lnTo>
                  <a:lnTo>
                    <a:pt x="25" y="10"/>
                  </a:lnTo>
                  <a:lnTo>
                    <a:pt x="41" y="0"/>
                  </a:lnTo>
                  <a:lnTo>
                    <a:pt x="59" y="0"/>
                  </a:lnTo>
                  <a:lnTo>
                    <a:pt x="61" y="4"/>
                  </a:lnTo>
                  <a:lnTo>
                    <a:pt x="61" y="6"/>
                  </a:lnTo>
                  <a:lnTo>
                    <a:pt x="65" y="8"/>
                  </a:lnTo>
                  <a:lnTo>
                    <a:pt x="75" y="6"/>
                  </a:lnTo>
                  <a:lnTo>
                    <a:pt x="113" y="6"/>
                  </a:lnTo>
                  <a:lnTo>
                    <a:pt x="117" y="10"/>
                  </a:lnTo>
                  <a:lnTo>
                    <a:pt x="119" y="12"/>
                  </a:lnTo>
                  <a:lnTo>
                    <a:pt x="123" y="14"/>
                  </a:lnTo>
                  <a:lnTo>
                    <a:pt x="125" y="16"/>
                  </a:lnTo>
                  <a:lnTo>
                    <a:pt x="129" y="22"/>
                  </a:lnTo>
                  <a:lnTo>
                    <a:pt x="131" y="28"/>
                  </a:lnTo>
                  <a:lnTo>
                    <a:pt x="131" y="34"/>
                  </a:lnTo>
                  <a:lnTo>
                    <a:pt x="135" y="40"/>
                  </a:lnTo>
                  <a:lnTo>
                    <a:pt x="129" y="44"/>
                  </a:lnTo>
                  <a:lnTo>
                    <a:pt x="127" y="46"/>
                  </a:lnTo>
                  <a:lnTo>
                    <a:pt x="125" y="46"/>
                  </a:lnTo>
                  <a:lnTo>
                    <a:pt x="125" y="50"/>
                  </a:lnTo>
                  <a:lnTo>
                    <a:pt x="127" y="54"/>
                  </a:lnTo>
                  <a:lnTo>
                    <a:pt x="133" y="62"/>
                  </a:lnTo>
                  <a:lnTo>
                    <a:pt x="141" y="76"/>
                  </a:lnTo>
                  <a:lnTo>
                    <a:pt x="135" y="80"/>
                  </a:lnTo>
                  <a:lnTo>
                    <a:pt x="131" y="88"/>
                  </a:lnTo>
                  <a:lnTo>
                    <a:pt x="121" y="98"/>
                  </a:lnTo>
                  <a:lnTo>
                    <a:pt x="121" y="10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30" name="Freeform 189"/>
            <p:cNvSpPr>
              <a:spLocks/>
            </p:cNvSpPr>
            <p:nvPr/>
          </p:nvSpPr>
          <p:spPr bwMode="auto">
            <a:xfrm>
              <a:off x="5039105" y="3341084"/>
              <a:ext cx="41512" cy="82301"/>
            </a:xfrm>
            <a:custGeom>
              <a:avLst/>
              <a:gdLst>
                <a:gd name="T0" fmla="*/ 2147483647 w 28"/>
                <a:gd name="T1" fmla="*/ 2147483647 h 52"/>
                <a:gd name="T2" fmla="*/ 2147483647 w 28"/>
                <a:gd name="T3" fmla="*/ 2147483647 h 52"/>
                <a:gd name="T4" fmla="*/ 2147483647 w 28"/>
                <a:gd name="T5" fmla="*/ 2147483647 h 52"/>
                <a:gd name="T6" fmla="*/ 2147483647 w 28"/>
                <a:gd name="T7" fmla="*/ 2147483647 h 52"/>
                <a:gd name="T8" fmla="*/ 2147483647 w 28"/>
                <a:gd name="T9" fmla="*/ 2147483647 h 52"/>
                <a:gd name="T10" fmla="*/ 2147483647 w 28"/>
                <a:gd name="T11" fmla="*/ 2147483647 h 52"/>
                <a:gd name="T12" fmla="*/ 2147483647 w 28"/>
                <a:gd name="T13" fmla="*/ 2147483647 h 52"/>
                <a:gd name="T14" fmla="*/ 2147483647 w 28"/>
                <a:gd name="T15" fmla="*/ 2147483647 h 52"/>
                <a:gd name="T16" fmla="*/ 2147483647 w 28"/>
                <a:gd name="T17" fmla="*/ 2147483647 h 52"/>
                <a:gd name="T18" fmla="*/ 0 w 28"/>
                <a:gd name="T19" fmla="*/ 2147483647 h 52"/>
                <a:gd name="T20" fmla="*/ 2147483647 w 28"/>
                <a:gd name="T21" fmla="*/ 2147483647 h 52"/>
                <a:gd name="T22" fmla="*/ 2147483647 w 28"/>
                <a:gd name="T23" fmla="*/ 2147483647 h 52"/>
                <a:gd name="T24" fmla="*/ 2147483647 w 28"/>
                <a:gd name="T25" fmla="*/ 0 h 52"/>
                <a:gd name="T26" fmla="*/ 2147483647 w 28"/>
                <a:gd name="T27" fmla="*/ 0 h 52"/>
                <a:gd name="T28" fmla="*/ 2147483647 w 28"/>
                <a:gd name="T29" fmla="*/ 0 h 52"/>
                <a:gd name="T30" fmla="*/ 2147483647 w 28"/>
                <a:gd name="T31" fmla="*/ 2147483647 h 52"/>
                <a:gd name="T32" fmla="*/ 2147483647 w 28"/>
                <a:gd name="T33" fmla="*/ 2147483647 h 52"/>
                <a:gd name="T34" fmla="*/ 2147483647 w 28"/>
                <a:gd name="T35" fmla="*/ 2147483647 h 52"/>
                <a:gd name="T36" fmla="*/ 2147483647 w 28"/>
                <a:gd name="T37" fmla="*/ 2147483647 h 52"/>
                <a:gd name="T38" fmla="*/ 2147483647 w 28"/>
                <a:gd name="T39" fmla="*/ 2147483647 h 52"/>
                <a:gd name="T40" fmla="*/ 2147483647 w 28"/>
                <a:gd name="T41" fmla="*/ 2147483647 h 52"/>
                <a:gd name="T42" fmla="*/ 2147483647 w 28"/>
                <a:gd name="T43" fmla="*/ 2147483647 h 5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8"/>
                <a:gd name="T67" fmla="*/ 0 h 52"/>
                <a:gd name="T68" fmla="*/ 28 w 28"/>
                <a:gd name="T69" fmla="*/ 52 h 5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8" h="52">
                  <a:moveTo>
                    <a:pt x="28" y="30"/>
                  </a:moveTo>
                  <a:lnTo>
                    <a:pt x="28" y="38"/>
                  </a:lnTo>
                  <a:lnTo>
                    <a:pt x="24" y="42"/>
                  </a:lnTo>
                  <a:lnTo>
                    <a:pt x="20" y="46"/>
                  </a:lnTo>
                  <a:lnTo>
                    <a:pt x="16" y="52"/>
                  </a:lnTo>
                  <a:lnTo>
                    <a:pt x="12" y="46"/>
                  </a:lnTo>
                  <a:lnTo>
                    <a:pt x="8" y="42"/>
                  </a:lnTo>
                  <a:lnTo>
                    <a:pt x="6" y="26"/>
                  </a:lnTo>
                  <a:lnTo>
                    <a:pt x="4" y="16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6" y="28"/>
                  </a:lnTo>
                  <a:lnTo>
                    <a:pt x="28" y="3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31" name="Freeform 190"/>
            <p:cNvSpPr>
              <a:spLocks/>
            </p:cNvSpPr>
            <p:nvPr/>
          </p:nvSpPr>
          <p:spPr bwMode="auto">
            <a:xfrm>
              <a:off x="5062167" y="3364977"/>
              <a:ext cx="138373" cy="155311"/>
            </a:xfrm>
            <a:custGeom>
              <a:avLst/>
              <a:gdLst>
                <a:gd name="T0" fmla="*/ 2147483647 w 94"/>
                <a:gd name="T1" fmla="*/ 2147483647 h 98"/>
                <a:gd name="T2" fmla="*/ 2147483647 w 94"/>
                <a:gd name="T3" fmla="*/ 2147483647 h 98"/>
                <a:gd name="T4" fmla="*/ 2147483647 w 94"/>
                <a:gd name="T5" fmla="*/ 2147483647 h 98"/>
                <a:gd name="T6" fmla="*/ 2147483647 w 94"/>
                <a:gd name="T7" fmla="*/ 2147483647 h 98"/>
                <a:gd name="T8" fmla="*/ 2147483647 w 94"/>
                <a:gd name="T9" fmla="*/ 2147483647 h 98"/>
                <a:gd name="T10" fmla="*/ 2147483647 w 94"/>
                <a:gd name="T11" fmla="*/ 2147483647 h 98"/>
                <a:gd name="T12" fmla="*/ 2147483647 w 94"/>
                <a:gd name="T13" fmla="*/ 2147483647 h 98"/>
                <a:gd name="T14" fmla="*/ 2147483647 w 94"/>
                <a:gd name="T15" fmla="*/ 2147483647 h 98"/>
                <a:gd name="T16" fmla="*/ 2147483647 w 94"/>
                <a:gd name="T17" fmla="*/ 2147483647 h 98"/>
                <a:gd name="T18" fmla="*/ 2147483647 w 94"/>
                <a:gd name="T19" fmla="*/ 0 h 98"/>
                <a:gd name="T20" fmla="*/ 2147483647 w 94"/>
                <a:gd name="T21" fmla="*/ 2147483647 h 98"/>
                <a:gd name="T22" fmla="*/ 2147483647 w 94"/>
                <a:gd name="T23" fmla="*/ 2147483647 h 98"/>
                <a:gd name="T24" fmla="*/ 2147483647 w 94"/>
                <a:gd name="T25" fmla="*/ 2147483647 h 98"/>
                <a:gd name="T26" fmla="*/ 2147483647 w 94"/>
                <a:gd name="T27" fmla="*/ 2147483647 h 98"/>
                <a:gd name="T28" fmla="*/ 2147483647 w 94"/>
                <a:gd name="T29" fmla="*/ 2147483647 h 98"/>
                <a:gd name="T30" fmla="*/ 2147483647 w 94"/>
                <a:gd name="T31" fmla="*/ 2147483647 h 98"/>
                <a:gd name="T32" fmla="*/ 2147483647 w 94"/>
                <a:gd name="T33" fmla="*/ 2147483647 h 98"/>
                <a:gd name="T34" fmla="*/ 2147483647 w 94"/>
                <a:gd name="T35" fmla="*/ 2147483647 h 98"/>
                <a:gd name="T36" fmla="*/ 2147483647 w 94"/>
                <a:gd name="T37" fmla="*/ 2147483647 h 98"/>
                <a:gd name="T38" fmla="*/ 2147483647 w 94"/>
                <a:gd name="T39" fmla="*/ 2147483647 h 98"/>
                <a:gd name="T40" fmla="*/ 2147483647 w 94"/>
                <a:gd name="T41" fmla="*/ 2147483647 h 98"/>
                <a:gd name="T42" fmla="*/ 2147483647 w 94"/>
                <a:gd name="T43" fmla="*/ 2147483647 h 98"/>
                <a:gd name="T44" fmla="*/ 2147483647 w 94"/>
                <a:gd name="T45" fmla="*/ 2147483647 h 98"/>
                <a:gd name="T46" fmla="*/ 2147483647 w 94"/>
                <a:gd name="T47" fmla="*/ 2147483647 h 98"/>
                <a:gd name="T48" fmla="*/ 2147483647 w 94"/>
                <a:gd name="T49" fmla="*/ 2147483647 h 98"/>
                <a:gd name="T50" fmla="*/ 2147483647 w 94"/>
                <a:gd name="T51" fmla="*/ 2147483647 h 98"/>
                <a:gd name="T52" fmla="*/ 2147483647 w 94"/>
                <a:gd name="T53" fmla="*/ 2147483647 h 98"/>
                <a:gd name="T54" fmla="*/ 2147483647 w 94"/>
                <a:gd name="T55" fmla="*/ 2147483647 h 98"/>
                <a:gd name="T56" fmla="*/ 2147483647 w 94"/>
                <a:gd name="T57" fmla="*/ 2147483647 h 98"/>
                <a:gd name="T58" fmla="*/ 2147483647 w 94"/>
                <a:gd name="T59" fmla="*/ 2147483647 h 98"/>
                <a:gd name="T60" fmla="*/ 2147483647 w 94"/>
                <a:gd name="T61" fmla="*/ 2147483647 h 98"/>
                <a:gd name="T62" fmla="*/ 2147483647 w 94"/>
                <a:gd name="T63" fmla="*/ 2147483647 h 98"/>
                <a:gd name="T64" fmla="*/ 2147483647 w 94"/>
                <a:gd name="T65" fmla="*/ 2147483647 h 98"/>
                <a:gd name="T66" fmla="*/ 2147483647 w 94"/>
                <a:gd name="T67" fmla="*/ 2147483647 h 98"/>
                <a:gd name="T68" fmla="*/ 2147483647 w 94"/>
                <a:gd name="T69" fmla="*/ 2147483647 h 98"/>
                <a:gd name="T70" fmla="*/ 2147483647 w 94"/>
                <a:gd name="T71" fmla="*/ 2147483647 h 9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4"/>
                <a:gd name="T109" fmla="*/ 0 h 98"/>
                <a:gd name="T110" fmla="*/ 94 w 94"/>
                <a:gd name="T111" fmla="*/ 98 h 9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4" h="98">
                  <a:moveTo>
                    <a:pt x="12" y="14"/>
                  </a:moveTo>
                  <a:lnTo>
                    <a:pt x="20" y="12"/>
                  </a:lnTo>
                  <a:lnTo>
                    <a:pt x="30" y="10"/>
                  </a:lnTo>
                  <a:lnTo>
                    <a:pt x="36" y="8"/>
                  </a:lnTo>
                  <a:lnTo>
                    <a:pt x="38" y="6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42" y="4"/>
                  </a:lnTo>
                  <a:lnTo>
                    <a:pt x="48" y="4"/>
                  </a:lnTo>
                  <a:lnTo>
                    <a:pt x="54" y="2"/>
                  </a:lnTo>
                  <a:lnTo>
                    <a:pt x="60" y="0"/>
                  </a:lnTo>
                  <a:lnTo>
                    <a:pt x="64" y="2"/>
                  </a:lnTo>
                  <a:lnTo>
                    <a:pt x="66" y="4"/>
                  </a:lnTo>
                  <a:lnTo>
                    <a:pt x="70" y="6"/>
                  </a:lnTo>
                  <a:lnTo>
                    <a:pt x="76" y="6"/>
                  </a:lnTo>
                  <a:lnTo>
                    <a:pt x="78" y="6"/>
                  </a:lnTo>
                  <a:lnTo>
                    <a:pt x="80" y="4"/>
                  </a:lnTo>
                  <a:lnTo>
                    <a:pt x="84" y="4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0" y="2"/>
                  </a:lnTo>
                  <a:lnTo>
                    <a:pt x="90" y="4"/>
                  </a:lnTo>
                  <a:lnTo>
                    <a:pt x="94" y="6"/>
                  </a:lnTo>
                  <a:lnTo>
                    <a:pt x="94" y="16"/>
                  </a:lnTo>
                  <a:lnTo>
                    <a:pt x="58" y="16"/>
                  </a:lnTo>
                  <a:lnTo>
                    <a:pt x="60" y="20"/>
                  </a:lnTo>
                  <a:lnTo>
                    <a:pt x="62" y="24"/>
                  </a:lnTo>
                  <a:lnTo>
                    <a:pt x="58" y="24"/>
                  </a:lnTo>
                  <a:lnTo>
                    <a:pt x="56" y="26"/>
                  </a:lnTo>
                  <a:lnTo>
                    <a:pt x="56" y="28"/>
                  </a:lnTo>
                  <a:lnTo>
                    <a:pt x="50" y="28"/>
                  </a:lnTo>
                  <a:lnTo>
                    <a:pt x="46" y="26"/>
                  </a:lnTo>
                  <a:lnTo>
                    <a:pt x="40" y="20"/>
                  </a:lnTo>
                  <a:lnTo>
                    <a:pt x="38" y="22"/>
                  </a:lnTo>
                  <a:lnTo>
                    <a:pt x="38" y="24"/>
                  </a:lnTo>
                  <a:lnTo>
                    <a:pt x="40" y="28"/>
                  </a:lnTo>
                  <a:lnTo>
                    <a:pt x="40" y="32"/>
                  </a:lnTo>
                  <a:lnTo>
                    <a:pt x="44" y="38"/>
                  </a:lnTo>
                  <a:lnTo>
                    <a:pt x="48" y="44"/>
                  </a:lnTo>
                  <a:lnTo>
                    <a:pt x="54" y="48"/>
                  </a:lnTo>
                  <a:lnTo>
                    <a:pt x="66" y="56"/>
                  </a:lnTo>
                  <a:lnTo>
                    <a:pt x="70" y="60"/>
                  </a:lnTo>
                  <a:lnTo>
                    <a:pt x="74" y="64"/>
                  </a:lnTo>
                  <a:lnTo>
                    <a:pt x="66" y="64"/>
                  </a:lnTo>
                  <a:lnTo>
                    <a:pt x="64" y="68"/>
                  </a:lnTo>
                  <a:lnTo>
                    <a:pt x="60" y="68"/>
                  </a:lnTo>
                  <a:lnTo>
                    <a:pt x="56" y="66"/>
                  </a:lnTo>
                  <a:lnTo>
                    <a:pt x="52" y="64"/>
                  </a:lnTo>
                  <a:lnTo>
                    <a:pt x="54" y="70"/>
                  </a:lnTo>
                  <a:lnTo>
                    <a:pt x="58" y="74"/>
                  </a:lnTo>
                  <a:lnTo>
                    <a:pt x="52" y="76"/>
                  </a:lnTo>
                  <a:lnTo>
                    <a:pt x="46" y="74"/>
                  </a:lnTo>
                  <a:lnTo>
                    <a:pt x="48" y="82"/>
                  </a:lnTo>
                  <a:lnTo>
                    <a:pt x="50" y="84"/>
                  </a:lnTo>
                  <a:lnTo>
                    <a:pt x="52" y="90"/>
                  </a:lnTo>
                  <a:lnTo>
                    <a:pt x="54" y="98"/>
                  </a:lnTo>
                  <a:lnTo>
                    <a:pt x="48" y="92"/>
                  </a:lnTo>
                  <a:lnTo>
                    <a:pt x="42" y="90"/>
                  </a:lnTo>
                  <a:lnTo>
                    <a:pt x="38" y="88"/>
                  </a:lnTo>
                  <a:lnTo>
                    <a:pt x="38" y="84"/>
                  </a:lnTo>
                  <a:lnTo>
                    <a:pt x="34" y="84"/>
                  </a:lnTo>
                  <a:lnTo>
                    <a:pt x="30" y="82"/>
                  </a:lnTo>
                  <a:lnTo>
                    <a:pt x="26" y="82"/>
                  </a:lnTo>
                  <a:lnTo>
                    <a:pt x="24" y="78"/>
                  </a:lnTo>
                  <a:lnTo>
                    <a:pt x="20" y="68"/>
                  </a:lnTo>
                  <a:lnTo>
                    <a:pt x="18" y="58"/>
                  </a:lnTo>
                  <a:lnTo>
                    <a:pt x="14" y="48"/>
                  </a:lnTo>
                  <a:lnTo>
                    <a:pt x="12" y="46"/>
                  </a:lnTo>
                  <a:lnTo>
                    <a:pt x="0" y="36"/>
                  </a:lnTo>
                  <a:lnTo>
                    <a:pt x="4" y="30"/>
                  </a:lnTo>
                  <a:lnTo>
                    <a:pt x="8" y="26"/>
                  </a:lnTo>
                  <a:lnTo>
                    <a:pt x="12" y="22"/>
                  </a:lnTo>
                  <a:lnTo>
                    <a:pt x="12" y="1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32" name="Freeform 191"/>
            <p:cNvSpPr>
              <a:spLocks/>
            </p:cNvSpPr>
            <p:nvPr/>
          </p:nvSpPr>
          <p:spPr bwMode="auto">
            <a:xfrm>
              <a:off x="4972224" y="3132675"/>
              <a:ext cx="114157" cy="62390"/>
            </a:xfrm>
            <a:custGeom>
              <a:avLst/>
              <a:gdLst>
                <a:gd name="T0" fmla="*/ 2147483647 w 78"/>
                <a:gd name="T1" fmla="*/ 0 h 40"/>
                <a:gd name="T2" fmla="*/ 2147483647 w 78"/>
                <a:gd name="T3" fmla="*/ 2147483647 h 40"/>
                <a:gd name="T4" fmla="*/ 2147483647 w 78"/>
                <a:gd name="T5" fmla="*/ 2147483647 h 40"/>
                <a:gd name="T6" fmla="*/ 2147483647 w 78"/>
                <a:gd name="T7" fmla="*/ 2147483647 h 40"/>
                <a:gd name="T8" fmla="*/ 2147483647 w 78"/>
                <a:gd name="T9" fmla="*/ 2147483647 h 40"/>
                <a:gd name="T10" fmla="*/ 2147483647 w 78"/>
                <a:gd name="T11" fmla="*/ 2147483647 h 40"/>
                <a:gd name="T12" fmla="*/ 2147483647 w 78"/>
                <a:gd name="T13" fmla="*/ 2147483647 h 40"/>
                <a:gd name="T14" fmla="*/ 2147483647 w 78"/>
                <a:gd name="T15" fmla="*/ 2147483647 h 40"/>
                <a:gd name="T16" fmla="*/ 2147483647 w 78"/>
                <a:gd name="T17" fmla="*/ 2147483647 h 40"/>
                <a:gd name="T18" fmla="*/ 2147483647 w 78"/>
                <a:gd name="T19" fmla="*/ 2147483647 h 40"/>
                <a:gd name="T20" fmla="*/ 2147483647 w 78"/>
                <a:gd name="T21" fmla="*/ 2147483647 h 40"/>
                <a:gd name="T22" fmla="*/ 2147483647 w 78"/>
                <a:gd name="T23" fmla="*/ 2147483647 h 40"/>
                <a:gd name="T24" fmla="*/ 2147483647 w 78"/>
                <a:gd name="T25" fmla="*/ 2147483647 h 40"/>
                <a:gd name="T26" fmla="*/ 2147483647 w 78"/>
                <a:gd name="T27" fmla="*/ 2147483647 h 40"/>
                <a:gd name="T28" fmla="*/ 2147483647 w 78"/>
                <a:gd name="T29" fmla="*/ 2147483647 h 40"/>
                <a:gd name="T30" fmla="*/ 2147483647 w 78"/>
                <a:gd name="T31" fmla="*/ 2147483647 h 40"/>
                <a:gd name="T32" fmla="*/ 2147483647 w 78"/>
                <a:gd name="T33" fmla="*/ 2147483647 h 40"/>
                <a:gd name="T34" fmla="*/ 2147483647 w 78"/>
                <a:gd name="T35" fmla="*/ 2147483647 h 40"/>
                <a:gd name="T36" fmla="*/ 2147483647 w 78"/>
                <a:gd name="T37" fmla="*/ 2147483647 h 40"/>
                <a:gd name="T38" fmla="*/ 2147483647 w 78"/>
                <a:gd name="T39" fmla="*/ 2147483647 h 40"/>
                <a:gd name="T40" fmla="*/ 2147483647 w 78"/>
                <a:gd name="T41" fmla="*/ 2147483647 h 40"/>
                <a:gd name="T42" fmla="*/ 2147483647 w 78"/>
                <a:gd name="T43" fmla="*/ 2147483647 h 40"/>
                <a:gd name="T44" fmla="*/ 2147483647 w 78"/>
                <a:gd name="T45" fmla="*/ 2147483647 h 40"/>
                <a:gd name="T46" fmla="*/ 2147483647 w 78"/>
                <a:gd name="T47" fmla="*/ 2147483647 h 40"/>
                <a:gd name="T48" fmla="*/ 2147483647 w 78"/>
                <a:gd name="T49" fmla="*/ 2147483647 h 40"/>
                <a:gd name="T50" fmla="*/ 2147483647 w 78"/>
                <a:gd name="T51" fmla="*/ 2147483647 h 40"/>
                <a:gd name="T52" fmla="*/ 2147483647 w 78"/>
                <a:gd name="T53" fmla="*/ 2147483647 h 40"/>
                <a:gd name="T54" fmla="*/ 0 w 78"/>
                <a:gd name="T55" fmla="*/ 2147483647 h 40"/>
                <a:gd name="T56" fmla="*/ 2147483647 w 78"/>
                <a:gd name="T57" fmla="*/ 2147483647 h 40"/>
                <a:gd name="T58" fmla="*/ 2147483647 w 78"/>
                <a:gd name="T59" fmla="*/ 2147483647 h 40"/>
                <a:gd name="T60" fmla="*/ 2147483647 w 78"/>
                <a:gd name="T61" fmla="*/ 2147483647 h 40"/>
                <a:gd name="T62" fmla="*/ 2147483647 w 78"/>
                <a:gd name="T63" fmla="*/ 2147483647 h 40"/>
                <a:gd name="T64" fmla="*/ 2147483647 w 78"/>
                <a:gd name="T65" fmla="*/ 2147483647 h 40"/>
                <a:gd name="T66" fmla="*/ 2147483647 w 78"/>
                <a:gd name="T67" fmla="*/ 2147483647 h 40"/>
                <a:gd name="T68" fmla="*/ 2147483647 w 78"/>
                <a:gd name="T69" fmla="*/ 0 h 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8"/>
                <a:gd name="T106" fmla="*/ 0 h 40"/>
                <a:gd name="T107" fmla="*/ 78 w 78"/>
                <a:gd name="T108" fmla="*/ 40 h 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8" h="40">
                  <a:moveTo>
                    <a:pt x="22" y="0"/>
                  </a:moveTo>
                  <a:lnTo>
                    <a:pt x="24" y="6"/>
                  </a:lnTo>
                  <a:lnTo>
                    <a:pt x="26" y="8"/>
                  </a:lnTo>
                  <a:lnTo>
                    <a:pt x="28" y="8"/>
                  </a:lnTo>
                  <a:lnTo>
                    <a:pt x="32" y="8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58" y="10"/>
                  </a:lnTo>
                  <a:lnTo>
                    <a:pt x="68" y="12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78" y="16"/>
                  </a:lnTo>
                  <a:lnTo>
                    <a:pt x="76" y="24"/>
                  </a:lnTo>
                  <a:lnTo>
                    <a:pt x="76" y="26"/>
                  </a:lnTo>
                  <a:lnTo>
                    <a:pt x="72" y="26"/>
                  </a:lnTo>
                  <a:lnTo>
                    <a:pt x="64" y="24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50" y="26"/>
                  </a:lnTo>
                  <a:lnTo>
                    <a:pt x="46" y="30"/>
                  </a:lnTo>
                  <a:lnTo>
                    <a:pt x="36" y="34"/>
                  </a:lnTo>
                  <a:lnTo>
                    <a:pt x="20" y="40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2" y="30"/>
                  </a:lnTo>
                  <a:lnTo>
                    <a:pt x="0" y="22"/>
                  </a:lnTo>
                  <a:lnTo>
                    <a:pt x="6" y="16"/>
                  </a:lnTo>
                  <a:lnTo>
                    <a:pt x="12" y="14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8" y="6"/>
                  </a:lnTo>
                  <a:lnTo>
                    <a:pt x="20" y="6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33" name="Freeform 192"/>
            <p:cNvSpPr>
              <a:spLocks/>
            </p:cNvSpPr>
            <p:nvPr/>
          </p:nvSpPr>
          <p:spPr bwMode="auto">
            <a:xfrm>
              <a:off x="4873056" y="3107454"/>
              <a:ext cx="131455" cy="62390"/>
            </a:xfrm>
            <a:custGeom>
              <a:avLst/>
              <a:gdLst>
                <a:gd name="T0" fmla="*/ 2147483647 w 89"/>
                <a:gd name="T1" fmla="*/ 2147483647 h 40"/>
                <a:gd name="T2" fmla="*/ 2147483647 w 89"/>
                <a:gd name="T3" fmla="*/ 2147483647 h 40"/>
                <a:gd name="T4" fmla="*/ 2147483647 w 89"/>
                <a:gd name="T5" fmla="*/ 2147483647 h 40"/>
                <a:gd name="T6" fmla="*/ 2147483647 w 89"/>
                <a:gd name="T7" fmla="*/ 2147483647 h 40"/>
                <a:gd name="T8" fmla="*/ 2147483647 w 89"/>
                <a:gd name="T9" fmla="*/ 2147483647 h 40"/>
                <a:gd name="T10" fmla="*/ 2147483647 w 89"/>
                <a:gd name="T11" fmla="*/ 2147483647 h 40"/>
                <a:gd name="T12" fmla="*/ 2147483647 w 89"/>
                <a:gd name="T13" fmla="*/ 2147483647 h 40"/>
                <a:gd name="T14" fmla="*/ 2147483647 w 89"/>
                <a:gd name="T15" fmla="*/ 2147483647 h 40"/>
                <a:gd name="T16" fmla="*/ 2147483647 w 89"/>
                <a:gd name="T17" fmla="*/ 2147483647 h 40"/>
                <a:gd name="T18" fmla="*/ 2147483647 w 89"/>
                <a:gd name="T19" fmla="*/ 0 h 40"/>
                <a:gd name="T20" fmla="*/ 2147483647 w 89"/>
                <a:gd name="T21" fmla="*/ 0 h 40"/>
                <a:gd name="T22" fmla="*/ 2147483647 w 89"/>
                <a:gd name="T23" fmla="*/ 0 h 40"/>
                <a:gd name="T24" fmla="*/ 0 w 89"/>
                <a:gd name="T25" fmla="*/ 2147483647 h 40"/>
                <a:gd name="T26" fmla="*/ 2147483647 w 89"/>
                <a:gd name="T27" fmla="*/ 2147483647 h 40"/>
                <a:gd name="T28" fmla="*/ 2147483647 w 89"/>
                <a:gd name="T29" fmla="*/ 2147483647 h 40"/>
                <a:gd name="T30" fmla="*/ 2147483647 w 89"/>
                <a:gd name="T31" fmla="*/ 2147483647 h 40"/>
                <a:gd name="T32" fmla="*/ 2147483647 w 89"/>
                <a:gd name="T33" fmla="*/ 2147483647 h 40"/>
                <a:gd name="T34" fmla="*/ 2147483647 w 89"/>
                <a:gd name="T35" fmla="*/ 2147483647 h 40"/>
                <a:gd name="T36" fmla="*/ 2147483647 w 89"/>
                <a:gd name="T37" fmla="*/ 2147483647 h 40"/>
                <a:gd name="T38" fmla="*/ 2147483647 w 89"/>
                <a:gd name="T39" fmla="*/ 2147483647 h 40"/>
                <a:gd name="T40" fmla="*/ 2147483647 w 89"/>
                <a:gd name="T41" fmla="*/ 2147483647 h 40"/>
                <a:gd name="T42" fmla="*/ 2147483647 w 89"/>
                <a:gd name="T43" fmla="*/ 2147483647 h 40"/>
                <a:gd name="T44" fmla="*/ 2147483647 w 89"/>
                <a:gd name="T45" fmla="*/ 2147483647 h 40"/>
                <a:gd name="T46" fmla="*/ 2147483647 w 89"/>
                <a:gd name="T47" fmla="*/ 2147483647 h 40"/>
                <a:gd name="T48" fmla="*/ 2147483647 w 89"/>
                <a:gd name="T49" fmla="*/ 2147483647 h 40"/>
                <a:gd name="T50" fmla="*/ 2147483647 w 89"/>
                <a:gd name="T51" fmla="*/ 2147483647 h 40"/>
                <a:gd name="T52" fmla="*/ 2147483647 w 89"/>
                <a:gd name="T53" fmla="*/ 2147483647 h 40"/>
                <a:gd name="T54" fmla="*/ 2147483647 w 89"/>
                <a:gd name="T55" fmla="*/ 2147483647 h 40"/>
                <a:gd name="T56" fmla="*/ 2147483647 w 89"/>
                <a:gd name="T57" fmla="*/ 2147483647 h 40"/>
                <a:gd name="T58" fmla="*/ 2147483647 w 89"/>
                <a:gd name="T59" fmla="*/ 2147483647 h 40"/>
                <a:gd name="T60" fmla="*/ 2147483647 w 89"/>
                <a:gd name="T61" fmla="*/ 2147483647 h 40"/>
                <a:gd name="T62" fmla="*/ 2147483647 w 89"/>
                <a:gd name="T63" fmla="*/ 2147483647 h 40"/>
                <a:gd name="T64" fmla="*/ 2147483647 w 89"/>
                <a:gd name="T65" fmla="*/ 2147483647 h 40"/>
                <a:gd name="T66" fmla="*/ 2147483647 w 89"/>
                <a:gd name="T67" fmla="*/ 2147483647 h 40"/>
                <a:gd name="T68" fmla="*/ 2147483647 w 89"/>
                <a:gd name="T69" fmla="*/ 2147483647 h 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9"/>
                <a:gd name="T106" fmla="*/ 0 h 40"/>
                <a:gd name="T107" fmla="*/ 89 w 89"/>
                <a:gd name="T108" fmla="*/ 40 h 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9" h="40">
                  <a:moveTo>
                    <a:pt x="89" y="16"/>
                  </a:moveTo>
                  <a:lnTo>
                    <a:pt x="85" y="14"/>
                  </a:lnTo>
                  <a:lnTo>
                    <a:pt x="79" y="12"/>
                  </a:lnTo>
                  <a:lnTo>
                    <a:pt x="71" y="10"/>
                  </a:lnTo>
                  <a:lnTo>
                    <a:pt x="67" y="6"/>
                  </a:lnTo>
                  <a:lnTo>
                    <a:pt x="65" y="10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59" y="6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2" y="20"/>
                  </a:lnTo>
                  <a:lnTo>
                    <a:pt x="10" y="26"/>
                  </a:lnTo>
                  <a:lnTo>
                    <a:pt x="18" y="32"/>
                  </a:lnTo>
                  <a:lnTo>
                    <a:pt x="24" y="38"/>
                  </a:lnTo>
                  <a:lnTo>
                    <a:pt x="31" y="40"/>
                  </a:lnTo>
                  <a:lnTo>
                    <a:pt x="35" y="38"/>
                  </a:lnTo>
                  <a:lnTo>
                    <a:pt x="37" y="36"/>
                  </a:lnTo>
                  <a:lnTo>
                    <a:pt x="41" y="34"/>
                  </a:lnTo>
                  <a:lnTo>
                    <a:pt x="45" y="32"/>
                  </a:lnTo>
                  <a:lnTo>
                    <a:pt x="51" y="34"/>
                  </a:lnTo>
                  <a:lnTo>
                    <a:pt x="55" y="36"/>
                  </a:lnTo>
                  <a:lnTo>
                    <a:pt x="61" y="38"/>
                  </a:lnTo>
                  <a:lnTo>
                    <a:pt x="65" y="38"/>
                  </a:lnTo>
                  <a:lnTo>
                    <a:pt x="67" y="38"/>
                  </a:lnTo>
                  <a:lnTo>
                    <a:pt x="73" y="32"/>
                  </a:lnTo>
                  <a:lnTo>
                    <a:pt x="79" y="30"/>
                  </a:lnTo>
                  <a:lnTo>
                    <a:pt x="85" y="28"/>
                  </a:lnTo>
                  <a:lnTo>
                    <a:pt x="85" y="26"/>
                  </a:lnTo>
                  <a:lnTo>
                    <a:pt x="85" y="22"/>
                  </a:lnTo>
                  <a:lnTo>
                    <a:pt x="87" y="22"/>
                  </a:lnTo>
                  <a:lnTo>
                    <a:pt x="89" y="1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34" name="Freeform 193"/>
            <p:cNvSpPr>
              <a:spLocks/>
            </p:cNvSpPr>
            <p:nvPr/>
          </p:nvSpPr>
          <p:spPr bwMode="auto">
            <a:xfrm>
              <a:off x="5179783" y="3165861"/>
              <a:ext cx="72646" cy="78319"/>
            </a:xfrm>
            <a:custGeom>
              <a:avLst/>
              <a:gdLst>
                <a:gd name="T0" fmla="*/ 2147483647 w 50"/>
                <a:gd name="T1" fmla="*/ 2147483647 h 50"/>
                <a:gd name="T2" fmla="*/ 2147483647 w 50"/>
                <a:gd name="T3" fmla="*/ 2147483647 h 50"/>
                <a:gd name="T4" fmla="*/ 2147483647 w 50"/>
                <a:gd name="T5" fmla="*/ 2147483647 h 50"/>
                <a:gd name="T6" fmla="*/ 2147483647 w 50"/>
                <a:gd name="T7" fmla="*/ 2147483647 h 50"/>
                <a:gd name="T8" fmla="*/ 2147483647 w 50"/>
                <a:gd name="T9" fmla="*/ 2147483647 h 50"/>
                <a:gd name="T10" fmla="*/ 0 w 50"/>
                <a:gd name="T11" fmla="*/ 2147483647 h 50"/>
                <a:gd name="T12" fmla="*/ 2147483647 w 50"/>
                <a:gd name="T13" fmla="*/ 0 h 50"/>
                <a:gd name="T14" fmla="*/ 2147483647 w 50"/>
                <a:gd name="T15" fmla="*/ 2147483647 h 50"/>
                <a:gd name="T16" fmla="*/ 2147483647 w 50"/>
                <a:gd name="T17" fmla="*/ 2147483647 h 50"/>
                <a:gd name="T18" fmla="*/ 2147483647 w 50"/>
                <a:gd name="T19" fmla="*/ 2147483647 h 50"/>
                <a:gd name="T20" fmla="*/ 2147483647 w 50"/>
                <a:gd name="T21" fmla="*/ 2147483647 h 50"/>
                <a:gd name="T22" fmla="*/ 2147483647 w 50"/>
                <a:gd name="T23" fmla="*/ 2147483647 h 50"/>
                <a:gd name="T24" fmla="*/ 2147483647 w 50"/>
                <a:gd name="T25" fmla="*/ 2147483647 h 50"/>
                <a:gd name="T26" fmla="*/ 2147483647 w 50"/>
                <a:gd name="T27" fmla="*/ 2147483647 h 50"/>
                <a:gd name="T28" fmla="*/ 2147483647 w 50"/>
                <a:gd name="T29" fmla="*/ 2147483647 h 50"/>
                <a:gd name="T30" fmla="*/ 2147483647 w 50"/>
                <a:gd name="T31" fmla="*/ 2147483647 h 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0"/>
                <a:gd name="T49" fmla="*/ 0 h 50"/>
                <a:gd name="T50" fmla="*/ 50 w 50"/>
                <a:gd name="T51" fmla="*/ 50 h 5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0" h="50">
                  <a:moveTo>
                    <a:pt x="26" y="50"/>
                  </a:moveTo>
                  <a:lnTo>
                    <a:pt x="22" y="34"/>
                  </a:lnTo>
                  <a:lnTo>
                    <a:pt x="18" y="24"/>
                  </a:lnTo>
                  <a:lnTo>
                    <a:pt x="14" y="16"/>
                  </a:lnTo>
                  <a:lnTo>
                    <a:pt x="8" y="10"/>
                  </a:lnTo>
                  <a:lnTo>
                    <a:pt x="0" y="8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32" y="6"/>
                  </a:lnTo>
                  <a:lnTo>
                    <a:pt x="40" y="18"/>
                  </a:lnTo>
                  <a:lnTo>
                    <a:pt x="44" y="24"/>
                  </a:lnTo>
                  <a:lnTo>
                    <a:pt x="50" y="36"/>
                  </a:lnTo>
                  <a:lnTo>
                    <a:pt x="34" y="34"/>
                  </a:lnTo>
                  <a:lnTo>
                    <a:pt x="34" y="44"/>
                  </a:lnTo>
                  <a:lnTo>
                    <a:pt x="26" y="48"/>
                  </a:lnTo>
                  <a:lnTo>
                    <a:pt x="26" y="5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35" name="Freeform 194"/>
            <p:cNvSpPr>
              <a:spLocks/>
            </p:cNvSpPr>
            <p:nvPr/>
          </p:nvSpPr>
          <p:spPr bwMode="auto">
            <a:xfrm>
              <a:off x="4960693" y="3169843"/>
              <a:ext cx="140680" cy="79646"/>
            </a:xfrm>
            <a:custGeom>
              <a:avLst/>
              <a:gdLst>
                <a:gd name="T0" fmla="*/ 2147483647 w 96"/>
                <a:gd name="T1" fmla="*/ 2147483647 h 50"/>
                <a:gd name="T2" fmla="*/ 2147483647 w 96"/>
                <a:gd name="T3" fmla="*/ 2147483647 h 50"/>
                <a:gd name="T4" fmla="*/ 2147483647 w 96"/>
                <a:gd name="T5" fmla="*/ 2147483647 h 50"/>
                <a:gd name="T6" fmla="*/ 2147483647 w 96"/>
                <a:gd name="T7" fmla="*/ 2147483647 h 50"/>
                <a:gd name="T8" fmla="*/ 2147483647 w 96"/>
                <a:gd name="T9" fmla="*/ 2147483647 h 50"/>
                <a:gd name="T10" fmla="*/ 2147483647 w 96"/>
                <a:gd name="T11" fmla="*/ 2147483647 h 50"/>
                <a:gd name="T12" fmla="*/ 2147483647 w 96"/>
                <a:gd name="T13" fmla="*/ 2147483647 h 50"/>
                <a:gd name="T14" fmla="*/ 2147483647 w 96"/>
                <a:gd name="T15" fmla="*/ 2147483647 h 50"/>
                <a:gd name="T16" fmla="*/ 2147483647 w 96"/>
                <a:gd name="T17" fmla="*/ 2147483647 h 50"/>
                <a:gd name="T18" fmla="*/ 2147483647 w 96"/>
                <a:gd name="T19" fmla="*/ 2147483647 h 50"/>
                <a:gd name="T20" fmla="*/ 0 w 96"/>
                <a:gd name="T21" fmla="*/ 2147483647 h 50"/>
                <a:gd name="T22" fmla="*/ 2147483647 w 96"/>
                <a:gd name="T23" fmla="*/ 2147483647 h 50"/>
                <a:gd name="T24" fmla="*/ 2147483647 w 96"/>
                <a:gd name="T25" fmla="*/ 2147483647 h 50"/>
                <a:gd name="T26" fmla="*/ 2147483647 w 96"/>
                <a:gd name="T27" fmla="*/ 2147483647 h 50"/>
                <a:gd name="T28" fmla="*/ 2147483647 w 96"/>
                <a:gd name="T29" fmla="*/ 2147483647 h 50"/>
                <a:gd name="T30" fmla="*/ 2147483647 w 96"/>
                <a:gd name="T31" fmla="*/ 2147483647 h 50"/>
                <a:gd name="T32" fmla="*/ 2147483647 w 96"/>
                <a:gd name="T33" fmla="*/ 2147483647 h 50"/>
                <a:gd name="T34" fmla="*/ 2147483647 w 96"/>
                <a:gd name="T35" fmla="*/ 2147483647 h 50"/>
                <a:gd name="T36" fmla="*/ 2147483647 w 96"/>
                <a:gd name="T37" fmla="*/ 2147483647 h 50"/>
                <a:gd name="T38" fmla="*/ 2147483647 w 96"/>
                <a:gd name="T39" fmla="*/ 2147483647 h 50"/>
                <a:gd name="T40" fmla="*/ 2147483647 w 96"/>
                <a:gd name="T41" fmla="*/ 0 h 50"/>
                <a:gd name="T42" fmla="*/ 2147483647 w 96"/>
                <a:gd name="T43" fmla="*/ 0 h 50"/>
                <a:gd name="T44" fmla="*/ 2147483647 w 96"/>
                <a:gd name="T45" fmla="*/ 0 h 50"/>
                <a:gd name="T46" fmla="*/ 2147483647 w 96"/>
                <a:gd name="T47" fmla="*/ 2147483647 h 50"/>
                <a:gd name="T48" fmla="*/ 2147483647 w 96"/>
                <a:gd name="T49" fmla="*/ 2147483647 h 50"/>
                <a:gd name="T50" fmla="*/ 2147483647 w 96"/>
                <a:gd name="T51" fmla="*/ 2147483647 h 50"/>
                <a:gd name="T52" fmla="*/ 2147483647 w 96"/>
                <a:gd name="T53" fmla="*/ 2147483647 h 50"/>
                <a:gd name="T54" fmla="*/ 2147483647 w 96"/>
                <a:gd name="T55" fmla="*/ 2147483647 h 50"/>
                <a:gd name="T56" fmla="*/ 2147483647 w 96"/>
                <a:gd name="T57" fmla="*/ 2147483647 h 50"/>
                <a:gd name="T58" fmla="*/ 2147483647 w 96"/>
                <a:gd name="T59" fmla="*/ 2147483647 h 50"/>
                <a:gd name="T60" fmla="*/ 2147483647 w 96"/>
                <a:gd name="T61" fmla="*/ 2147483647 h 50"/>
                <a:gd name="T62" fmla="*/ 2147483647 w 96"/>
                <a:gd name="T63" fmla="*/ 2147483647 h 50"/>
                <a:gd name="T64" fmla="*/ 2147483647 w 96"/>
                <a:gd name="T65" fmla="*/ 2147483647 h 50"/>
                <a:gd name="T66" fmla="*/ 2147483647 w 96"/>
                <a:gd name="T67" fmla="*/ 2147483647 h 50"/>
                <a:gd name="T68" fmla="*/ 2147483647 w 96"/>
                <a:gd name="T69" fmla="*/ 2147483647 h 50"/>
                <a:gd name="T70" fmla="*/ 2147483647 w 96"/>
                <a:gd name="T71" fmla="*/ 2147483647 h 50"/>
                <a:gd name="T72" fmla="*/ 2147483647 w 96"/>
                <a:gd name="T73" fmla="*/ 2147483647 h 50"/>
                <a:gd name="T74" fmla="*/ 2147483647 w 96"/>
                <a:gd name="T75" fmla="*/ 2147483647 h 50"/>
                <a:gd name="T76" fmla="*/ 2147483647 w 96"/>
                <a:gd name="T77" fmla="*/ 2147483647 h 5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6"/>
                <a:gd name="T118" fmla="*/ 0 h 50"/>
                <a:gd name="T119" fmla="*/ 96 w 96"/>
                <a:gd name="T120" fmla="*/ 50 h 5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6" h="50">
                  <a:moveTo>
                    <a:pt x="58" y="46"/>
                  </a:moveTo>
                  <a:lnTo>
                    <a:pt x="56" y="44"/>
                  </a:lnTo>
                  <a:lnTo>
                    <a:pt x="54" y="42"/>
                  </a:lnTo>
                  <a:lnTo>
                    <a:pt x="44" y="46"/>
                  </a:lnTo>
                  <a:lnTo>
                    <a:pt x="38" y="48"/>
                  </a:lnTo>
                  <a:lnTo>
                    <a:pt x="30" y="50"/>
                  </a:lnTo>
                  <a:lnTo>
                    <a:pt x="26" y="50"/>
                  </a:lnTo>
                  <a:lnTo>
                    <a:pt x="22" y="48"/>
                  </a:lnTo>
                  <a:lnTo>
                    <a:pt x="16" y="44"/>
                  </a:lnTo>
                  <a:lnTo>
                    <a:pt x="8" y="38"/>
                  </a:lnTo>
                  <a:lnTo>
                    <a:pt x="0" y="32"/>
                  </a:lnTo>
                  <a:lnTo>
                    <a:pt x="2" y="30"/>
                  </a:lnTo>
                  <a:lnTo>
                    <a:pt x="6" y="22"/>
                  </a:lnTo>
                  <a:lnTo>
                    <a:pt x="8" y="16"/>
                  </a:lnTo>
                  <a:lnTo>
                    <a:pt x="14" y="10"/>
                  </a:lnTo>
                  <a:lnTo>
                    <a:pt x="20" y="14"/>
                  </a:lnTo>
                  <a:lnTo>
                    <a:pt x="28" y="16"/>
                  </a:lnTo>
                  <a:lnTo>
                    <a:pt x="44" y="10"/>
                  </a:lnTo>
                  <a:lnTo>
                    <a:pt x="54" y="6"/>
                  </a:lnTo>
                  <a:lnTo>
                    <a:pt x="58" y="2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4" y="2"/>
                  </a:lnTo>
                  <a:lnTo>
                    <a:pt x="86" y="4"/>
                  </a:lnTo>
                  <a:lnTo>
                    <a:pt x="90" y="6"/>
                  </a:lnTo>
                  <a:lnTo>
                    <a:pt x="96" y="8"/>
                  </a:lnTo>
                  <a:lnTo>
                    <a:pt x="94" y="14"/>
                  </a:lnTo>
                  <a:lnTo>
                    <a:pt x="90" y="16"/>
                  </a:lnTo>
                  <a:lnTo>
                    <a:pt x="86" y="18"/>
                  </a:lnTo>
                  <a:lnTo>
                    <a:pt x="82" y="22"/>
                  </a:lnTo>
                  <a:lnTo>
                    <a:pt x="82" y="30"/>
                  </a:lnTo>
                  <a:lnTo>
                    <a:pt x="80" y="36"/>
                  </a:lnTo>
                  <a:lnTo>
                    <a:pt x="78" y="38"/>
                  </a:lnTo>
                  <a:lnTo>
                    <a:pt x="74" y="42"/>
                  </a:lnTo>
                  <a:lnTo>
                    <a:pt x="68" y="42"/>
                  </a:lnTo>
                  <a:lnTo>
                    <a:pt x="62" y="42"/>
                  </a:lnTo>
                  <a:lnTo>
                    <a:pt x="58" y="4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36" name="Freeform 195"/>
            <p:cNvSpPr>
              <a:spLocks/>
            </p:cNvSpPr>
            <p:nvPr/>
          </p:nvSpPr>
          <p:spPr bwMode="auto">
            <a:xfrm>
              <a:off x="5082923" y="3049046"/>
              <a:ext cx="380526" cy="234958"/>
            </a:xfrm>
            <a:custGeom>
              <a:avLst/>
              <a:gdLst>
                <a:gd name="T0" fmla="*/ 2147483647 w 260"/>
                <a:gd name="T1" fmla="*/ 2147483647 h 148"/>
                <a:gd name="T2" fmla="*/ 2147483647 w 260"/>
                <a:gd name="T3" fmla="*/ 2147483647 h 148"/>
                <a:gd name="T4" fmla="*/ 2147483647 w 260"/>
                <a:gd name="T5" fmla="*/ 2147483647 h 148"/>
                <a:gd name="T6" fmla="*/ 2147483647 w 260"/>
                <a:gd name="T7" fmla="*/ 2147483647 h 148"/>
                <a:gd name="T8" fmla="*/ 2147483647 w 260"/>
                <a:gd name="T9" fmla="*/ 2147483647 h 148"/>
                <a:gd name="T10" fmla="*/ 2147483647 w 260"/>
                <a:gd name="T11" fmla="*/ 2147483647 h 148"/>
                <a:gd name="T12" fmla="*/ 2147483647 w 260"/>
                <a:gd name="T13" fmla="*/ 2147483647 h 148"/>
                <a:gd name="T14" fmla="*/ 2147483647 w 260"/>
                <a:gd name="T15" fmla="*/ 2147483647 h 148"/>
                <a:gd name="T16" fmla="*/ 2147483647 w 260"/>
                <a:gd name="T17" fmla="*/ 2147483647 h 148"/>
                <a:gd name="T18" fmla="*/ 2147483647 w 260"/>
                <a:gd name="T19" fmla="*/ 2147483647 h 148"/>
                <a:gd name="T20" fmla="*/ 2147483647 w 260"/>
                <a:gd name="T21" fmla="*/ 2147483647 h 148"/>
                <a:gd name="T22" fmla="*/ 2147483647 w 260"/>
                <a:gd name="T23" fmla="*/ 2147483647 h 148"/>
                <a:gd name="T24" fmla="*/ 2147483647 w 260"/>
                <a:gd name="T25" fmla="*/ 2147483647 h 148"/>
                <a:gd name="T26" fmla="*/ 2147483647 w 260"/>
                <a:gd name="T27" fmla="*/ 2147483647 h 148"/>
                <a:gd name="T28" fmla="*/ 2147483647 w 260"/>
                <a:gd name="T29" fmla="*/ 2147483647 h 148"/>
                <a:gd name="T30" fmla="*/ 2147483647 w 260"/>
                <a:gd name="T31" fmla="*/ 2147483647 h 148"/>
                <a:gd name="T32" fmla="*/ 2147483647 w 260"/>
                <a:gd name="T33" fmla="*/ 2147483647 h 148"/>
                <a:gd name="T34" fmla="*/ 2147483647 w 260"/>
                <a:gd name="T35" fmla="*/ 2147483647 h 148"/>
                <a:gd name="T36" fmla="*/ 2147483647 w 260"/>
                <a:gd name="T37" fmla="*/ 2147483647 h 148"/>
                <a:gd name="T38" fmla="*/ 2147483647 w 260"/>
                <a:gd name="T39" fmla="*/ 2147483647 h 148"/>
                <a:gd name="T40" fmla="*/ 2147483647 w 260"/>
                <a:gd name="T41" fmla="*/ 2147483647 h 148"/>
                <a:gd name="T42" fmla="*/ 2147483647 w 260"/>
                <a:gd name="T43" fmla="*/ 2147483647 h 148"/>
                <a:gd name="T44" fmla="*/ 2147483647 w 260"/>
                <a:gd name="T45" fmla="*/ 2147483647 h 148"/>
                <a:gd name="T46" fmla="*/ 2147483647 w 260"/>
                <a:gd name="T47" fmla="*/ 2147483647 h 148"/>
                <a:gd name="T48" fmla="*/ 2147483647 w 260"/>
                <a:gd name="T49" fmla="*/ 2147483647 h 148"/>
                <a:gd name="T50" fmla="*/ 2147483647 w 260"/>
                <a:gd name="T51" fmla="*/ 2147483647 h 148"/>
                <a:gd name="T52" fmla="*/ 2147483647 w 260"/>
                <a:gd name="T53" fmla="*/ 2147483647 h 148"/>
                <a:gd name="T54" fmla="*/ 2147483647 w 260"/>
                <a:gd name="T55" fmla="*/ 2147483647 h 148"/>
                <a:gd name="T56" fmla="*/ 2147483647 w 260"/>
                <a:gd name="T57" fmla="*/ 2147483647 h 148"/>
                <a:gd name="T58" fmla="*/ 2147483647 w 260"/>
                <a:gd name="T59" fmla="*/ 2147483647 h 148"/>
                <a:gd name="T60" fmla="*/ 2147483647 w 260"/>
                <a:gd name="T61" fmla="*/ 2147483647 h 148"/>
                <a:gd name="T62" fmla="*/ 2147483647 w 260"/>
                <a:gd name="T63" fmla="*/ 2147483647 h 148"/>
                <a:gd name="T64" fmla="*/ 2147483647 w 260"/>
                <a:gd name="T65" fmla="*/ 2147483647 h 148"/>
                <a:gd name="T66" fmla="*/ 2147483647 w 260"/>
                <a:gd name="T67" fmla="*/ 2147483647 h 148"/>
                <a:gd name="T68" fmla="*/ 2147483647 w 260"/>
                <a:gd name="T69" fmla="*/ 2147483647 h 148"/>
                <a:gd name="T70" fmla="*/ 2147483647 w 260"/>
                <a:gd name="T71" fmla="*/ 2147483647 h 148"/>
                <a:gd name="T72" fmla="*/ 2147483647 w 260"/>
                <a:gd name="T73" fmla="*/ 2147483647 h 148"/>
                <a:gd name="T74" fmla="*/ 2147483647 w 260"/>
                <a:gd name="T75" fmla="*/ 2147483647 h 148"/>
                <a:gd name="T76" fmla="*/ 2147483647 w 260"/>
                <a:gd name="T77" fmla="*/ 2147483647 h 148"/>
                <a:gd name="T78" fmla="*/ 2147483647 w 260"/>
                <a:gd name="T79" fmla="*/ 2147483647 h 148"/>
                <a:gd name="T80" fmla="*/ 2147483647 w 260"/>
                <a:gd name="T81" fmla="*/ 2147483647 h 148"/>
                <a:gd name="T82" fmla="*/ 2147483647 w 260"/>
                <a:gd name="T83" fmla="*/ 2147483647 h 148"/>
                <a:gd name="T84" fmla="*/ 2147483647 w 260"/>
                <a:gd name="T85" fmla="*/ 2147483647 h 148"/>
                <a:gd name="T86" fmla="*/ 2147483647 w 260"/>
                <a:gd name="T87" fmla="*/ 2147483647 h 148"/>
                <a:gd name="T88" fmla="*/ 2147483647 w 260"/>
                <a:gd name="T89" fmla="*/ 2147483647 h 148"/>
                <a:gd name="T90" fmla="*/ 2147483647 w 260"/>
                <a:gd name="T91" fmla="*/ 2147483647 h 148"/>
                <a:gd name="T92" fmla="*/ 2147483647 w 260"/>
                <a:gd name="T93" fmla="*/ 2147483647 h 148"/>
                <a:gd name="T94" fmla="*/ 2147483647 w 260"/>
                <a:gd name="T95" fmla="*/ 2147483647 h 148"/>
                <a:gd name="T96" fmla="*/ 2147483647 w 260"/>
                <a:gd name="T97" fmla="*/ 2147483647 h 14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60"/>
                <a:gd name="T148" fmla="*/ 0 h 148"/>
                <a:gd name="T149" fmla="*/ 260 w 260"/>
                <a:gd name="T150" fmla="*/ 148 h 14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60" h="148">
                  <a:moveTo>
                    <a:pt x="66" y="82"/>
                  </a:moveTo>
                  <a:lnTo>
                    <a:pt x="60" y="84"/>
                  </a:lnTo>
                  <a:lnTo>
                    <a:pt x="54" y="88"/>
                  </a:lnTo>
                  <a:lnTo>
                    <a:pt x="44" y="90"/>
                  </a:lnTo>
                  <a:lnTo>
                    <a:pt x="36" y="90"/>
                  </a:lnTo>
                  <a:lnTo>
                    <a:pt x="26" y="88"/>
                  </a:lnTo>
                  <a:lnTo>
                    <a:pt x="18" y="84"/>
                  </a:lnTo>
                  <a:lnTo>
                    <a:pt x="12" y="84"/>
                  </a:lnTo>
                  <a:lnTo>
                    <a:pt x="6" y="82"/>
                  </a:lnTo>
                  <a:lnTo>
                    <a:pt x="2" y="80"/>
                  </a:lnTo>
                  <a:lnTo>
                    <a:pt x="0" y="78"/>
                  </a:lnTo>
                  <a:lnTo>
                    <a:pt x="2" y="66"/>
                  </a:lnTo>
                  <a:lnTo>
                    <a:pt x="2" y="62"/>
                  </a:lnTo>
                  <a:lnTo>
                    <a:pt x="12" y="52"/>
                  </a:lnTo>
                  <a:lnTo>
                    <a:pt x="16" y="44"/>
                  </a:lnTo>
                  <a:lnTo>
                    <a:pt x="22" y="38"/>
                  </a:lnTo>
                  <a:lnTo>
                    <a:pt x="16" y="30"/>
                  </a:lnTo>
                  <a:lnTo>
                    <a:pt x="8" y="20"/>
                  </a:lnTo>
                  <a:lnTo>
                    <a:pt x="6" y="14"/>
                  </a:lnTo>
                  <a:lnTo>
                    <a:pt x="24" y="10"/>
                  </a:lnTo>
                  <a:lnTo>
                    <a:pt x="46" y="10"/>
                  </a:lnTo>
                  <a:lnTo>
                    <a:pt x="64" y="10"/>
                  </a:lnTo>
                  <a:lnTo>
                    <a:pt x="80" y="16"/>
                  </a:lnTo>
                  <a:lnTo>
                    <a:pt x="96" y="14"/>
                  </a:lnTo>
                  <a:lnTo>
                    <a:pt x="112" y="16"/>
                  </a:lnTo>
                  <a:lnTo>
                    <a:pt x="116" y="8"/>
                  </a:lnTo>
                  <a:lnTo>
                    <a:pt x="128" y="6"/>
                  </a:lnTo>
                  <a:lnTo>
                    <a:pt x="138" y="6"/>
                  </a:lnTo>
                  <a:lnTo>
                    <a:pt x="156" y="0"/>
                  </a:lnTo>
                  <a:lnTo>
                    <a:pt x="166" y="8"/>
                  </a:lnTo>
                  <a:lnTo>
                    <a:pt x="166" y="14"/>
                  </a:lnTo>
                  <a:lnTo>
                    <a:pt x="168" y="22"/>
                  </a:lnTo>
                  <a:lnTo>
                    <a:pt x="184" y="24"/>
                  </a:lnTo>
                  <a:lnTo>
                    <a:pt x="186" y="30"/>
                  </a:lnTo>
                  <a:lnTo>
                    <a:pt x="188" y="36"/>
                  </a:lnTo>
                  <a:lnTo>
                    <a:pt x="198" y="36"/>
                  </a:lnTo>
                  <a:lnTo>
                    <a:pt x="202" y="40"/>
                  </a:lnTo>
                  <a:lnTo>
                    <a:pt x="216" y="36"/>
                  </a:lnTo>
                  <a:lnTo>
                    <a:pt x="222" y="44"/>
                  </a:lnTo>
                  <a:lnTo>
                    <a:pt x="234" y="48"/>
                  </a:lnTo>
                  <a:lnTo>
                    <a:pt x="248" y="50"/>
                  </a:lnTo>
                  <a:lnTo>
                    <a:pt x="260" y="56"/>
                  </a:lnTo>
                  <a:lnTo>
                    <a:pt x="260" y="58"/>
                  </a:lnTo>
                  <a:lnTo>
                    <a:pt x="254" y="64"/>
                  </a:lnTo>
                  <a:lnTo>
                    <a:pt x="258" y="72"/>
                  </a:lnTo>
                  <a:lnTo>
                    <a:pt x="260" y="78"/>
                  </a:lnTo>
                  <a:lnTo>
                    <a:pt x="260" y="84"/>
                  </a:lnTo>
                  <a:lnTo>
                    <a:pt x="244" y="84"/>
                  </a:lnTo>
                  <a:lnTo>
                    <a:pt x="240" y="88"/>
                  </a:lnTo>
                  <a:lnTo>
                    <a:pt x="236" y="92"/>
                  </a:lnTo>
                  <a:lnTo>
                    <a:pt x="236" y="100"/>
                  </a:lnTo>
                  <a:lnTo>
                    <a:pt x="226" y="100"/>
                  </a:lnTo>
                  <a:lnTo>
                    <a:pt x="216" y="100"/>
                  </a:lnTo>
                  <a:lnTo>
                    <a:pt x="208" y="106"/>
                  </a:lnTo>
                  <a:lnTo>
                    <a:pt x="204" y="108"/>
                  </a:lnTo>
                  <a:lnTo>
                    <a:pt x="190" y="112"/>
                  </a:lnTo>
                  <a:lnTo>
                    <a:pt x="182" y="116"/>
                  </a:lnTo>
                  <a:lnTo>
                    <a:pt x="184" y="118"/>
                  </a:lnTo>
                  <a:lnTo>
                    <a:pt x="186" y="122"/>
                  </a:lnTo>
                  <a:lnTo>
                    <a:pt x="194" y="128"/>
                  </a:lnTo>
                  <a:lnTo>
                    <a:pt x="204" y="130"/>
                  </a:lnTo>
                  <a:lnTo>
                    <a:pt x="212" y="138"/>
                  </a:lnTo>
                  <a:lnTo>
                    <a:pt x="204" y="138"/>
                  </a:lnTo>
                  <a:lnTo>
                    <a:pt x="200" y="140"/>
                  </a:lnTo>
                  <a:lnTo>
                    <a:pt x="192" y="144"/>
                  </a:lnTo>
                  <a:lnTo>
                    <a:pt x="186" y="146"/>
                  </a:lnTo>
                  <a:lnTo>
                    <a:pt x="176" y="148"/>
                  </a:lnTo>
                  <a:lnTo>
                    <a:pt x="174" y="138"/>
                  </a:lnTo>
                  <a:lnTo>
                    <a:pt x="170" y="134"/>
                  </a:lnTo>
                  <a:lnTo>
                    <a:pt x="160" y="128"/>
                  </a:lnTo>
                  <a:lnTo>
                    <a:pt x="166" y="120"/>
                  </a:lnTo>
                  <a:lnTo>
                    <a:pt x="172" y="118"/>
                  </a:lnTo>
                  <a:lnTo>
                    <a:pt x="164" y="118"/>
                  </a:lnTo>
                  <a:lnTo>
                    <a:pt x="160" y="118"/>
                  </a:lnTo>
                  <a:lnTo>
                    <a:pt x="152" y="116"/>
                  </a:lnTo>
                  <a:lnTo>
                    <a:pt x="146" y="114"/>
                  </a:lnTo>
                  <a:lnTo>
                    <a:pt x="144" y="112"/>
                  </a:lnTo>
                  <a:lnTo>
                    <a:pt x="140" y="108"/>
                  </a:lnTo>
                  <a:lnTo>
                    <a:pt x="132" y="108"/>
                  </a:lnTo>
                  <a:lnTo>
                    <a:pt x="130" y="112"/>
                  </a:lnTo>
                  <a:lnTo>
                    <a:pt x="128" y="116"/>
                  </a:lnTo>
                  <a:lnTo>
                    <a:pt x="124" y="120"/>
                  </a:lnTo>
                  <a:lnTo>
                    <a:pt x="118" y="126"/>
                  </a:lnTo>
                  <a:lnTo>
                    <a:pt x="114" y="128"/>
                  </a:lnTo>
                  <a:lnTo>
                    <a:pt x="110" y="126"/>
                  </a:lnTo>
                  <a:lnTo>
                    <a:pt x="102" y="128"/>
                  </a:lnTo>
                  <a:lnTo>
                    <a:pt x="94" y="132"/>
                  </a:lnTo>
                  <a:lnTo>
                    <a:pt x="92" y="124"/>
                  </a:lnTo>
                  <a:lnTo>
                    <a:pt x="100" y="118"/>
                  </a:lnTo>
                  <a:lnTo>
                    <a:pt x="100" y="108"/>
                  </a:lnTo>
                  <a:lnTo>
                    <a:pt x="106" y="108"/>
                  </a:lnTo>
                  <a:lnTo>
                    <a:pt x="116" y="110"/>
                  </a:lnTo>
                  <a:lnTo>
                    <a:pt x="110" y="98"/>
                  </a:lnTo>
                  <a:lnTo>
                    <a:pt x="106" y="92"/>
                  </a:lnTo>
                  <a:lnTo>
                    <a:pt x="98" y="80"/>
                  </a:lnTo>
                  <a:lnTo>
                    <a:pt x="90" y="76"/>
                  </a:lnTo>
                  <a:lnTo>
                    <a:pt x="82" y="74"/>
                  </a:lnTo>
                  <a:lnTo>
                    <a:pt x="74" y="78"/>
                  </a:lnTo>
                  <a:lnTo>
                    <a:pt x="66" y="8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37" name="Freeform 196"/>
            <p:cNvSpPr>
              <a:spLocks/>
            </p:cNvSpPr>
            <p:nvPr/>
          </p:nvSpPr>
          <p:spPr bwMode="auto">
            <a:xfrm>
              <a:off x="5092147" y="2945506"/>
              <a:ext cx="193722" cy="128763"/>
            </a:xfrm>
            <a:custGeom>
              <a:avLst/>
              <a:gdLst>
                <a:gd name="T0" fmla="*/ 2147483647 w 132"/>
                <a:gd name="T1" fmla="*/ 2147483647 h 82"/>
                <a:gd name="T2" fmla="*/ 2147483647 w 132"/>
                <a:gd name="T3" fmla="*/ 2147483647 h 82"/>
                <a:gd name="T4" fmla="*/ 2147483647 w 132"/>
                <a:gd name="T5" fmla="*/ 2147483647 h 82"/>
                <a:gd name="T6" fmla="*/ 2147483647 w 132"/>
                <a:gd name="T7" fmla="*/ 2147483647 h 82"/>
                <a:gd name="T8" fmla="*/ 2147483647 w 132"/>
                <a:gd name="T9" fmla="*/ 2147483647 h 82"/>
                <a:gd name="T10" fmla="*/ 2147483647 w 132"/>
                <a:gd name="T11" fmla="*/ 2147483647 h 82"/>
                <a:gd name="T12" fmla="*/ 2147483647 w 132"/>
                <a:gd name="T13" fmla="*/ 2147483647 h 82"/>
                <a:gd name="T14" fmla="*/ 2147483647 w 132"/>
                <a:gd name="T15" fmla="*/ 2147483647 h 82"/>
                <a:gd name="T16" fmla="*/ 2147483647 w 132"/>
                <a:gd name="T17" fmla="*/ 2147483647 h 82"/>
                <a:gd name="T18" fmla="*/ 2147483647 w 132"/>
                <a:gd name="T19" fmla="*/ 2147483647 h 82"/>
                <a:gd name="T20" fmla="*/ 2147483647 w 132"/>
                <a:gd name="T21" fmla="*/ 2147483647 h 82"/>
                <a:gd name="T22" fmla="*/ 2147483647 w 132"/>
                <a:gd name="T23" fmla="*/ 2147483647 h 82"/>
                <a:gd name="T24" fmla="*/ 2147483647 w 132"/>
                <a:gd name="T25" fmla="*/ 2147483647 h 82"/>
                <a:gd name="T26" fmla="*/ 0 w 132"/>
                <a:gd name="T27" fmla="*/ 2147483647 h 82"/>
                <a:gd name="T28" fmla="*/ 0 w 132"/>
                <a:gd name="T29" fmla="*/ 2147483647 h 82"/>
                <a:gd name="T30" fmla="*/ 2147483647 w 132"/>
                <a:gd name="T31" fmla="*/ 2147483647 h 82"/>
                <a:gd name="T32" fmla="*/ 2147483647 w 132"/>
                <a:gd name="T33" fmla="*/ 2147483647 h 82"/>
                <a:gd name="T34" fmla="*/ 2147483647 w 132"/>
                <a:gd name="T35" fmla="*/ 2147483647 h 82"/>
                <a:gd name="T36" fmla="*/ 2147483647 w 132"/>
                <a:gd name="T37" fmla="*/ 2147483647 h 82"/>
                <a:gd name="T38" fmla="*/ 2147483647 w 132"/>
                <a:gd name="T39" fmla="*/ 2147483647 h 82"/>
                <a:gd name="T40" fmla="*/ 2147483647 w 132"/>
                <a:gd name="T41" fmla="*/ 2147483647 h 82"/>
                <a:gd name="T42" fmla="*/ 2147483647 w 132"/>
                <a:gd name="T43" fmla="*/ 2147483647 h 82"/>
                <a:gd name="T44" fmla="*/ 2147483647 w 132"/>
                <a:gd name="T45" fmla="*/ 2147483647 h 82"/>
                <a:gd name="T46" fmla="*/ 2147483647 w 132"/>
                <a:gd name="T47" fmla="*/ 2147483647 h 82"/>
                <a:gd name="T48" fmla="*/ 2147483647 w 132"/>
                <a:gd name="T49" fmla="*/ 2147483647 h 82"/>
                <a:gd name="T50" fmla="*/ 2147483647 w 132"/>
                <a:gd name="T51" fmla="*/ 2147483647 h 82"/>
                <a:gd name="T52" fmla="*/ 2147483647 w 132"/>
                <a:gd name="T53" fmla="*/ 2147483647 h 82"/>
                <a:gd name="T54" fmla="*/ 2147483647 w 132"/>
                <a:gd name="T55" fmla="*/ 2147483647 h 82"/>
                <a:gd name="T56" fmla="*/ 2147483647 w 132"/>
                <a:gd name="T57" fmla="*/ 0 h 82"/>
                <a:gd name="T58" fmla="*/ 2147483647 w 132"/>
                <a:gd name="T59" fmla="*/ 2147483647 h 82"/>
                <a:gd name="T60" fmla="*/ 2147483647 w 132"/>
                <a:gd name="T61" fmla="*/ 2147483647 h 82"/>
                <a:gd name="T62" fmla="*/ 2147483647 w 132"/>
                <a:gd name="T63" fmla="*/ 2147483647 h 82"/>
                <a:gd name="T64" fmla="*/ 2147483647 w 132"/>
                <a:gd name="T65" fmla="*/ 2147483647 h 82"/>
                <a:gd name="T66" fmla="*/ 2147483647 w 132"/>
                <a:gd name="T67" fmla="*/ 2147483647 h 82"/>
                <a:gd name="T68" fmla="*/ 2147483647 w 132"/>
                <a:gd name="T69" fmla="*/ 2147483647 h 82"/>
                <a:gd name="T70" fmla="*/ 2147483647 w 132"/>
                <a:gd name="T71" fmla="*/ 2147483647 h 82"/>
                <a:gd name="T72" fmla="*/ 2147483647 w 132"/>
                <a:gd name="T73" fmla="*/ 2147483647 h 82"/>
                <a:gd name="T74" fmla="*/ 2147483647 w 132"/>
                <a:gd name="T75" fmla="*/ 2147483647 h 82"/>
                <a:gd name="T76" fmla="*/ 2147483647 w 132"/>
                <a:gd name="T77" fmla="*/ 2147483647 h 82"/>
                <a:gd name="T78" fmla="*/ 2147483647 w 132"/>
                <a:gd name="T79" fmla="*/ 2147483647 h 82"/>
                <a:gd name="T80" fmla="*/ 2147483647 w 132"/>
                <a:gd name="T81" fmla="*/ 2147483647 h 82"/>
                <a:gd name="T82" fmla="*/ 2147483647 w 132"/>
                <a:gd name="T83" fmla="*/ 2147483647 h 82"/>
                <a:gd name="T84" fmla="*/ 2147483647 w 132"/>
                <a:gd name="T85" fmla="*/ 2147483647 h 8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32"/>
                <a:gd name="T130" fmla="*/ 0 h 82"/>
                <a:gd name="T131" fmla="*/ 132 w 132"/>
                <a:gd name="T132" fmla="*/ 82 h 8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32" h="82">
                  <a:moveTo>
                    <a:pt x="122" y="72"/>
                  </a:moveTo>
                  <a:lnTo>
                    <a:pt x="110" y="74"/>
                  </a:lnTo>
                  <a:lnTo>
                    <a:pt x="106" y="82"/>
                  </a:lnTo>
                  <a:lnTo>
                    <a:pt x="98" y="82"/>
                  </a:lnTo>
                  <a:lnTo>
                    <a:pt x="90" y="80"/>
                  </a:lnTo>
                  <a:lnTo>
                    <a:pt x="80" y="82"/>
                  </a:lnTo>
                  <a:lnTo>
                    <a:pt x="74" y="82"/>
                  </a:lnTo>
                  <a:lnTo>
                    <a:pt x="62" y="78"/>
                  </a:lnTo>
                  <a:lnTo>
                    <a:pt x="58" y="76"/>
                  </a:lnTo>
                  <a:lnTo>
                    <a:pt x="40" y="76"/>
                  </a:lnTo>
                  <a:lnTo>
                    <a:pt x="30" y="76"/>
                  </a:lnTo>
                  <a:lnTo>
                    <a:pt x="22" y="76"/>
                  </a:lnTo>
                  <a:lnTo>
                    <a:pt x="16" y="78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10" y="70"/>
                  </a:lnTo>
                  <a:lnTo>
                    <a:pt x="6" y="64"/>
                  </a:lnTo>
                  <a:lnTo>
                    <a:pt x="4" y="52"/>
                  </a:lnTo>
                  <a:lnTo>
                    <a:pt x="2" y="48"/>
                  </a:lnTo>
                  <a:lnTo>
                    <a:pt x="12" y="46"/>
                  </a:lnTo>
                  <a:lnTo>
                    <a:pt x="18" y="34"/>
                  </a:lnTo>
                  <a:lnTo>
                    <a:pt x="26" y="24"/>
                  </a:lnTo>
                  <a:lnTo>
                    <a:pt x="26" y="18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46" y="14"/>
                  </a:lnTo>
                  <a:lnTo>
                    <a:pt x="48" y="6"/>
                  </a:lnTo>
                  <a:lnTo>
                    <a:pt x="60" y="4"/>
                  </a:lnTo>
                  <a:lnTo>
                    <a:pt x="68" y="0"/>
                  </a:lnTo>
                  <a:lnTo>
                    <a:pt x="76" y="4"/>
                  </a:lnTo>
                  <a:lnTo>
                    <a:pt x="98" y="4"/>
                  </a:lnTo>
                  <a:lnTo>
                    <a:pt x="106" y="16"/>
                  </a:lnTo>
                  <a:lnTo>
                    <a:pt x="106" y="24"/>
                  </a:lnTo>
                  <a:lnTo>
                    <a:pt x="112" y="28"/>
                  </a:lnTo>
                  <a:lnTo>
                    <a:pt x="116" y="34"/>
                  </a:lnTo>
                  <a:lnTo>
                    <a:pt x="120" y="40"/>
                  </a:lnTo>
                  <a:lnTo>
                    <a:pt x="122" y="42"/>
                  </a:lnTo>
                  <a:lnTo>
                    <a:pt x="130" y="44"/>
                  </a:lnTo>
                  <a:lnTo>
                    <a:pt x="132" y="50"/>
                  </a:lnTo>
                  <a:lnTo>
                    <a:pt x="126" y="52"/>
                  </a:lnTo>
                  <a:lnTo>
                    <a:pt x="114" y="54"/>
                  </a:lnTo>
                  <a:lnTo>
                    <a:pt x="118" y="62"/>
                  </a:lnTo>
                  <a:lnTo>
                    <a:pt x="122" y="7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38" name="Freeform 197"/>
            <p:cNvSpPr>
              <a:spLocks/>
            </p:cNvSpPr>
            <p:nvPr/>
          </p:nvSpPr>
          <p:spPr bwMode="auto">
            <a:xfrm>
              <a:off x="4904191" y="3218959"/>
              <a:ext cx="71493" cy="58407"/>
            </a:xfrm>
            <a:custGeom>
              <a:avLst/>
              <a:gdLst>
                <a:gd name="T0" fmla="*/ 0 w 49"/>
                <a:gd name="T1" fmla="*/ 2147483647 h 36"/>
                <a:gd name="T2" fmla="*/ 2147483647 w 49"/>
                <a:gd name="T3" fmla="*/ 2147483647 h 36"/>
                <a:gd name="T4" fmla="*/ 2147483647 w 49"/>
                <a:gd name="T5" fmla="*/ 2147483647 h 36"/>
                <a:gd name="T6" fmla="*/ 2147483647 w 49"/>
                <a:gd name="T7" fmla="*/ 2147483647 h 36"/>
                <a:gd name="T8" fmla="*/ 2147483647 w 49"/>
                <a:gd name="T9" fmla="*/ 0 h 36"/>
                <a:gd name="T10" fmla="*/ 2147483647 w 49"/>
                <a:gd name="T11" fmla="*/ 2147483647 h 36"/>
                <a:gd name="T12" fmla="*/ 2147483647 w 49"/>
                <a:gd name="T13" fmla="*/ 2147483647 h 36"/>
                <a:gd name="T14" fmla="*/ 2147483647 w 49"/>
                <a:gd name="T15" fmla="*/ 2147483647 h 36"/>
                <a:gd name="T16" fmla="*/ 2147483647 w 49"/>
                <a:gd name="T17" fmla="*/ 2147483647 h 36"/>
                <a:gd name="T18" fmla="*/ 2147483647 w 49"/>
                <a:gd name="T19" fmla="*/ 2147483647 h 36"/>
                <a:gd name="T20" fmla="*/ 2147483647 w 49"/>
                <a:gd name="T21" fmla="*/ 2147483647 h 36"/>
                <a:gd name="T22" fmla="*/ 2147483647 w 49"/>
                <a:gd name="T23" fmla="*/ 2147483647 h 36"/>
                <a:gd name="T24" fmla="*/ 2147483647 w 49"/>
                <a:gd name="T25" fmla="*/ 2147483647 h 36"/>
                <a:gd name="T26" fmla="*/ 2147483647 w 49"/>
                <a:gd name="T27" fmla="*/ 2147483647 h 36"/>
                <a:gd name="T28" fmla="*/ 2147483647 w 49"/>
                <a:gd name="T29" fmla="*/ 2147483647 h 36"/>
                <a:gd name="T30" fmla="*/ 0 w 49"/>
                <a:gd name="T31" fmla="*/ 2147483647 h 36"/>
                <a:gd name="T32" fmla="*/ 0 w 49"/>
                <a:gd name="T33" fmla="*/ 2147483647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36"/>
                <a:gd name="T53" fmla="*/ 49 w 49"/>
                <a:gd name="T54" fmla="*/ 36 h 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36">
                  <a:moveTo>
                    <a:pt x="0" y="4"/>
                  </a:moveTo>
                  <a:lnTo>
                    <a:pt x="13" y="6"/>
                  </a:lnTo>
                  <a:lnTo>
                    <a:pt x="21" y="4"/>
                  </a:lnTo>
                  <a:lnTo>
                    <a:pt x="25" y="2"/>
                  </a:lnTo>
                  <a:lnTo>
                    <a:pt x="39" y="0"/>
                  </a:lnTo>
                  <a:lnTo>
                    <a:pt x="49" y="6"/>
                  </a:lnTo>
                  <a:lnTo>
                    <a:pt x="35" y="10"/>
                  </a:lnTo>
                  <a:lnTo>
                    <a:pt x="33" y="16"/>
                  </a:lnTo>
                  <a:lnTo>
                    <a:pt x="29" y="24"/>
                  </a:lnTo>
                  <a:lnTo>
                    <a:pt x="21" y="24"/>
                  </a:lnTo>
                  <a:lnTo>
                    <a:pt x="17" y="28"/>
                  </a:lnTo>
                  <a:lnTo>
                    <a:pt x="15" y="36"/>
                  </a:lnTo>
                  <a:lnTo>
                    <a:pt x="11" y="32"/>
                  </a:lnTo>
                  <a:lnTo>
                    <a:pt x="7" y="26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39" name="Freeform 198"/>
            <p:cNvSpPr>
              <a:spLocks/>
            </p:cNvSpPr>
            <p:nvPr/>
          </p:nvSpPr>
          <p:spPr bwMode="auto">
            <a:xfrm>
              <a:off x="5065626" y="3349048"/>
              <a:ext cx="51890" cy="37169"/>
            </a:xfrm>
            <a:custGeom>
              <a:avLst/>
              <a:gdLst>
                <a:gd name="T0" fmla="*/ 2147483647 w 36"/>
                <a:gd name="T1" fmla="*/ 0 h 24"/>
                <a:gd name="T2" fmla="*/ 2147483647 w 36"/>
                <a:gd name="T3" fmla="*/ 2147483647 h 24"/>
                <a:gd name="T4" fmla="*/ 2147483647 w 36"/>
                <a:gd name="T5" fmla="*/ 2147483647 h 24"/>
                <a:gd name="T6" fmla="*/ 2147483647 w 36"/>
                <a:gd name="T7" fmla="*/ 2147483647 h 24"/>
                <a:gd name="T8" fmla="*/ 2147483647 w 36"/>
                <a:gd name="T9" fmla="*/ 2147483647 h 24"/>
                <a:gd name="T10" fmla="*/ 2147483647 w 36"/>
                <a:gd name="T11" fmla="*/ 2147483647 h 24"/>
                <a:gd name="T12" fmla="*/ 2147483647 w 36"/>
                <a:gd name="T13" fmla="*/ 2147483647 h 24"/>
                <a:gd name="T14" fmla="*/ 0 w 36"/>
                <a:gd name="T15" fmla="*/ 2147483647 h 24"/>
                <a:gd name="T16" fmla="*/ 0 w 36"/>
                <a:gd name="T17" fmla="*/ 2147483647 h 24"/>
                <a:gd name="T18" fmla="*/ 2147483647 w 36"/>
                <a:gd name="T19" fmla="*/ 2147483647 h 24"/>
                <a:gd name="T20" fmla="*/ 2147483647 w 36"/>
                <a:gd name="T21" fmla="*/ 0 h 24"/>
                <a:gd name="T22" fmla="*/ 2147483647 w 36"/>
                <a:gd name="T23" fmla="*/ 0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6"/>
                <a:gd name="T37" fmla="*/ 0 h 24"/>
                <a:gd name="T38" fmla="*/ 36 w 36"/>
                <a:gd name="T39" fmla="*/ 24 h 2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6" h="24">
                  <a:moveTo>
                    <a:pt x="26" y="0"/>
                  </a:moveTo>
                  <a:lnTo>
                    <a:pt x="36" y="4"/>
                  </a:lnTo>
                  <a:lnTo>
                    <a:pt x="36" y="16"/>
                  </a:lnTo>
                  <a:lnTo>
                    <a:pt x="30" y="20"/>
                  </a:lnTo>
                  <a:lnTo>
                    <a:pt x="10" y="24"/>
                  </a:lnTo>
                  <a:lnTo>
                    <a:pt x="6" y="22"/>
                  </a:lnTo>
                  <a:lnTo>
                    <a:pt x="4" y="22"/>
                  </a:lnTo>
                  <a:lnTo>
                    <a:pt x="0" y="16"/>
                  </a:lnTo>
                  <a:lnTo>
                    <a:pt x="0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40" name="Freeform 199"/>
            <p:cNvSpPr>
              <a:spLocks/>
            </p:cNvSpPr>
            <p:nvPr/>
          </p:nvSpPr>
          <p:spPr bwMode="auto">
            <a:xfrm>
              <a:off x="5044870" y="3179136"/>
              <a:ext cx="207559" cy="126107"/>
            </a:xfrm>
            <a:custGeom>
              <a:avLst/>
              <a:gdLst>
                <a:gd name="T0" fmla="*/ 2147483647 w 142"/>
                <a:gd name="T1" fmla="*/ 2147483647 h 80"/>
                <a:gd name="T2" fmla="*/ 2147483647 w 142"/>
                <a:gd name="T3" fmla="*/ 2147483647 h 80"/>
                <a:gd name="T4" fmla="*/ 2147483647 w 142"/>
                <a:gd name="T5" fmla="*/ 2147483647 h 80"/>
                <a:gd name="T6" fmla="*/ 2147483647 w 142"/>
                <a:gd name="T7" fmla="*/ 2147483647 h 80"/>
                <a:gd name="T8" fmla="*/ 2147483647 w 142"/>
                <a:gd name="T9" fmla="*/ 2147483647 h 80"/>
                <a:gd name="T10" fmla="*/ 2147483647 w 142"/>
                <a:gd name="T11" fmla="*/ 2147483647 h 80"/>
                <a:gd name="T12" fmla="*/ 2147483647 w 142"/>
                <a:gd name="T13" fmla="*/ 2147483647 h 80"/>
                <a:gd name="T14" fmla="*/ 2147483647 w 142"/>
                <a:gd name="T15" fmla="*/ 2147483647 h 80"/>
                <a:gd name="T16" fmla="*/ 2147483647 w 142"/>
                <a:gd name="T17" fmla="*/ 2147483647 h 80"/>
                <a:gd name="T18" fmla="*/ 2147483647 w 142"/>
                <a:gd name="T19" fmla="*/ 2147483647 h 80"/>
                <a:gd name="T20" fmla="*/ 2147483647 w 142"/>
                <a:gd name="T21" fmla="*/ 2147483647 h 80"/>
                <a:gd name="T22" fmla="*/ 0 w 142"/>
                <a:gd name="T23" fmla="*/ 2147483647 h 80"/>
                <a:gd name="T24" fmla="*/ 2147483647 w 142"/>
                <a:gd name="T25" fmla="*/ 2147483647 h 80"/>
                <a:gd name="T26" fmla="*/ 2147483647 w 142"/>
                <a:gd name="T27" fmla="*/ 2147483647 h 80"/>
                <a:gd name="T28" fmla="*/ 2147483647 w 142"/>
                <a:gd name="T29" fmla="*/ 2147483647 h 80"/>
                <a:gd name="T30" fmla="*/ 2147483647 w 142"/>
                <a:gd name="T31" fmla="*/ 2147483647 h 80"/>
                <a:gd name="T32" fmla="*/ 2147483647 w 142"/>
                <a:gd name="T33" fmla="*/ 2147483647 h 80"/>
                <a:gd name="T34" fmla="*/ 2147483647 w 142"/>
                <a:gd name="T35" fmla="*/ 2147483647 h 80"/>
                <a:gd name="T36" fmla="*/ 2147483647 w 142"/>
                <a:gd name="T37" fmla="*/ 2147483647 h 80"/>
                <a:gd name="T38" fmla="*/ 2147483647 w 142"/>
                <a:gd name="T39" fmla="*/ 2147483647 h 80"/>
                <a:gd name="T40" fmla="*/ 2147483647 w 142"/>
                <a:gd name="T41" fmla="*/ 2147483647 h 80"/>
                <a:gd name="T42" fmla="*/ 2147483647 w 142"/>
                <a:gd name="T43" fmla="*/ 2147483647 h 80"/>
                <a:gd name="T44" fmla="*/ 2147483647 w 142"/>
                <a:gd name="T45" fmla="*/ 2147483647 h 80"/>
                <a:gd name="T46" fmla="*/ 2147483647 w 142"/>
                <a:gd name="T47" fmla="*/ 2147483647 h 80"/>
                <a:gd name="T48" fmla="*/ 2147483647 w 142"/>
                <a:gd name="T49" fmla="*/ 2147483647 h 80"/>
                <a:gd name="T50" fmla="*/ 2147483647 w 142"/>
                <a:gd name="T51" fmla="*/ 2147483647 h 80"/>
                <a:gd name="T52" fmla="*/ 2147483647 w 142"/>
                <a:gd name="T53" fmla="*/ 2147483647 h 80"/>
                <a:gd name="T54" fmla="*/ 2147483647 w 142"/>
                <a:gd name="T55" fmla="*/ 2147483647 h 80"/>
                <a:gd name="T56" fmla="*/ 2147483647 w 142"/>
                <a:gd name="T57" fmla="*/ 0 h 80"/>
                <a:gd name="T58" fmla="*/ 2147483647 w 142"/>
                <a:gd name="T59" fmla="*/ 2147483647 h 80"/>
                <a:gd name="T60" fmla="*/ 2147483647 w 142"/>
                <a:gd name="T61" fmla="*/ 2147483647 h 80"/>
                <a:gd name="T62" fmla="*/ 2147483647 w 142"/>
                <a:gd name="T63" fmla="*/ 2147483647 h 80"/>
                <a:gd name="T64" fmla="*/ 2147483647 w 142"/>
                <a:gd name="T65" fmla="*/ 2147483647 h 80"/>
                <a:gd name="T66" fmla="*/ 2147483647 w 142"/>
                <a:gd name="T67" fmla="*/ 2147483647 h 80"/>
                <a:gd name="T68" fmla="*/ 2147483647 w 142"/>
                <a:gd name="T69" fmla="*/ 2147483647 h 80"/>
                <a:gd name="T70" fmla="*/ 2147483647 w 142"/>
                <a:gd name="T71" fmla="*/ 2147483647 h 80"/>
                <a:gd name="T72" fmla="*/ 2147483647 w 142"/>
                <a:gd name="T73" fmla="*/ 2147483647 h 80"/>
                <a:gd name="T74" fmla="*/ 2147483647 w 142"/>
                <a:gd name="T75" fmla="*/ 2147483647 h 80"/>
                <a:gd name="T76" fmla="*/ 2147483647 w 142"/>
                <a:gd name="T77" fmla="*/ 2147483647 h 80"/>
                <a:gd name="T78" fmla="*/ 2147483647 w 142"/>
                <a:gd name="T79" fmla="*/ 2147483647 h 80"/>
                <a:gd name="T80" fmla="*/ 2147483647 w 142"/>
                <a:gd name="T81" fmla="*/ 2147483647 h 80"/>
                <a:gd name="T82" fmla="*/ 2147483647 w 142"/>
                <a:gd name="T83" fmla="*/ 2147483647 h 80"/>
                <a:gd name="T84" fmla="*/ 2147483647 w 142"/>
                <a:gd name="T85" fmla="*/ 2147483647 h 80"/>
                <a:gd name="T86" fmla="*/ 2147483647 w 142"/>
                <a:gd name="T87" fmla="*/ 2147483647 h 80"/>
                <a:gd name="T88" fmla="*/ 2147483647 w 142"/>
                <a:gd name="T89" fmla="*/ 2147483647 h 80"/>
                <a:gd name="T90" fmla="*/ 2147483647 w 142"/>
                <a:gd name="T91" fmla="*/ 2147483647 h 80"/>
                <a:gd name="T92" fmla="*/ 2147483647 w 142"/>
                <a:gd name="T93" fmla="*/ 2147483647 h 80"/>
                <a:gd name="T94" fmla="*/ 2147483647 w 142"/>
                <a:gd name="T95" fmla="*/ 2147483647 h 80"/>
                <a:gd name="T96" fmla="*/ 2147483647 w 142"/>
                <a:gd name="T97" fmla="*/ 2147483647 h 80"/>
                <a:gd name="T98" fmla="*/ 2147483647 w 142"/>
                <a:gd name="T99" fmla="*/ 2147483647 h 80"/>
                <a:gd name="T100" fmla="*/ 2147483647 w 142"/>
                <a:gd name="T101" fmla="*/ 2147483647 h 80"/>
                <a:gd name="T102" fmla="*/ 2147483647 w 142"/>
                <a:gd name="T103" fmla="*/ 2147483647 h 80"/>
                <a:gd name="T104" fmla="*/ 2147483647 w 142"/>
                <a:gd name="T105" fmla="*/ 2147483647 h 80"/>
                <a:gd name="T106" fmla="*/ 2147483647 w 142"/>
                <a:gd name="T107" fmla="*/ 2147483647 h 80"/>
                <a:gd name="T108" fmla="*/ 2147483647 w 142"/>
                <a:gd name="T109" fmla="*/ 2147483647 h 80"/>
                <a:gd name="T110" fmla="*/ 2147483647 w 142"/>
                <a:gd name="T111" fmla="*/ 2147483647 h 80"/>
                <a:gd name="T112" fmla="*/ 2147483647 w 142"/>
                <a:gd name="T113" fmla="*/ 2147483647 h 80"/>
                <a:gd name="T114" fmla="*/ 2147483647 w 142"/>
                <a:gd name="T115" fmla="*/ 2147483647 h 80"/>
                <a:gd name="T116" fmla="*/ 2147483647 w 142"/>
                <a:gd name="T117" fmla="*/ 2147483647 h 80"/>
                <a:gd name="T118" fmla="*/ 2147483647 w 142"/>
                <a:gd name="T119" fmla="*/ 2147483647 h 80"/>
                <a:gd name="T120" fmla="*/ 2147483647 w 142"/>
                <a:gd name="T121" fmla="*/ 2147483647 h 80"/>
                <a:gd name="T122" fmla="*/ 2147483647 w 142"/>
                <a:gd name="T123" fmla="*/ 2147483647 h 8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2"/>
                <a:gd name="T187" fmla="*/ 0 h 80"/>
                <a:gd name="T188" fmla="*/ 142 w 142"/>
                <a:gd name="T189" fmla="*/ 80 h 8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2" h="80">
                  <a:moveTo>
                    <a:pt x="36" y="68"/>
                  </a:moveTo>
                  <a:lnTo>
                    <a:pt x="28" y="64"/>
                  </a:lnTo>
                  <a:lnTo>
                    <a:pt x="26" y="64"/>
                  </a:lnTo>
                  <a:lnTo>
                    <a:pt x="24" y="62"/>
                  </a:lnTo>
                  <a:lnTo>
                    <a:pt x="22" y="58"/>
                  </a:lnTo>
                  <a:lnTo>
                    <a:pt x="20" y="54"/>
                  </a:lnTo>
                  <a:lnTo>
                    <a:pt x="16" y="52"/>
                  </a:lnTo>
                  <a:lnTo>
                    <a:pt x="14" y="52"/>
                  </a:lnTo>
                  <a:lnTo>
                    <a:pt x="14" y="48"/>
                  </a:lnTo>
                  <a:lnTo>
                    <a:pt x="10" y="46"/>
                  </a:lnTo>
                  <a:lnTo>
                    <a:pt x="8" y="40"/>
                  </a:lnTo>
                  <a:lnTo>
                    <a:pt x="0" y="40"/>
                  </a:lnTo>
                  <a:lnTo>
                    <a:pt x="4" y="36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20" y="32"/>
                  </a:lnTo>
                  <a:lnTo>
                    <a:pt x="22" y="30"/>
                  </a:lnTo>
                  <a:lnTo>
                    <a:pt x="24" y="24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32" y="10"/>
                  </a:lnTo>
                  <a:lnTo>
                    <a:pt x="36" y="8"/>
                  </a:lnTo>
                  <a:lnTo>
                    <a:pt x="38" y="2"/>
                  </a:lnTo>
                  <a:lnTo>
                    <a:pt x="56" y="6"/>
                  </a:lnTo>
                  <a:lnTo>
                    <a:pt x="70" y="10"/>
                  </a:lnTo>
                  <a:lnTo>
                    <a:pt x="76" y="8"/>
                  </a:lnTo>
                  <a:lnTo>
                    <a:pt x="80" y="6"/>
                  </a:lnTo>
                  <a:lnTo>
                    <a:pt x="86" y="2"/>
                  </a:lnTo>
                  <a:lnTo>
                    <a:pt x="92" y="0"/>
                  </a:lnTo>
                  <a:lnTo>
                    <a:pt x="100" y="2"/>
                  </a:lnTo>
                  <a:lnTo>
                    <a:pt x="106" y="8"/>
                  </a:lnTo>
                  <a:lnTo>
                    <a:pt x="108" y="12"/>
                  </a:lnTo>
                  <a:lnTo>
                    <a:pt x="112" y="20"/>
                  </a:lnTo>
                  <a:lnTo>
                    <a:pt x="116" y="36"/>
                  </a:lnTo>
                  <a:lnTo>
                    <a:pt x="118" y="44"/>
                  </a:lnTo>
                  <a:lnTo>
                    <a:pt x="120" y="50"/>
                  </a:lnTo>
                  <a:lnTo>
                    <a:pt x="128" y="46"/>
                  </a:lnTo>
                  <a:lnTo>
                    <a:pt x="136" y="44"/>
                  </a:lnTo>
                  <a:lnTo>
                    <a:pt x="140" y="46"/>
                  </a:lnTo>
                  <a:lnTo>
                    <a:pt x="142" y="50"/>
                  </a:lnTo>
                  <a:lnTo>
                    <a:pt x="142" y="54"/>
                  </a:lnTo>
                  <a:lnTo>
                    <a:pt x="140" y="56"/>
                  </a:lnTo>
                  <a:lnTo>
                    <a:pt x="138" y="56"/>
                  </a:lnTo>
                  <a:lnTo>
                    <a:pt x="132" y="56"/>
                  </a:lnTo>
                  <a:lnTo>
                    <a:pt x="130" y="68"/>
                  </a:lnTo>
                  <a:lnTo>
                    <a:pt x="126" y="80"/>
                  </a:lnTo>
                  <a:lnTo>
                    <a:pt x="116" y="74"/>
                  </a:lnTo>
                  <a:lnTo>
                    <a:pt x="110" y="72"/>
                  </a:lnTo>
                  <a:lnTo>
                    <a:pt x="106" y="72"/>
                  </a:lnTo>
                  <a:lnTo>
                    <a:pt x="100" y="74"/>
                  </a:lnTo>
                  <a:lnTo>
                    <a:pt x="96" y="76"/>
                  </a:lnTo>
                  <a:lnTo>
                    <a:pt x="92" y="80"/>
                  </a:lnTo>
                  <a:lnTo>
                    <a:pt x="86" y="80"/>
                  </a:lnTo>
                  <a:lnTo>
                    <a:pt x="64" y="80"/>
                  </a:lnTo>
                  <a:lnTo>
                    <a:pt x="60" y="78"/>
                  </a:lnTo>
                  <a:lnTo>
                    <a:pt x="54" y="78"/>
                  </a:lnTo>
                  <a:lnTo>
                    <a:pt x="50" y="78"/>
                  </a:lnTo>
                  <a:lnTo>
                    <a:pt x="46" y="76"/>
                  </a:lnTo>
                  <a:lnTo>
                    <a:pt x="44" y="76"/>
                  </a:lnTo>
                  <a:lnTo>
                    <a:pt x="42" y="74"/>
                  </a:lnTo>
                  <a:lnTo>
                    <a:pt x="42" y="72"/>
                  </a:lnTo>
                  <a:lnTo>
                    <a:pt x="36" y="6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41" name="Freeform 200"/>
            <p:cNvSpPr>
              <a:spLocks/>
            </p:cNvSpPr>
            <p:nvPr/>
          </p:nvSpPr>
          <p:spPr bwMode="auto">
            <a:xfrm>
              <a:off x="5016043" y="3232233"/>
              <a:ext cx="99168" cy="122125"/>
            </a:xfrm>
            <a:custGeom>
              <a:avLst/>
              <a:gdLst>
                <a:gd name="T0" fmla="*/ 2147483647 w 68"/>
                <a:gd name="T1" fmla="*/ 2147483647 h 76"/>
                <a:gd name="T2" fmla="*/ 2147483647 w 68"/>
                <a:gd name="T3" fmla="*/ 2147483647 h 76"/>
                <a:gd name="T4" fmla="*/ 2147483647 w 68"/>
                <a:gd name="T5" fmla="*/ 0 h 76"/>
                <a:gd name="T6" fmla="*/ 2147483647 w 68"/>
                <a:gd name="T7" fmla="*/ 2147483647 h 76"/>
                <a:gd name="T8" fmla="*/ 2147483647 w 68"/>
                <a:gd name="T9" fmla="*/ 2147483647 h 76"/>
                <a:gd name="T10" fmla="*/ 2147483647 w 68"/>
                <a:gd name="T11" fmla="*/ 2147483647 h 76"/>
                <a:gd name="T12" fmla="*/ 2147483647 w 68"/>
                <a:gd name="T13" fmla="*/ 2147483647 h 76"/>
                <a:gd name="T14" fmla="*/ 2147483647 w 68"/>
                <a:gd name="T15" fmla="*/ 2147483647 h 76"/>
                <a:gd name="T16" fmla="*/ 2147483647 w 68"/>
                <a:gd name="T17" fmla="*/ 2147483647 h 76"/>
                <a:gd name="T18" fmla="*/ 2147483647 w 68"/>
                <a:gd name="T19" fmla="*/ 2147483647 h 76"/>
                <a:gd name="T20" fmla="*/ 2147483647 w 68"/>
                <a:gd name="T21" fmla="*/ 2147483647 h 76"/>
                <a:gd name="T22" fmla="*/ 2147483647 w 68"/>
                <a:gd name="T23" fmla="*/ 2147483647 h 76"/>
                <a:gd name="T24" fmla="*/ 2147483647 w 68"/>
                <a:gd name="T25" fmla="*/ 2147483647 h 76"/>
                <a:gd name="T26" fmla="*/ 2147483647 w 68"/>
                <a:gd name="T27" fmla="*/ 2147483647 h 76"/>
                <a:gd name="T28" fmla="*/ 2147483647 w 68"/>
                <a:gd name="T29" fmla="*/ 2147483647 h 76"/>
                <a:gd name="T30" fmla="*/ 2147483647 w 68"/>
                <a:gd name="T31" fmla="*/ 2147483647 h 76"/>
                <a:gd name="T32" fmla="*/ 2147483647 w 68"/>
                <a:gd name="T33" fmla="*/ 2147483647 h 76"/>
                <a:gd name="T34" fmla="*/ 2147483647 w 68"/>
                <a:gd name="T35" fmla="*/ 2147483647 h 76"/>
                <a:gd name="T36" fmla="*/ 2147483647 w 68"/>
                <a:gd name="T37" fmla="*/ 2147483647 h 76"/>
                <a:gd name="T38" fmla="*/ 2147483647 w 68"/>
                <a:gd name="T39" fmla="*/ 2147483647 h 76"/>
                <a:gd name="T40" fmla="*/ 2147483647 w 68"/>
                <a:gd name="T41" fmla="*/ 2147483647 h 76"/>
                <a:gd name="T42" fmla="*/ 2147483647 w 68"/>
                <a:gd name="T43" fmla="*/ 2147483647 h 76"/>
                <a:gd name="T44" fmla="*/ 2147483647 w 68"/>
                <a:gd name="T45" fmla="*/ 2147483647 h 76"/>
                <a:gd name="T46" fmla="*/ 2147483647 w 68"/>
                <a:gd name="T47" fmla="*/ 2147483647 h 76"/>
                <a:gd name="T48" fmla="*/ 2147483647 w 68"/>
                <a:gd name="T49" fmla="*/ 2147483647 h 76"/>
                <a:gd name="T50" fmla="*/ 2147483647 w 68"/>
                <a:gd name="T51" fmla="*/ 2147483647 h 76"/>
                <a:gd name="T52" fmla="*/ 2147483647 w 68"/>
                <a:gd name="T53" fmla="*/ 2147483647 h 76"/>
                <a:gd name="T54" fmla="*/ 2147483647 w 68"/>
                <a:gd name="T55" fmla="*/ 2147483647 h 76"/>
                <a:gd name="T56" fmla="*/ 2147483647 w 68"/>
                <a:gd name="T57" fmla="*/ 2147483647 h 76"/>
                <a:gd name="T58" fmla="*/ 0 w 68"/>
                <a:gd name="T59" fmla="*/ 2147483647 h 76"/>
                <a:gd name="T60" fmla="*/ 2147483647 w 68"/>
                <a:gd name="T61" fmla="*/ 2147483647 h 76"/>
                <a:gd name="T62" fmla="*/ 2147483647 w 68"/>
                <a:gd name="T63" fmla="*/ 2147483647 h 76"/>
                <a:gd name="T64" fmla="*/ 2147483647 w 68"/>
                <a:gd name="T65" fmla="*/ 2147483647 h 76"/>
                <a:gd name="T66" fmla="*/ 2147483647 w 68"/>
                <a:gd name="T67" fmla="*/ 2147483647 h 76"/>
                <a:gd name="T68" fmla="*/ 2147483647 w 68"/>
                <a:gd name="T69" fmla="*/ 2147483647 h 76"/>
                <a:gd name="T70" fmla="*/ 2147483647 w 68"/>
                <a:gd name="T71" fmla="*/ 2147483647 h 76"/>
                <a:gd name="T72" fmla="*/ 2147483647 w 68"/>
                <a:gd name="T73" fmla="*/ 2147483647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8"/>
                <a:gd name="T112" fmla="*/ 0 h 76"/>
                <a:gd name="T113" fmla="*/ 68 w 68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8" h="76">
                  <a:moveTo>
                    <a:pt x="2" y="8"/>
                  </a:moveTo>
                  <a:lnTo>
                    <a:pt x="6" y="6"/>
                  </a:lnTo>
                  <a:lnTo>
                    <a:pt x="16" y="0"/>
                  </a:lnTo>
                  <a:lnTo>
                    <a:pt x="20" y="6"/>
                  </a:lnTo>
                  <a:lnTo>
                    <a:pt x="28" y="6"/>
                  </a:lnTo>
                  <a:lnTo>
                    <a:pt x="30" y="12"/>
                  </a:lnTo>
                  <a:lnTo>
                    <a:pt x="34" y="14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2" y="28"/>
                  </a:lnTo>
                  <a:lnTo>
                    <a:pt x="48" y="30"/>
                  </a:lnTo>
                  <a:lnTo>
                    <a:pt x="56" y="34"/>
                  </a:lnTo>
                  <a:lnTo>
                    <a:pt x="62" y="38"/>
                  </a:lnTo>
                  <a:lnTo>
                    <a:pt x="62" y="44"/>
                  </a:lnTo>
                  <a:lnTo>
                    <a:pt x="64" y="48"/>
                  </a:lnTo>
                  <a:lnTo>
                    <a:pt x="68" y="56"/>
                  </a:lnTo>
                  <a:lnTo>
                    <a:pt x="64" y="62"/>
                  </a:lnTo>
                  <a:lnTo>
                    <a:pt x="60" y="70"/>
                  </a:lnTo>
                  <a:lnTo>
                    <a:pt x="60" y="74"/>
                  </a:lnTo>
                  <a:lnTo>
                    <a:pt x="46" y="74"/>
                  </a:lnTo>
                  <a:lnTo>
                    <a:pt x="42" y="76"/>
                  </a:lnTo>
                  <a:lnTo>
                    <a:pt x="34" y="76"/>
                  </a:lnTo>
                  <a:lnTo>
                    <a:pt x="26" y="68"/>
                  </a:lnTo>
                  <a:lnTo>
                    <a:pt x="18" y="68"/>
                  </a:lnTo>
                  <a:lnTo>
                    <a:pt x="18" y="70"/>
                  </a:lnTo>
                  <a:lnTo>
                    <a:pt x="16" y="74"/>
                  </a:lnTo>
                  <a:lnTo>
                    <a:pt x="16" y="76"/>
                  </a:lnTo>
                  <a:lnTo>
                    <a:pt x="10" y="66"/>
                  </a:lnTo>
                  <a:lnTo>
                    <a:pt x="0" y="60"/>
                  </a:lnTo>
                  <a:lnTo>
                    <a:pt x="4" y="52"/>
                  </a:lnTo>
                  <a:lnTo>
                    <a:pt x="12" y="50"/>
                  </a:lnTo>
                  <a:lnTo>
                    <a:pt x="14" y="44"/>
                  </a:lnTo>
                  <a:lnTo>
                    <a:pt x="8" y="3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42" name="Freeform 201"/>
            <p:cNvSpPr>
              <a:spLocks/>
            </p:cNvSpPr>
            <p:nvPr/>
          </p:nvSpPr>
          <p:spPr bwMode="auto">
            <a:xfrm>
              <a:off x="5103679" y="3291968"/>
              <a:ext cx="127995" cy="80974"/>
            </a:xfrm>
            <a:custGeom>
              <a:avLst/>
              <a:gdLst>
                <a:gd name="T0" fmla="*/ 2147483647 w 88"/>
                <a:gd name="T1" fmla="*/ 2147483647 h 52"/>
                <a:gd name="T2" fmla="*/ 2147483647 w 88"/>
                <a:gd name="T3" fmla="*/ 2147483647 h 52"/>
                <a:gd name="T4" fmla="*/ 2147483647 w 88"/>
                <a:gd name="T5" fmla="*/ 2147483647 h 52"/>
                <a:gd name="T6" fmla="*/ 0 w 88"/>
                <a:gd name="T7" fmla="*/ 2147483647 h 52"/>
                <a:gd name="T8" fmla="*/ 2147483647 w 88"/>
                <a:gd name="T9" fmla="*/ 2147483647 h 52"/>
                <a:gd name="T10" fmla="*/ 2147483647 w 88"/>
                <a:gd name="T11" fmla="*/ 2147483647 h 52"/>
                <a:gd name="T12" fmla="*/ 2147483647 w 88"/>
                <a:gd name="T13" fmla="*/ 2147483647 h 52"/>
                <a:gd name="T14" fmla="*/ 2147483647 w 88"/>
                <a:gd name="T15" fmla="*/ 2147483647 h 52"/>
                <a:gd name="T16" fmla="*/ 2147483647 w 88"/>
                <a:gd name="T17" fmla="*/ 2147483647 h 52"/>
                <a:gd name="T18" fmla="*/ 2147483647 w 88"/>
                <a:gd name="T19" fmla="*/ 2147483647 h 52"/>
                <a:gd name="T20" fmla="*/ 2147483647 w 88"/>
                <a:gd name="T21" fmla="*/ 2147483647 h 52"/>
                <a:gd name="T22" fmla="*/ 2147483647 w 88"/>
                <a:gd name="T23" fmla="*/ 2147483647 h 52"/>
                <a:gd name="T24" fmla="*/ 2147483647 w 88"/>
                <a:gd name="T25" fmla="*/ 2147483647 h 52"/>
                <a:gd name="T26" fmla="*/ 2147483647 w 88"/>
                <a:gd name="T27" fmla="*/ 2147483647 h 52"/>
                <a:gd name="T28" fmla="*/ 2147483647 w 88"/>
                <a:gd name="T29" fmla="*/ 2147483647 h 52"/>
                <a:gd name="T30" fmla="*/ 2147483647 w 88"/>
                <a:gd name="T31" fmla="*/ 2147483647 h 52"/>
                <a:gd name="T32" fmla="*/ 2147483647 w 88"/>
                <a:gd name="T33" fmla="*/ 2147483647 h 52"/>
                <a:gd name="T34" fmla="*/ 2147483647 w 88"/>
                <a:gd name="T35" fmla="*/ 2147483647 h 52"/>
                <a:gd name="T36" fmla="*/ 2147483647 w 88"/>
                <a:gd name="T37" fmla="*/ 2147483647 h 52"/>
                <a:gd name="T38" fmla="*/ 2147483647 w 88"/>
                <a:gd name="T39" fmla="*/ 2147483647 h 52"/>
                <a:gd name="T40" fmla="*/ 2147483647 w 88"/>
                <a:gd name="T41" fmla="*/ 2147483647 h 52"/>
                <a:gd name="T42" fmla="*/ 2147483647 w 88"/>
                <a:gd name="T43" fmla="*/ 0 h 52"/>
                <a:gd name="T44" fmla="*/ 2147483647 w 88"/>
                <a:gd name="T45" fmla="*/ 0 h 52"/>
                <a:gd name="T46" fmla="*/ 2147483647 w 88"/>
                <a:gd name="T47" fmla="*/ 2147483647 h 52"/>
                <a:gd name="T48" fmla="*/ 2147483647 w 88"/>
                <a:gd name="T49" fmla="*/ 2147483647 h 52"/>
                <a:gd name="T50" fmla="*/ 2147483647 w 88"/>
                <a:gd name="T51" fmla="*/ 2147483647 h 52"/>
                <a:gd name="T52" fmla="*/ 2147483647 w 88"/>
                <a:gd name="T53" fmla="*/ 2147483647 h 52"/>
                <a:gd name="T54" fmla="*/ 2147483647 w 88"/>
                <a:gd name="T55" fmla="*/ 2147483647 h 52"/>
                <a:gd name="T56" fmla="*/ 2147483647 w 88"/>
                <a:gd name="T57" fmla="*/ 2147483647 h 52"/>
                <a:gd name="T58" fmla="*/ 2147483647 w 88"/>
                <a:gd name="T59" fmla="*/ 2147483647 h 52"/>
                <a:gd name="T60" fmla="*/ 2147483647 w 88"/>
                <a:gd name="T61" fmla="*/ 2147483647 h 52"/>
                <a:gd name="T62" fmla="*/ 2147483647 w 88"/>
                <a:gd name="T63" fmla="*/ 2147483647 h 52"/>
                <a:gd name="T64" fmla="*/ 2147483647 w 88"/>
                <a:gd name="T65" fmla="*/ 2147483647 h 52"/>
                <a:gd name="T66" fmla="*/ 2147483647 w 88"/>
                <a:gd name="T67" fmla="*/ 2147483647 h 52"/>
                <a:gd name="T68" fmla="*/ 2147483647 w 88"/>
                <a:gd name="T69" fmla="*/ 2147483647 h 52"/>
                <a:gd name="T70" fmla="*/ 2147483647 w 88"/>
                <a:gd name="T71" fmla="*/ 2147483647 h 52"/>
                <a:gd name="T72" fmla="*/ 2147483647 w 88"/>
                <a:gd name="T73" fmla="*/ 2147483647 h 52"/>
                <a:gd name="T74" fmla="*/ 2147483647 w 88"/>
                <a:gd name="T75" fmla="*/ 2147483647 h 52"/>
                <a:gd name="T76" fmla="*/ 2147483647 w 88"/>
                <a:gd name="T77" fmla="*/ 2147483647 h 52"/>
                <a:gd name="T78" fmla="*/ 2147483647 w 88"/>
                <a:gd name="T79" fmla="*/ 2147483647 h 52"/>
                <a:gd name="T80" fmla="*/ 2147483647 w 88"/>
                <a:gd name="T81" fmla="*/ 2147483647 h 52"/>
                <a:gd name="T82" fmla="*/ 2147483647 w 88"/>
                <a:gd name="T83" fmla="*/ 2147483647 h 52"/>
                <a:gd name="T84" fmla="*/ 2147483647 w 88"/>
                <a:gd name="T85" fmla="*/ 2147483647 h 52"/>
                <a:gd name="T86" fmla="*/ 2147483647 w 88"/>
                <a:gd name="T87" fmla="*/ 2147483647 h 52"/>
                <a:gd name="T88" fmla="*/ 2147483647 w 88"/>
                <a:gd name="T89" fmla="*/ 2147483647 h 52"/>
                <a:gd name="T90" fmla="*/ 2147483647 w 88"/>
                <a:gd name="T91" fmla="*/ 2147483647 h 52"/>
                <a:gd name="T92" fmla="*/ 2147483647 w 88"/>
                <a:gd name="T93" fmla="*/ 2147483647 h 5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8"/>
                <a:gd name="T142" fmla="*/ 0 h 52"/>
                <a:gd name="T143" fmla="*/ 88 w 88"/>
                <a:gd name="T144" fmla="*/ 52 h 5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8" h="52">
                  <a:moveTo>
                    <a:pt x="10" y="48"/>
                  </a:moveTo>
                  <a:lnTo>
                    <a:pt x="8" y="40"/>
                  </a:lnTo>
                  <a:lnTo>
                    <a:pt x="6" y="38"/>
                  </a:lnTo>
                  <a:lnTo>
                    <a:pt x="0" y="36"/>
                  </a:lnTo>
                  <a:lnTo>
                    <a:pt x="2" y="32"/>
                  </a:lnTo>
                  <a:lnTo>
                    <a:pt x="4" y="24"/>
                  </a:lnTo>
                  <a:lnTo>
                    <a:pt x="8" y="18"/>
                  </a:lnTo>
                  <a:lnTo>
                    <a:pt x="4" y="12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4"/>
                  </a:lnTo>
                  <a:lnTo>
                    <a:pt x="6" y="4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20" y="6"/>
                  </a:lnTo>
                  <a:lnTo>
                    <a:pt x="24" y="8"/>
                  </a:lnTo>
                  <a:lnTo>
                    <a:pt x="46" y="8"/>
                  </a:lnTo>
                  <a:lnTo>
                    <a:pt x="52" y="8"/>
                  </a:lnTo>
                  <a:lnTo>
                    <a:pt x="56" y="4"/>
                  </a:lnTo>
                  <a:lnTo>
                    <a:pt x="60" y="2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2"/>
                  </a:lnTo>
                  <a:lnTo>
                    <a:pt x="86" y="8"/>
                  </a:lnTo>
                  <a:lnTo>
                    <a:pt x="84" y="14"/>
                  </a:lnTo>
                  <a:lnTo>
                    <a:pt x="84" y="22"/>
                  </a:lnTo>
                  <a:lnTo>
                    <a:pt x="84" y="30"/>
                  </a:lnTo>
                  <a:lnTo>
                    <a:pt x="88" y="38"/>
                  </a:lnTo>
                  <a:lnTo>
                    <a:pt x="70" y="40"/>
                  </a:lnTo>
                  <a:lnTo>
                    <a:pt x="64" y="42"/>
                  </a:lnTo>
                  <a:lnTo>
                    <a:pt x="62" y="44"/>
                  </a:lnTo>
                  <a:lnTo>
                    <a:pt x="60" y="46"/>
                  </a:lnTo>
                  <a:lnTo>
                    <a:pt x="58" y="46"/>
                  </a:lnTo>
                  <a:lnTo>
                    <a:pt x="56" y="50"/>
                  </a:lnTo>
                  <a:lnTo>
                    <a:pt x="52" y="50"/>
                  </a:lnTo>
                  <a:lnTo>
                    <a:pt x="50" y="52"/>
                  </a:lnTo>
                  <a:lnTo>
                    <a:pt x="48" y="52"/>
                  </a:lnTo>
                  <a:lnTo>
                    <a:pt x="42" y="52"/>
                  </a:lnTo>
                  <a:lnTo>
                    <a:pt x="38" y="50"/>
                  </a:lnTo>
                  <a:lnTo>
                    <a:pt x="36" y="48"/>
                  </a:lnTo>
                  <a:lnTo>
                    <a:pt x="32" y="46"/>
                  </a:lnTo>
                  <a:lnTo>
                    <a:pt x="26" y="48"/>
                  </a:lnTo>
                  <a:lnTo>
                    <a:pt x="20" y="50"/>
                  </a:lnTo>
                  <a:lnTo>
                    <a:pt x="14" y="50"/>
                  </a:lnTo>
                  <a:lnTo>
                    <a:pt x="10" y="50"/>
                  </a:lnTo>
                  <a:lnTo>
                    <a:pt x="10" y="4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43" name="Freeform 202"/>
            <p:cNvSpPr>
              <a:spLocks/>
            </p:cNvSpPr>
            <p:nvPr/>
          </p:nvSpPr>
          <p:spPr bwMode="auto">
            <a:xfrm>
              <a:off x="4828085" y="2986656"/>
              <a:ext cx="18450" cy="5310"/>
            </a:xfrm>
            <a:custGeom>
              <a:avLst/>
              <a:gdLst>
                <a:gd name="T0" fmla="*/ 0 w 14"/>
                <a:gd name="T1" fmla="*/ 2147483647 h 4"/>
                <a:gd name="T2" fmla="*/ 2147483647 w 14"/>
                <a:gd name="T3" fmla="*/ 2147483647 h 4"/>
                <a:gd name="T4" fmla="*/ 2147483647 w 14"/>
                <a:gd name="T5" fmla="*/ 2147483647 h 4"/>
                <a:gd name="T6" fmla="*/ 2147483647 w 14"/>
                <a:gd name="T7" fmla="*/ 2147483647 h 4"/>
                <a:gd name="T8" fmla="*/ 2147483647 w 14"/>
                <a:gd name="T9" fmla="*/ 0 h 4"/>
                <a:gd name="T10" fmla="*/ 2147483647 w 14"/>
                <a:gd name="T11" fmla="*/ 0 h 4"/>
                <a:gd name="T12" fmla="*/ 0 w 14"/>
                <a:gd name="T13" fmla="*/ 2147483647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4"/>
                <a:gd name="T23" fmla="*/ 14 w 14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4">
                  <a:moveTo>
                    <a:pt x="0" y="2"/>
                  </a:moveTo>
                  <a:lnTo>
                    <a:pt x="6" y="4"/>
                  </a:lnTo>
                  <a:lnTo>
                    <a:pt x="8" y="4"/>
                  </a:lnTo>
                  <a:lnTo>
                    <a:pt x="14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44" name="Freeform 203"/>
            <p:cNvSpPr>
              <a:spLocks/>
            </p:cNvSpPr>
            <p:nvPr/>
          </p:nvSpPr>
          <p:spPr bwMode="auto">
            <a:xfrm>
              <a:off x="4649354" y="3337101"/>
              <a:ext cx="21909" cy="11947"/>
            </a:xfrm>
            <a:custGeom>
              <a:avLst/>
              <a:gdLst>
                <a:gd name="T0" fmla="*/ 2147483647 w 16"/>
                <a:gd name="T1" fmla="*/ 2147483647 h 8"/>
                <a:gd name="T2" fmla="*/ 2147483647 w 16"/>
                <a:gd name="T3" fmla="*/ 2147483647 h 8"/>
                <a:gd name="T4" fmla="*/ 2147483647 w 16"/>
                <a:gd name="T5" fmla="*/ 2147483647 h 8"/>
                <a:gd name="T6" fmla="*/ 2147483647 w 16"/>
                <a:gd name="T7" fmla="*/ 2147483647 h 8"/>
                <a:gd name="T8" fmla="*/ 0 w 16"/>
                <a:gd name="T9" fmla="*/ 2147483647 h 8"/>
                <a:gd name="T10" fmla="*/ 0 w 16"/>
                <a:gd name="T11" fmla="*/ 2147483647 h 8"/>
                <a:gd name="T12" fmla="*/ 2147483647 w 16"/>
                <a:gd name="T13" fmla="*/ 0 h 8"/>
                <a:gd name="T14" fmla="*/ 2147483647 w 16"/>
                <a:gd name="T15" fmla="*/ 0 h 8"/>
                <a:gd name="T16" fmla="*/ 2147483647 w 16"/>
                <a:gd name="T17" fmla="*/ 0 h 8"/>
                <a:gd name="T18" fmla="*/ 2147483647 w 16"/>
                <a:gd name="T19" fmla="*/ 2147483647 h 8"/>
                <a:gd name="T20" fmla="*/ 2147483647 w 16"/>
                <a:gd name="T21" fmla="*/ 2147483647 h 8"/>
                <a:gd name="T22" fmla="*/ 2147483647 w 16"/>
                <a:gd name="T23" fmla="*/ 2147483647 h 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"/>
                <a:gd name="T37" fmla="*/ 0 h 8"/>
                <a:gd name="T38" fmla="*/ 16 w 16"/>
                <a:gd name="T39" fmla="*/ 8 h 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" h="8">
                  <a:moveTo>
                    <a:pt x="14" y="4"/>
                  </a:moveTo>
                  <a:lnTo>
                    <a:pt x="12" y="6"/>
                  </a:lnTo>
                  <a:lnTo>
                    <a:pt x="6" y="8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6" y="6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45" name="Freeform 204"/>
            <p:cNvSpPr>
              <a:spLocks/>
            </p:cNvSpPr>
            <p:nvPr/>
          </p:nvSpPr>
          <p:spPr bwMode="auto">
            <a:xfrm>
              <a:off x="4739296" y="3122056"/>
              <a:ext cx="17296" cy="25221"/>
            </a:xfrm>
            <a:custGeom>
              <a:avLst/>
              <a:gdLst>
                <a:gd name="T0" fmla="*/ 2147483647 w 12"/>
                <a:gd name="T1" fmla="*/ 0 h 16"/>
                <a:gd name="T2" fmla="*/ 2147483647 w 12"/>
                <a:gd name="T3" fmla="*/ 2147483647 h 16"/>
                <a:gd name="T4" fmla="*/ 2147483647 w 12"/>
                <a:gd name="T5" fmla="*/ 2147483647 h 16"/>
                <a:gd name="T6" fmla="*/ 2147483647 w 12"/>
                <a:gd name="T7" fmla="*/ 2147483647 h 16"/>
                <a:gd name="T8" fmla="*/ 0 w 12"/>
                <a:gd name="T9" fmla="*/ 2147483647 h 16"/>
                <a:gd name="T10" fmla="*/ 2147483647 w 12"/>
                <a:gd name="T11" fmla="*/ 2147483647 h 16"/>
                <a:gd name="T12" fmla="*/ 2147483647 w 12"/>
                <a:gd name="T13" fmla="*/ 2147483647 h 16"/>
                <a:gd name="T14" fmla="*/ 2147483647 w 12"/>
                <a:gd name="T15" fmla="*/ 2147483647 h 16"/>
                <a:gd name="T16" fmla="*/ 2147483647 w 12"/>
                <a:gd name="T17" fmla="*/ 2147483647 h 16"/>
                <a:gd name="T18" fmla="*/ 2147483647 w 12"/>
                <a:gd name="T19" fmla="*/ 2147483647 h 16"/>
                <a:gd name="T20" fmla="*/ 2147483647 w 12"/>
                <a:gd name="T21" fmla="*/ 2147483647 h 16"/>
                <a:gd name="T22" fmla="*/ 2147483647 w 12"/>
                <a:gd name="T23" fmla="*/ 0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"/>
                <a:gd name="T37" fmla="*/ 0 h 16"/>
                <a:gd name="T38" fmla="*/ 12 w 12"/>
                <a:gd name="T39" fmla="*/ 16 h 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" h="16">
                  <a:moveTo>
                    <a:pt x="8" y="0"/>
                  </a:move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8" y="14"/>
                  </a:lnTo>
                  <a:lnTo>
                    <a:pt x="12" y="16"/>
                  </a:lnTo>
                  <a:lnTo>
                    <a:pt x="12" y="12"/>
                  </a:lnTo>
                  <a:lnTo>
                    <a:pt x="12" y="8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46" name="Freeform 206"/>
            <p:cNvSpPr>
              <a:spLocks/>
            </p:cNvSpPr>
            <p:nvPr/>
          </p:nvSpPr>
          <p:spPr bwMode="auto">
            <a:xfrm>
              <a:off x="5416170" y="3641085"/>
              <a:ext cx="485460" cy="471243"/>
            </a:xfrm>
            <a:custGeom>
              <a:avLst/>
              <a:gdLst>
                <a:gd name="T0" fmla="*/ 2147483647 w 332"/>
                <a:gd name="T1" fmla="*/ 2147483647 h 298"/>
                <a:gd name="T2" fmla="*/ 2147483647 w 332"/>
                <a:gd name="T3" fmla="*/ 2147483647 h 298"/>
                <a:gd name="T4" fmla="*/ 2147483647 w 332"/>
                <a:gd name="T5" fmla="*/ 2147483647 h 298"/>
                <a:gd name="T6" fmla="*/ 2147483647 w 332"/>
                <a:gd name="T7" fmla="*/ 2147483647 h 298"/>
                <a:gd name="T8" fmla="*/ 2147483647 w 332"/>
                <a:gd name="T9" fmla="*/ 2147483647 h 298"/>
                <a:gd name="T10" fmla="*/ 2147483647 w 332"/>
                <a:gd name="T11" fmla="*/ 2147483647 h 298"/>
                <a:gd name="T12" fmla="*/ 2147483647 w 332"/>
                <a:gd name="T13" fmla="*/ 2147483647 h 298"/>
                <a:gd name="T14" fmla="*/ 2147483647 w 332"/>
                <a:gd name="T15" fmla="*/ 2147483647 h 298"/>
                <a:gd name="T16" fmla="*/ 2147483647 w 332"/>
                <a:gd name="T17" fmla="*/ 2147483647 h 298"/>
                <a:gd name="T18" fmla="*/ 2147483647 w 332"/>
                <a:gd name="T19" fmla="*/ 2147483647 h 298"/>
                <a:gd name="T20" fmla="*/ 2147483647 w 332"/>
                <a:gd name="T21" fmla="*/ 2147483647 h 298"/>
                <a:gd name="T22" fmla="*/ 2147483647 w 332"/>
                <a:gd name="T23" fmla="*/ 2147483647 h 298"/>
                <a:gd name="T24" fmla="*/ 2147483647 w 332"/>
                <a:gd name="T25" fmla="*/ 2147483647 h 298"/>
                <a:gd name="T26" fmla="*/ 2147483647 w 332"/>
                <a:gd name="T27" fmla="*/ 2147483647 h 298"/>
                <a:gd name="T28" fmla="*/ 2147483647 w 332"/>
                <a:gd name="T29" fmla="*/ 2147483647 h 298"/>
                <a:gd name="T30" fmla="*/ 2147483647 w 332"/>
                <a:gd name="T31" fmla="*/ 2147483647 h 298"/>
                <a:gd name="T32" fmla="*/ 2147483647 w 332"/>
                <a:gd name="T33" fmla="*/ 2147483647 h 298"/>
                <a:gd name="T34" fmla="*/ 2147483647 w 332"/>
                <a:gd name="T35" fmla="*/ 2147483647 h 298"/>
                <a:gd name="T36" fmla="*/ 2147483647 w 332"/>
                <a:gd name="T37" fmla="*/ 2147483647 h 298"/>
                <a:gd name="T38" fmla="*/ 2147483647 w 332"/>
                <a:gd name="T39" fmla="*/ 2147483647 h 298"/>
                <a:gd name="T40" fmla="*/ 2147483647 w 332"/>
                <a:gd name="T41" fmla="*/ 2147483647 h 298"/>
                <a:gd name="T42" fmla="*/ 2147483647 w 332"/>
                <a:gd name="T43" fmla="*/ 2147483647 h 298"/>
                <a:gd name="T44" fmla="*/ 2147483647 w 332"/>
                <a:gd name="T45" fmla="*/ 2147483647 h 298"/>
                <a:gd name="T46" fmla="*/ 2147483647 w 332"/>
                <a:gd name="T47" fmla="*/ 2147483647 h 298"/>
                <a:gd name="T48" fmla="*/ 2147483647 w 332"/>
                <a:gd name="T49" fmla="*/ 2147483647 h 298"/>
                <a:gd name="T50" fmla="*/ 2147483647 w 332"/>
                <a:gd name="T51" fmla="*/ 2147483647 h 298"/>
                <a:gd name="T52" fmla="*/ 2147483647 w 332"/>
                <a:gd name="T53" fmla="*/ 2147483647 h 298"/>
                <a:gd name="T54" fmla="*/ 2147483647 w 332"/>
                <a:gd name="T55" fmla="*/ 2147483647 h 298"/>
                <a:gd name="T56" fmla="*/ 2147483647 w 332"/>
                <a:gd name="T57" fmla="*/ 2147483647 h 298"/>
                <a:gd name="T58" fmla="*/ 2147483647 w 332"/>
                <a:gd name="T59" fmla="*/ 2147483647 h 298"/>
                <a:gd name="T60" fmla="*/ 2147483647 w 332"/>
                <a:gd name="T61" fmla="*/ 2147483647 h 298"/>
                <a:gd name="T62" fmla="*/ 2147483647 w 332"/>
                <a:gd name="T63" fmla="*/ 0 h 298"/>
                <a:gd name="T64" fmla="*/ 2147483647 w 332"/>
                <a:gd name="T65" fmla="*/ 2147483647 h 298"/>
                <a:gd name="T66" fmla="*/ 2147483647 w 332"/>
                <a:gd name="T67" fmla="*/ 2147483647 h 298"/>
                <a:gd name="T68" fmla="*/ 2147483647 w 332"/>
                <a:gd name="T69" fmla="*/ 2147483647 h 298"/>
                <a:gd name="T70" fmla="*/ 2147483647 w 332"/>
                <a:gd name="T71" fmla="*/ 2147483647 h 298"/>
                <a:gd name="T72" fmla="*/ 2147483647 w 332"/>
                <a:gd name="T73" fmla="*/ 2147483647 h 298"/>
                <a:gd name="T74" fmla="*/ 2147483647 w 332"/>
                <a:gd name="T75" fmla="*/ 2147483647 h 29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2"/>
                <a:gd name="T115" fmla="*/ 0 h 298"/>
                <a:gd name="T116" fmla="*/ 332 w 332"/>
                <a:gd name="T117" fmla="*/ 298 h 29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2" h="298">
                  <a:moveTo>
                    <a:pt x="222" y="62"/>
                  </a:moveTo>
                  <a:lnTo>
                    <a:pt x="224" y="72"/>
                  </a:lnTo>
                  <a:lnTo>
                    <a:pt x="226" y="78"/>
                  </a:lnTo>
                  <a:lnTo>
                    <a:pt x="230" y="80"/>
                  </a:lnTo>
                  <a:lnTo>
                    <a:pt x="234" y="84"/>
                  </a:lnTo>
                  <a:lnTo>
                    <a:pt x="236" y="88"/>
                  </a:lnTo>
                  <a:lnTo>
                    <a:pt x="242" y="96"/>
                  </a:lnTo>
                  <a:lnTo>
                    <a:pt x="244" y="102"/>
                  </a:lnTo>
                  <a:lnTo>
                    <a:pt x="248" y="110"/>
                  </a:lnTo>
                  <a:lnTo>
                    <a:pt x="254" y="118"/>
                  </a:lnTo>
                  <a:lnTo>
                    <a:pt x="258" y="126"/>
                  </a:lnTo>
                  <a:lnTo>
                    <a:pt x="260" y="130"/>
                  </a:lnTo>
                  <a:lnTo>
                    <a:pt x="258" y="136"/>
                  </a:lnTo>
                  <a:lnTo>
                    <a:pt x="268" y="144"/>
                  </a:lnTo>
                  <a:lnTo>
                    <a:pt x="280" y="148"/>
                  </a:lnTo>
                  <a:lnTo>
                    <a:pt x="280" y="156"/>
                  </a:lnTo>
                  <a:lnTo>
                    <a:pt x="324" y="158"/>
                  </a:lnTo>
                  <a:lnTo>
                    <a:pt x="332" y="164"/>
                  </a:lnTo>
                  <a:lnTo>
                    <a:pt x="332" y="198"/>
                  </a:lnTo>
                  <a:lnTo>
                    <a:pt x="282" y="242"/>
                  </a:lnTo>
                  <a:lnTo>
                    <a:pt x="234" y="254"/>
                  </a:lnTo>
                  <a:lnTo>
                    <a:pt x="190" y="298"/>
                  </a:lnTo>
                  <a:lnTo>
                    <a:pt x="188" y="276"/>
                  </a:lnTo>
                  <a:lnTo>
                    <a:pt x="168" y="270"/>
                  </a:lnTo>
                  <a:lnTo>
                    <a:pt x="164" y="268"/>
                  </a:lnTo>
                  <a:lnTo>
                    <a:pt x="162" y="270"/>
                  </a:lnTo>
                  <a:lnTo>
                    <a:pt x="156" y="268"/>
                  </a:lnTo>
                  <a:lnTo>
                    <a:pt x="152" y="264"/>
                  </a:lnTo>
                  <a:lnTo>
                    <a:pt x="150" y="266"/>
                  </a:lnTo>
                  <a:lnTo>
                    <a:pt x="148" y="270"/>
                  </a:lnTo>
                  <a:lnTo>
                    <a:pt x="146" y="276"/>
                  </a:lnTo>
                  <a:lnTo>
                    <a:pt x="144" y="280"/>
                  </a:lnTo>
                  <a:lnTo>
                    <a:pt x="142" y="274"/>
                  </a:lnTo>
                  <a:lnTo>
                    <a:pt x="134" y="264"/>
                  </a:lnTo>
                  <a:lnTo>
                    <a:pt x="124" y="254"/>
                  </a:lnTo>
                  <a:lnTo>
                    <a:pt x="118" y="248"/>
                  </a:lnTo>
                  <a:lnTo>
                    <a:pt x="116" y="240"/>
                  </a:lnTo>
                  <a:lnTo>
                    <a:pt x="108" y="228"/>
                  </a:lnTo>
                  <a:lnTo>
                    <a:pt x="102" y="220"/>
                  </a:lnTo>
                  <a:lnTo>
                    <a:pt x="98" y="214"/>
                  </a:lnTo>
                  <a:lnTo>
                    <a:pt x="90" y="210"/>
                  </a:lnTo>
                  <a:lnTo>
                    <a:pt x="82" y="200"/>
                  </a:lnTo>
                  <a:lnTo>
                    <a:pt x="84" y="200"/>
                  </a:lnTo>
                  <a:lnTo>
                    <a:pt x="82" y="200"/>
                  </a:lnTo>
                  <a:lnTo>
                    <a:pt x="76" y="200"/>
                  </a:lnTo>
                  <a:lnTo>
                    <a:pt x="76" y="162"/>
                  </a:lnTo>
                  <a:lnTo>
                    <a:pt x="68" y="152"/>
                  </a:lnTo>
                  <a:lnTo>
                    <a:pt x="58" y="142"/>
                  </a:lnTo>
                  <a:lnTo>
                    <a:pt x="48" y="134"/>
                  </a:lnTo>
                  <a:lnTo>
                    <a:pt x="42" y="124"/>
                  </a:lnTo>
                  <a:lnTo>
                    <a:pt x="24" y="92"/>
                  </a:lnTo>
                  <a:lnTo>
                    <a:pt x="16" y="76"/>
                  </a:lnTo>
                  <a:lnTo>
                    <a:pt x="10" y="72"/>
                  </a:lnTo>
                  <a:lnTo>
                    <a:pt x="4" y="66"/>
                  </a:lnTo>
                  <a:lnTo>
                    <a:pt x="0" y="54"/>
                  </a:lnTo>
                  <a:lnTo>
                    <a:pt x="16" y="56"/>
                  </a:lnTo>
                  <a:lnTo>
                    <a:pt x="20" y="52"/>
                  </a:lnTo>
                  <a:lnTo>
                    <a:pt x="24" y="46"/>
                  </a:lnTo>
                  <a:lnTo>
                    <a:pt x="30" y="42"/>
                  </a:lnTo>
                  <a:lnTo>
                    <a:pt x="34" y="42"/>
                  </a:lnTo>
                  <a:lnTo>
                    <a:pt x="38" y="36"/>
                  </a:lnTo>
                  <a:lnTo>
                    <a:pt x="44" y="36"/>
                  </a:lnTo>
                  <a:lnTo>
                    <a:pt x="32" y="10"/>
                  </a:lnTo>
                  <a:lnTo>
                    <a:pt x="62" y="0"/>
                  </a:lnTo>
                  <a:lnTo>
                    <a:pt x="118" y="24"/>
                  </a:lnTo>
                  <a:lnTo>
                    <a:pt x="122" y="26"/>
                  </a:lnTo>
                  <a:lnTo>
                    <a:pt x="124" y="30"/>
                  </a:lnTo>
                  <a:lnTo>
                    <a:pt x="128" y="32"/>
                  </a:lnTo>
                  <a:lnTo>
                    <a:pt x="134" y="34"/>
                  </a:lnTo>
                  <a:lnTo>
                    <a:pt x="134" y="44"/>
                  </a:lnTo>
                  <a:lnTo>
                    <a:pt x="152" y="54"/>
                  </a:lnTo>
                  <a:lnTo>
                    <a:pt x="180" y="54"/>
                  </a:lnTo>
                  <a:lnTo>
                    <a:pt x="196" y="58"/>
                  </a:lnTo>
                  <a:lnTo>
                    <a:pt x="200" y="60"/>
                  </a:lnTo>
                  <a:lnTo>
                    <a:pt x="204" y="64"/>
                  </a:lnTo>
                  <a:lnTo>
                    <a:pt x="222" y="64"/>
                  </a:lnTo>
                  <a:lnTo>
                    <a:pt x="222" y="6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47" name="Freeform 207"/>
            <p:cNvSpPr>
              <a:spLocks/>
            </p:cNvSpPr>
            <p:nvPr/>
          </p:nvSpPr>
          <p:spPr bwMode="auto">
            <a:xfrm>
              <a:off x="5351596" y="3533563"/>
              <a:ext cx="29981" cy="18584"/>
            </a:xfrm>
            <a:custGeom>
              <a:avLst/>
              <a:gdLst>
                <a:gd name="T0" fmla="*/ 2147483647 w 20"/>
                <a:gd name="T1" fmla="*/ 2147483647 h 12"/>
                <a:gd name="T2" fmla="*/ 0 w 20"/>
                <a:gd name="T3" fmla="*/ 2147483647 h 12"/>
                <a:gd name="T4" fmla="*/ 0 w 20"/>
                <a:gd name="T5" fmla="*/ 2147483647 h 12"/>
                <a:gd name="T6" fmla="*/ 2147483647 w 20"/>
                <a:gd name="T7" fmla="*/ 2147483647 h 12"/>
                <a:gd name="T8" fmla="*/ 2147483647 w 20"/>
                <a:gd name="T9" fmla="*/ 2147483647 h 12"/>
                <a:gd name="T10" fmla="*/ 2147483647 w 20"/>
                <a:gd name="T11" fmla="*/ 0 h 12"/>
                <a:gd name="T12" fmla="*/ 2147483647 w 20"/>
                <a:gd name="T13" fmla="*/ 2147483647 h 12"/>
                <a:gd name="T14" fmla="*/ 2147483647 w 20"/>
                <a:gd name="T15" fmla="*/ 2147483647 h 12"/>
                <a:gd name="T16" fmla="*/ 2147483647 w 20"/>
                <a:gd name="T17" fmla="*/ 0 h 12"/>
                <a:gd name="T18" fmla="*/ 2147483647 w 20"/>
                <a:gd name="T19" fmla="*/ 2147483647 h 12"/>
                <a:gd name="T20" fmla="*/ 2147483647 w 20"/>
                <a:gd name="T21" fmla="*/ 2147483647 h 12"/>
                <a:gd name="T22" fmla="*/ 2147483647 w 20"/>
                <a:gd name="T23" fmla="*/ 2147483647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"/>
                <a:gd name="T37" fmla="*/ 0 h 12"/>
                <a:gd name="T38" fmla="*/ 20 w 20"/>
                <a:gd name="T39" fmla="*/ 12 h 1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" h="12">
                  <a:moveTo>
                    <a:pt x="8" y="12"/>
                  </a:moveTo>
                  <a:lnTo>
                    <a:pt x="0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8" y="4"/>
                  </a:lnTo>
                  <a:lnTo>
                    <a:pt x="12" y="4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16" y="8"/>
                  </a:lnTo>
                  <a:lnTo>
                    <a:pt x="8" y="1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48" name="Freeform 208"/>
            <p:cNvSpPr>
              <a:spLocks/>
            </p:cNvSpPr>
            <p:nvPr/>
          </p:nvSpPr>
          <p:spPr bwMode="auto">
            <a:xfrm>
              <a:off x="5191314" y="3354358"/>
              <a:ext cx="47278" cy="37169"/>
            </a:xfrm>
            <a:custGeom>
              <a:avLst/>
              <a:gdLst>
                <a:gd name="T0" fmla="*/ 2147483647 w 32"/>
                <a:gd name="T1" fmla="*/ 0 h 24"/>
                <a:gd name="T2" fmla="*/ 2147483647 w 32"/>
                <a:gd name="T3" fmla="*/ 2147483647 h 24"/>
                <a:gd name="T4" fmla="*/ 2147483647 w 32"/>
                <a:gd name="T5" fmla="*/ 2147483647 h 24"/>
                <a:gd name="T6" fmla="*/ 2147483647 w 32"/>
                <a:gd name="T7" fmla="*/ 2147483647 h 24"/>
                <a:gd name="T8" fmla="*/ 0 w 32"/>
                <a:gd name="T9" fmla="*/ 2147483647 h 24"/>
                <a:gd name="T10" fmla="*/ 2147483647 w 32"/>
                <a:gd name="T11" fmla="*/ 2147483647 h 24"/>
                <a:gd name="T12" fmla="*/ 2147483647 w 32"/>
                <a:gd name="T13" fmla="*/ 2147483647 h 24"/>
                <a:gd name="T14" fmla="*/ 2147483647 w 32"/>
                <a:gd name="T15" fmla="*/ 2147483647 h 24"/>
                <a:gd name="T16" fmla="*/ 2147483647 w 32"/>
                <a:gd name="T17" fmla="*/ 2147483647 h 24"/>
                <a:gd name="T18" fmla="*/ 2147483647 w 32"/>
                <a:gd name="T19" fmla="*/ 2147483647 h 24"/>
                <a:gd name="T20" fmla="*/ 2147483647 w 32"/>
                <a:gd name="T21" fmla="*/ 2147483647 h 24"/>
                <a:gd name="T22" fmla="*/ 2147483647 w 32"/>
                <a:gd name="T23" fmla="*/ 2147483647 h 24"/>
                <a:gd name="T24" fmla="*/ 2147483647 w 32"/>
                <a:gd name="T25" fmla="*/ 2147483647 h 24"/>
                <a:gd name="T26" fmla="*/ 2147483647 w 32"/>
                <a:gd name="T27" fmla="*/ 0 h 24"/>
                <a:gd name="T28" fmla="*/ 2147483647 w 32"/>
                <a:gd name="T29" fmla="*/ 0 h 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"/>
                <a:gd name="T46" fmla="*/ 0 h 24"/>
                <a:gd name="T47" fmla="*/ 32 w 32"/>
                <a:gd name="T48" fmla="*/ 24 h 2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" h="24">
                  <a:moveTo>
                    <a:pt x="28" y="0"/>
                  </a:moveTo>
                  <a:lnTo>
                    <a:pt x="10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6" y="14"/>
                  </a:lnTo>
                  <a:lnTo>
                    <a:pt x="6" y="24"/>
                  </a:lnTo>
                  <a:lnTo>
                    <a:pt x="12" y="22"/>
                  </a:lnTo>
                  <a:lnTo>
                    <a:pt x="20" y="18"/>
                  </a:lnTo>
                  <a:lnTo>
                    <a:pt x="32" y="8"/>
                  </a:lnTo>
                  <a:lnTo>
                    <a:pt x="30" y="6"/>
                  </a:lnTo>
                  <a:lnTo>
                    <a:pt x="26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49" name="Freeform 209"/>
            <p:cNvSpPr>
              <a:spLocks/>
            </p:cNvSpPr>
            <p:nvPr/>
          </p:nvSpPr>
          <p:spPr bwMode="auto">
            <a:xfrm>
              <a:off x="5393108" y="3611882"/>
              <a:ext cx="32287" cy="100886"/>
            </a:xfrm>
            <a:custGeom>
              <a:avLst/>
              <a:gdLst>
                <a:gd name="T0" fmla="*/ 2147483647 w 22"/>
                <a:gd name="T1" fmla="*/ 0 h 64"/>
                <a:gd name="T2" fmla="*/ 2147483647 w 22"/>
                <a:gd name="T3" fmla="*/ 0 h 64"/>
                <a:gd name="T4" fmla="*/ 2147483647 w 22"/>
                <a:gd name="T5" fmla="*/ 2147483647 h 64"/>
                <a:gd name="T6" fmla="*/ 2147483647 w 22"/>
                <a:gd name="T7" fmla="*/ 2147483647 h 64"/>
                <a:gd name="T8" fmla="*/ 2147483647 w 22"/>
                <a:gd name="T9" fmla="*/ 2147483647 h 64"/>
                <a:gd name="T10" fmla="*/ 2147483647 w 22"/>
                <a:gd name="T11" fmla="*/ 2147483647 h 64"/>
                <a:gd name="T12" fmla="*/ 2147483647 w 22"/>
                <a:gd name="T13" fmla="*/ 2147483647 h 64"/>
                <a:gd name="T14" fmla="*/ 2147483647 w 22"/>
                <a:gd name="T15" fmla="*/ 2147483647 h 64"/>
                <a:gd name="T16" fmla="*/ 2147483647 w 22"/>
                <a:gd name="T17" fmla="*/ 2147483647 h 64"/>
                <a:gd name="T18" fmla="*/ 2147483647 w 22"/>
                <a:gd name="T19" fmla="*/ 2147483647 h 64"/>
                <a:gd name="T20" fmla="*/ 0 w 22"/>
                <a:gd name="T21" fmla="*/ 2147483647 h 64"/>
                <a:gd name="T22" fmla="*/ 2147483647 w 22"/>
                <a:gd name="T23" fmla="*/ 2147483647 h 64"/>
                <a:gd name="T24" fmla="*/ 2147483647 w 22"/>
                <a:gd name="T25" fmla="*/ 2147483647 h 64"/>
                <a:gd name="T26" fmla="*/ 2147483647 w 22"/>
                <a:gd name="T27" fmla="*/ 2147483647 h 64"/>
                <a:gd name="T28" fmla="*/ 2147483647 w 22"/>
                <a:gd name="T29" fmla="*/ 0 h 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"/>
                <a:gd name="T46" fmla="*/ 0 h 64"/>
                <a:gd name="T47" fmla="*/ 22 w 22"/>
                <a:gd name="T48" fmla="*/ 64 h 6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" h="64">
                  <a:moveTo>
                    <a:pt x="14" y="0"/>
                  </a:moveTo>
                  <a:lnTo>
                    <a:pt x="20" y="0"/>
                  </a:lnTo>
                  <a:lnTo>
                    <a:pt x="20" y="8"/>
                  </a:lnTo>
                  <a:lnTo>
                    <a:pt x="16" y="8"/>
                  </a:lnTo>
                  <a:lnTo>
                    <a:pt x="12" y="28"/>
                  </a:lnTo>
                  <a:lnTo>
                    <a:pt x="22" y="28"/>
                  </a:lnTo>
                  <a:lnTo>
                    <a:pt x="16" y="64"/>
                  </a:lnTo>
                  <a:lnTo>
                    <a:pt x="10" y="48"/>
                  </a:lnTo>
                  <a:lnTo>
                    <a:pt x="4" y="40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12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50" name="Freeform 210"/>
            <p:cNvSpPr>
              <a:spLocks/>
            </p:cNvSpPr>
            <p:nvPr/>
          </p:nvSpPr>
          <p:spPr bwMode="auto">
            <a:xfrm>
              <a:off x="5421936" y="3491085"/>
              <a:ext cx="138373" cy="140709"/>
            </a:xfrm>
            <a:custGeom>
              <a:avLst/>
              <a:gdLst>
                <a:gd name="T0" fmla="*/ 0 w 94"/>
                <a:gd name="T1" fmla="*/ 2147483647 h 88"/>
                <a:gd name="T2" fmla="*/ 2147483647 w 94"/>
                <a:gd name="T3" fmla="*/ 2147483647 h 88"/>
                <a:gd name="T4" fmla="*/ 2147483647 w 94"/>
                <a:gd name="T5" fmla="*/ 2147483647 h 88"/>
                <a:gd name="T6" fmla="*/ 2147483647 w 94"/>
                <a:gd name="T7" fmla="*/ 2147483647 h 88"/>
                <a:gd name="T8" fmla="*/ 2147483647 w 94"/>
                <a:gd name="T9" fmla="*/ 2147483647 h 88"/>
                <a:gd name="T10" fmla="*/ 2147483647 w 94"/>
                <a:gd name="T11" fmla="*/ 2147483647 h 88"/>
                <a:gd name="T12" fmla="*/ 2147483647 w 94"/>
                <a:gd name="T13" fmla="*/ 2147483647 h 88"/>
                <a:gd name="T14" fmla="*/ 2147483647 w 94"/>
                <a:gd name="T15" fmla="*/ 2147483647 h 88"/>
                <a:gd name="T16" fmla="*/ 2147483647 w 94"/>
                <a:gd name="T17" fmla="*/ 2147483647 h 88"/>
                <a:gd name="T18" fmla="*/ 2147483647 w 94"/>
                <a:gd name="T19" fmla="*/ 2147483647 h 88"/>
                <a:gd name="T20" fmla="*/ 2147483647 w 94"/>
                <a:gd name="T21" fmla="*/ 2147483647 h 88"/>
                <a:gd name="T22" fmla="*/ 2147483647 w 94"/>
                <a:gd name="T23" fmla="*/ 2147483647 h 88"/>
                <a:gd name="T24" fmla="*/ 2147483647 w 94"/>
                <a:gd name="T25" fmla="*/ 2147483647 h 88"/>
                <a:gd name="T26" fmla="*/ 2147483647 w 94"/>
                <a:gd name="T27" fmla="*/ 2147483647 h 88"/>
                <a:gd name="T28" fmla="*/ 2147483647 w 94"/>
                <a:gd name="T29" fmla="*/ 2147483647 h 88"/>
                <a:gd name="T30" fmla="*/ 2147483647 w 94"/>
                <a:gd name="T31" fmla="*/ 2147483647 h 88"/>
                <a:gd name="T32" fmla="*/ 2147483647 w 94"/>
                <a:gd name="T33" fmla="*/ 0 h 88"/>
                <a:gd name="T34" fmla="*/ 2147483647 w 94"/>
                <a:gd name="T35" fmla="*/ 2147483647 h 88"/>
                <a:gd name="T36" fmla="*/ 2147483647 w 94"/>
                <a:gd name="T37" fmla="*/ 2147483647 h 88"/>
                <a:gd name="T38" fmla="*/ 2147483647 w 94"/>
                <a:gd name="T39" fmla="*/ 2147483647 h 88"/>
                <a:gd name="T40" fmla="*/ 2147483647 w 94"/>
                <a:gd name="T41" fmla="*/ 2147483647 h 88"/>
                <a:gd name="T42" fmla="*/ 2147483647 w 94"/>
                <a:gd name="T43" fmla="*/ 2147483647 h 88"/>
                <a:gd name="T44" fmla="*/ 2147483647 w 94"/>
                <a:gd name="T45" fmla="*/ 2147483647 h 88"/>
                <a:gd name="T46" fmla="*/ 2147483647 w 94"/>
                <a:gd name="T47" fmla="*/ 2147483647 h 88"/>
                <a:gd name="T48" fmla="*/ 2147483647 w 94"/>
                <a:gd name="T49" fmla="*/ 2147483647 h 88"/>
                <a:gd name="T50" fmla="*/ 2147483647 w 94"/>
                <a:gd name="T51" fmla="*/ 2147483647 h 88"/>
                <a:gd name="T52" fmla="*/ 2147483647 w 94"/>
                <a:gd name="T53" fmla="*/ 2147483647 h 88"/>
                <a:gd name="T54" fmla="*/ 2147483647 w 94"/>
                <a:gd name="T55" fmla="*/ 2147483647 h 88"/>
                <a:gd name="T56" fmla="*/ 2147483647 w 94"/>
                <a:gd name="T57" fmla="*/ 2147483647 h 88"/>
                <a:gd name="T58" fmla="*/ 2147483647 w 94"/>
                <a:gd name="T59" fmla="*/ 2147483647 h 88"/>
                <a:gd name="T60" fmla="*/ 2147483647 w 94"/>
                <a:gd name="T61" fmla="*/ 2147483647 h 88"/>
                <a:gd name="T62" fmla="*/ 2147483647 w 94"/>
                <a:gd name="T63" fmla="*/ 2147483647 h 88"/>
                <a:gd name="T64" fmla="*/ 2147483647 w 94"/>
                <a:gd name="T65" fmla="*/ 2147483647 h 88"/>
                <a:gd name="T66" fmla="*/ 2147483647 w 94"/>
                <a:gd name="T67" fmla="*/ 2147483647 h 88"/>
                <a:gd name="T68" fmla="*/ 2147483647 w 94"/>
                <a:gd name="T69" fmla="*/ 2147483647 h 88"/>
                <a:gd name="T70" fmla="*/ 2147483647 w 94"/>
                <a:gd name="T71" fmla="*/ 2147483647 h 88"/>
                <a:gd name="T72" fmla="*/ 2147483647 w 94"/>
                <a:gd name="T73" fmla="*/ 2147483647 h 88"/>
                <a:gd name="T74" fmla="*/ 2147483647 w 94"/>
                <a:gd name="T75" fmla="*/ 2147483647 h 88"/>
                <a:gd name="T76" fmla="*/ 2147483647 w 94"/>
                <a:gd name="T77" fmla="*/ 2147483647 h 88"/>
                <a:gd name="T78" fmla="*/ 2147483647 w 94"/>
                <a:gd name="T79" fmla="*/ 2147483647 h 88"/>
                <a:gd name="T80" fmla="*/ 2147483647 w 94"/>
                <a:gd name="T81" fmla="*/ 2147483647 h 88"/>
                <a:gd name="T82" fmla="*/ 2147483647 w 94"/>
                <a:gd name="T83" fmla="*/ 2147483647 h 88"/>
                <a:gd name="T84" fmla="*/ 2147483647 w 94"/>
                <a:gd name="T85" fmla="*/ 2147483647 h 88"/>
                <a:gd name="T86" fmla="*/ 2147483647 w 94"/>
                <a:gd name="T87" fmla="*/ 2147483647 h 88"/>
                <a:gd name="T88" fmla="*/ 0 w 94"/>
                <a:gd name="T89" fmla="*/ 2147483647 h 88"/>
                <a:gd name="T90" fmla="*/ 0 w 94"/>
                <a:gd name="T91" fmla="*/ 2147483647 h 8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4"/>
                <a:gd name="T139" fmla="*/ 0 h 88"/>
                <a:gd name="T140" fmla="*/ 94 w 94"/>
                <a:gd name="T141" fmla="*/ 88 h 8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4" h="88">
                  <a:moveTo>
                    <a:pt x="0" y="82"/>
                  </a:moveTo>
                  <a:lnTo>
                    <a:pt x="10" y="84"/>
                  </a:lnTo>
                  <a:lnTo>
                    <a:pt x="14" y="88"/>
                  </a:lnTo>
                  <a:lnTo>
                    <a:pt x="18" y="88"/>
                  </a:lnTo>
                  <a:lnTo>
                    <a:pt x="20" y="88"/>
                  </a:lnTo>
                  <a:lnTo>
                    <a:pt x="80" y="54"/>
                  </a:lnTo>
                  <a:lnTo>
                    <a:pt x="80" y="46"/>
                  </a:lnTo>
                  <a:lnTo>
                    <a:pt x="80" y="40"/>
                  </a:lnTo>
                  <a:lnTo>
                    <a:pt x="82" y="34"/>
                  </a:lnTo>
                  <a:lnTo>
                    <a:pt x="84" y="28"/>
                  </a:lnTo>
                  <a:lnTo>
                    <a:pt x="82" y="26"/>
                  </a:lnTo>
                  <a:lnTo>
                    <a:pt x="80" y="22"/>
                  </a:lnTo>
                  <a:lnTo>
                    <a:pt x="82" y="16"/>
                  </a:lnTo>
                  <a:lnTo>
                    <a:pt x="84" y="14"/>
                  </a:lnTo>
                  <a:lnTo>
                    <a:pt x="88" y="14"/>
                  </a:lnTo>
                  <a:lnTo>
                    <a:pt x="94" y="4"/>
                  </a:lnTo>
                  <a:lnTo>
                    <a:pt x="94" y="0"/>
                  </a:lnTo>
                  <a:lnTo>
                    <a:pt x="86" y="2"/>
                  </a:lnTo>
                  <a:lnTo>
                    <a:pt x="74" y="4"/>
                  </a:lnTo>
                  <a:lnTo>
                    <a:pt x="68" y="2"/>
                  </a:lnTo>
                  <a:lnTo>
                    <a:pt x="66" y="2"/>
                  </a:lnTo>
                  <a:lnTo>
                    <a:pt x="62" y="4"/>
                  </a:lnTo>
                  <a:lnTo>
                    <a:pt x="56" y="8"/>
                  </a:lnTo>
                  <a:lnTo>
                    <a:pt x="52" y="10"/>
                  </a:lnTo>
                  <a:lnTo>
                    <a:pt x="46" y="10"/>
                  </a:lnTo>
                  <a:lnTo>
                    <a:pt x="40" y="8"/>
                  </a:lnTo>
                  <a:lnTo>
                    <a:pt x="36" y="6"/>
                  </a:lnTo>
                  <a:lnTo>
                    <a:pt x="30" y="8"/>
                  </a:lnTo>
                  <a:lnTo>
                    <a:pt x="24" y="10"/>
                  </a:lnTo>
                  <a:lnTo>
                    <a:pt x="16" y="8"/>
                  </a:lnTo>
                  <a:lnTo>
                    <a:pt x="12" y="8"/>
                  </a:lnTo>
                  <a:lnTo>
                    <a:pt x="12" y="4"/>
                  </a:lnTo>
                  <a:lnTo>
                    <a:pt x="8" y="4"/>
                  </a:lnTo>
                  <a:lnTo>
                    <a:pt x="8" y="22"/>
                  </a:lnTo>
                  <a:lnTo>
                    <a:pt x="4" y="24"/>
                  </a:lnTo>
                  <a:lnTo>
                    <a:pt x="4" y="30"/>
                  </a:lnTo>
                  <a:lnTo>
                    <a:pt x="2" y="46"/>
                  </a:lnTo>
                  <a:lnTo>
                    <a:pt x="12" y="50"/>
                  </a:lnTo>
                  <a:lnTo>
                    <a:pt x="10" y="58"/>
                  </a:lnTo>
                  <a:lnTo>
                    <a:pt x="6" y="60"/>
                  </a:lnTo>
                  <a:lnTo>
                    <a:pt x="2" y="60"/>
                  </a:lnTo>
                  <a:lnTo>
                    <a:pt x="4" y="64"/>
                  </a:lnTo>
                  <a:lnTo>
                    <a:pt x="6" y="66"/>
                  </a:lnTo>
                  <a:lnTo>
                    <a:pt x="4" y="72"/>
                  </a:lnTo>
                  <a:lnTo>
                    <a:pt x="0" y="76"/>
                  </a:lnTo>
                  <a:lnTo>
                    <a:pt x="0" y="8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51" name="Freeform 211"/>
            <p:cNvSpPr>
              <a:spLocks/>
            </p:cNvSpPr>
            <p:nvPr/>
          </p:nvSpPr>
          <p:spPr bwMode="auto">
            <a:xfrm>
              <a:off x="5495735" y="3489757"/>
              <a:ext cx="224857" cy="234958"/>
            </a:xfrm>
            <a:custGeom>
              <a:avLst/>
              <a:gdLst>
                <a:gd name="T0" fmla="*/ 2147483647 w 154"/>
                <a:gd name="T1" fmla="*/ 2147483647 h 150"/>
                <a:gd name="T2" fmla="*/ 2147483647 w 154"/>
                <a:gd name="T3" fmla="*/ 2147483647 h 150"/>
                <a:gd name="T4" fmla="*/ 2147483647 w 154"/>
                <a:gd name="T5" fmla="*/ 0 h 150"/>
                <a:gd name="T6" fmla="*/ 2147483647 w 154"/>
                <a:gd name="T7" fmla="*/ 2147483647 h 150"/>
                <a:gd name="T8" fmla="*/ 2147483647 w 154"/>
                <a:gd name="T9" fmla="*/ 2147483647 h 150"/>
                <a:gd name="T10" fmla="*/ 2147483647 w 154"/>
                <a:gd name="T11" fmla="*/ 2147483647 h 150"/>
                <a:gd name="T12" fmla="*/ 2147483647 w 154"/>
                <a:gd name="T13" fmla="*/ 2147483647 h 150"/>
                <a:gd name="T14" fmla="*/ 2147483647 w 154"/>
                <a:gd name="T15" fmla="*/ 2147483647 h 150"/>
                <a:gd name="T16" fmla="*/ 2147483647 w 154"/>
                <a:gd name="T17" fmla="*/ 2147483647 h 150"/>
                <a:gd name="T18" fmla="*/ 2147483647 w 154"/>
                <a:gd name="T19" fmla="*/ 2147483647 h 150"/>
                <a:gd name="T20" fmla="*/ 2147483647 w 154"/>
                <a:gd name="T21" fmla="*/ 2147483647 h 150"/>
                <a:gd name="T22" fmla="*/ 2147483647 w 154"/>
                <a:gd name="T23" fmla="*/ 2147483647 h 150"/>
                <a:gd name="T24" fmla="*/ 2147483647 w 154"/>
                <a:gd name="T25" fmla="*/ 2147483647 h 150"/>
                <a:gd name="T26" fmla="*/ 2147483647 w 154"/>
                <a:gd name="T27" fmla="*/ 2147483647 h 150"/>
                <a:gd name="T28" fmla="*/ 2147483647 w 154"/>
                <a:gd name="T29" fmla="*/ 2147483647 h 150"/>
                <a:gd name="T30" fmla="*/ 2147483647 w 154"/>
                <a:gd name="T31" fmla="*/ 2147483647 h 150"/>
                <a:gd name="T32" fmla="*/ 2147483647 w 154"/>
                <a:gd name="T33" fmla="*/ 2147483647 h 150"/>
                <a:gd name="T34" fmla="*/ 2147483647 w 154"/>
                <a:gd name="T35" fmla="*/ 2147483647 h 150"/>
                <a:gd name="T36" fmla="*/ 2147483647 w 154"/>
                <a:gd name="T37" fmla="*/ 2147483647 h 150"/>
                <a:gd name="T38" fmla="*/ 2147483647 w 154"/>
                <a:gd name="T39" fmla="*/ 2147483647 h 150"/>
                <a:gd name="T40" fmla="*/ 2147483647 w 154"/>
                <a:gd name="T41" fmla="*/ 2147483647 h 150"/>
                <a:gd name="T42" fmla="*/ 2147483647 w 154"/>
                <a:gd name="T43" fmla="*/ 2147483647 h 150"/>
                <a:gd name="T44" fmla="*/ 2147483647 w 154"/>
                <a:gd name="T45" fmla="*/ 2147483647 h 150"/>
                <a:gd name="T46" fmla="*/ 2147483647 w 154"/>
                <a:gd name="T47" fmla="*/ 2147483647 h 150"/>
                <a:gd name="T48" fmla="*/ 2147483647 w 154"/>
                <a:gd name="T49" fmla="*/ 2147483647 h 150"/>
                <a:gd name="T50" fmla="*/ 2147483647 w 154"/>
                <a:gd name="T51" fmla="*/ 2147483647 h 150"/>
                <a:gd name="T52" fmla="*/ 2147483647 w 154"/>
                <a:gd name="T53" fmla="*/ 2147483647 h 150"/>
                <a:gd name="T54" fmla="*/ 2147483647 w 154"/>
                <a:gd name="T55" fmla="*/ 2147483647 h 150"/>
                <a:gd name="T56" fmla="*/ 2147483647 w 154"/>
                <a:gd name="T57" fmla="*/ 2147483647 h 150"/>
                <a:gd name="T58" fmla="*/ 2147483647 w 154"/>
                <a:gd name="T59" fmla="*/ 2147483647 h 150"/>
                <a:gd name="T60" fmla="*/ 2147483647 w 154"/>
                <a:gd name="T61" fmla="*/ 2147483647 h 150"/>
                <a:gd name="T62" fmla="*/ 2147483647 w 154"/>
                <a:gd name="T63" fmla="*/ 2147483647 h 150"/>
                <a:gd name="T64" fmla="*/ 2147483647 w 154"/>
                <a:gd name="T65" fmla="*/ 2147483647 h 150"/>
                <a:gd name="T66" fmla="*/ 2147483647 w 154"/>
                <a:gd name="T67" fmla="*/ 2147483647 h 150"/>
                <a:gd name="T68" fmla="*/ 2147483647 w 154"/>
                <a:gd name="T69" fmla="*/ 2147483647 h 150"/>
                <a:gd name="T70" fmla="*/ 2147483647 w 154"/>
                <a:gd name="T71" fmla="*/ 2147483647 h 150"/>
                <a:gd name="T72" fmla="*/ 2147483647 w 154"/>
                <a:gd name="T73" fmla="*/ 2147483647 h 150"/>
                <a:gd name="T74" fmla="*/ 2147483647 w 154"/>
                <a:gd name="T75" fmla="*/ 2147483647 h 150"/>
                <a:gd name="T76" fmla="*/ 2147483647 w 154"/>
                <a:gd name="T77" fmla="*/ 2147483647 h 150"/>
                <a:gd name="T78" fmla="*/ 2147483647 w 154"/>
                <a:gd name="T79" fmla="*/ 2147483647 h 150"/>
                <a:gd name="T80" fmla="*/ 0 w 154"/>
                <a:gd name="T81" fmla="*/ 2147483647 h 150"/>
                <a:gd name="T82" fmla="*/ 2147483647 w 154"/>
                <a:gd name="T83" fmla="*/ 2147483647 h 150"/>
                <a:gd name="T84" fmla="*/ 2147483647 w 154"/>
                <a:gd name="T85" fmla="*/ 2147483647 h 150"/>
                <a:gd name="T86" fmla="*/ 2147483647 w 154"/>
                <a:gd name="T87" fmla="*/ 2147483647 h 150"/>
                <a:gd name="T88" fmla="*/ 2147483647 w 154"/>
                <a:gd name="T89" fmla="*/ 2147483647 h 150"/>
                <a:gd name="T90" fmla="*/ 2147483647 w 154"/>
                <a:gd name="T91" fmla="*/ 2147483647 h 150"/>
                <a:gd name="T92" fmla="*/ 2147483647 w 154"/>
                <a:gd name="T93" fmla="*/ 2147483647 h 150"/>
                <a:gd name="T94" fmla="*/ 2147483647 w 154"/>
                <a:gd name="T95" fmla="*/ 2147483647 h 150"/>
                <a:gd name="T96" fmla="*/ 2147483647 w 154"/>
                <a:gd name="T97" fmla="*/ 2147483647 h 150"/>
                <a:gd name="T98" fmla="*/ 2147483647 w 154"/>
                <a:gd name="T99" fmla="*/ 2147483647 h 150"/>
                <a:gd name="T100" fmla="*/ 2147483647 w 154"/>
                <a:gd name="T101" fmla="*/ 2147483647 h 150"/>
                <a:gd name="T102" fmla="*/ 2147483647 w 154"/>
                <a:gd name="T103" fmla="*/ 2147483647 h 150"/>
                <a:gd name="T104" fmla="*/ 2147483647 w 154"/>
                <a:gd name="T105" fmla="*/ 2147483647 h 150"/>
                <a:gd name="T106" fmla="*/ 2147483647 w 154"/>
                <a:gd name="T107" fmla="*/ 2147483647 h 15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54"/>
                <a:gd name="T163" fmla="*/ 0 h 150"/>
                <a:gd name="T164" fmla="*/ 154 w 154"/>
                <a:gd name="T165" fmla="*/ 150 h 15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54" h="150">
                  <a:moveTo>
                    <a:pt x="48" y="2"/>
                  </a:moveTo>
                  <a:lnTo>
                    <a:pt x="62" y="2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6" y="2"/>
                  </a:lnTo>
                  <a:lnTo>
                    <a:pt x="80" y="12"/>
                  </a:lnTo>
                  <a:lnTo>
                    <a:pt x="88" y="20"/>
                  </a:lnTo>
                  <a:lnTo>
                    <a:pt x="98" y="24"/>
                  </a:lnTo>
                  <a:lnTo>
                    <a:pt x="108" y="28"/>
                  </a:lnTo>
                  <a:lnTo>
                    <a:pt x="102" y="40"/>
                  </a:lnTo>
                  <a:lnTo>
                    <a:pt x="100" y="48"/>
                  </a:lnTo>
                  <a:lnTo>
                    <a:pt x="98" y="56"/>
                  </a:lnTo>
                  <a:lnTo>
                    <a:pt x="100" y="62"/>
                  </a:lnTo>
                  <a:lnTo>
                    <a:pt x="102" y="68"/>
                  </a:lnTo>
                  <a:lnTo>
                    <a:pt x="108" y="74"/>
                  </a:lnTo>
                  <a:lnTo>
                    <a:pt x="112" y="78"/>
                  </a:lnTo>
                  <a:lnTo>
                    <a:pt x="124" y="86"/>
                  </a:lnTo>
                  <a:lnTo>
                    <a:pt x="132" y="92"/>
                  </a:lnTo>
                  <a:lnTo>
                    <a:pt x="136" y="96"/>
                  </a:lnTo>
                  <a:lnTo>
                    <a:pt x="136" y="102"/>
                  </a:lnTo>
                  <a:lnTo>
                    <a:pt x="138" y="112"/>
                  </a:lnTo>
                  <a:lnTo>
                    <a:pt x="142" y="116"/>
                  </a:lnTo>
                  <a:lnTo>
                    <a:pt x="148" y="122"/>
                  </a:lnTo>
                  <a:lnTo>
                    <a:pt x="152" y="126"/>
                  </a:lnTo>
                  <a:lnTo>
                    <a:pt x="154" y="132"/>
                  </a:lnTo>
                  <a:lnTo>
                    <a:pt x="152" y="134"/>
                  </a:lnTo>
                  <a:lnTo>
                    <a:pt x="148" y="132"/>
                  </a:lnTo>
                  <a:lnTo>
                    <a:pt x="142" y="132"/>
                  </a:lnTo>
                  <a:lnTo>
                    <a:pt x="138" y="132"/>
                  </a:lnTo>
                  <a:lnTo>
                    <a:pt x="134" y="136"/>
                  </a:lnTo>
                  <a:lnTo>
                    <a:pt x="130" y="142"/>
                  </a:lnTo>
                  <a:lnTo>
                    <a:pt x="126" y="150"/>
                  </a:lnTo>
                  <a:lnTo>
                    <a:pt x="98" y="150"/>
                  </a:lnTo>
                  <a:lnTo>
                    <a:pt x="80" y="140"/>
                  </a:lnTo>
                  <a:lnTo>
                    <a:pt x="80" y="130"/>
                  </a:lnTo>
                  <a:lnTo>
                    <a:pt x="74" y="128"/>
                  </a:lnTo>
                  <a:lnTo>
                    <a:pt x="70" y="126"/>
                  </a:lnTo>
                  <a:lnTo>
                    <a:pt x="68" y="122"/>
                  </a:lnTo>
                  <a:lnTo>
                    <a:pt x="64" y="120"/>
                  </a:lnTo>
                  <a:lnTo>
                    <a:pt x="8" y="96"/>
                  </a:lnTo>
                  <a:lnTo>
                    <a:pt x="0" y="74"/>
                  </a:lnTo>
                  <a:lnTo>
                    <a:pt x="30" y="56"/>
                  </a:lnTo>
                  <a:lnTo>
                    <a:pt x="30" y="48"/>
                  </a:lnTo>
                  <a:lnTo>
                    <a:pt x="30" y="42"/>
                  </a:lnTo>
                  <a:lnTo>
                    <a:pt x="32" y="36"/>
                  </a:lnTo>
                  <a:lnTo>
                    <a:pt x="34" y="30"/>
                  </a:lnTo>
                  <a:lnTo>
                    <a:pt x="32" y="28"/>
                  </a:lnTo>
                  <a:lnTo>
                    <a:pt x="30" y="24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8" y="16"/>
                  </a:lnTo>
                  <a:lnTo>
                    <a:pt x="44" y="6"/>
                  </a:lnTo>
                  <a:lnTo>
                    <a:pt x="44" y="2"/>
                  </a:lnTo>
                  <a:lnTo>
                    <a:pt x="48" y="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52" name="Freeform 212"/>
            <p:cNvSpPr>
              <a:spLocks/>
            </p:cNvSpPr>
            <p:nvPr/>
          </p:nvSpPr>
          <p:spPr bwMode="auto">
            <a:xfrm>
              <a:off x="5191314" y="3346394"/>
              <a:ext cx="407047" cy="183187"/>
            </a:xfrm>
            <a:custGeom>
              <a:avLst/>
              <a:gdLst>
                <a:gd name="T0" fmla="*/ 2147483647 w 278"/>
                <a:gd name="T1" fmla="*/ 2147483647 h 116"/>
                <a:gd name="T2" fmla="*/ 2147483647 w 278"/>
                <a:gd name="T3" fmla="*/ 2147483647 h 116"/>
                <a:gd name="T4" fmla="*/ 2147483647 w 278"/>
                <a:gd name="T5" fmla="*/ 2147483647 h 116"/>
                <a:gd name="T6" fmla="*/ 2147483647 w 278"/>
                <a:gd name="T7" fmla="*/ 2147483647 h 116"/>
                <a:gd name="T8" fmla="*/ 2147483647 w 278"/>
                <a:gd name="T9" fmla="*/ 2147483647 h 116"/>
                <a:gd name="T10" fmla="*/ 2147483647 w 278"/>
                <a:gd name="T11" fmla="*/ 2147483647 h 116"/>
                <a:gd name="T12" fmla="*/ 2147483647 w 278"/>
                <a:gd name="T13" fmla="*/ 2147483647 h 116"/>
                <a:gd name="T14" fmla="*/ 2147483647 w 278"/>
                <a:gd name="T15" fmla="*/ 2147483647 h 116"/>
                <a:gd name="T16" fmla="*/ 2147483647 w 278"/>
                <a:gd name="T17" fmla="*/ 2147483647 h 116"/>
                <a:gd name="T18" fmla="*/ 2147483647 w 278"/>
                <a:gd name="T19" fmla="*/ 2147483647 h 116"/>
                <a:gd name="T20" fmla="*/ 2147483647 w 278"/>
                <a:gd name="T21" fmla="*/ 2147483647 h 116"/>
                <a:gd name="T22" fmla="*/ 2147483647 w 278"/>
                <a:gd name="T23" fmla="*/ 2147483647 h 116"/>
                <a:gd name="T24" fmla="*/ 2147483647 w 278"/>
                <a:gd name="T25" fmla="*/ 2147483647 h 116"/>
                <a:gd name="T26" fmla="*/ 2147483647 w 278"/>
                <a:gd name="T27" fmla="*/ 2147483647 h 116"/>
                <a:gd name="T28" fmla="*/ 2147483647 w 278"/>
                <a:gd name="T29" fmla="*/ 2147483647 h 116"/>
                <a:gd name="T30" fmla="*/ 2147483647 w 278"/>
                <a:gd name="T31" fmla="*/ 2147483647 h 116"/>
                <a:gd name="T32" fmla="*/ 2147483647 w 278"/>
                <a:gd name="T33" fmla="*/ 2147483647 h 116"/>
                <a:gd name="T34" fmla="*/ 2147483647 w 278"/>
                <a:gd name="T35" fmla="*/ 2147483647 h 116"/>
                <a:gd name="T36" fmla="*/ 2147483647 w 278"/>
                <a:gd name="T37" fmla="*/ 2147483647 h 116"/>
                <a:gd name="T38" fmla="*/ 2147483647 w 278"/>
                <a:gd name="T39" fmla="*/ 2147483647 h 116"/>
                <a:gd name="T40" fmla="*/ 2147483647 w 278"/>
                <a:gd name="T41" fmla="*/ 2147483647 h 116"/>
                <a:gd name="T42" fmla="*/ 2147483647 w 278"/>
                <a:gd name="T43" fmla="*/ 2147483647 h 116"/>
                <a:gd name="T44" fmla="*/ 2147483647 w 278"/>
                <a:gd name="T45" fmla="*/ 0 h 116"/>
                <a:gd name="T46" fmla="*/ 2147483647 w 278"/>
                <a:gd name="T47" fmla="*/ 2147483647 h 116"/>
                <a:gd name="T48" fmla="*/ 2147483647 w 278"/>
                <a:gd name="T49" fmla="*/ 2147483647 h 116"/>
                <a:gd name="T50" fmla="*/ 2147483647 w 278"/>
                <a:gd name="T51" fmla="*/ 2147483647 h 116"/>
                <a:gd name="T52" fmla="*/ 2147483647 w 278"/>
                <a:gd name="T53" fmla="*/ 2147483647 h 116"/>
                <a:gd name="T54" fmla="*/ 2147483647 w 278"/>
                <a:gd name="T55" fmla="*/ 2147483647 h 116"/>
                <a:gd name="T56" fmla="*/ 2147483647 w 278"/>
                <a:gd name="T57" fmla="*/ 2147483647 h 116"/>
                <a:gd name="T58" fmla="*/ 2147483647 w 278"/>
                <a:gd name="T59" fmla="*/ 2147483647 h 116"/>
                <a:gd name="T60" fmla="*/ 2147483647 w 278"/>
                <a:gd name="T61" fmla="*/ 2147483647 h 116"/>
                <a:gd name="T62" fmla="*/ 0 w 278"/>
                <a:gd name="T63" fmla="*/ 2147483647 h 116"/>
                <a:gd name="T64" fmla="*/ 2147483647 w 278"/>
                <a:gd name="T65" fmla="*/ 2147483647 h 116"/>
                <a:gd name="T66" fmla="*/ 2147483647 w 278"/>
                <a:gd name="T67" fmla="*/ 2147483647 h 116"/>
                <a:gd name="T68" fmla="*/ 2147483647 w 278"/>
                <a:gd name="T69" fmla="*/ 2147483647 h 116"/>
                <a:gd name="T70" fmla="*/ 2147483647 w 278"/>
                <a:gd name="T71" fmla="*/ 2147483647 h 116"/>
                <a:gd name="T72" fmla="*/ 2147483647 w 278"/>
                <a:gd name="T73" fmla="*/ 2147483647 h 116"/>
                <a:gd name="T74" fmla="*/ 2147483647 w 278"/>
                <a:gd name="T75" fmla="*/ 2147483647 h 116"/>
                <a:gd name="T76" fmla="*/ 2147483647 w 278"/>
                <a:gd name="T77" fmla="*/ 2147483647 h 116"/>
                <a:gd name="T78" fmla="*/ 2147483647 w 278"/>
                <a:gd name="T79" fmla="*/ 2147483647 h 116"/>
                <a:gd name="T80" fmla="*/ 2147483647 w 278"/>
                <a:gd name="T81" fmla="*/ 2147483647 h 116"/>
                <a:gd name="T82" fmla="*/ 2147483647 w 278"/>
                <a:gd name="T83" fmla="*/ 2147483647 h 116"/>
                <a:gd name="T84" fmla="*/ 2147483647 w 278"/>
                <a:gd name="T85" fmla="*/ 2147483647 h 116"/>
                <a:gd name="T86" fmla="*/ 2147483647 w 278"/>
                <a:gd name="T87" fmla="*/ 2147483647 h 116"/>
                <a:gd name="T88" fmla="*/ 2147483647 w 278"/>
                <a:gd name="T89" fmla="*/ 2147483647 h 116"/>
                <a:gd name="T90" fmla="*/ 2147483647 w 278"/>
                <a:gd name="T91" fmla="*/ 2147483647 h 116"/>
                <a:gd name="T92" fmla="*/ 2147483647 w 278"/>
                <a:gd name="T93" fmla="*/ 2147483647 h 116"/>
                <a:gd name="T94" fmla="*/ 2147483647 w 278"/>
                <a:gd name="T95" fmla="*/ 2147483647 h 116"/>
                <a:gd name="T96" fmla="*/ 2147483647 w 278"/>
                <a:gd name="T97" fmla="*/ 2147483647 h 116"/>
                <a:gd name="T98" fmla="*/ 2147483647 w 278"/>
                <a:gd name="T99" fmla="*/ 2147483647 h 116"/>
                <a:gd name="T100" fmla="*/ 2147483647 w 278"/>
                <a:gd name="T101" fmla="*/ 2147483647 h 116"/>
                <a:gd name="T102" fmla="*/ 2147483647 w 278"/>
                <a:gd name="T103" fmla="*/ 2147483647 h 116"/>
                <a:gd name="T104" fmla="*/ 2147483647 w 278"/>
                <a:gd name="T105" fmla="*/ 2147483647 h 116"/>
                <a:gd name="T106" fmla="*/ 2147483647 w 278"/>
                <a:gd name="T107" fmla="*/ 2147483647 h 116"/>
                <a:gd name="T108" fmla="*/ 2147483647 w 278"/>
                <a:gd name="T109" fmla="*/ 2147483647 h 116"/>
                <a:gd name="T110" fmla="*/ 2147483647 w 278"/>
                <a:gd name="T111" fmla="*/ 2147483647 h 1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78"/>
                <a:gd name="T169" fmla="*/ 0 h 116"/>
                <a:gd name="T170" fmla="*/ 278 w 278"/>
                <a:gd name="T171" fmla="*/ 116 h 1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78" h="116">
                  <a:moveTo>
                    <a:pt x="166" y="114"/>
                  </a:moveTo>
                  <a:lnTo>
                    <a:pt x="166" y="96"/>
                  </a:lnTo>
                  <a:lnTo>
                    <a:pt x="170" y="96"/>
                  </a:lnTo>
                  <a:lnTo>
                    <a:pt x="170" y="100"/>
                  </a:lnTo>
                  <a:lnTo>
                    <a:pt x="174" y="100"/>
                  </a:lnTo>
                  <a:lnTo>
                    <a:pt x="182" y="102"/>
                  </a:lnTo>
                  <a:lnTo>
                    <a:pt x="188" y="100"/>
                  </a:lnTo>
                  <a:lnTo>
                    <a:pt x="194" y="98"/>
                  </a:lnTo>
                  <a:lnTo>
                    <a:pt x="198" y="100"/>
                  </a:lnTo>
                  <a:lnTo>
                    <a:pt x="204" y="102"/>
                  </a:lnTo>
                  <a:lnTo>
                    <a:pt x="210" y="102"/>
                  </a:lnTo>
                  <a:lnTo>
                    <a:pt x="214" y="100"/>
                  </a:lnTo>
                  <a:lnTo>
                    <a:pt x="220" y="96"/>
                  </a:lnTo>
                  <a:lnTo>
                    <a:pt x="224" y="94"/>
                  </a:lnTo>
                  <a:lnTo>
                    <a:pt x="226" y="94"/>
                  </a:lnTo>
                  <a:lnTo>
                    <a:pt x="232" y="96"/>
                  </a:lnTo>
                  <a:lnTo>
                    <a:pt x="244" y="94"/>
                  </a:lnTo>
                  <a:lnTo>
                    <a:pt x="252" y="92"/>
                  </a:lnTo>
                  <a:lnTo>
                    <a:pt x="256" y="92"/>
                  </a:lnTo>
                  <a:lnTo>
                    <a:pt x="270" y="92"/>
                  </a:lnTo>
                  <a:lnTo>
                    <a:pt x="274" y="90"/>
                  </a:lnTo>
                  <a:lnTo>
                    <a:pt x="278" y="90"/>
                  </a:lnTo>
                  <a:lnTo>
                    <a:pt x="276" y="80"/>
                  </a:lnTo>
                  <a:lnTo>
                    <a:pt x="274" y="70"/>
                  </a:lnTo>
                  <a:lnTo>
                    <a:pt x="272" y="62"/>
                  </a:lnTo>
                  <a:lnTo>
                    <a:pt x="270" y="52"/>
                  </a:lnTo>
                  <a:lnTo>
                    <a:pt x="272" y="52"/>
                  </a:lnTo>
                  <a:lnTo>
                    <a:pt x="274" y="44"/>
                  </a:lnTo>
                  <a:lnTo>
                    <a:pt x="274" y="40"/>
                  </a:lnTo>
                  <a:lnTo>
                    <a:pt x="268" y="36"/>
                  </a:lnTo>
                  <a:lnTo>
                    <a:pt x="260" y="36"/>
                  </a:lnTo>
                  <a:lnTo>
                    <a:pt x="260" y="32"/>
                  </a:lnTo>
                  <a:lnTo>
                    <a:pt x="260" y="28"/>
                  </a:lnTo>
                  <a:lnTo>
                    <a:pt x="258" y="20"/>
                  </a:lnTo>
                  <a:lnTo>
                    <a:pt x="256" y="14"/>
                  </a:lnTo>
                  <a:lnTo>
                    <a:pt x="252" y="10"/>
                  </a:lnTo>
                  <a:lnTo>
                    <a:pt x="242" y="8"/>
                  </a:lnTo>
                  <a:lnTo>
                    <a:pt x="226" y="10"/>
                  </a:lnTo>
                  <a:lnTo>
                    <a:pt x="210" y="12"/>
                  </a:lnTo>
                  <a:lnTo>
                    <a:pt x="194" y="16"/>
                  </a:lnTo>
                  <a:lnTo>
                    <a:pt x="176" y="18"/>
                  </a:lnTo>
                  <a:lnTo>
                    <a:pt x="170" y="18"/>
                  </a:lnTo>
                  <a:lnTo>
                    <a:pt x="162" y="14"/>
                  </a:lnTo>
                  <a:lnTo>
                    <a:pt x="148" y="10"/>
                  </a:lnTo>
                  <a:lnTo>
                    <a:pt x="134" y="2"/>
                  </a:lnTo>
                  <a:lnTo>
                    <a:pt x="124" y="0"/>
                  </a:lnTo>
                  <a:lnTo>
                    <a:pt x="114" y="0"/>
                  </a:lnTo>
                  <a:lnTo>
                    <a:pt x="102" y="2"/>
                  </a:lnTo>
                  <a:lnTo>
                    <a:pt x="92" y="6"/>
                  </a:lnTo>
                  <a:lnTo>
                    <a:pt x="84" y="12"/>
                  </a:lnTo>
                  <a:lnTo>
                    <a:pt x="76" y="14"/>
                  </a:lnTo>
                  <a:lnTo>
                    <a:pt x="64" y="14"/>
                  </a:lnTo>
                  <a:lnTo>
                    <a:pt x="60" y="14"/>
                  </a:lnTo>
                  <a:lnTo>
                    <a:pt x="60" y="12"/>
                  </a:lnTo>
                  <a:lnTo>
                    <a:pt x="52" y="12"/>
                  </a:lnTo>
                  <a:lnTo>
                    <a:pt x="46" y="12"/>
                  </a:lnTo>
                  <a:lnTo>
                    <a:pt x="34" y="12"/>
                  </a:lnTo>
                  <a:lnTo>
                    <a:pt x="34" y="14"/>
                  </a:lnTo>
                  <a:lnTo>
                    <a:pt x="38" y="18"/>
                  </a:lnTo>
                  <a:lnTo>
                    <a:pt x="44" y="24"/>
                  </a:lnTo>
                  <a:lnTo>
                    <a:pt x="32" y="26"/>
                  </a:lnTo>
                  <a:lnTo>
                    <a:pt x="12" y="28"/>
                  </a:lnTo>
                  <a:lnTo>
                    <a:pt x="6" y="34"/>
                  </a:lnTo>
                  <a:lnTo>
                    <a:pt x="0" y="40"/>
                  </a:lnTo>
                  <a:lnTo>
                    <a:pt x="2" y="40"/>
                  </a:lnTo>
                  <a:lnTo>
                    <a:pt x="4" y="42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10" y="50"/>
                  </a:lnTo>
                  <a:lnTo>
                    <a:pt x="14" y="54"/>
                  </a:lnTo>
                  <a:lnTo>
                    <a:pt x="12" y="58"/>
                  </a:lnTo>
                  <a:lnTo>
                    <a:pt x="10" y="60"/>
                  </a:lnTo>
                  <a:lnTo>
                    <a:pt x="10" y="66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22" y="76"/>
                  </a:lnTo>
                  <a:lnTo>
                    <a:pt x="30" y="84"/>
                  </a:lnTo>
                  <a:lnTo>
                    <a:pt x="30" y="86"/>
                  </a:lnTo>
                  <a:lnTo>
                    <a:pt x="32" y="90"/>
                  </a:lnTo>
                  <a:lnTo>
                    <a:pt x="46" y="96"/>
                  </a:lnTo>
                  <a:lnTo>
                    <a:pt x="60" y="100"/>
                  </a:lnTo>
                  <a:lnTo>
                    <a:pt x="76" y="104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76" y="94"/>
                  </a:lnTo>
                  <a:lnTo>
                    <a:pt x="74" y="94"/>
                  </a:lnTo>
                  <a:lnTo>
                    <a:pt x="78" y="94"/>
                  </a:lnTo>
                  <a:lnTo>
                    <a:pt x="82" y="92"/>
                  </a:lnTo>
                  <a:lnTo>
                    <a:pt x="88" y="92"/>
                  </a:lnTo>
                  <a:lnTo>
                    <a:pt x="90" y="94"/>
                  </a:lnTo>
                  <a:lnTo>
                    <a:pt x="98" y="98"/>
                  </a:lnTo>
                  <a:lnTo>
                    <a:pt x="104" y="106"/>
                  </a:lnTo>
                  <a:lnTo>
                    <a:pt x="108" y="108"/>
                  </a:lnTo>
                  <a:lnTo>
                    <a:pt x="114" y="108"/>
                  </a:lnTo>
                  <a:lnTo>
                    <a:pt x="116" y="108"/>
                  </a:lnTo>
                  <a:lnTo>
                    <a:pt x="120" y="106"/>
                  </a:lnTo>
                  <a:lnTo>
                    <a:pt x="126" y="98"/>
                  </a:lnTo>
                  <a:lnTo>
                    <a:pt x="132" y="94"/>
                  </a:lnTo>
                  <a:lnTo>
                    <a:pt x="134" y="92"/>
                  </a:lnTo>
                  <a:lnTo>
                    <a:pt x="138" y="92"/>
                  </a:lnTo>
                  <a:lnTo>
                    <a:pt x="142" y="92"/>
                  </a:lnTo>
                  <a:lnTo>
                    <a:pt x="142" y="94"/>
                  </a:lnTo>
                  <a:lnTo>
                    <a:pt x="146" y="94"/>
                  </a:lnTo>
                  <a:lnTo>
                    <a:pt x="148" y="96"/>
                  </a:lnTo>
                  <a:lnTo>
                    <a:pt x="152" y="94"/>
                  </a:lnTo>
                  <a:lnTo>
                    <a:pt x="154" y="94"/>
                  </a:lnTo>
                  <a:lnTo>
                    <a:pt x="164" y="94"/>
                  </a:lnTo>
                  <a:lnTo>
                    <a:pt x="162" y="96"/>
                  </a:lnTo>
                  <a:lnTo>
                    <a:pt x="160" y="98"/>
                  </a:lnTo>
                  <a:lnTo>
                    <a:pt x="156" y="98"/>
                  </a:lnTo>
                  <a:lnTo>
                    <a:pt x="158" y="108"/>
                  </a:lnTo>
                  <a:lnTo>
                    <a:pt x="162" y="116"/>
                  </a:lnTo>
                  <a:lnTo>
                    <a:pt x="166" y="11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53" name="Freeform 213"/>
            <p:cNvSpPr>
              <a:spLocks/>
            </p:cNvSpPr>
            <p:nvPr/>
          </p:nvSpPr>
          <p:spPr bwMode="auto">
            <a:xfrm>
              <a:off x="5788625" y="3809671"/>
              <a:ext cx="21909" cy="37169"/>
            </a:xfrm>
            <a:custGeom>
              <a:avLst/>
              <a:gdLst>
                <a:gd name="T0" fmla="*/ 0 w 16"/>
                <a:gd name="T1" fmla="*/ 2147483647 h 24"/>
                <a:gd name="T2" fmla="*/ 2147483647 w 16"/>
                <a:gd name="T3" fmla="*/ 2147483647 h 24"/>
                <a:gd name="T4" fmla="*/ 2147483647 w 16"/>
                <a:gd name="T5" fmla="*/ 2147483647 h 24"/>
                <a:gd name="T6" fmla="*/ 2147483647 w 16"/>
                <a:gd name="T7" fmla="*/ 0 h 24"/>
                <a:gd name="T8" fmla="*/ 2147483647 w 16"/>
                <a:gd name="T9" fmla="*/ 0 h 24"/>
                <a:gd name="T10" fmla="*/ 2147483647 w 16"/>
                <a:gd name="T11" fmla="*/ 2147483647 h 24"/>
                <a:gd name="T12" fmla="*/ 2147483647 w 16"/>
                <a:gd name="T13" fmla="*/ 2147483647 h 24"/>
                <a:gd name="T14" fmla="*/ 2147483647 w 16"/>
                <a:gd name="T15" fmla="*/ 2147483647 h 24"/>
                <a:gd name="T16" fmla="*/ 2147483647 w 16"/>
                <a:gd name="T17" fmla="*/ 2147483647 h 24"/>
                <a:gd name="T18" fmla="*/ 2147483647 w 16"/>
                <a:gd name="T19" fmla="*/ 2147483647 h 24"/>
                <a:gd name="T20" fmla="*/ 2147483647 w 16"/>
                <a:gd name="T21" fmla="*/ 2147483647 h 24"/>
                <a:gd name="T22" fmla="*/ 2147483647 w 16"/>
                <a:gd name="T23" fmla="*/ 2147483647 h 24"/>
                <a:gd name="T24" fmla="*/ 0 w 16"/>
                <a:gd name="T25" fmla="*/ 2147483647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"/>
                <a:gd name="T40" fmla="*/ 0 h 24"/>
                <a:gd name="T41" fmla="*/ 16 w 16"/>
                <a:gd name="T42" fmla="*/ 24 h 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" h="24">
                  <a:moveTo>
                    <a:pt x="0" y="12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2" y="0"/>
                  </a:lnTo>
                  <a:lnTo>
                    <a:pt x="10" y="0"/>
                  </a:lnTo>
                  <a:lnTo>
                    <a:pt x="12" y="6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0" y="20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54" name="Freeform 214"/>
            <p:cNvSpPr>
              <a:spLocks/>
            </p:cNvSpPr>
            <p:nvPr/>
          </p:nvSpPr>
          <p:spPr bwMode="auto">
            <a:xfrm>
              <a:off x="5828984" y="3836220"/>
              <a:ext cx="175272" cy="237612"/>
            </a:xfrm>
            <a:custGeom>
              <a:avLst/>
              <a:gdLst>
                <a:gd name="T0" fmla="*/ 2147483647 w 120"/>
                <a:gd name="T1" fmla="*/ 2147483647 h 150"/>
                <a:gd name="T2" fmla="*/ 2147483647 w 120"/>
                <a:gd name="T3" fmla="*/ 2147483647 h 150"/>
                <a:gd name="T4" fmla="*/ 2147483647 w 120"/>
                <a:gd name="T5" fmla="*/ 2147483647 h 150"/>
                <a:gd name="T6" fmla="*/ 2147483647 w 120"/>
                <a:gd name="T7" fmla="*/ 2147483647 h 150"/>
                <a:gd name="T8" fmla="*/ 2147483647 w 120"/>
                <a:gd name="T9" fmla="*/ 2147483647 h 150"/>
                <a:gd name="T10" fmla="*/ 2147483647 w 120"/>
                <a:gd name="T11" fmla="*/ 2147483647 h 150"/>
                <a:gd name="T12" fmla="*/ 2147483647 w 120"/>
                <a:gd name="T13" fmla="*/ 2147483647 h 150"/>
                <a:gd name="T14" fmla="*/ 2147483647 w 120"/>
                <a:gd name="T15" fmla="*/ 2147483647 h 150"/>
                <a:gd name="T16" fmla="*/ 2147483647 w 120"/>
                <a:gd name="T17" fmla="*/ 2147483647 h 150"/>
                <a:gd name="T18" fmla="*/ 2147483647 w 120"/>
                <a:gd name="T19" fmla="*/ 2147483647 h 150"/>
                <a:gd name="T20" fmla="*/ 2147483647 w 120"/>
                <a:gd name="T21" fmla="*/ 2147483647 h 150"/>
                <a:gd name="T22" fmla="*/ 2147483647 w 120"/>
                <a:gd name="T23" fmla="*/ 2147483647 h 150"/>
                <a:gd name="T24" fmla="*/ 2147483647 w 120"/>
                <a:gd name="T25" fmla="*/ 2147483647 h 150"/>
                <a:gd name="T26" fmla="*/ 2147483647 w 120"/>
                <a:gd name="T27" fmla="*/ 2147483647 h 150"/>
                <a:gd name="T28" fmla="*/ 2147483647 w 120"/>
                <a:gd name="T29" fmla="*/ 2147483647 h 150"/>
                <a:gd name="T30" fmla="*/ 2147483647 w 120"/>
                <a:gd name="T31" fmla="*/ 2147483647 h 150"/>
                <a:gd name="T32" fmla="*/ 2147483647 w 120"/>
                <a:gd name="T33" fmla="*/ 2147483647 h 150"/>
                <a:gd name="T34" fmla="*/ 2147483647 w 120"/>
                <a:gd name="T35" fmla="*/ 2147483647 h 150"/>
                <a:gd name="T36" fmla="*/ 2147483647 w 120"/>
                <a:gd name="T37" fmla="*/ 2147483647 h 150"/>
                <a:gd name="T38" fmla="*/ 2147483647 w 120"/>
                <a:gd name="T39" fmla="*/ 2147483647 h 150"/>
                <a:gd name="T40" fmla="*/ 2147483647 w 120"/>
                <a:gd name="T41" fmla="*/ 2147483647 h 150"/>
                <a:gd name="T42" fmla="*/ 2147483647 w 120"/>
                <a:gd name="T43" fmla="*/ 2147483647 h 150"/>
                <a:gd name="T44" fmla="*/ 2147483647 w 120"/>
                <a:gd name="T45" fmla="*/ 2147483647 h 150"/>
                <a:gd name="T46" fmla="*/ 2147483647 w 120"/>
                <a:gd name="T47" fmla="*/ 2147483647 h 150"/>
                <a:gd name="T48" fmla="*/ 2147483647 w 120"/>
                <a:gd name="T49" fmla="*/ 2147483647 h 150"/>
                <a:gd name="T50" fmla="*/ 2147483647 w 120"/>
                <a:gd name="T51" fmla="*/ 2147483647 h 150"/>
                <a:gd name="T52" fmla="*/ 2147483647 w 120"/>
                <a:gd name="T53" fmla="*/ 2147483647 h 150"/>
                <a:gd name="T54" fmla="*/ 2147483647 w 120"/>
                <a:gd name="T55" fmla="*/ 2147483647 h 150"/>
                <a:gd name="T56" fmla="*/ 2147483647 w 120"/>
                <a:gd name="T57" fmla="*/ 2147483647 h 150"/>
                <a:gd name="T58" fmla="*/ 2147483647 w 120"/>
                <a:gd name="T59" fmla="*/ 2147483647 h 150"/>
                <a:gd name="T60" fmla="*/ 2147483647 w 120"/>
                <a:gd name="T61" fmla="*/ 2147483647 h 150"/>
                <a:gd name="T62" fmla="*/ 2147483647 w 120"/>
                <a:gd name="T63" fmla="*/ 2147483647 h 150"/>
                <a:gd name="T64" fmla="*/ 2147483647 w 120"/>
                <a:gd name="T65" fmla="*/ 2147483647 h 150"/>
                <a:gd name="T66" fmla="*/ 0 w 120"/>
                <a:gd name="T67" fmla="*/ 2147483647 h 150"/>
                <a:gd name="T68" fmla="*/ 0 w 120"/>
                <a:gd name="T69" fmla="*/ 2147483647 h 150"/>
                <a:gd name="T70" fmla="*/ 2147483647 w 120"/>
                <a:gd name="T71" fmla="*/ 2147483647 h 150"/>
                <a:gd name="T72" fmla="*/ 2147483647 w 120"/>
                <a:gd name="T73" fmla="*/ 2147483647 h 150"/>
                <a:gd name="T74" fmla="*/ 2147483647 w 120"/>
                <a:gd name="T75" fmla="*/ 2147483647 h 150"/>
                <a:gd name="T76" fmla="*/ 2147483647 w 120"/>
                <a:gd name="T77" fmla="*/ 0 h 150"/>
                <a:gd name="T78" fmla="*/ 2147483647 w 120"/>
                <a:gd name="T79" fmla="*/ 2147483647 h 15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20"/>
                <a:gd name="T121" fmla="*/ 0 h 150"/>
                <a:gd name="T122" fmla="*/ 120 w 120"/>
                <a:gd name="T123" fmla="*/ 150 h 15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20" h="150">
                  <a:moveTo>
                    <a:pt x="66" y="4"/>
                  </a:moveTo>
                  <a:lnTo>
                    <a:pt x="72" y="12"/>
                  </a:lnTo>
                  <a:lnTo>
                    <a:pt x="76" y="22"/>
                  </a:lnTo>
                  <a:lnTo>
                    <a:pt x="82" y="26"/>
                  </a:lnTo>
                  <a:lnTo>
                    <a:pt x="88" y="28"/>
                  </a:lnTo>
                  <a:lnTo>
                    <a:pt x="102" y="30"/>
                  </a:lnTo>
                  <a:lnTo>
                    <a:pt x="110" y="34"/>
                  </a:lnTo>
                  <a:lnTo>
                    <a:pt x="116" y="38"/>
                  </a:lnTo>
                  <a:lnTo>
                    <a:pt x="118" y="42"/>
                  </a:lnTo>
                  <a:lnTo>
                    <a:pt x="120" y="50"/>
                  </a:lnTo>
                  <a:lnTo>
                    <a:pt x="118" y="58"/>
                  </a:lnTo>
                  <a:lnTo>
                    <a:pt x="116" y="64"/>
                  </a:lnTo>
                  <a:lnTo>
                    <a:pt x="104" y="76"/>
                  </a:lnTo>
                  <a:lnTo>
                    <a:pt x="98" y="82"/>
                  </a:lnTo>
                  <a:lnTo>
                    <a:pt x="94" y="86"/>
                  </a:lnTo>
                  <a:lnTo>
                    <a:pt x="92" y="90"/>
                  </a:lnTo>
                  <a:lnTo>
                    <a:pt x="92" y="98"/>
                  </a:lnTo>
                  <a:lnTo>
                    <a:pt x="92" y="110"/>
                  </a:lnTo>
                  <a:lnTo>
                    <a:pt x="84" y="112"/>
                  </a:lnTo>
                  <a:lnTo>
                    <a:pt x="78" y="110"/>
                  </a:lnTo>
                  <a:lnTo>
                    <a:pt x="78" y="120"/>
                  </a:lnTo>
                  <a:lnTo>
                    <a:pt x="78" y="122"/>
                  </a:lnTo>
                  <a:lnTo>
                    <a:pt x="78" y="126"/>
                  </a:lnTo>
                  <a:lnTo>
                    <a:pt x="72" y="128"/>
                  </a:lnTo>
                  <a:lnTo>
                    <a:pt x="66" y="130"/>
                  </a:lnTo>
                  <a:lnTo>
                    <a:pt x="64" y="132"/>
                  </a:lnTo>
                  <a:lnTo>
                    <a:pt x="62" y="136"/>
                  </a:lnTo>
                  <a:lnTo>
                    <a:pt x="58" y="140"/>
                  </a:lnTo>
                  <a:lnTo>
                    <a:pt x="56" y="144"/>
                  </a:lnTo>
                  <a:lnTo>
                    <a:pt x="44" y="146"/>
                  </a:lnTo>
                  <a:lnTo>
                    <a:pt x="36" y="148"/>
                  </a:lnTo>
                  <a:lnTo>
                    <a:pt x="30" y="148"/>
                  </a:lnTo>
                  <a:lnTo>
                    <a:pt x="20" y="150"/>
                  </a:lnTo>
                  <a:lnTo>
                    <a:pt x="0" y="126"/>
                  </a:lnTo>
                  <a:lnTo>
                    <a:pt x="0" y="118"/>
                  </a:lnTo>
                  <a:lnTo>
                    <a:pt x="50" y="74"/>
                  </a:lnTo>
                  <a:lnTo>
                    <a:pt x="50" y="40"/>
                  </a:lnTo>
                  <a:lnTo>
                    <a:pt x="42" y="34"/>
                  </a:lnTo>
                  <a:lnTo>
                    <a:pt x="66" y="0"/>
                  </a:lnTo>
                  <a:lnTo>
                    <a:pt x="66" y="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55" name="Freeform 215"/>
            <p:cNvSpPr>
              <a:spLocks/>
            </p:cNvSpPr>
            <p:nvPr/>
          </p:nvSpPr>
          <p:spPr bwMode="auto">
            <a:xfrm>
              <a:off x="5905089" y="3799051"/>
              <a:ext cx="13837" cy="27876"/>
            </a:xfrm>
            <a:custGeom>
              <a:avLst/>
              <a:gdLst>
                <a:gd name="T0" fmla="*/ 0 w 10"/>
                <a:gd name="T1" fmla="*/ 2147483647 h 18"/>
                <a:gd name="T2" fmla="*/ 2147483647 w 10"/>
                <a:gd name="T3" fmla="*/ 0 h 18"/>
                <a:gd name="T4" fmla="*/ 2147483647 w 10"/>
                <a:gd name="T5" fmla="*/ 2147483647 h 18"/>
                <a:gd name="T6" fmla="*/ 2147483647 w 10"/>
                <a:gd name="T7" fmla="*/ 2147483647 h 18"/>
                <a:gd name="T8" fmla="*/ 2147483647 w 10"/>
                <a:gd name="T9" fmla="*/ 2147483647 h 18"/>
                <a:gd name="T10" fmla="*/ 2147483647 w 10"/>
                <a:gd name="T11" fmla="*/ 2147483647 h 18"/>
                <a:gd name="T12" fmla="*/ 2147483647 w 10"/>
                <a:gd name="T13" fmla="*/ 2147483647 h 18"/>
                <a:gd name="T14" fmla="*/ 0 w 10"/>
                <a:gd name="T15" fmla="*/ 2147483647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18"/>
                <a:gd name="T26" fmla="*/ 10 w 10"/>
                <a:gd name="T27" fmla="*/ 18 h 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18">
                  <a:moveTo>
                    <a:pt x="0" y="8"/>
                  </a:moveTo>
                  <a:lnTo>
                    <a:pt x="6" y="0"/>
                  </a:lnTo>
                  <a:lnTo>
                    <a:pt x="10" y="6"/>
                  </a:lnTo>
                  <a:lnTo>
                    <a:pt x="10" y="14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2" y="12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56" name="Freeform 216"/>
            <p:cNvSpPr>
              <a:spLocks/>
            </p:cNvSpPr>
            <p:nvPr/>
          </p:nvSpPr>
          <p:spPr bwMode="auto">
            <a:xfrm>
              <a:off x="5794390" y="3812326"/>
              <a:ext cx="130301" cy="76991"/>
            </a:xfrm>
            <a:custGeom>
              <a:avLst/>
              <a:gdLst>
                <a:gd name="T0" fmla="*/ 2147483647 w 90"/>
                <a:gd name="T1" fmla="*/ 2147483647 h 50"/>
                <a:gd name="T2" fmla="*/ 2147483647 w 90"/>
                <a:gd name="T3" fmla="*/ 2147483647 h 50"/>
                <a:gd name="T4" fmla="*/ 2147483647 w 90"/>
                <a:gd name="T5" fmla="*/ 2147483647 h 50"/>
                <a:gd name="T6" fmla="*/ 2147483647 w 90"/>
                <a:gd name="T7" fmla="*/ 2147483647 h 50"/>
                <a:gd name="T8" fmla="*/ 2147483647 w 90"/>
                <a:gd name="T9" fmla="*/ 2147483647 h 50"/>
                <a:gd name="T10" fmla="*/ 2147483647 w 90"/>
                <a:gd name="T11" fmla="*/ 2147483647 h 50"/>
                <a:gd name="T12" fmla="*/ 2147483647 w 90"/>
                <a:gd name="T13" fmla="*/ 0 h 50"/>
                <a:gd name="T14" fmla="*/ 2147483647 w 90"/>
                <a:gd name="T15" fmla="*/ 2147483647 h 50"/>
                <a:gd name="T16" fmla="*/ 2147483647 w 90"/>
                <a:gd name="T17" fmla="*/ 2147483647 h 50"/>
                <a:gd name="T18" fmla="*/ 2147483647 w 90"/>
                <a:gd name="T19" fmla="*/ 2147483647 h 50"/>
                <a:gd name="T20" fmla="*/ 2147483647 w 90"/>
                <a:gd name="T21" fmla="*/ 2147483647 h 50"/>
                <a:gd name="T22" fmla="*/ 2147483647 w 90"/>
                <a:gd name="T23" fmla="*/ 2147483647 h 50"/>
                <a:gd name="T24" fmla="*/ 2147483647 w 90"/>
                <a:gd name="T25" fmla="*/ 2147483647 h 50"/>
                <a:gd name="T26" fmla="*/ 2147483647 w 90"/>
                <a:gd name="T27" fmla="*/ 2147483647 h 50"/>
                <a:gd name="T28" fmla="*/ 2147483647 w 90"/>
                <a:gd name="T29" fmla="*/ 2147483647 h 50"/>
                <a:gd name="T30" fmla="*/ 2147483647 w 90"/>
                <a:gd name="T31" fmla="*/ 2147483647 h 50"/>
                <a:gd name="T32" fmla="*/ 0 w 90"/>
                <a:gd name="T33" fmla="*/ 2147483647 h 50"/>
                <a:gd name="T34" fmla="*/ 2147483647 w 90"/>
                <a:gd name="T35" fmla="*/ 2147483647 h 50"/>
                <a:gd name="T36" fmla="*/ 2147483647 w 90"/>
                <a:gd name="T37" fmla="*/ 2147483647 h 50"/>
                <a:gd name="T38" fmla="*/ 2147483647 w 90"/>
                <a:gd name="T39" fmla="*/ 2147483647 h 50"/>
                <a:gd name="T40" fmla="*/ 2147483647 w 90"/>
                <a:gd name="T41" fmla="*/ 2147483647 h 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0"/>
                <a:gd name="T64" fmla="*/ 0 h 50"/>
                <a:gd name="T65" fmla="*/ 90 w 90"/>
                <a:gd name="T66" fmla="*/ 50 h 5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0" h="50">
                  <a:moveTo>
                    <a:pt x="66" y="50"/>
                  </a:moveTo>
                  <a:lnTo>
                    <a:pt x="90" y="16"/>
                  </a:lnTo>
                  <a:lnTo>
                    <a:pt x="86" y="6"/>
                  </a:lnTo>
                  <a:lnTo>
                    <a:pt x="82" y="10"/>
                  </a:lnTo>
                  <a:lnTo>
                    <a:pt x="80" y="8"/>
                  </a:lnTo>
                  <a:lnTo>
                    <a:pt x="78" y="4"/>
                  </a:lnTo>
                  <a:lnTo>
                    <a:pt x="76" y="0"/>
                  </a:lnTo>
                  <a:lnTo>
                    <a:pt x="66" y="12"/>
                  </a:lnTo>
                  <a:lnTo>
                    <a:pt x="58" y="22"/>
                  </a:lnTo>
                  <a:lnTo>
                    <a:pt x="52" y="28"/>
                  </a:lnTo>
                  <a:lnTo>
                    <a:pt x="44" y="30"/>
                  </a:lnTo>
                  <a:lnTo>
                    <a:pt x="36" y="34"/>
                  </a:lnTo>
                  <a:lnTo>
                    <a:pt x="26" y="34"/>
                  </a:lnTo>
                  <a:lnTo>
                    <a:pt x="20" y="34"/>
                  </a:lnTo>
                  <a:lnTo>
                    <a:pt x="12" y="30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10" y="36"/>
                  </a:lnTo>
                  <a:lnTo>
                    <a:pt x="22" y="40"/>
                  </a:lnTo>
                  <a:lnTo>
                    <a:pt x="22" y="48"/>
                  </a:lnTo>
                  <a:lnTo>
                    <a:pt x="66" y="5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57" name="Freeform 217"/>
            <p:cNvSpPr>
              <a:spLocks/>
            </p:cNvSpPr>
            <p:nvPr/>
          </p:nvSpPr>
          <p:spPr bwMode="auto">
            <a:xfrm>
              <a:off x="5619118" y="4023389"/>
              <a:ext cx="239846" cy="167258"/>
            </a:xfrm>
            <a:custGeom>
              <a:avLst/>
              <a:gdLst>
                <a:gd name="T0" fmla="*/ 2147483647 w 164"/>
                <a:gd name="T1" fmla="*/ 2147483647 h 106"/>
                <a:gd name="T2" fmla="*/ 2147483647 w 164"/>
                <a:gd name="T3" fmla="*/ 2147483647 h 106"/>
                <a:gd name="T4" fmla="*/ 2147483647 w 164"/>
                <a:gd name="T5" fmla="*/ 0 h 106"/>
                <a:gd name="T6" fmla="*/ 2147483647 w 164"/>
                <a:gd name="T7" fmla="*/ 2147483647 h 106"/>
                <a:gd name="T8" fmla="*/ 2147483647 w 164"/>
                <a:gd name="T9" fmla="*/ 2147483647 h 106"/>
                <a:gd name="T10" fmla="*/ 2147483647 w 164"/>
                <a:gd name="T11" fmla="*/ 2147483647 h 106"/>
                <a:gd name="T12" fmla="*/ 2147483647 w 164"/>
                <a:gd name="T13" fmla="*/ 2147483647 h 106"/>
                <a:gd name="T14" fmla="*/ 2147483647 w 164"/>
                <a:gd name="T15" fmla="*/ 2147483647 h 106"/>
                <a:gd name="T16" fmla="*/ 2147483647 w 164"/>
                <a:gd name="T17" fmla="*/ 2147483647 h 106"/>
                <a:gd name="T18" fmla="*/ 2147483647 w 164"/>
                <a:gd name="T19" fmla="*/ 2147483647 h 106"/>
                <a:gd name="T20" fmla="*/ 2147483647 w 164"/>
                <a:gd name="T21" fmla="*/ 2147483647 h 106"/>
                <a:gd name="T22" fmla="*/ 2147483647 w 164"/>
                <a:gd name="T23" fmla="*/ 2147483647 h 106"/>
                <a:gd name="T24" fmla="*/ 2147483647 w 164"/>
                <a:gd name="T25" fmla="*/ 2147483647 h 106"/>
                <a:gd name="T26" fmla="*/ 2147483647 w 164"/>
                <a:gd name="T27" fmla="*/ 2147483647 h 106"/>
                <a:gd name="T28" fmla="*/ 2147483647 w 164"/>
                <a:gd name="T29" fmla="*/ 2147483647 h 106"/>
                <a:gd name="T30" fmla="*/ 2147483647 w 164"/>
                <a:gd name="T31" fmla="*/ 2147483647 h 106"/>
                <a:gd name="T32" fmla="*/ 0 w 164"/>
                <a:gd name="T33" fmla="*/ 2147483647 h 106"/>
                <a:gd name="T34" fmla="*/ 2147483647 w 164"/>
                <a:gd name="T35" fmla="*/ 2147483647 h 106"/>
                <a:gd name="T36" fmla="*/ 2147483647 w 164"/>
                <a:gd name="T37" fmla="*/ 2147483647 h 106"/>
                <a:gd name="T38" fmla="*/ 2147483647 w 164"/>
                <a:gd name="T39" fmla="*/ 2147483647 h 106"/>
                <a:gd name="T40" fmla="*/ 2147483647 w 164"/>
                <a:gd name="T41" fmla="*/ 2147483647 h 106"/>
                <a:gd name="T42" fmla="*/ 2147483647 w 164"/>
                <a:gd name="T43" fmla="*/ 2147483647 h 106"/>
                <a:gd name="T44" fmla="*/ 2147483647 w 164"/>
                <a:gd name="T45" fmla="*/ 2147483647 h 106"/>
                <a:gd name="T46" fmla="*/ 2147483647 w 164"/>
                <a:gd name="T47" fmla="*/ 2147483647 h 106"/>
                <a:gd name="T48" fmla="*/ 2147483647 w 164"/>
                <a:gd name="T49" fmla="*/ 2147483647 h 106"/>
                <a:gd name="T50" fmla="*/ 2147483647 w 164"/>
                <a:gd name="T51" fmla="*/ 2147483647 h 106"/>
                <a:gd name="T52" fmla="*/ 2147483647 w 164"/>
                <a:gd name="T53" fmla="*/ 2147483647 h 106"/>
                <a:gd name="T54" fmla="*/ 2147483647 w 164"/>
                <a:gd name="T55" fmla="*/ 2147483647 h 106"/>
                <a:gd name="T56" fmla="*/ 2147483647 w 164"/>
                <a:gd name="T57" fmla="*/ 2147483647 h 106"/>
                <a:gd name="T58" fmla="*/ 2147483647 w 164"/>
                <a:gd name="T59" fmla="*/ 2147483647 h 106"/>
                <a:gd name="T60" fmla="*/ 2147483647 w 164"/>
                <a:gd name="T61" fmla="*/ 2147483647 h 106"/>
                <a:gd name="T62" fmla="*/ 2147483647 w 164"/>
                <a:gd name="T63" fmla="*/ 2147483647 h 106"/>
                <a:gd name="T64" fmla="*/ 2147483647 w 164"/>
                <a:gd name="T65" fmla="*/ 2147483647 h 106"/>
                <a:gd name="T66" fmla="*/ 2147483647 w 164"/>
                <a:gd name="T67" fmla="*/ 2147483647 h 106"/>
                <a:gd name="T68" fmla="*/ 2147483647 w 164"/>
                <a:gd name="T69" fmla="*/ 2147483647 h 106"/>
                <a:gd name="T70" fmla="*/ 2147483647 w 164"/>
                <a:gd name="T71" fmla="*/ 2147483647 h 106"/>
                <a:gd name="T72" fmla="*/ 2147483647 w 164"/>
                <a:gd name="T73" fmla="*/ 2147483647 h 106"/>
                <a:gd name="T74" fmla="*/ 2147483647 w 164"/>
                <a:gd name="T75" fmla="*/ 2147483647 h 106"/>
                <a:gd name="T76" fmla="*/ 2147483647 w 164"/>
                <a:gd name="T77" fmla="*/ 2147483647 h 106"/>
                <a:gd name="T78" fmla="*/ 2147483647 w 164"/>
                <a:gd name="T79" fmla="*/ 2147483647 h 106"/>
                <a:gd name="T80" fmla="*/ 2147483647 w 164"/>
                <a:gd name="T81" fmla="*/ 2147483647 h 10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64"/>
                <a:gd name="T124" fmla="*/ 0 h 106"/>
                <a:gd name="T125" fmla="*/ 164 w 164"/>
                <a:gd name="T126" fmla="*/ 106 h 10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64" h="106">
                  <a:moveTo>
                    <a:pt x="164" y="32"/>
                  </a:moveTo>
                  <a:lnTo>
                    <a:pt x="144" y="8"/>
                  </a:lnTo>
                  <a:lnTo>
                    <a:pt x="144" y="0"/>
                  </a:lnTo>
                  <a:lnTo>
                    <a:pt x="96" y="12"/>
                  </a:lnTo>
                  <a:lnTo>
                    <a:pt x="52" y="56"/>
                  </a:lnTo>
                  <a:lnTo>
                    <a:pt x="50" y="34"/>
                  </a:lnTo>
                  <a:lnTo>
                    <a:pt x="30" y="28"/>
                  </a:lnTo>
                  <a:lnTo>
                    <a:pt x="26" y="26"/>
                  </a:lnTo>
                  <a:lnTo>
                    <a:pt x="24" y="28"/>
                  </a:lnTo>
                  <a:lnTo>
                    <a:pt x="18" y="26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0" y="28"/>
                  </a:lnTo>
                  <a:lnTo>
                    <a:pt x="8" y="34"/>
                  </a:lnTo>
                  <a:lnTo>
                    <a:pt x="6" y="38"/>
                  </a:lnTo>
                  <a:lnTo>
                    <a:pt x="4" y="46"/>
                  </a:lnTo>
                  <a:lnTo>
                    <a:pt x="0" y="54"/>
                  </a:lnTo>
                  <a:lnTo>
                    <a:pt x="10" y="78"/>
                  </a:lnTo>
                  <a:lnTo>
                    <a:pt x="14" y="92"/>
                  </a:lnTo>
                  <a:lnTo>
                    <a:pt x="14" y="106"/>
                  </a:lnTo>
                  <a:lnTo>
                    <a:pt x="20" y="106"/>
                  </a:lnTo>
                  <a:lnTo>
                    <a:pt x="30" y="106"/>
                  </a:lnTo>
                  <a:lnTo>
                    <a:pt x="40" y="102"/>
                  </a:lnTo>
                  <a:lnTo>
                    <a:pt x="44" y="98"/>
                  </a:lnTo>
                  <a:lnTo>
                    <a:pt x="52" y="94"/>
                  </a:lnTo>
                  <a:lnTo>
                    <a:pt x="66" y="90"/>
                  </a:lnTo>
                  <a:lnTo>
                    <a:pt x="76" y="88"/>
                  </a:lnTo>
                  <a:lnTo>
                    <a:pt x="86" y="84"/>
                  </a:lnTo>
                  <a:lnTo>
                    <a:pt x="96" y="82"/>
                  </a:lnTo>
                  <a:lnTo>
                    <a:pt x="100" y="78"/>
                  </a:lnTo>
                  <a:lnTo>
                    <a:pt x="104" y="76"/>
                  </a:lnTo>
                  <a:lnTo>
                    <a:pt x="106" y="70"/>
                  </a:lnTo>
                  <a:lnTo>
                    <a:pt x="112" y="68"/>
                  </a:lnTo>
                  <a:lnTo>
                    <a:pt x="130" y="64"/>
                  </a:lnTo>
                  <a:lnTo>
                    <a:pt x="140" y="60"/>
                  </a:lnTo>
                  <a:lnTo>
                    <a:pt x="150" y="54"/>
                  </a:lnTo>
                  <a:lnTo>
                    <a:pt x="152" y="50"/>
                  </a:lnTo>
                  <a:lnTo>
                    <a:pt x="154" y="44"/>
                  </a:lnTo>
                  <a:lnTo>
                    <a:pt x="158" y="36"/>
                  </a:lnTo>
                  <a:lnTo>
                    <a:pt x="160" y="34"/>
                  </a:lnTo>
                  <a:lnTo>
                    <a:pt x="164" y="3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58" name="Freeform 218"/>
            <p:cNvSpPr>
              <a:spLocks/>
            </p:cNvSpPr>
            <p:nvPr/>
          </p:nvSpPr>
          <p:spPr bwMode="auto">
            <a:xfrm>
              <a:off x="5679080" y="3696838"/>
              <a:ext cx="61115" cy="43805"/>
            </a:xfrm>
            <a:custGeom>
              <a:avLst/>
              <a:gdLst>
                <a:gd name="T0" fmla="*/ 2147483647 w 42"/>
                <a:gd name="T1" fmla="*/ 2147483647 h 28"/>
                <a:gd name="T2" fmla="*/ 2147483647 w 42"/>
                <a:gd name="T3" fmla="*/ 2147483647 h 28"/>
                <a:gd name="T4" fmla="*/ 2147483647 w 42"/>
                <a:gd name="T5" fmla="*/ 2147483647 h 28"/>
                <a:gd name="T6" fmla="*/ 2147483647 w 42"/>
                <a:gd name="T7" fmla="*/ 2147483647 h 28"/>
                <a:gd name="T8" fmla="*/ 0 w 42"/>
                <a:gd name="T9" fmla="*/ 2147483647 h 28"/>
                <a:gd name="T10" fmla="*/ 2147483647 w 42"/>
                <a:gd name="T11" fmla="*/ 2147483647 h 28"/>
                <a:gd name="T12" fmla="*/ 2147483647 w 42"/>
                <a:gd name="T13" fmla="*/ 2147483647 h 28"/>
                <a:gd name="T14" fmla="*/ 2147483647 w 42"/>
                <a:gd name="T15" fmla="*/ 0 h 28"/>
                <a:gd name="T16" fmla="*/ 2147483647 w 42"/>
                <a:gd name="T17" fmla="*/ 0 h 28"/>
                <a:gd name="T18" fmla="*/ 2147483647 w 42"/>
                <a:gd name="T19" fmla="*/ 0 h 28"/>
                <a:gd name="T20" fmla="*/ 2147483647 w 42"/>
                <a:gd name="T21" fmla="*/ 2147483647 h 28"/>
                <a:gd name="T22" fmla="*/ 2147483647 w 42"/>
                <a:gd name="T23" fmla="*/ 0 h 28"/>
                <a:gd name="T24" fmla="*/ 2147483647 w 42"/>
                <a:gd name="T25" fmla="*/ 2147483647 h 28"/>
                <a:gd name="T26" fmla="*/ 2147483647 w 42"/>
                <a:gd name="T27" fmla="*/ 2147483647 h 28"/>
                <a:gd name="T28" fmla="*/ 2147483647 w 42"/>
                <a:gd name="T29" fmla="*/ 2147483647 h 28"/>
                <a:gd name="T30" fmla="*/ 2147483647 w 42"/>
                <a:gd name="T31" fmla="*/ 2147483647 h 28"/>
                <a:gd name="T32" fmla="*/ 2147483647 w 42"/>
                <a:gd name="T33" fmla="*/ 2147483647 h 28"/>
                <a:gd name="T34" fmla="*/ 2147483647 w 42"/>
                <a:gd name="T35" fmla="*/ 2147483647 h 28"/>
                <a:gd name="T36" fmla="*/ 2147483647 w 42"/>
                <a:gd name="T37" fmla="*/ 2147483647 h 28"/>
                <a:gd name="T38" fmla="*/ 2147483647 w 42"/>
                <a:gd name="T39" fmla="*/ 2147483647 h 2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2"/>
                <a:gd name="T61" fmla="*/ 0 h 28"/>
                <a:gd name="T62" fmla="*/ 42 w 42"/>
                <a:gd name="T63" fmla="*/ 28 h 2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2" h="28">
                  <a:moveTo>
                    <a:pt x="42" y="28"/>
                  </a:moveTo>
                  <a:lnTo>
                    <a:pt x="24" y="28"/>
                  </a:lnTo>
                  <a:lnTo>
                    <a:pt x="20" y="24"/>
                  </a:lnTo>
                  <a:lnTo>
                    <a:pt x="16" y="22"/>
                  </a:lnTo>
                  <a:lnTo>
                    <a:pt x="0" y="18"/>
                  </a:lnTo>
                  <a:lnTo>
                    <a:pt x="4" y="10"/>
                  </a:lnTo>
                  <a:lnTo>
                    <a:pt x="8" y="4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26" y="10"/>
                  </a:lnTo>
                  <a:lnTo>
                    <a:pt x="28" y="14"/>
                  </a:lnTo>
                  <a:lnTo>
                    <a:pt x="38" y="20"/>
                  </a:lnTo>
                  <a:lnTo>
                    <a:pt x="40" y="24"/>
                  </a:lnTo>
                  <a:lnTo>
                    <a:pt x="42" y="26"/>
                  </a:lnTo>
                  <a:lnTo>
                    <a:pt x="42" y="2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59" name="Freeform 219"/>
            <p:cNvSpPr>
              <a:spLocks/>
            </p:cNvSpPr>
            <p:nvPr/>
          </p:nvSpPr>
          <p:spPr bwMode="auto">
            <a:xfrm>
              <a:off x="5586831" y="3410111"/>
              <a:ext cx="485460" cy="418144"/>
            </a:xfrm>
            <a:custGeom>
              <a:avLst/>
              <a:gdLst>
                <a:gd name="T0" fmla="*/ 2147483647 w 332"/>
                <a:gd name="T1" fmla="*/ 2147483647 h 266"/>
                <a:gd name="T2" fmla="*/ 2147483647 w 332"/>
                <a:gd name="T3" fmla="*/ 2147483647 h 266"/>
                <a:gd name="T4" fmla="*/ 2147483647 w 332"/>
                <a:gd name="T5" fmla="*/ 2147483647 h 266"/>
                <a:gd name="T6" fmla="*/ 2147483647 w 332"/>
                <a:gd name="T7" fmla="*/ 2147483647 h 266"/>
                <a:gd name="T8" fmla="*/ 2147483647 w 332"/>
                <a:gd name="T9" fmla="*/ 2147483647 h 266"/>
                <a:gd name="T10" fmla="*/ 2147483647 w 332"/>
                <a:gd name="T11" fmla="*/ 2147483647 h 266"/>
                <a:gd name="T12" fmla="*/ 2147483647 w 332"/>
                <a:gd name="T13" fmla="*/ 2147483647 h 266"/>
                <a:gd name="T14" fmla="*/ 2147483647 w 332"/>
                <a:gd name="T15" fmla="*/ 2147483647 h 266"/>
                <a:gd name="T16" fmla="*/ 2147483647 w 332"/>
                <a:gd name="T17" fmla="*/ 2147483647 h 266"/>
                <a:gd name="T18" fmla="*/ 2147483647 w 332"/>
                <a:gd name="T19" fmla="*/ 2147483647 h 266"/>
                <a:gd name="T20" fmla="*/ 2147483647 w 332"/>
                <a:gd name="T21" fmla="*/ 2147483647 h 266"/>
                <a:gd name="T22" fmla="*/ 2147483647 w 332"/>
                <a:gd name="T23" fmla="*/ 2147483647 h 266"/>
                <a:gd name="T24" fmla="*/ 2147483647 w 332"/>
                <a:gd name="T25" fmla="*/ 2147483647 h 266"/>
                <a:gd name="T26" fmla="*/ 2147483647 w 332"/>
                <a:gd name="T27" fmla="*/ 2147483647 h 266"/>
                <a:gd name="T28" fmla="*/ 2147483647 w 332"/>
                <a:gd name="T29" fmla="*/ 2147483647 h 266"/>
                <a:gd name="T30" fmla="*/ 2147483647 w 332"/>
                <a:gd name="T31" fmla="*/ 2147483647 h 266"/>
                <a:gd name="T32" fmla="*/ 2147483647 w 332"/>
                <a:gd name="T33" fmla="*/ 2147483647 h 266"/>
                <a:gd name="T34" fmla="*/ 2147483647 w 332"/>
                <a:gd name="T35" fmla="*/ 2147483647 h 266"/>
                <a:gd name="T36" fmla="*/ 2147483647 w 332"/>
                <a:gd name="T37" fmla="*/ 2147483647 h 266"/>
                <a:gd name="T38" fmla="*/ 2147483647 w 332"/>
                <a:gd name="T39" fmla="*/ 2147483647 h 266"/>
                <a:gd name="T40" fmla="*/ 2147483647 w 332"/>
                <a:gd name="T41" fmla="*/ 2147483647 h 266"/>
                <a:gd name="T42" fmla="*/ 2147483647 w 332"/>
                <a:gd name="T43" fmla="*/ 2147483647 h 266"/>
                <a:gd name="T44" fmla="*/ 2147483647 w 332"/>
                <a:gd name="T45" fmla="*/ 2147483647 h 266"/>
                <a:gd name="T46" fmla="*/ 2147483647 w 332"/>
                <a:gd name="T47" fmla="*/ 2147483647 h 266"/>
                <a:gd name="T48" fmla="*/ 2147483647 w 332"/>
                <a:gd name="T49" fmla="*/ 2147483647 h 266"/>
                <a:gd name="T50" fmla="*/ 2147483647 w 332"/>
                <a:gd name="T51" fmla="*/ 2147483647 h 266"/>
                <a:gd name="T52" fmla="*/ 2147483647 w 332"/>
                <a:gd name="T53" fmla="*/ 2147483647 h 266"/>
                <a:gd name="T54" fmla="*/ 2147483647 w 332"/>
                <a:gd name="T55" fmla="*/ 2147483647 h 266"/>
                <a:gd name="T56" fmla="*/ 2147483647 w 332"/>
                <a:gd name="T57" fmla="*/ 2147483647 h 266"/>
                <a:gd name="T58" fmla="*/ 2147483647 w 332"/>
                <a:gd name="T59" fmla="*/ 2147483647 h 266"/>
                <a:gd name="T60" fmla="*/ 2147483647 w 332"/>
                <a:gd name="T61" fmla="*/ 2147483647 h 266"/>
                <a:gd name="T62" fmla="*/ 2147483647 w 332"/>
                <a:gd name="T63" fmla="*/ 2147483647 h 266"/>
                <a:gd name="T64" fmla="*/ 2147483647 w 332"/>
                <a:gd name="T65" fmla="*/ 0 h 266"/>
                <a:gd name="T66" fmla="*/ 0 w 332"/>
                <a:gd name="T67" fmla="*/ 2147483647 h 266"/>
                <a:gd name="T68" fmla="*/ 2147483647 w 332"/>
                <a:gd name="T69" fmla="*/ 2147483647 h 266"/>
                <a:gd name="T70" fmla="*/ 2147483647 w 332"/>
                <a:gd name="T71" fmla="*/ 2147483647 h 266"/>
                <a:gd name="T72" fmla="*/ 2147483647 w 332"/>
                <a:gd name="T73" fmla="*/ 2147483647 h 266"/>
                <a:gd name="T74" fmla="*/ 2147483647 w 332"/>
                <a:gd name="T75" fmla="*/ 2147483647 h 266"/>
                <a:gd name="T76" fmla="*/ 2147483647 w 332"/>
                <a:gd name="T77" fmla="*/ 2147483647 h 266"/>
                <a:gd name="T78" fmla="*/ 2147483647 w 332"/>
                <a:gd name="T79" fmla="*/ 2147483647 h 266"/>
                <a:gd name="T80" fmla="*/ 2147483647 w 332"/>
                <a:gd name="T81" fmla="*/ 2147483647 h 266"/>
                <a:gd name="T82" fmla="*/ 2147483647 w 332"/>
                <a:gd name="T83" fmla="*/ 2147483647 h 2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2"/>
                <a:gd name="T127" fmla="*/ 0 h 266"/>
                <a:gd name="T128" fmla="*/ 332 w 332"/>
                <a:gd name="T129" fmla="*/ 266 h 2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2" h="266">
                  <a:moveTo>
                    <a:pt x="94" y="184"/>
                  </a:moveTo>
                  <a:lnTo>
                    <a:pt x="98" y="180"/>
                  </a:lnTo>
                  <a:lnTo>
                    <a:pt x="100" y="172"/>
                  </a:lnTo>
                  <a:lnTo>
                    <a:pt x="112" y="180"/>
                  </a:lnTo>
                  <a:lnTo>
                    <a:pt x="122" y="190"/>
                  </a:lnTo>
                  <a:lnTo>
                    <a:pt x="144" y="212"/>
                  </a:lnTo>
                  <a:lnTo>
                    <a:pt x="154" y="222"/>
                  </a:lnTo>
                  <a:lnTo>
                    <a:pt x="166" y="230"/>
                  </a:lnTo>
                  <a:lnTo>
                    <a:pt x="180" y="238"/>
                  </a:lnTo>
                  <a:lnTo>
                    <a:pt x="188" y="238"/>
                  </a:lnTo>
                  <a:lnTo>
                    <a:pt x="198" y="240"/>
                  </a:lnTo>
                  <a:lnTo>
                    <a:pt x="206" y="238"/>
                  </a:lnTo>
                  <a:lnTo>
                    <a:pt x="214" y="234"/>
                  </a:lnTo>
                  <a:lnTo>
                    <a:pt x="222" y="230"/>
                  </a:lnTo>
                  <a:lnTo>
                    <a:pt x="228" y="228"/>
                  </a:lnTo>
                  <a:lnTo>
                    <a:pt x="234" y="228"/>
                  </a:lnTo>
                  <a:lnTo>
                    <a:pt x="236" y="230"/>
                  </a:lnTo>
                  <a:lnTo>
                    <a:pt x="236" y="234"/>
                  </a:lnTo>
                  <a:lnTo>
                    <a:pt x="238" y="240"/>
                  </a:lnTo>
                  <a:lnTo>
                    <a:pt x="236" y="246"/>
                  </a:lnTo>
                  <a:lnTo>
                    <a:pt x="240" y="248"/>
                  </a:lnTo>
                  <a:lnTo>
                    <a:pt x="246" y="252"/>
                  </a:lnTo>
                  <a:lnTo>
                    <a:pt x="262" y="258"/>
                  </a:lnTo>
                  <a:lnTo>
                    <a:pt x="282" y="264"/>
                  </a:lnTo>
                  <a:lnTo>
                    <a:pt x="294" y="266"/>
                  </a:lnTo>
                  <a:lnTo>
                    <a:pt x="302" y="266"/>
                  </a:lnTo>
                  <a:lnTo>
                    <a:pt x="308" y="266"/>
                  </a:lnTo>
                  <a:lnTo>
                    <a:pt x="308" y="258"/>
                  </a:lnTo>
                  <a:lnTo>
                    <a:pt x="310" y="254"/>
                  </a:lnTo>
                  <a:lnTo>
                    <a:pt x="312" y="248"/>
                  </a:lnTo>
                  <a:lnTo>
                    <a:pt x="316" y="246"/>
                  </a:lnTo>
                  <a:lnTo>
                    <a:pt x="326" y="240"/>
                  </a:lnTo>
                  <a:lnTo>
                    <a:pt x="330" y="238"/>
                  </a:lnTo>
                  <a:lnTo>
                    <a:pt x="332" y="234"/>
                  </a:lnTo>
                  <a:lnTo>
                    <a:pt x="328" y="230"/>
                  </a:lnTo>
                  <a:lnTo>
                    <a:pt x="322" y="226"/>
                  </a:lnTo>
                  <a:lnTo>
                    <a:pt x="320" y="218"/>
                  </a:lnTo>
                  <a:lnTo>
                    <a:pt x="318" y="212"/>
                  </a:lnTo>
                  <a:lnTo>
                    <a:pt x="314" y="210"/>
                  </a:lnTo>
                  <a:lnTo>
                    <a:pt x="310" y="210"/>
                  </a:lnTo>
                  <a:lnTo>
                    <a:pt x="304" y="204"/>
                  </a:lnTo>
                  <a:lnTo>
                    <a:pt x="298" y="196"/>
                  </a:lnTo>
                  <a:lnTo>
                    <a:pt x="292" y="192"/>
                  </a:lnTo>
                  <a:lnTo>
                    <a:pt x="286" y="190"/>
                  </a:lnTo>
                  <a:lnTo>
                    <a:pt x="282" y="186"/>
                  </a:lnTo>
                  <a:lnTo>
                    <a:pt x="282" y="182"/>
                  </a:lnTo>
                  <a:lnTo>
                    <a:pt x="284" y="178"/>
                  </a:lnTo>
                  <a:lnTo>
                    <a:pt x="288" y="172"/>
                  </a:lnTo>
                  <a:lnTo>
                    <a:pt x="294" y="164"/>
                  </a:lnTo>
                  <a:lnTo>
                    <a:pt x="296" y="162"/>
                  </a:lnTo>
                  <a:lnTo>
                    <a:pt x="296" y="158"/>
                  </a:lnTo>
                  <a:lnTo>
                    <a:pt x="288" y="156"/>
                  </a:lnTo>
                  <a:lnTo>
                    <a:pt x="282" y="152"/>
                  </a:lnTo>
                  <a:lnTo>
                    <a:pt x="280" y="148"/>
                  </a:lnTo>
                  <a:lnTo>
                    <a:pt x="278" y="142"/>
                  </a:lnTo>
                  <a:lnTo>
                    <a:pt x="274" y="130"/>
                  </a:lnTo>
                  <a:lnTo>
                    <a:pt x="270" y="118"/>
                  </a:lnTo>
                  <a:lnTo>
                    <a:pt x="270" y="110"/>
                  </a:lnTo>
                  <a:lnTo>
                    <a:pt x="270" y="104"/>
                  </a:lnTo>
                  <a:lnTo>
                    <a:pt x="272" y="94"/>
                  </a:lnTo>
                  <a:lnTo>
                    <a:pt x="274" y="84"/>
                  </a:lnTo>
                  <a:lnTo>
                    <a:pt x="274" y="76"/>
                  </a:lnTo>
                  <a:lnTo>
                    <a:pt x="274" y="72"/>
                  </a:lnTo>
                  <a:lnTo>
                    <a:pt x="272" y="68"/>
                  </a:lnTo>
                  <a:lnTo>
                    <a:pt x="268" y="64"/>
                  </a:lnTo>
                  <a:lnTo>
                    <a:pt x="264" y="62"/>
                  </a:lnTo>
                  <a:lnTo>
                    <a:pt x="256" y="60"/>
                  </a:lnTo>
                  <a:lnTo>
                    <a:pt x="250" y="56"/>
                  </a:lnTo>
                  <a:lnTo>
                    <a:pt x="226" y="40"/>
                  </a:lnTo>
                  <a:lnTo>
                    <a:pt x="210" y="32"/>
                  </a:lnTo>
                  <a:lnTo>
                    <a:pt x="200" y="28"/>
                  </a:lnTo>
                  <a:lnTo>
                    <a:pt x="194" y="28"/>
                  </a:lnTo>
                  <a:lnTo>
                    <a:pt x="184" y="30"/>
                  </a:lnTo>
                  <a:lnTo>
                    <a:pt x="174" y="32"/>
                  </a:lnTo>
                  <a:lnTo>
                    <a:pt x="162" y="42"/>
                  </a:lnTo>
                  <a:lnTo>
                    <a:pt x="156" y="46"/>
                  </a:lnTo>
                  <a:lnTo>
                    <a:pt x="148" y="50"/>
                  </a:lnTo>
                  <a:lnTo>
                    <a:pt x="140" y="54"/>
                  </a:lnTo>
                  <a:lnTo>
                    <a:pt x="126" y="54"/>
                  </a:lnTo>
                  <a:lnTo>
                    <a:pt x="112" y="52"/>
                  </a:lnTo>
                  <a:lnTo>
                    <a:pt x="94" y="46"/>
                  </a:lnTo>
                  <a:lnTo>
                    <a:pt x="88" y="40"/>
                  </a:lnTo>
                  <a:lnTo>
                    <a:pt x="82" y="34"/>
                  </a:lnTo>
                  <a:lnTo>
                    <a:pt x="78" y="30"/>
                  </a:lnTo>
                  <a:lnTo>
                    <a:pt x="76" y="26"/>
                  </a:lnTo>
                  <a:lnTo>
                    <a:pt x="68" y="22"/>
                  </a:lnTo>
                  <a:lnTo>
                    <a:pt x="64" y="18"/>
                  </a:lnTo>
                  <a:lnTo>
                    <a:pt x="64" y="12"/>
                  </a:lnTo>
                  <a:lnTo>
                    <a:pt x="62" y="4"/>
                  </a:lnTo>
                  <a:lnTo>
                    <a:pt x="54" y="4"/>
                  </a:lnTo>
                  <a:lnTo>
                    <a:pt x="44" y="14"/>
                  </a:lnTo>
                  <a:lnTo>
                    <a:pt x="36" y="20"/>
                  </a:lnTo>
                  <a:lnTo>
                    <a:pt x="32" y="20"/>
                  </a:lnTo>
                  <a:lnTo>
                    <a:pt x="28" y="22"/>
                  </a:lnTo>
                  <a:lnTo>
                    <a:pt x="24" y="22"/>
                  </a:lnTo>
                  <a:lnTo>
                    <a:pt x="18" y="18"/>
                  </a:lnTo>
                  <a:lnTo>
                    <a:pt x="14" y="12"/>
                  </a:lnTo>
                  <a:lnTo>
                    <a:pt x="8" y="4"/>
                  </a:lnTo>
                  <a:lnTo>
                    <a:pt x="4" y="0"/>
                  </a:lnTo>
                  <a:lnTo>
                    <a:pt x="4" y="4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2" y="22"/>
                  </a:lnTo>
                  <a:lnTo>
                    <a:pt x="4" y="30"/>
                  </a:lnTo>
                  <a:lnTo>
                    <a:pt x="6" y="40"/>
                  </a:lnTo>
                  <a:lnTo>
                    <a:pt x="8" y="52"/>
                  </a:lnTo>
                  <a:lnTo>
                    <a:pt x="14" y="52"/>
                  </a:lnTo>
                  <a:lnTo>
                    <a:pt x="18" y="62"/>
                  </a:lnTo>
                  <a:lnTo>
                    <a:pt x="26" y="70"/>
                  </a:lnTo>
                  <a:lnTo>
                    <a:pt x="36" y="74"/>
                  </a:lnTo>
                  <a:lnTo>
                    <a:pt x="46" y="78"/>
                  </a:lnTo>
                  <a:lnTo>
                    <a:pt x="40" y="90"/>
                  </a:lnTo>
                  <a:lnTo>
                    <a:pt x="38" y="98"/>
                  </a:lnTo>
                  <a:lnTo>
                    <a:pt x="36" y="106"/>
                  </a:lnTo>
                  <a:lnTo>
                    <a:pt x="38" y="112"/>
                  </a:lnTo>
                  <a:lnTo>
                    <a:pt x="40" y="118"/>
                  </a:lnTo>
                  <a:lnTo>
                    <a:pt x="46" y="124"/>
                  </a:lnTo>
                  <a:lnTo>
                    <a:pt x="50" y="128"/>
                  </a:lnTo>
                  <a:lnTo>
                    <a:pt x="62" y="136"/>
                  </a:lnTo>
                  <a:lnTo>
                    <a:pt x="70" y="142"/>
                  </a:lnTo>
                  <a:lnTo>
                    <a:pt x="74" y="146"/>
                  </a:lnTo>
                  <a:lnTo>
                    <a:pt x="74" y="152"/>
                  </a:lnTo>
                  <a:lnTo>
                    <a:pt x="76" y="162"/>
                  </a:lnTo>
                  <a:lnTo>
                    <a:pt x="80" y="166"/>
                  </a:lnTo>
                  <a:lnTo>
                    <a:pt x="86" y="172"/>
                  </a:lnTo>
                  <a:lnTo>
                    <a:pt x="90" y="176"/>
                  </a:lnTo>
                  <a:lnTo>
                    <a:pt x="92" y="182"/>
                  </a:lnTo>
                  <a:lnTo>
                    <a:pt x="94" y="18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60" name="Freeform 220"/>
            <p:cNvSpPr>
              <a:spLocks/>
            </p:cNvSpPr>
            <p:nvPr/>
          </p:nvSpPr>
          <p:spPr bwMode="auto">
            <a:xfrm>
              <a:off x="5416170" y="3605245"/>
              <a:ext cx="89943" cy="124780"/>
            </a:xfrm>
            <a:custGeom>
              <a:avLst/>
              <a:gdLst>
                <a:gd name="T0" fmla="*/ 0 w 62"/>
                <a:gd name="T1" fmla="*/ 2147483647 h 78"/>
                <a:gd name="T2" fmla="*/ 2147483647 w 62"/>
                <a:gd name="T3" fmla="*/ 2147483647 h 78"/>
                <a:gd name="T4" fmla="*/ 2147483647 w 62"/>
                <a:gd name="T5" fmla="*/ 2147483647 h 78"/>
                <a:gd name="T6" fmla="*/ 2147483647 w 62"/>
                <a:gd name="T7" fmla="*/ 2147483647 h 78"/>
                <a:gd name="T8" fmla="*/ 2147483647 w 62"/>
                <a:gd name="T9" fmla="*/ 2147483647 h 78"/>
                <a:gd name="T10" fmla="*/ 2147483647 w 62"/>
                <a:gd name="T11" fmla="*/ 2147483647 h 78"/>
                <a:gd name="T12" fmla="*/ 2147483647 w 62"/>
                <a:gd name="T13" fmla="*/ 2147483647 h 78"/>
                <a:gd name="T14" fmla="*/ 2147483647 w 62"/>
                <a:gd name="T15" fmla="*/ 2147483647 h 78"/>
                <a:gd name="T16" fmla="*/ 2147483647 w 62"/>
                <a:gd name="T17" fmla="*/ 2147483647 h 78"/>
                <a:gd name="T18" fmla="*/ 2147483647 w 62"/>
                <a:gd name="T19" fmla="*/ 2147483647 h 78"/>
                <a:gd name="T20" fmla="*/ 2147483647 w 62"/>
                <a:gd name="T21" fmla="*/ 0 h 78"/>
                <a:gd name="T22" fmla="*/ 2147483647 w 62"/>
                <a:gd name="T23" fmla="*/ 2147483647 h 78"/>
                <a:gd name="T24" fmla="*/ 2147483647 w 62"/>
                <a:gd name="T25" fmla="*/ 2147483647 h 78"/>
                <a:gd name="T26" fmla="*/ 2147483647 w 62"/>
                <a:gd name="T27" fmla="*/ 2147483647 h 78"/>
                <a:gd name="T28" fmla="*/ 2147483647 w 62"/>
                <a:gd name="T29" fmla="*/ 2147483647 h 78"/>
                <a:gd name="T30" fmla="*/ 2147483647 w 62"/>
                <a:gd name="T31" fmla="*/ 2147483647 h 78"/>
                <a:gd name="T32" fmla="*/ 2147483647 w 62"/>
                <a:gd name="T33" fmla="*/ 2147483647 h 78"/>
                <a:gd name="T34" fmla="*/ 2147483647 w 62"/>
                <a:gd name="T35" fmla="*/ 2147483647 h 78"/>
                <a:gd name="T36" fmla="*/ 2147483647 w 62"/>
                <a:gd name="T37" fmla="*/ 2147483647 h 78"/>
                <a:gd name="T38" fmla="*/ 0 w 62"/>
                <a:gd name="T39" fmla="*/ 2147483647 h 78"/>
                <a:gd name="T40" fmla="*/ 0 w 62"/>
                <a:gd name="T41" fmla="*/ 2147483647 h 78"/>
                <a:gd name="T42" fmla="*/ 0 w 62"/>
                <a:gd name="T43" fmla="*/ 2147483647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2"/>
                <a:gd name="T67" fmla="*/ 0 h 78"/>
                <a:gd name="T68" fmla="*/ 62 w 62"/>
                <a:gd name="T69" fmla="*/ 78 h 7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2" h="78">
                  <a:moveTo>
                    <a:pt x="0" y="76"/>
                  </a:moveTo>
                  <a:lnTo>
                    <a:pt x="16" y="78"/>
                  </a:lnTo>
                  <a:lnTo>
                    <a:pt x="20" y="74"/>
                  </a:lnTo>
                  <a:lnTo>
                    <a:pt x="24" y="68"/>
                  </a:lnTo>
                  <a:lnTo>
                    <a:pt x="30" y="64"/>
                  </a:lnTo>
                  <a:lnTo>
                    <a:pt x="34" y="64"/>
                  </a:lnTo>
                  <a:lnTo>
                    <a:pt x="38" y="58"/>
                  </a:lnTo>
                  <a:lnTo>
                    <a:pt x="44" y="58"/>
                  </a:lnTo>
                  <a:lnTo>
                    <a:pt x="32" y="32"/>
                  </a:lnTo>
                  <a:lnTo>
                    <a:pt x="62" y="22"/>
                  </a:lnTo>
                  <a:lnTo>
                    <a:pt x="54" y="0"/>
                  </a:lnTo>
                  <a:lnTo>
                    <a:pt x="24" y="16"/>
                  </a:lnTo>
                  <a:lnTo>
                    <a:pt x="22" y="16"/>
                  </a:lnTo>
                  <a:lnTo>
                    <a:pt x="18" y="16"/>
                  </a:lnTo>
                  <a:lnTo>
                    <a:pt x="14" y="12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32"/>
                  </a:lnTo>
                  <a:lnTo>
                    <a:pt x="6" y="32"/>
                  </a:lnTo>
                  <a:lnTo>
                    <a:pt x="0" y="68"/>
                  </a:lnTo>
                  <a:lnTo>
                    <a:pt x="0" y="72"/>
                  </a:lnTo>
                  <a:lnTo>
                    <a:pt x="0" y="7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61" name="Freeform 221"/>
            <p:cNvSpPr>
              <a:spLocks/>
            </p:cNvSpPr>
            <p:nvPr/>
          </p:nvSpPr>
          <p:spPr bwMode="auto">
            <a:xfrm>
              <a:off x="5413864" y="3564094"/>
              <a:ext cx="25369" cy="47788"/>
            </a:xfrm>
            <a:custGeom>
              <a:avLst/>
              <a:gdLst>
                <a:gd name="T0" fmla="*/ 0 w 18"/>
                <a:gd name="T1" fmla="*/ 2147483647 h 30"/>
                <a:gd name="T2" fmla="*/ 2147483647 w 18"/>
                <a:gd name="T3" fmla="*/ 0 h 30"/>
                <a:gd name="T4" fmla="*/ 2147483647 w 18"/>
                <a:gd name="T5" fmla="*/ 2147483647 h 30"/>
                <a:gd name="T6" fmla="*/ 2147483647 w 18"/>
                <a:gd name="T7" fmla="*/ 2147483647 h 30"/>
                <a:gd name="T8" fmla="*/ 2147483647 w 18"/>
                <a:gd name="T9" fmla="*/ 2147483647 h 30"/>
                <a:gd name="T10" fmla="*/ 2147483647 w 18"/>
                <a:gd name="T11" fmla="*/ 2147483647 h 30"/>
                <a:gd name="T12" fmla="*/ 2147483647 w 18"/>
                <a:gd name="T13" fmla="*/ 2147483647 h 30"/>
                <a:gd name="T14" fmla="*/ 2147483647 w 18"/>
                <a:gd name="T15" fmla="*/ 2147483647 h 30"/>
                <a:gd name="T16" fmla="*/ 2147483647 w 18"/>
                <a:gd name="T17" fmla="*/ 2147483647 h 30"/>
                <a:gd name="T18" fmla="*/ 2147483647 w 18"/>
                <a:gd name="T19" fmla="*/ 2147483647 h 30"/>
                <a:gd name="T20" fmla="*/ 0 w 18"/>
                <a:gd name="T21" fmla="*/ 2147483647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"/>
                <a:gd name="T34" fmla="*/ 0 h 30"/>
                <a:gd name="T35" fmla="*/ 18 w 18"/>
                <a:gd name="T36" fmla="*/ 30 h 3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" h="30">
                  <a:moveTo>
                    <a:pt x="0" y="30"/>
                  </a:moveTo>
                  <a:lnTo>
                    <a:pt x="8" y="0"/>
                  </a:lnTo>
                  <a:lnTo>
                    <a:pt x="18" y="4"/>
                  </a:lnTo>
                  <a:lnTo>
                    <a:pt x="16" y="12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10" y="18"/>
                  </a:lnTo>
                  <a:lnTo>
                    <a:pt x="12" y="20"/>
                  </a:lnTo>
                  <a:lnTo>
                    <a:pt x="10" y="26"/>
                  </a:lnTo>
                  <a:lnTo>
                    <a:pt x="6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62" name="Freeform 222"/>
            <p:cNvSpPr>
              <a:spLocks/>
            </p:cNvSpPr>
            <p:nvPr/>
          </p:nvSpPr>
          <p:spPr bwMode="auto">
            <a:xfrm>
              <a:off x="5411558" y="3625157"/>
              <a:ext cx="13837" cy="31859"/>
            </a:xfrm>
            <a:custGeom>
              <a:avLst/>
              <a:gdLst>
                <a:gd name="T0" fmla="*/ 2147483647 w 10"/>
                <a:gd name="T1" fmla="*/ 2147483647 h 20"/>
                <a:gd name="T2" fmla="*/ 2147483647 w 10"/>
                <a:gd name="T3" fmla="*/ 0 h 20"/>
                <a:gd name="T4" fmla="*/ 2147483647 w 10"/>
                <a:gd name="T5" fmla="*/ 0 h 20"/>
                <a:gd name="T6" fmla="*/ 0 w 10"/>
                <a:gd name="T7" fmla="*/ 2147483647 h 20"/>
                <a:gd name="T8" fmla="*/ 2147483647 w 10"/>
                <a:gd name="T9" fmla="*/ 2147483647 h 20"/>
                <a:gd name="T10" fmla="*/ 2147483647 w 10"/>
                <a:gd name="T11" fmla="*/ 2147483647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20"/>
                <a:gd name="T20" fmla="*/ 10 w 10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20">
                  <a:moveTo>
                    <a:pt x="8" y="2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0" y="20"/>
                  </a:lnTo>
                  <a:lnTo>
                    <a:pt x="10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63" name="Freeform 224"/>
            <p:cNvSpPr>
              <a:spLocks/>
            </p:cNvSpPr>
            <p:nvPr/>
          </p:nvSpPr>
          <p:spPr bwMode="auto">
            <a:xfrm>
              <a:off x="5448458" y="2604352"/>
              <a:ext cx="39206" cy="23894"/>
            </a:xfrm>
            <a:custGeom>
              <a:avLst/>
              <a:gdLst>
                <a:gd name="T0" fmla="*/ 2147483647 w 26"/>
                <a:gd name="T1" fmla="*/ 2147483647 h 16"/>
                <a:gd name="T2" fmla="*/ 2147483647 w 26"/>
                <a:gd name="T3" fmla="*/ 2147483647 h 16"/>
                <a:gd name="T4" fmla="*/ 2147483647 w 26"/>
                <a:gd name="T5" fmla="*/ 2147483647 h 16"/>
                <a:gd name="T6" fmla="*/ 2147483647 w 26"/>
                <a:gd name="T7" fmla="*/ 2147483647 h 16"/>
                <a:gd name="T8" fmla="*/ 2147483647 w 26"/>
                <a:gd name="T9" fmla="*/ 2147483647 h 16"/>
                <a:gd name="T10" fmla="*/ 2147483647 w 26"/>
                <a:gd name="T11" fmla="*/ 2147483647 h 16"/>
                <a:gd name="T12" fmla="*/ 0 w 26"/>
                <a:gd name="T13" fmla="*/ 2147483647 h 16"/>
                <a:gd name="T14" fmla="*/ 2147483647 w 26"/>
                <a:gd name="T15" fmla="*/ 0 h 16"/>
                <a:gd name="T16" fmla="*/ 2147483647 w 26"/>
                <a:gd name="T17" fmla="*/ 2147483647 h 16"/>
                <a:gd name="T18" fmla="*/ 2147483647 w 26"/>
                <a:gd name="T19" fmla="*/ 2147483647 h 16"/>
                <a:gd name="T20" fmla="*/ 2147483647 w 26"/>
                <a:gd name="T21" fmla="*/ 2147483647 h 16"/>
                <a:gd name="T22" fmla="*/ 2147483647 w 26"/>
                <a:gd name="T23" fmla="*/ 2147483647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"/>
                <a:gd name="T37" fmla="*/ 0 h 16"/>
                <a:gd name="T38" fmla="*/ 26 w 26"/>
                <a:gd name="T39" fmla="*/ 16 h 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" h="16">
                  <a:moveTo>
                    <a:pt x="26" y="10"/>
                  </a:moveTo>
                  <a:lnTo>
                    <a:pt x="20" y="14"/>
                  </a:lnTo>
                  <a:lnTo>
                    <a:pt x="14" y="16"/>
                  </a:lnTo>
                  <a:lnTo>
                    <a:pt x="8" y="16"/>
                  </a:lnTo>
                  <a:lnTo>
                    <a:pt x="4" y="12"/>
                  </a:lnTo>
                  <a:lnTo>
                    <a:pt x="2" y="8"/>
                  </a:lnTo>
                  <a:lnTo>
                    <a:pt x="0" y="2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20" y="4"/>
                  </a:lnTo>
                  <a:lnTo>
                    <a:pt x="26" y="1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64" name="Freeform 225"/>
            <p:cNvSpPr>
              <a:spLocks/>
            </p:cNvSpPr>
            <p:nvPr/>
          </p:nvSpPr>
          <p:spPr bwMode="auto">
            <a:xfrm>
              <a:off x="5478438" y="2433112"/>
              <a:ext cx="213325" cy="147346"/>
            </a:xfrm>
            <a:custGeom>
              <a:avLst/>
              <a:gdLst>
                <a:gd name="T0" fmla="*/ 2147483647 w 146"/>
                <a:gd name="T1" fmla="*/ 2147483647 h 94"/>
                <a:gd name="T2" fmla="*/ 2147483647 w 146"/>
                <a:gd name="T3" fmla="*/ 2147483647 h 94"/>
                <a:gd name="T4" fmla="*/ 2147483647 w 146"/>
                <a:gd name="T5" fmla="*/ 2147483647 h 94"/>
                <a:gd name="T6" fmla="*/ 2147483647 w 146"/>
                <a:gd name="T7" fmla="*/ 2147483647 h 94"/>
                <a:gd name="T8" fmla="*/ 2147483647 w 146"/>
                <a:gd name="T9" fmla="*/ 2147483647 h 94"/>
                <a:gd name="T10" fmla="*/ 2147483647 w 146"/>
                <a:gd name="T11" fmla="*/ 2147483647 h 94"/>
                <a:gd name="T12" fmla="*/ 2147483647 w 146"/>
                <a:gd name="T13" fmla="*/ 2147483647 h 94"/>
                <a:gd name="T14" fmla="*/ 0 w 146"/>
                <a:gd name="T15" fmla="*/ 2147483647 h 94"/>
                <a:gd name="T16" fmla="*/ 0 w 146"/>
                <a:gd name="T17" fmla="*/ 2147483647 h 94"/>
                <a:gd name="T18" fmla="*/ 2147483647 w 146"/>
                <a:gd name="T19" fmla="*/ 2147483647 h 94"/>
                <a:gd name="T20" fmla="*/ 2147483647 w 146"/>
                <a:gd name="T21" fmla="*/ 2147483647 h 94"/>
                <a:gd name="T22" fmla="*/ 2147483647 w 146"/>
                <a:gd name="T23" fmla="*/ 2147483647 h 94"/>
                <a:gd name="T24" fmla="*/ 2147483647 w 146"/>
                <a:gd name="T25" fmla="*/ 2147483647 h 94"/>
                <a:gd name="T26" fmla="*/ 2147483647 w 146"/>
                <a:gd name="T27" fmla="*/ 2147483647 h 94"/>
                <a:gd name="T28" fmla="*/ 2147483647 w 146"/>
                <a:gd name="T29" fmla="*/ 2147483647 h 94"/>
                <a:gd name="T30" fmla="*/ 2147483647 w 146"/>
                <a:gd name="T31" fmla="*/ 2147483647 h 94"/>
                <a:gd name="T32" fmla="*/ 2147483647 w 146"/>
                <a:gd name="T33" fmla="*/ 2147483647 h 94"/>
                <a:gd name="T34" fmla="*/ 2147483647 w 146"/>
                <a:gd name="T35" fmla="*/ 2147483647 h 94"/>
                <a:gd name="T36" fmla="*/ 2147483647 w 146"/>
                <a:gd name="T37" fmla="*/ 2147483647 h 94"/>
                <a:gd name="T38" fmla="*/ 2147483647 w 146"/>
                <a:gd name="T39" fmla="*/ 2147483647 h 94"/>
                <a:gd name="T40" fmla="*/ 2147483647 w 146"/>
                <a:gd name="T41" fmla="*/ 2147483647 h 94"/>
                <a:gd name="T42" fmla="*/ 2147483647 w 146"/>
                <a:gd name="T43" fmla="*/ 2147483647 h 94"/>
                <a:gd name="T44" fmla="*/ 2147483647 w 146"/>
                <a:gd name="T45" fmla="*/ 2147483647 h 94"/>
                <a:gd name="T46" fmla="*/ 2147483647 w 146"/>
                <a:gd name="T47" fmla="*/ 0 h 94"/>
                <a:gd name="T48" fmla="*/ 2147483647 w 146"/>
                <a:gd name="T49" fmla="*/ 0 h 94"/>
                <a:gd name="T50" fmla="*/ 2147483647 w 146"/>
                <a:gd name="T51" fmla="*/ 0 h 94"/>
                <a:gd name="T52" fmla="*/ 2147483647 w 146"/>
                <a:gd name="T53" fmla="*/ 2147483647 h 94"/>
                <a:gd name="T54" fmla="*/ 2147483647 w 146"/>
                <a:gd name="T55" fmla="*/ 2147483647 h 94"/>
                <a:gd name="T56" fmla="*/ 2147483647 w 146"/>
                <a:gd name="T57" fmla="*/ 2147483647 h 94"/>
                <a:gd name="T58" fmla="*/ 2147483647 w 146"/>
                <a:gd name="T59" fmla="*/ 2147483647 h 94"/>
                <a:gd name="T60" fmla="*/ 2147483647 w 146"/>
                <a:gd name="T61" fmla="*/ 2147483647 h 94"/>
                <a:gd name="T62" fmla="*/ 2147483647 w 146"/>
                <a:gd name="T63" fmla="*/ 2147483647 h 94"/>
                <a:gd name="T64" fmla="*/ 2147483647 w 146"/>
                <a:gd name="T65" fmla="*/ 2147483647 h 94"/>
                <a:gd name="T66" fmla="*/ 2147483647 w 146"/>
                <a:gd name="T67" fmla="*/ 2147483647 h 94"/>
                <a:gd name="T68" fmla="*/ 2147483647 w 146"/>
                <a:gd name="T69" fmla="*/ 2147483647 h 94"/>
                <a:gd name="T70" fmla="*/ 2147483647 w 146"/>
                <a:gd name="T71" fmla="*/ 2147483647 h 94"/>
                <a:gd name="T72" fmla="*/ 2147483647 w 146"/>
                <a:gd name="T73" fmla="*/ 2147483647 h 94"/>
                <a:gd name="T74" fmla="*/ 2147483647 w 146"/>
                <a:gd name="T75" fmla="*/ 2147483647 h 94"/>
                <a:gd name="T76" fmla="*/ 2147483647 w 146"/>
                <a:gd name="T77" fmla="*/ 2147483647 h 94"/>
                <a:gd name="T78" fmla="*/ 2147483647 w 146"/>
                <a:gd name="T79" fmla="*/ 2147483647 h 94"/>
                <a:gd name="T80" fmla="*/ 2147483647 w 146"/>
                <a:gd name="T81" fmla="*/ 2147483647 h 94"/>
                <a:gd name="T82" fmla="*/ 2147483647 w 146"/>
                <a:gd name="T83" fmla="*/ 2147483647 h 94"/>
                <a:gd name="T84" fmla="*/ 2147483647 w 146"/>
                <a:gd name="T85" fmla="*/ 2147483647 h 94"/>
                <a:gd name="T86" fmla="*/ 2147483647 w 146"/>
                <a:gd name="T87" fmla="*/ 2147483647 h 94"/>
                <a:gd name="T88" fmla="*/ 2147483647 w 146"/>
                <a:gd name="T89" fmla="*/ 2147483647 h 94"/>
                <a:gd name="T90" fmla="*/ 2147483647 w 146"/>
                <a:gd name="T91" fmla="*/ 2147483647 h 94"/>
                <a:gd name="T92" fmla="*/ 2147483647 w 146"/>
                <a:gd name="T93" fmla="*/ 2147483647 h 94"/>
                <a:gd name="T94" fmla="*/ 2147483647 w 146"/>
                <a:gd name="T95" fmla="*/ 2147483647 h 9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46"/>
                <a:gd name="T145" fmla="*/ 0 h 94"/>
                <a:gd name="T146" fmla="*/ 146 w 146"/>
                <a:gd name="T147" fmla="*/ 94 h 9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46" h="94">
                  <a:moveTo>
                    <a:pt x="38" y="94"/>
                  </a:moveTo>
                  <a:lnTo>
                    <a:pt x="34" y="92"/>
                  </a:lnTo>
                  <a:lnTo>
                    <a:pt x="30" y="86"/>
                  </a:lnTo>
                  <a:lnTo>
                    <a:pt x="24" y="76"/>
                  </a:lnTo>
                  <a:lnTo>
                    <a:pt x="16" y="76"/>
                  </a:lnTo>
                  <a:lnTo>
                    <a:pt x="8" y="76"/>
                  </a:lnTo>
                  <a:lnTo>
                    <a:pt x="4" y="74"/>
                  </a:lnTo>
                  <a:lnTo>
                    <a:pt x="0" y="72"/>
                  </a:lnTo>
                  <a:lnTo>
                    <a:pt x="0" y="70"/>
                  </a:lnTo>
                  <a:lnTo>
                    <a:pt x="4" y="68"/>
                  </a:lnTo>
                  <a:lnTo>
                    <a:pt x="6" y="66"/>
                  </a:lnTo>
                  <a:lnTo>
                    <a:pt x="10" y="60"/>
                  </a:lnTo>
                  <a:lnTo>
                    <a:pt x="12" y="54"/>
                  </a:lnTo>
                  <a:lnTo>
                    <a:pt x="16" y="54"/>
                  </a:lnTo>
                  <a:lnTo>
                    <a:pt x="22" y="52"/>
                  </a:lnTo>
                  <a:lnTo>
                    <a:pt x="24" y="42"/>
                  </a:lnTo>
                  <a:lnTo>
                    <a:pt x="26" y="34"/>
                  </a:lnTo>
                  <a:lnTo>
                    <a:pt x="30" y="28"/>
                  </a:lnTo>
                  <a:lnTo>
                    <a:pt x="36" y="22"/>
                  </a:lnTo>
                  <a:lnTo>
                    <a:pt x="52" y="16"/>
                  </a:lnTo>
                  <a:lnTo>
                    <a:pt x="68" y="10"/>
                  </a:lnTo>
                  <a:lnTo>
                    <a:pt x="100" y="10"/>
                  </a:lnTo>
                  <a:lnTo>
                    <a:pt x="114" y="2"/>
                  </a:lnTo>
                  <a:lnTo>
                    <a:pt x="122" y="0"/>
                  </a:lnTo>
                  <a:lnTo>
                    <a:pt x="132" y="0"/>
                  </a:lnTo>
                  <a:lnTo>
                    <a:pt x="140" y="0"/>
                  </a:lnTo>
                  <a:lnTo>
                    <a:pt x="146" y="2"/>
                  </a:lnTo>
                  <a:lnTo>
                    <a:pt x="146" y="6"/>
                  </a:lnTo>
                  <a:lnTo>
                    <a:pt x="144" y="10"/>
                  </a:lnTo>
                  <a:lnTo>
                    <a:pt x="138" y="12"/>
                  </a:lnTo>
                  <a:lnTo>
                    <a:pt x="124" y="16"/>
                  </a:lnTo>
                  <a:lnTo>
                    <a:pt x="86" y="26"/>
                  </a:lnTo>
                  <a:lnTo>
                    <a:pt x="70" y="32"/>
                  </a:lnTo>
                  <a:lnTo>
                    <a:pt x="56" y="40"/>
                  </a:lnTo>
                  <a:lnTo>
                    <a:pt x="52" y="44"/>
                  </a:lnTo>
                  <a:lnTo>
                    <a:pt x="46" y="50"/>
                  </a:lnTo>
                  <a:lnTo>
                    <a:pt x="42" y="56"/>
                  </a:lnTo>
                  <a:lnTo>
                    <a:pt x="40" y="62"/>
                  </a:lnTo>
                  <a:lnTo>
                    <a:pt x="42" y="70"/>
                  </a:lnTo>
                  <a:lnTo>
                    <a:pt x="46" y="74"/>
                  </a:lnTo>
                  <a:lnTo>
                    <a:pt x="50" y="78"/>
                  </a:lnTo>
                  <a:lnTo>
                    <a:pt x="56" y="80"/>
                  </a:lnTo>
                  <a:lnTo>
                    <a:pt x="68" y="86"/>
                  </a:lnTo>
                  <a:lnTo>
                    <a:pt x="74" y="88"/>
                  </a:lnTo>
                  <a:lnTo>
                    <a:pt x="78" y="92"/>
                  </a:lnTo>
                  <a:lnTo>
                    <a:pt x="68" y="92"/>
                  </a:lnTo>
                  <a:lnTo>
                    <a:pt x="58" y="92"/>
                  </a:lnTo>
                  <a:lnTo>
                    <a:pt x="38" y="9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65" name="Freeform 226"/>
            <p:cNvSpPr>
              <a:spLocks/>
            </p:cNvSpPr>
            <p:nvPr/>
          </p:nvSpPr>
          <p:spPr bwMode="auto">
            <a:xfrm>
              <a:off x="5963898" y="2350811"/>
              <a:ext cx="154517" cy="46460"/>
            </a:xfrm>
            <a:custGeom>
              <a:avLst/>
              <a:gdLst>
                <a:gd name="T0" fmla="*/ 2147483647 w 106"/>
                <a:gd name="T1" fmla="*/ 2147483647 h 30"/>
                <a:gd name="T2" fmla="*/ 2147483647 w 106"/>
                <a:gd name="T3" fmla="*/ 2147483647 h 30"/>
                <a:gd name="T4" fmla="*/ 2147483647 w 106"/>
                <a:gd name="T5" fmla="*/ 2147483647 h 30"/>
                <a:gd name="T6" fmla="*/ 2147483647 w 106"/>
                <a:gd name="T7" fmla="*/ 2147483647 h 30"/>
                <a:gd name="T8" fmla="*/ 2147483647 w 106"/>
                <a:gd name="T9" fmla="*/ 2147483647 h 30"/>
                <a:gd name="T10" fmla="*/ 2147483647 w 106"/>
                <a:gd name="T11" fmla="*/ 2147483647 h 30"/>
                <a:gd name="T12" fmla="*/ 2147483647 w 106"/>
                <a:gd name="T13" fmla="*/ 2147483647 h 30"/>
                <a:gd name="T14" fmla="*/ 2147483647 w 106"/>
                <a:gd name="T15" fmla="*/ 2147483647 h 30"/>
                <a:gd name="T16" fmla="*/ 2147483647 w 106"/>
                <a:gd name="T17" fmla="*/ 2147483647 h 30"/>
                <a:gd name="T18" fmla="*/ 2147483647 w 106"/>
                <a:gd name="T19" fmla="*/ 2147483647 h 30"/>
                <a:gd name="T20" fmla="*/ 2147483647 w 106"/>
                <a:gd name="T21" fmla="*/ 2147483647 h 30"/>
                <a:gd name="T22" fmla="*/ 2147483647 w 106"/>
                <a:gd name="T23" fmla="*/ 2147483647 h 30"/>
                <a:gd name="T24" fmla="*/ 2147483647 w 106"/>
                <a:gd name="T25" fmla="*/ 2147483647 h 30"/>
                <a:gd name="T26" fmla="*/ 2147483647 w 106"/>
                <a:gd name="T27" fmla="*/ 2147483647 h 30"/>
                <a:gd name="T28" fmla="*/ 2147483647 w 106"/>
                <a:gd name="T29" fmla="*/ 2147483647 h 30"/>
                <a:gd name="T30" fmla="*/ 2147483647 w 106"/>
                <a:gd name="T31" fmla="*/ 2147483647 h 30"/>
                <a:gd name="T32" fmla="*/ 0 w 106"/>
                <a:gd name="T33" fmla="*/ 2147483647 h 30"/>
                <a:gd name="T34" fmla="*/ 2147483647 w 106"/>
                <a:gd name="T35" fmla="*/ 2147483647 h 30"/>
                <a:gd name="T36" fmla="*/ 2147483647 w 106"/>
                <a:gd name="T37" fmla="*/ 2147483647 h 30"/>
                <a:gd name="T38" fmla="*/ 2147483647 w 106"/>
                <a:gd name="T39" fmla="*/ 0 h 30"/>
                <a:gd name="T40" fmla="*/ 2147483647 w 106"/>
                <a:gd name="T41" fmla="*/ 0 h 30"/>
                <a:gd name="T42" fmla="*/ 2147483647 w 106"/>
                <a:gd name="T43" fmla="*/ 0 h 30"/>
                <a:gd name="T44" fmla="*/ 2147483647 w 106"/>
                <a:gd name="T45" fmla="*/ 2147483647 h 30"/>
                <a:gd name="T46" fmla="*/ 2147483647 w 106"/>
                <a:gd name="T47" fmla="*/ 2147483647 h 30"/>
                <a:gd name="T48" fmla="*/ 2147483647 w 106"/>
                <a:gd name="T49" fmla="*/ 2147483647 h 30"/>
                <a:gd name="T50" fmla="*/ 2147483647 w 106"/>
                <a:gd name="T51" fmla="*/ 2147483647 h 30"/>
                <a:gd name="T52" fmla="*/ 2147483647 w 106"/>
                <a:gd name="T53" fmla="*/ 2147483647 h 30"/>
                <a:gd name="T54" fmla="*/ 2147483647 w 106"/>
                <a:gd name="T55" fmla="*/ 2147483647 h 30"/>
                <a:gd name="T56" fmla="*/ 2147483647 w 106"/>
                <a:gd name="T57" fmla="*/ 2147483647 h 30"/>
                <a:gd name="T58" fmla="*/ 2147483647 w 106"/>
                <a:gd name="T59" fmla="*/ 2147483647 h 30"/>
                <a:gd name="T60" fmla="*/ 2147483647 w 106"/>
                <a:gd name="T61" fmla="*/ 2147483647 h 30"/>
                <a:gd name="T62" fmla="*/ 2147483647 w 106"/>
                <a:gd name="T63" fmla="*/ 2147483647 h 30"/>
                <a:gd name="T64" fmla="*/ 2147483647 w 106"/>
                <a:gd name="T65" fmla="*/ 2147483647 h 30"/>
                <a:gd name="T66" fmla="*/ 2147483647 w 106"/>
                <a:gd name="T67" fmla="*/ 2147483647 h 30"/>
                <a:gd name="T68" fmla="*/ 2147483647 w 106"/>
                <a:gd name="T69" fmla="*/ 2147483647 h 30"/>
                <a:gd name="T70" fmla="*/ 2147483647 w 106"/>
                <a:gd name="T71" fmla="*/ 2147483647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6"/>
                <a:gd name="T109" fmla="*/ 0 h 30"/>
                <a:gd name="T110" fmla="*/ 106 w 106"/>
                <a:gd name="T111" fmla="*/ 30 h 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6" h="30">
                  <a:moveTo>
                    <a:pt x="106" y="26"/>
                  </a:moveTo>
                  <a:lnTo>
                    <a:pt x="98" y="28"/>
                  </a:lnTo>
                  <a:lnTo>
                    <a:pt x="92" y="28"/>
                  </a:lnTo>
                  <a:lnTo>
                    <a:pt x="82" y="26"/>
                  </a:lnTo>
                  <a:lnTo>
                    <a:pt x="80" y="28"/>
                  </a:lnTo>
                  <a:lnTo>
                    <a:pt x="78" y="30"/>
                  </a:lnTo>
                  <a:lnTo>
                    <a:pt x="64" y="28"/>
                  </a:lnTo>
                  <a:lnTo>
                    <a:pt x="50" y="24"/>
                  </a:lnTo>
                  <a:lnTo>
                    <a:pt x="44" y="22"/>
                  </a:lnTo>
                  <a:lnTo>
                    <a:pt x="38" y="18"/>
                  </a:lnTo>
                  <a:lnTo>
                    <a:pt x="36" y="14"/>
                  </a:lnTo>
                  <a:lnTo>
                    <a:pt x="36" y="10"/>
                  </a:lnTo>
                  <a:lnTo>
                    <a:pt x="20" y="10"/>
                  </a:lnTo>
                  <a:lnTo>
                    <a:pt x="10" y="10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4" y="2"/>
                  </a:lnTo>
                  <a:lnTo>
                    <a:pt x="52" y="4"/>
                  </a:lnTo>
                  <a:lnTo>
                    <a:pt x="54" y="8"/>
                  </a:lnTo>
                  <a:lnTo>
                    <a:pt x="54" y="10"/>
                  </a:lnTo>
                  <a:lnTo>
                    <a:pt x="48" y="10"/>
                  </a:lnTo>
                  <a:lnTo>
                    <a:pt x="60" y="12"/>
                  </a:lnTo>
                  <a:lnTo>
                    <a:pt x="66" y="14"/>
                  </a:lnTo>
                  <a:lnTo>
                    <a:pt x="70" y="14"/>
                  </a:lnTo>
                  <a:lnTo>
                    <a:pt x="74" y="14"/>
                  </a:lnTo>
                  <a:lnTo>
                    <a:pt x="78" y="12"/>
                  </a:lnTo>
                  <a:lnTo>
                    <a:pt x="86" y="14"/>
                  </a:lnTo>
                  <a:lnTo>
                    <a:pt x="92" y="16"/>
                  </a:lnTo>
                  <a:lnTo>
                    <a:pt x="102" y="26"/>
                  </a:lnTo>
                  <a:lnTo>
                    <a:pt x="106" y="2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66" name="Freeform 227"/>
            <p:cNvSpPr>
              <a:spLocks/>
            </p:cNvSpPr>
            <p:nvPr/>
          </p:nvSpPr>
          <p:spPr bwMode="auto">
            <a:xfrm>
              <a:off x="6132251" y="2382670"/>
              <a:ext cx="77258" cy="34513"/>
            </a:xfrm>
            <a:custGeom>
              <a:avLst/>
              <a:gdLst>
                <a:gd name="T0" fmla="*/ 2147483647 w 52"/>
                <a:gd name="T1" fmla="*/ 2147483647 h 22"/>
                <a:gd name="T2" fmla="*/ 2147483647 w 52"/>
                <a:gd name="T3" fmla="*/ 2147483647 h 22"/>
                <a:gd name="T4" fmla="*/ 2147483647 w 52"/>
                <a:gd name="T5" fmla="*/ 2147483647 h 22"/>
                <a:gd name="T6" fmla="*/ 0 w 52"/>
                <a:gd name="T7" fmla="*/ 2147483647 h 22"/>
                <a:gd name="T8" fmla="*/ 0 w 52"/>
                <a:gd name="T9" fmla="*/ 2147483647 h 22"/>
                <a:gd name="T10" fmla="*/ 2147483647 w 52"/>
                <a:gd name="T11" fmla="*/ 2147483647 h 22"/>
                <a:gd name="T12" fmla="*/ 2147483647 w 52"/>
                <a:gd name="T13" fmla="*/ 0 h 22"/>
                <a:gd name="T14" fmla="*/ 2147483647 w 52"/>
                <a:gd name="T15" fmla="*/ 0 h 22"/>
                <a:gd name="T16" fmla="*/ 2147483647 w 52"/>
                <a:gd name="T17" fmla="*/ 2147483647 h 22"/>
                <a:gd name="T18" fmla="*/ 2147483647 w 52"/>
                <a:gd name="T19" fmla="*/ 2147483647 h 22"/>
                <a:gd name="T20" fmla="*/ 2147483647 w 52"/>
                <a:gd name="T21" fmla="*/ 2147483647 h 22"/>
                <a:gd name="T22" fmla="*/ 2147483647 w 52"/>
                <a:gd name="T23" fmla="*/ 2147483647 h 22"/>
                <a:gd name="T24" fmla="*/ 2147483647 w 52"/>
                <a:gd name="T25" fmla="*/ 2147483647 h 22"/>
                <a:gd name="T26" fmla="*/ 2147483647 w 52"/>
                <a:gd name="T27" fmla="*/ 2147483647 h 22"/>
                <a:gd name="T28" fmla="*/ 2147483647 w 52"/>
                <a:gd name="T29" fmla="*/ 2147483647 h 22"/>
                <a:gd name="T30" fmla="*/ 2147483647 w 52"/>
                <a:gd name="T31" fmla="*/ 2147483647 h 22"/>
                <a:gd name="T32" fmla="*/ 2147483647 w 52"/>
                <a:gd name="T33" fmla="*/ 2147483647 h 22"/>
                <a:gd name="T34" fmla="*/ 2147483647 w 52"/>
                <a:gd name="T35" fmla="*/ 2147483647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2"/>
                <a:gd name="T55" fmla="*/ 0 h 22"/>
                <a:gd name="T56" fmla="*/ 52 w 52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2" h="22">
                  <a:moveTo>
                    <a:pt x="6" y="22"/>
                  </a:moveTo>
                  <a:lnTo>
                    <a:pt x="4" y="22"/>
                  </a:lnTo>
                  <a:lnTo>
                    <a:pt x="2" y="20"/>
                  </a:lnTo>
                  <a:lnTo>
                    <a:pt x="0" y="18"/>
                  </a:lnTo>
                  <a:lnTo>
                    <a:pt x="0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14" y="0"/>
                  </a:lnTo>
                  <a:lnTo>
                    <a:pt x="20" y="4"/>
                  </a:lnTo>
                  <a:lnTo>
                    <a:pt x="32" y="6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46" y="16"/>
                  </a:lnTo>
                  <a:lnTo>
                    <a:pt x="40" y="18"/>
                  </a:lnTo>
                  <a:lnTo>
                    <a:pt x="28" y="18"/>
                  </a:lnTo>
                  <a:lnTo>
                    <a:pt x="20" y="20"/>
                  </a:lnTo>
                  <a:lnTo>
                    <a:pt x="14" y="22"/>
                  </a:lnTo>
                  <a:lnTo>
                    <a:pt x="6" y="2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67" name="Freeform 228"/>
            <p:cNvSpPr>
              <a:spLocks/>
            </p:cNvSpPr>
            <p:nvPr/>
          </p:nvSpPr>
          <p:spPr bwMode="auto">
            <a:xfrm>
              <a:off x="6781453" y="2449043"/>
              <a:ext cx="136067" cy="26549"/>
            </a:xfrm>
            <a:custGeom>
              <a:avLst/>
              <a:gdLst>
                <a:gd name="T0" fmla="*/ 2147483647 w 92"/>
                <a:gd name="T1" fmla="*/ 2147483647 h 18"/>
                <a:gd name="T2" fmla="*/ 2147483647 w 92"/>
                <a:gd name="T3" fmla="*/ 2147483647 h 18"/>
                <a:gd name="T4" fmla="*/ 2147483647 w 92"/>
                <a:gd name="T5" fmla="*/ 2147483647 h 18"/>
                <a:gd name="T6" fmla="*/ 2147483647 w 92"/>
                <a:gd name="T7" fmla="*/ 2147483647 h 18"/>
                <a:gd name="T8" fmla="*/ 2147483647 w 92"/>
                <a:gd name="T9" fmla="*/ 2147483647 h 18"/>
                <a:gd name="T10" fmla="*/ 2147483647 w 92"/>
                <a:gd name="T11" fmla="*/ 2147483647 h 18"/>
                <a:gd name="T12" fmla="*/ 2147483647 w 92"/>
                <a:gd name="T13" fmla="*/ 2147483647 h 18"/>
                <a:gd name="T14" fmla="*/ 0 w 92"/>
                <a:gd name="T15" fmla="*/ 2147483647 h 18"/>
                <a:gd name="T16" fmla="*/ 0 w 92"/>
                <a:gd name="T17" fmla="*/ 2147483647 h 18"/>
                <a:gd name="T18" fmla="*/ 0 w 92"/>
                <a:gd name="T19" fmla="*/ 2147483647 h 18"/>
                <a:gd name="T20" fmla="*/ 2147483647 w 92"/>
                <a:gd name="T21" fmla="*/ 2147483647 h 18"/>
                <a:gd name="T22" fmla="*/ 2147483647 w 92"/>
                <a:gd name="T23" fmla="*/ 0 h 18"/>
                <a:gd name="T24" fmla="*/ 2147483647 w 92"/>
                <a:gd name="T25" fmla="*/ 0 h 18"/>
                <a:gd name="T26" fmla="*/ 2147483647 w 92"/>
                <a:gd name="T27" fmla="*/ 2147483647 h 18"/>
                <a:gd name="T28" fmla="*/ 2147483647 w 92"/>
                <a:gd name="T29" fmla="*/ 2147483647 h 18"/>
                <a:gd name="T30" fmla="*/ 2147483647 w 92"/>
                <a:gd name="T31" fmla="*/ 2147483647 h 18"/>
                <a:gd name="T32" fmla="*/ 2147483647 w 92"/>
                <a:gd name="T33" fmla="*/ 2147483647 h 18"/>
                <a:gd name="T34" fmla="*/ 2147483647 w 92"/>
                <a:gd name="T35" fmla="*/ 2147483647 h 18"/>
                <a:gd name="T36" fmla="*/ 2147483647 w 92"/>
                <a:gd name="T37" fmla="*/ 2147483647 h 18"/>
                <a:gd name="T38" fmla="*/ 2147483647 w 92"/>
                <a:gd name="T39" fmla="*/ 2147483647 h 18"/>
                <a:gd name="T40" fmla="*/ 2147483647 w 92"/>
                <a:gd name="T41" fmla="*/ 2147483647 h 18"/>
                <a:gd name="T42" fmla="*/ 2147483647 w 92"/>
                <a:gd name="T43" fmla="*/ 2147483647 h 18"/>
                <a:gd name="T44" fmla="*/ 2147483647 w 92"/>
                <a:gd name="T45" fmla="*/ 2147483647 h 18"/>
                <a:gd name="T46" fmla="*/ 2147483647 w 92"/>
                <a:gd name="T47" fmla="*/ 2147483647 h 18"/>
                <a:gd name="T48" fmla="*/ 2147483647 w 92"/>
                <a:gd name="T49" fmla="*/ 2147483647 h 18"/>
                <a:gd name="T50" fmla="*/ 2147483647 w 92"/>
                <a:gd name="T51" fmla="*/ 2147483647 h 18"/>
                <a:gd name="T52" fmla="*/ 2147483647 w 92"/>
                <a:gd name="T53" fmla="*/ 2147483647 h 18"/>
                <a:gd name="T54" fmla="*/ 2147483647 w 92"/>
                <a:gd name="T55" fmla="*/ 2147483647 h 1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2"/>
                <a:gd name="T85" fmla="*/ 0 h 18"/>
                <a:gd name="T86" fmla="*/ 92 w 92"/>
                <a:gd name="T87" fmla="*/ 18 h 1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2" h="18">
                  <a:moveTo>
                    <a:pt x="72" y="12"/>
                  </a:moveTo>
                  <a:lnTo>
                    <a:pt x="72" y="18"/>
                  </a:lnTo>
                  <a:lnTo>
                    <a:pt x="38" y="18"/>
                  </a:lnTo>
                  <a:lnTo>
                    <a:pt x="28" y="18"/>
                  </a:lnTo>
                  <a:lnTo>
                    <a:pt x="14" y="18"/>
                  </a:lnTo>
                  <a:lnTo>
                    <a:pt x="10" y="16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4"/>
                  </a:lnTo>
                  <a:lnTo>
                    <a:pt x="26" y="6"/>
                  </a:lnTo>
                  <a:lnTo>
                    <a:pt x="32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54" y="2"/>
                  </a:lnTo>
                  <a:lnTo>
                    <a:pt x="68" y="4"/>
                  </a:lnTo>
                  <a:lnTo>
                    <a:pt x="84" y="6"/>
                  </a:lnTo>
                  <a:lnTo>
                    <a:pt x="90" y="8"/>
                  </a:lnTo>
                  <a:lnTo>
                    <a:pt x="92" y="12"/>
                  </a:lnTo>
                  <a:lnTo>
                    <a:pt x="82" y="16"/>
                  </a:lnTo>
                  <a:lnTo>
                    <a:pt x="76" y="16"/>
                  </a:lnTo>
                  <a:lnTo>
                    <a:pt x="72" y="1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68" name="Freeform 229"/>
            <p:cNvSpPr>
              <a:spLocks/>
            </p:cNvSpPr>
            <p:nvPr/>
          </p:nvSpPr>
          <p:spPr bwMode="auto">
            <a:xfrm>
              <a:off x="6938275" y="2459662"/>
              <a:ext cx="76106" cy="23894"/>
            </a:xfrm>
            <a:custGeom>
              <a:avLst/>
              <a:gdLst>
                <a:gd name="T0" fmla="*/ 2147483647 w 52"/>
                <a:gd name="T1" fmla="*/ 2147483647 h 16"/>
                <a:gd name="T2" fmla="*/ 2147483647 w 52"/>
                <a:gd name="T3" fmla="*/ 2147483647 h 16"/>
                <a:gd name="T4" fmla="*/ 2147483647 w 52"/>
                <a:gd name="T5" fmla="*/ 2147483647 h 16"/>
                <a:gd name="T6" fmla="*/ 2147483647 w 52"/>
                <a:gd name="T7" fmla="*/ 2147483647 h 16"/>
                <a:gd name="T8" fmla="*/ 2147483647 w 52"/>
                <a:gd name="T9" fmla="*/ 2147483647 h 16"/>
                <a:gd name="T10" fmla="*/ 0 w 52"/>
                <a:gd name="T11" fmla="*/ 0 h 16"/>
                <a:gd name="T12" fmla="*/ 2147483647 w 52"/>
                <a:gd name="T13" fmla="*/ 0 h 16"/>
                <a:gd name="T14" fmla="*/ 2147483647 w 52"/>
                <a:gd name="T15" fmla="*/ 2147483647 h 16"/>
                <a:gd name="T16" fmla="*/ 2147483647 w 52"/>
                <a:gd name="T17" fmla="*/ 2147483647 h 16"/>
                <a:gd name="T18" fmla="*/ 2147483647 w 52"/>
                <a:gd name="T19" fmla="*/ 2147483647 h 16"/>
                <a:gd name="T20" fmla="*/ 2147483647 w 52"/>
                <a:gd name="T21" fmla="*/ 2147483647 h 16"/>
                <a:gd name="T22" fmla="*/ 2147483647 w 52"/>
                <a:gd name="T23" fmla="*/ 2147483647 h 16"/>
                <a:gd name="T24" fmla="*/ 2147483647 w 52"/>
                <a:gd name="T25" fmla="*/ 2147483647 h 16"/>
                <a:gd name="T26" fmla="*/ 2147483647 w 52"/>
                <a:gd name="T27" fmla="*/ 2147483647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2"/>
                <a:gd name="T43" fmla="*/ 0 h 16"/>
                <a:gd name="T44" fmla="*/ 52 w 52"/>
                <a:gd name="T45" fmla="*/ 16 h 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2" h="16">
                  <a:moveTo>
                    <a:pt x="42" y="16"/>
                  </a:moveTo>
                  <a:lnTo>
                    <a:pt x="32" y="16"/>
                  </a:lnTo>
                  <a:lnTo>
                    <a:pt x="18" y="12"/>
                  </a:lnTo>
                  <a:lnTo>
                    <a:pt x="6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8" y="0"/>
                  </a:lnTo>
                  <a:lnTo>
                    <a:pt x="18" y="4"/>
                  </a:lnTo>
                  <a:lnTo>
                    <a:pt x="30" y="4"/>
                  </a:lnTo>
                  <a:lnTo>
                    <a:pt x="42" y="6"/>
                  </a:lnTo>
                  <a:lnTo>
                    <a:pt x="46" y="6"/>
                  </a:lnTo>
                  <a:lnTo>
                    <a:pt x="52" y="8"/>
                  </a:lnTo>
                  <a:lnTo>
                    <a:pt x="48" y="14"/>
                  </a:lnTo>
                  <a:lnTo>
                    <a:pt x="42" y="1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69" name="Freeform 230"/>
            <p:cNvSpPr>
              <a:spLocks/>
            </p:cNvSpPr>
            <p:nvPr/>
          </p:nvSpPr>
          <p:spPr bwMode="auto">
            <a:xfrm>
              <a:off x="7615150" y="2551255"/>
              <a:ext cx="55349" cy="23894"/>
            </a:xfrm>
            <a:custGeom>
              <a:avLst/>
              <a:gdLst>
                <a:gd name="T0" fmla="*/ 2147483647 w 38"/>
                <a:gd name="T1" fmla="*/ 2147483647 h 14"/>
                <a:gd name="T2" fmla="*/ 2147483647 w 38"/>
                <a:gd name="T3" fmla="*/ 2147483647 h 14"/>
                <a:gd name="T4" fmla="*/ 2147483647 w 38"/>
                <a:gd name="T5" fmla="*/ 2147483647 h 14"/>
                <a:gd name="T6" fmla="*/ 2147483647 w 38"/>
                <a:gd name="T7" fmla="*/ 2147483647 h 14"/>
                <a:gd name="T8" fmla="*/ 2147483647 w 38"/>
                <a:gd name="T9" fmla="*/ 2147483647 h 14"/>
                <a:gd name="T10" fmla="*/ 0 w 38"/>
                <a:gd name="T11" fmla="*/ 2147483647 h 14"/>
                <a:gd name="T12" fmla="*/ 2147483647 w 38"/>
                <a:gd name="T13" fmla="*/ 2147483647 h 14"/>
                <a:gd name="T14" fmla="*/ 2147483647 w 38"/>
                <a:gd name="T15" fmla="*/ 2147483647 h 14"/>
                <a:gd name="T16" fmla="*/ 2147483647 w 38"/>
                <a:gd name="T17" fmla="*/ 0 h 14"/>
                <a:gd name="T18" fmla="*/ 2147483647 w 38"/>
                <a:gd name="T19" fmla="*/ 0 h 14"/>
                <a:gd name="T20" fmla="*/ 2147483647 w 38"/>
                <a:gd name="T21" fmla="*/ 2147483647 h 14"/>
                <a:gd name="T22" fmla="*/ 2147483647 w 38"/>
                <a:gd name="T23" fmla="*/ 2147483647 h 14"/>
                <a:gd name="T24" fmla="*/ 2147483647 w 38"/>
                <a:gd name="T25" fmla="*/ 2147483647 h 14"/>
                <a:gd name="T26" fmla="*/ 2147483647 w 38"/>
                <a:gd name="T27" fmla="*/ 2147483647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8"/>
                <a:gd name="T43" fmla="*/ 0 h 14"/>
                <a:gd name="T44" fmla="*/ 38 w 38"/>
                <a:gd name="T45" fmla="*/ 14 h 1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8" h="14">
                  <a:moveTo>
                    <a:pt x="18" y="10"/>
                  </a:moveTo>
                  <a:lnTo>
                    <a:pt x="14" y="12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8" y="4"/>
                  </a:lnTo>
                  <a:lnTo>
                    <a:pt x="38" y="10"/>
                  </a:lnTo>
                  <a:lnTo>
                    <a:pt x="28" y="12"/>
                  </a:lnTo>
                  <a:lnTo>
                    <a:pt x="18" y="1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70" name="Freeform 231"/>
            <p:cNvSpPr>
              <a:spLocks/>
            </p:cNvSpPr>
            <p:nvPr/>
          </p:nvSpPr>
          <p:spPr bwMode="auto">
            <a:xfrm>
              <a:off x="7460634" y="3007896"/>
              <a:ext cx="175272" cy="232302"/>
            </a:xfrm>
            <a:custGeom>
              <a:avLst/>
              <a:gdLst>
                <a:gd name="T0" fmla="*/ 0 w 120"/>
                <a:gd name="T1" fmla="*/ 0 h 146"/>
                <a:gd name="T2" fmla="*/ 2147483647 w 120"/>
                <a:gd name="T3" fmla="*/ 2147483647 h 146"/>
                <a:gd name="T4" fmla="*/ 2147483647 w 120"/>
                <a:gd name="T5" fmla="*/ 2147483647 h 146"/>
                <a:gd name="T6" fmla="*/ 2147483647 w 120"/>
                <a:gd name="T7" fmla="*/ 2147483647 h 146"/>
                <a:gd name="T8" fmla="*/ 2147483647 w 120"/>
                <a:gd name="T9" fmla="*/ 2147483647 h 146"/>
                <a:gd name="T10" fmla="*/ 2147483647 w 120"/>
                <a:gd name="T11" fmla="*/ 2147483647 h 146"/>
                <a:gd name="T12" fmla="*/ 2147483647 w 120"/>
                <a:gd name="T13" fmla="*/ 2147483647 h 146"/>
                <a:gd name="T14" fmla="*/ 2147483647 w 120"/>
                <a:gd name="T15" fmla="*/ 2147483647 h 146"/>
                <a:gd name="T16" fmla="*/ 2147483647 w 120"/>
                <a:gd name="T17" fmla="*/ 2147483647 h 146"/>
                <a:gd name="T18" fmla="*/ 2147483647 w 120"/>
                <a:gd name="T19" fmla="*/ 2147483647 h 146"/>
                <a:gd name="T20" fmla="*/ 2147483647 w 120"/>
                <a:gd name="T21" fmla="*/ 2147483647 h 146"/>
                <a:gd name="T22" fmla="*/ 2147483647 w 120"/>
                <a:gd name="T23" fmla="*/ 2147483647 h 146"/>
                <a:gd name="T24" fmla="*/ 2147483647 w 120"/>
                <a:gd name="T25" fmla="*/ 2147483647 h 146"/>
                <a:gd name="T26" fmla="*/ 2147483647 w 120"/>
                <a:gd name="T27" fmla="*/ 2147483647 h 146"/>
                <a:gd name="T28" fmla="*/ 2147483647 w 120"/>
                <a:gd name="T29" fmla="*/ 2147483647 h 146"/>
                <a:gd name="T30" fmla="*/ 2147483647 w 120"/>
                <a:gd name="T31" fmla="*/ 2147483647 h 146"/>
                <a:gd name="T32" fmla="*/ 2147483647 w 120"/>
                <a:gd name="T33" fmla="*/ 2147483647 h 146"/>
                <a:gd name="T34" fmla="*/ 2147483647 w 120"/>
                <a:gd name="T35" fmla="*/ 2147483647 h 146"/>
                <a:gd name="T36" fmla="*/ 2147483647 w 120"/>
                <a:gd name="T37" fmla="*/ 2147483647 h 146"/>
                <a:gd name="T38" fmla="*/ 2147483647 w 120"/>
                <a:gd name="T39" fmla="*/ 2147483647 h 146"/>
                <a:gd name="T40" fmla="*/ 2147483647 w 120"/>
                <a:gd name="T41" fmla="*/ 2147483647 h 146"/>
                <a:gd name="T42" fmla="*/ 2147483647 w 120"/>
                <a:gd name="T43" fmla="*/ 2147483647 h 146"/>
                <a:gd name="T44" fmla="*/ 2147483647 w 120"/>
                <a:gd name="T45" fmla="*/ 2147483647 h 146"/>
                <a:gd name="T46" fmla="*/ 2147483647 w 120"/>
                <a:gd name="T47" fmla="*/ 2147483647 h 146"/>
                <a:gd name="T48" fmla="*/ 2147483647 w 120"/>
                <a:gd name="T49" fmla="*/ 2147483647 h 146"/>
                <a:gd name="T50" fmla="*/ 2147483647 w 120"/>
                <a:gd name="T51" fmla="*/ 2147483647 h 146"/>
                <a:gd name="T52" fmla="*/ 2147483647 w 120"/>
                <a:gd name="T53" fmla="*/ 2147483647 h 146"/>
                <a:gd name="T54" fmla="*/ 2147483647 w 120"/>
                <a:gd name="T55" fmla="*/ 2147483647 h 146"/>
                <a:gd name="T56" fmla="*/ 2147483647 w 120"/>
                <a:gd name="T57" fmla="*/ 2147483647 h 146"/>
                <a:gd name="T58" fmla="*/ 2147483647 w 120"/>
                <a:gd name="T59" fmla="*/ 2147483647 h 146"/>
                <a:gd name="T60" fmla="*/ 2147483647 w 120"/>
                <a:gd name="T61" fmla="*/ 2147483647 h 146"/>
                <a:gd name="T62" fmla="*/ 0 w 120"/>
                <a:gd name="T63" fmla="*/ 0 h 14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20"/>
                <a:gd name="T97" fmla="*/ 0 h 146"/>
                <a:gd name="T98" fmla="*/ 120 w 120"/>
                <a:gd name="T99" fmla="*/ 146 h 14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20" h="146">
                  <a:moveTo>
                    <a:pt x="0" y="0"/>
                  </a:moveTo>
                  <a:lnTo>
                    <a:pt x="98" y="90"/>
                  </a:lnTo>
                  <a:lnTo>
                    <a:pt x="94" y="90"/>
                  </a:lnTo>
                  <a:lnTo>
                    <a:pt x="92" y="90"/>
                  </a:lnTo>
                  <a:lnTo>
                    <a:pt x="88" y="88"/>
                  </a:lnTo>
                  <a:lnTo>
                    <a:pt x="82" y="86"/>
                  </a:lnTo>
                  <a:lnTo>
                    <a:pt x="78" y="88"/>
                  </a:lnTo>
                  <a:lnTo>
                    <a:pt x="76" y="90"/>
                  </a:lnTo>
                  <a:lnTo>
                    <a:pt x="78" y="98"/>
                  </a:lnTo>
                  <a:lnTo>
                    <a:pt x="82" y="106"/>
                  </a:lnTo>
                  <a:lnTo>
                    <a:pt x="88" y="114"/>
                  </a:lnTo>
                  <a:lnTo>
                    <a:pt x="92" y="118"/>
                  </a:lnTo>
                  <a:lnTo>
                    <a:pt x="108" y="130"/>
                  </a:lnTo>
                  <a:lnTo>
                    <a:pt x="120" y="138"/>
                  </a:lnTo>
                  <a:lnTo>
                    <a:pt x="112" y="138"/>
                  </a:lnTo>
                  <a:lnTo>
                    <a:pt x="108" y="136"/>
                  </a:lnTo>
                  <a:lnTo>
                    <a:pt x="102" y="134"/>
                  </a:lnTo>
                  <a:lnTo>
                    <a:pt x="102" y="146"/>
                  </a:lnTo>
                  <a:lnTo>
                    <a:pt x="94" y="140"/>
                  </a:lnTo>
                  <a:lnTo>
                    <a:pt x="88" y="130"/>
                  </a:lnTo>
                  <a:lnTo>
                    <a:pt x="76" y="114"/>
                  </a:lnTo>
                  <a:lnTo>
                    <a:pt x="66" y="94"/>
                  </a:lnTo>
                  <a:lnTo>
                    <a:pt x="54" y="76"/>
                  </a:lnTo>
                  <a:lnTo>
                    <a:pt x="44" y="62"/>
                  </a:lnTo>
                  <a:lnTo>
                    <a:pt x="34" y="50"/>
                  </a:lnTo>
                  <a:lnTo>
                    <a:pt x="24" y="42"/>
                  </a:lnTo>
                  <a:lnTo>
                    <a:pt x="12" y="36"/>
                  </a:lnTo>
                  <a:lnTo>
                    <a:pt x="10" y="32"/>
                  </a:lnTo>
                  <a:lnTo>
                    <a:pt x="6" y="28"/>
                  </a:lnTo>
                  <a:lnTo>
                    <a:pt x="4" y="22"/>
                  </a:lnTo>
                  <a:lnTo>
                    <a:pt x="2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71" name="Freeform 232"/>
            <p:cNvSpPr>
              <a:spLocks/>
            </p:cNvSpPr>
            <p:nvPr/>
          </p:nvSpPr>
          <p:spPr bwMode="auto">
            <a:xfrm>
              <a:off x="5767869" y="3337101"/>
              <a:ext cx="336708" cy="204426"/>
            </a:xfrm>
            <a:custGeom>
              <a:avLst/>
              <a:gdLst>
                <a:gd name="T0" fmla="*/ 2147483647 w 230"/>
                <a:gd name="T1" fmla="*/ 2147483647 h 130"/>
                <a:gd name="T2" fmla="*/ 2147483647 w 230"/>
                <a:gd name="T3" fmla="*/ 2147483647 h 130"/>
                <a:gd name="T4" fmla="*/ 2147483647 w 230"/>
                <a:gd name="T5" fmla="*/ 2147483647 h 130"/>
                <a:gd name="T6" fmla="*/ 2147483647 w 230"/>
                <a:gd name="T7" fmla="*/ 2147483647 h 130"/>
                <a:gd name="T8" fmla="*/ 2147483647 w 230"/>
                <a:gd name="T9" fmla="*/ 2147483647 h 130"/>
                <a:gd name="T10" fmla="*/ 2147483647 w 230"/>
                <a:gd name="T11" fmla="*/ 2147483647 h 130"/>
                <a:gd name="T12" fmla="*/ 2147483647 w 230"/>
                <a:gd name="T13" fmla="*/ 2147483647 h 130"/>
                <a:gd name="T14" fmla="*/ 2147483647 w 230"/>
                <a:gd name="T15" fmla="*/ 2147483647 h 130"/>
                <a:gd name="T16" fmla="*/ 2147483647 w 230"/>
                <a:gd name="T17" fmla="*/ 2147483647 h 130"/>
                <a:gd name="T18" fmla="*/ 2147483647 w 230"/>
                <a:gd name="T19" fmla="*/ 2147483647 h 130"/>
                <a:gd name="T20" fmla="*/ 2147483647 w 230"/>
                <a:gd name="T21" fmla="*/ 2147483647 h 130"/>
                <a:gd name="T22" fmla="*/ 2147483647 w 230"/>
                <a:gd name="T23" fmla="*/ 2147483647 h 130"/>
                <a:gd name="T24" fmla="*/ 2147483647 w 230"/>
                <a:gd name="T25" fmla="*/ 2147483647 h 130"/>
                <a:gd name="T26" fmla="*/ 2147483647 w 230"/>
                <a:gd name="T27" fmla="*/ 2147483647 h 130"/>
                <a:gd name="T28" fmla="*/ 2147483647 w 230"/>
                <a:gd name="T29" fmla="*/ 2147483647 h 130"/>
                <a:gd name="T30" fmla="*/ 2147483647 w 230"/>
                <a:gd name="T31" fmla="*/ 2147483647 h 130"/>
                <a:gd name="T32" fmla="*/ 2147483647 w 230"/>
                <a:gd name="T33" fmla="*/ 2147483647 h 130"/>
                <a:gd name="T34" fmla="*/ 2147483647 w 230"/>
                <a:gd name="T35" fmla="*/ 2147483647 h 130"/>
                <a:gd name="T36" fmla="*/ 2147483647 w 230"/>
                <a:gd name="T37" fmla="*/ 2147483647 h 130"/>
                <a:gd name="T38" fmla="*/ 2147483647 w 230"/>
                <a:gd name="T39" fmla="*/ 2147483647 h 130"/>
                <a:gd name="T40" fmla="*/ 2147483647 w 230"/>
                <a:gd name="T41" fmla="*/ 2147483647 h 130"/>
                <a:gd name="T42" fmla="*/ 2147483647 w 230"/>
                <a:gd name="T43" fmla="*/ 2147483647 h 130"/>
                <a:gd name="T44" fmla="*/ 2147483647 w 230"/>
                <a:gd name="T45" fmla="*/ 2147483647 h 130"/>
                <a:gd name="T46" fmla="*/ 2147483647 w 230"/>
                <a:gd name="T47" fmla="*/ 2147483647 h 130"/>
                <a:gd name="T48" fmla="*/ 2147483647 w 230"/>
                <a:gd name="T49" fmla="*/ 2147483647 h 130"/>
                <a:gd name="T50" fmla="*/ 2147483647 w 230"/>
                <a:gd name="T51" fmla="*/ 2147483647 h 130"/>
                <a:gd name="T52" fmla="*/ 2147483647 w 230"/>
                <a:gd name="T53" fmla="*/ 2147483647 h 130"/>
                <a:gd name="T54" fmla="*/ 0 w 230"/>
                <a:gd name="T55" fmla="*/ 2147483647 h 130"/>
                <a:gd name="T56" fmla="*/ 2147483647 w 230"/>
                <a:gd name="T57" fmla="*/ 2147483647 h 130"/>
                <a:gd name="T58" fmla="*/ 2147483647 w 230"/>
                <a:gd name="T59" fmla="*/ 2147483647 h 130"/>
                <a:gd name="T60" fmla="*/ 2147483647 w 230"/>
                <a:gd name="T61" fmla="*/ 2147483647 h 130"/>
                <a:gd name="T62" fmla="*/ 2147483647 w 230"/>
                <a:gd name="T63" fmla="*/ 2147483647 h 13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130"/>
                <a:gd name="T98" fmla="*/ 230 w 230"/>
                <a:gd name="T99" fmla="*/ 130 h 13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130">
                  <a:moveTo>
                    <a:pt x="6" y="6"/>
                  </a:moveTo>
                  <a:lnTo>
                    <a:pt x="18" y="6"/>
                  </a:lnTo>
                  <a:lnTo>
                    <a:pt x="28" y="10"/>
                  </a:lnTo>
                  <a:lnTo>
                    <a:pt x="42" y="22"/>
                  </a:lnTo>
                  <a:lnTo>
                    <a:pt x="50" y="22"/>
                  </a:lnTo>
                  <a:lnTo>
                    <a:pt x="66" y="24"/>
                  </a:lnTo>
                  <a:lnTo>
                    <a:pt x="66" y="14"/>
                  </a:lnTo>
                  <a:lnTo>
                    <a:pt x="78" y="4"/>
                  </a:lnTo>
                  <a:lnTo>
                    <a:pt x="88" y="0"/>
                  </a:lnTo>
                  <a:lnTo>
                    <a:pt x="104" y="6"/>
                  </a:lnTo>
                  <a:lnTo>
                    <a:pt x="110" y="12"/>
                  </a:lnTo>
                  <a:lnTo>
                    <a:pt x="112" y="18"/>
                  </a:lnTo>
                  <a:lnTo>
                    <a:pt x="114" y="22"/>
                  </a:lnTo>
                  <a:lnTo>
                    <a:pt x="114" y="26"/>
                  </a:lnTo>
                  <a:lnTo>
                    <a:pt x="120" y="28"/>
                  </a:lnTo>
                  <a:lnTo>
                    <a:pt x="130" y="28"/>
                  </a:lnTo>
                  <a:lnTo>
                    <a:pt x="140" y="28"/>
                  </a:lnTo>
                  <a:lnTo>
                    <a:pt x="146" y="38"/>
                  </a:lnTo>
                  <a:lnTo>
                    <a:pt x="158" y="52"/>
                  </a:lnTo>
                  <a:lnTo>
                    <a:pt x="170" y="60"/>
                  </a:lnTo>
                  <a:lnTo>
                    <a:pt x="180" y="68"/>
                  </a:lnTo>
                  <a:lnTo>
                    <a:pt x="192" y="70"/>
                  </a:lnTo>
                  <a:lnTo>
                    <a:pt x="204" y="80"/>
                  </a:lnTo>
                  <a:lnTo>
                    <a:pt x="216" y="84"/>
                  </a:lnTo>
                  <a:lnTo>
                    <a:pt x="222" y="86"/>
                  </a:lnTo>
                  <a:lnTo>
                    <a:pt x="226" y="86"/>
                  </a:lnTo>
                  <a:lnTo>
                    <a:pt x="228" y="88"/>
                  </a:lnTo>
                  <a:lnTo>
                    <a:pt x="230" y="96"/>
                  </a:lnTo>
                  <a:lnTo>
                    <a:pt x="230" y="100"/>
                  </a:lnTo>
                  <a:lnTo>
                    <a:pt x="220" y="100"/>
                  </a:lnTo>
                  <a:lnTo>
                    <a:pt x="212" y="96"/>
                  </a:lnTo>
                  <a:lnTo>
                    <a:pt x="206" y="92"/>
                  </a:lnTo>
                  <a:lnTo>
                    <a:pt x="196" y="108"/>
                  </a:lnTo>
                  <a:lnTo>
                    <a:pt x="186" y="122"/>
                  </a:lnTo>
                  <a:lnTo>
                    <a:pt x="178" y="128"/>
                  </a:lnTo>
                  <a:lnTo>
                    <a:pt x="170" y="130"/>
                  </a:lnTo>
                  <a:lnTo>
                    <a:pt x="160" y="128"/>
                  </a:lnTo>
                  <a:lnTo>
                    <a:pt x="150" y="128"/>
                  </a:lnTo>
                  <a:lnTo>
                    <a:pt x="150" y="120"/>
                  </a:lnTo>
                  <a:lnTo>
                    <a:pt x="148" y="112"/>
                  </a:lnTo>
                  <a:lnTo>
                    <a:pt x="140" y="108"/>
                  </a:lnTo>
                  <a:lnTo>
                    <a:pt x="132" y="106"/>
                  </a:lnTo>
                  <a:lnTo>
                    <a:pt x="122" y="100"/>
                  </a:lnTo>
                  <a:lnTo>
                    <a:pt x="108" y="92"/>
                  </a:lnTo>
                  <a:lnTo>
                    <a:pt x="92" y="80"/>
                  </a:lnTo>
                  <a:lnTo>
                    <a:pt x="78" y="74"/>
                  </a:lnTo>
                  <a:lnTo>
                    <a:pt x="66" y="76"/>
                  </a:lnTo>
                  <a:lnTo>
                    <a:pt x="54" y="76"/>
                  </a:lnTo>
                  <a:lnTo>
                    <a:pt x="46" y="82"/>
                  </a:lnTo>
                  <a:lnTo>
                    <a:pt x="30" y="92"/>
                  </a:lnTo>
                  <a:lnTo>
                    <a:pt x="28" y="80"/>
                  </a:lnTo>
                  <a:lnTo>
                    <a:pt x="24" y="68"/>
                  </a:lnTo>
                  <a:lnTo>
                    <a:pt x="18" y="62"/>
                  </a:lnTo>
                  <a:lnTo>
                    <a:pt x="8" y="52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2" y="28"/>
                  </a:lnTo>
                  <a:lnTo>
                    <a:pt x="8" y="30"/>
                  </a:lnTo>
                  <a:lnTo>
                    <a:pt x="12" y="36"/>
                  </a:lnTo>
                  <a:lnTo>
                    <a:pt x="22" y="36"/>
                  </a:lnTo>
                  <a:lnTo>
                    <a:pt x="24" y="32"/>
                  </a:lnTo>
                  <a:lnTo>
                    <a:pt x="22" y="22"/>
                  </a:lnTo>
                  <a:lnTo>
                    <a:pt x="18" y="16"/>
                  </a:lnTo>
                  <a:lnTo>
                    <a:pt x="10" y="10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72" name="Freeform 233"/>
            <p:cNvSpPr>
              <a:spLocks/>
            </p:cNvSpPr>
            <p:nvPr/>
          </p:nvSpPr>
          <p:spPr bwMode="auto">
            <a:xfrm>
              <a:off x="6158773" y="3321172"/>
              <a:ext cx="185651" cy="114160"/>
            </a:xfrm>
            <a:custGeom>
              <a:avLst/>
              <a:gdLst>
                <a:gd name="T0" fmla="*/ 2147483647 w 126"/>
                <a:gd name="T1" fmla="*/ 2147483647 h 72"/>
                <a:gd name="T2" fmla="*/ 2147483647 w 126"/>
                <a:gd name="T3" fmla="*/ 2147483647 h 72"/>
                <a:gd name="T4" fmla="*/ 2147483647 w 126"/>
                <a:gd name="T5" fmla="*/ 2147483647 h 72"/>
                <a:gd name="T6" fmla="*/ 2147483647 w 126"/>
                <a:gd name="T7" fmla="*/ 2147483647 h 72"/>
                <a:gd name="T8" fmla="*/ 2147483647 w 126"/>
                <a:gd name="T9" fmla="*/ 2147483647 h 72"/>
                <a:gd name="T10" fmla="*/ 2147483647 w 126"/>
                <a:gd name="T11" fmla="*/ 2147483647 h 72"/>
                <a:gd name="T12" fmla="*/ 2147483647 w 126"/>
                <a:gd name="T13" fmla="*/ 2147483647 h 72"/>
                <a:gd name="T14" fmla="*/ 2147483647 w 126"/>
                <a:gd name="T15" fmla="*/ 2147483647 h 72"/>
                <a:gd name="T16" fmla="*/ 2147483647 w 126"/>
                <a:gd name="T17" fmla="*/ 2147483647 h 72"/>
                <a:gd name="T18" fmla="*/ 0 w 126"/>
                <a:gd name="T19" fmla="*/ 2147483647 h 72"/>
                <a:gd name="T20" fmla="*/ 2147483647 w 126"/>
                <a:gd name="T21" fmla="*/ 2147483647 h 72"/>
                <a:gd name="T22" fmla="*/ 2147483647 w 126"/>
                <a:gd name="T23" fmla="*/ 2147483647 h 72"/>
                <a:gd name="T24" fmla="*/ 2147483647 w 126"/>
                <a:gd name="T25" fmla="*/ 2147483647 h 72"/>
                <a:gd name="T26" fmla="*/ 2147483647 w 126"/>
                <a:gd name="T27" fmla="*/ 2147483647 h 72"/>
                <a:gd name="T28" fmla="*/ 2147483647 w 126"/>
                <a:gd name="T29" fmla="*/ 2147483647 h 72"/>
                <a:gd name="T30" fmla="*/ 2147483647 w 126"/>
                <a:gd name="T31" fmla="*/ 2147483647 h 72"/>
                <a:gd name="T32" fmla="*/ 2147483647 w 126"/>
                <a:gd name="T33" fmla="*/ 2147483647 h 72"/>
                <a:gd name="T34" fmla="*/ 2147483647 w 126"/>
                <a:gd name="T35" fmla="*/ 2147483647 h 72"/>
                <a:gd name="T36" fmla="*/ 2147483647 w 126"/>
                <a:gd name="T37" fmla="*/ 0 h 72"/>
                <a:gd name="T38" fmla="*/ 2147483647 w 126"/>
                <a:gd name="T39" fmla="*/ 2147483647 h 72"/>
                <a:gd name="T40" fmla="*/ 2147483647 w 126"/>
                <a:gd name="T41" fmla="*/ 2147483647 h 72"/>
                <a:gd name="T42" fmla="*/ 2147483647 w 126"/>
                <a:gd name="T43" fmla="*/ 2147483647 h 72"/>
                <a:gd name="T44" fmla="*/ 2147483647 w 126"/>
                <a:gd name="T45" fmla="*/ 2147483647 h 72"/>
                <a:gd name="T46" fmla="*/ 2147483647 w 126"/>
                <a:gd name="T47" fmla="*/ 2147483647 h 72"/>
                <a:gd name="T48" fmla="*/ 2147483647 w 126"/>
                <a:gd name="T49" fmla="*/ 2147483647 h 72"/>
                <a:gd name="T50" fmla="*/ 2147483647 w 126"/>
                <a:gd name="T51" fmla="*/ 2147483647 h 72"/>
                <a:gd name="T52" fmla="*/ 2147483647 w 126"/>
                <a:gd name="T53" fmla="*/ 2147483647 h 72"/>
                <a:gd name="T54" fmla="*/ 2147483647 w 126"/>
                <a:gd name="T55" fmla="*/ 2147483647 h 72"/>
                <a:gd name="T56" fmla="*/ 2147483647 w 126"/>
                <a:gd name="T57" fmla="*/ 2147483647 h 72"/>
                <a:gd name="T58" fmla="*/ 2147483647 w 126"/>
                <a:gd name="T59" fmla="*/ 2147483647 h 72"/>
                <a:gd name="T60" fmla="*/ 2147483647 w 126"/>
                <a:gd name="T61" fmla="*/ 2147483647 h 72"/>
                <a:gd name="T62" fmla="*/ 2147483647 w 126"/>
                <a:gd name="T63" fmla="*/ 2147483647 h 72"/>
                <a:gd name="T64" fmla="*/ 2147483647 w 126"/>
                <a:gd name="T65" fmla="*/ 2147483647 h 72"/>
                <a:gd name="T66" fmla="*/ 2147483647 w 126"/>
                <a:gd name="T67" fmla="*/ 2147483647 h 72"/>
                <a:gd name="T68" fmla="*/ 2147483647 w 126"/>
                <a:gd name="T69" fmla="*/ 2147483647 h 72"/>
                <a:gd name="T70" fmla="*/ 2147483647 w 126"/>
                <a:gd name="T71" fmla="*/ 2147483647 h 72"/>
                <a:gd name="T72" fmla="*/ 2147483647 w 126"/>
                <a:gd name="T73" fmla="*/ 2147483647 h 72"/>
                <a:gd name="T74" fmla="*/ 2147483647 w 126"/>
                <a:gd name="T75" fmla="*/ 2147483647 h 72"/>
                <a:gd name="T76" fmla="*/ 2147483647 w 126"/>
                <a:gd name="T77" fmla="*/ 2147483647 h 72"/>
                <a:gd name="T78" fmla="*/ 2147483647 w 126"/>
                <a:gd name="T79" fmla="*/ 2147483647 h 72"/>
                <a:gd name="T80" fmla="*/ 2147483647 w 126"/>
                <a:gd name="T81" fmla="*/ 2147483647 h 72"/>
                <a:gd name="T82" fmla="*/ 2147483647 w 126"/>
                <a:gd name="T83" fmla="*/ 2147483647 h 72"/>
                <a:gd name="T84" fmla="*/ 2147483647 w 126"/>
                <a:gd name="T85" fmla="*/ 2147483647 h 72"/>
                <a:gd name="T86" fmla="*/ 2147483647 w 126"/>
                <a:gd name="T87" fmla="*/ 2147483647 h 72"/>
                <a:gd name="T88" fmla="*/ 2147483647 w 126"/>
                <a:gd name="T89" fmla="*/ 2147483647 h 7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6"/>
                <a:gd name="T136" fmla="*/ 0 h 72"/>
                <a:gd name="T137" fmla="*/ 126 w 126"/>
                <a:gd name="T138" fmla="*/ 72 h 7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6" h="72">
                  <a:moveTo>
                    <a:pt x="12" y="60"/>
                  </a:moveTo>
                  <a:lnTo>
                    <a:pt x="20" y="58"/>
                  </a:lnTo>
                  <a:lnTo>
                    <a:pt x="28" y="56"/>
                  </a:lnTo>
                  <a:lnTo>
                    <a:pt x="36" y="52"/>
                  </a:lnTo>
                  <a:lnTo>
                    <a:pt x="42" y="44"/>
                  </a:lnTo>
                  <a:lnTo>
                    <a:pt x="32" y="40"/>
                  </a:lnTo>
                  <a:lnTo>
                    <a:pt x="20" y="32"/>
                  </a:lnTo>
                  <a:lnTo>
                    <a:pt x="16" y="36"/>
                  </a:lnTo>
                  <a:lnTo>
                    <a:pt x="6" y="34"/>
                  </a:lnTo>
                  <a:lnTo>
                    <a:pt x="0" y="32"/>
                  </a:lnTo>
                  <a:lnTo>
                    <a:pt x="2" y="28"/>
                  </a:lnTo>
                  <a:lnTo>
                    <a:pt x="6" y="20"/>
                  </a:lnTo>
                  <a:lnTo>
                    <a:pt x="6" y="8"/>
                  </a:lnTo>
                  <a:lnTo>
                    <a:pt x="18" y="6"/>
                  </a:lnTo>
                  <a:lnTo>
                    <a:pt x="24" y="8"/>
                  </a:lnTo>
                  <a:lnTo>
                    <a:pt x="30" y="10"/>
                  </a:lnTo>
                  <a:lnTo>
                    <a:pt x="38" y="12"/>
                  </a:lnTo>
                  <a:lnTo>
                    <a:pt x="38" y="4"/>
                  </a:lnTo>
                  <a:lnTo>
                    <a:pt x="48" y="0"/>
                  </a:lnTo>
                  <a:lnTo>
                    <a:pt x="56" y="2"/>
                  </a:lnTo>
                  <a:lnTo>
                    <a:pt x="62" y="4"/>
                  </a:lnTo>
                  <a:lnTo>
                    <a:pt x="68" y="6"/>
                  </a:lnTo>
                  <a:lnTo>
                    <a:pt x="86" y="6"/>
                  </a:lnTo>
                  <a:lnTo>
                    <a:pt x="100" y="6"/>
                  </a:lnTo>
                  <a:lnTo>
                    <a:pt x="112" y="6"/>
                  </a:lnTo>
                  <a:lnTo>
                    <a:pt x="126" y="12"/>
                  </a:lnTo>
                  <a:lnTo>
                    <a:pt x="122" y="18"/>
                  </a:lnTo>
                  <a:lnTo>
                    <a:pt x="118" y="24"/>
                  </a:lnTo>
                  <a:lnTo>
                    <a:pt x="114" y="30"/>
                  </a:lnTo>
                  <a:lnTo>
                    <a:pt x="106" y="36"/>
                  </a:lnTo>
                  <a:lnTo>
                    <a:pt x="100" y="42"/>
                  </a:lnTo>
                  <a:lnTo>
                    <a:pt x="88" y="50"/>
                  </a:lnTo>
                  <a:lnTo>
                    <a:pt x="76" y="52"/>
                  </a:lnTo>
                  <a:lnTo>
                    <a:pt x="68" y="52"/>
                  </a:lnTo>
                  <a:lnTo>
                    <a:pt x="60" y="56"/>
                  </a:lnTo>
                  <a:lnTo>
                    <a:pt x="56" y="58"/>
                  </a:lnTo>
                  <a:lnTo>
                    <a:pt x="50" y="64"/>
                  </a:lnTo>
                  <a:lnTo>
                    <a:pt x="50" y="68"/>
                  </a:lnTo>
                  <a:lnTo>
                    <a:pt x="44" y="72"/>
                  </a:lnTo>
                  <a:lnTo>
                    <a:pt x="38" y="72"/>
                  </a:lnTo>
                  <a:lnTo>
                    <a:pt x="30" y="72"/>
                  </a:lnTo>
                  <a:lnTo>
                    <a:pt x="24" y="70"/>
                  </a:lnTo>
                  <a:lnTo>
                    <a:pt x="18" y="70"/>
                  </a:lnTo>
                  <a:lnTo>
                    <a:pt x="10" y="70"/>
                  </a:lnTo>
                  <a:lnTo>
                    <a:pt x="12" y="6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73" name="Freeform 234"/>
            <p:cNvSpPr>
              <a:spLocks/>
            </p:cNvSpPr>
            <p:nvPr/>
          </p:nvSpPr>
          <p:spPr bwMode="auto">
            <a:xfrm>
              <a:off x="5825524" y="3252145"/>
              <a:ext cx="394363" cy="244249"/>
            </a:xfrm>
            <a:custGeom>
              <a:avLst/>
              <a:gdLst>
                <a:gd name="T0" fmla="*/ 0 w 270"/>
                <a:gd name="T1" fmla="*/ 2147483647 h 154"/>
                <a:gd name="T2" fmla="*/ 2147483647 w 270"/>
                <a:gd name="T3" fmla="*/ 2147483647 h 154"/>
                <a:gd name="T4" fmla="*/ 2147483647 w 270"/>
                <a:gd name="T5" fmla="*/ 2147483647 h 154"/>
                <a:gd name="T6" fmla="*/ 2147483647 w 270"/>
                <a:gd name="T7" fmla="*/ 2147483647 h 154"/>
                <a:gd name="T8" fmla="*/ 2147483647 w 270"/>
                <a:gd name="T9" fmla="*/ 2147483647 h 154"/>
                <a:gd name="T10" fmla="*/ 2147483647 w 270"/>
                <a:gd name="T11" fmla="*/ 2147483647 h 154"/>
                <a:gd name="T12" fmla="*/ 2147483647 w 270"/>
                <a:gd name="T13" fmla="*/ 2147483647 h 154"/>
                <a:gd name="T14" fmla="*/ 2147483647 w 270"/>
                <a:gd name="T15" fmla="*/ 2147483647 h 154"/>
                <a:gd name="T16" fmla="*/ 2147483647 w 270"/>
                <a:gd name="T17" fmla="*/ 2147483647 h 154"/>
                <a:gd name="T18" fmla="*/ 2147483647 w 270"/>
                <a:gd name="T19" fmla="*/ 2147483647 h 154"/>
                <a:gd name="T20" fmla="*/ 2147483647 w 270"/>
                <a:gd name="T21" fmla="*/ 2147483647 h 154"/>
                <a:gd name="T22" fmla="*/ 2147483647 w 270"/>
                <a:gd name="T23" fmla="*/ 2147483647 h 154"/>
                <a:gd name="T24" fmla="*/ 2147483647 w 270"/>
                <a:gd name="T25" fmla="*/ 2147483647 h 154"/>
                <a:gd name="T26" fmla="*/ 2147483647 w 270"/>
                <a:gd name="T27" fmla="*/ 2147483647 h 154"/>
                <a:gd name="T28" fmla="*/ 2147483647 w 270"/>
                <a:gd name="T29" fmla="*/ 2147483647 h 154"/>
                <a:gd name="T30" fmla="*/ 2147483647 w 270"/>
                <a:gd name="T31" fmla="*/ 2147483647 h 154"/>
                <a:gd name="T32" fmla="*/ 2147483647 w 270"/>
                <a:gd name="T33" fmla="*/ 2147483647 h 154"/>
                <a:gd name="T34" fmla="*/ 2147483647 w 270"/>
                <a:gd name="T35" fmla="*/ 2147483647 h 154"/>
                <a:gd name="T36" fmla="*/ 2147483647 w 270"/>
                <a:gd name="T37" fmla="*/ 2147483647 h 154"/>
                <a:gd name="T38" fmla="*/ 2147483647 w 270"/>
                <a:gd name="T39" fmla="*/ 2147483647 h 154"/>
                <a:gd name="T40" fmla="*/ 2147483647 w 270"/>
                <a:gd name="T41" fmla="*/ 2147483647 h 154"/>
                <a:gd name="T42" fmla="*/ 2147483647 w 270"/>
                <a:gd name="T43" fmla="*/ 2147483647 h 154"/>
                <a:gd name="T44" fmla="*/ 2147483647 w 270"/>
                <a:gd name="T45" fmla="*/ 2147483647 h 154"/>
                <a:gd name="T46" fmla="*/ 2147483647 w 270"/>
                <a:gd name="T47" fmla="*/ 2147483647 h 154"/>
                <a:gd name="T48" fmla="*/ 2147483647 w 270"/>
                <a:gd name="T49" fmla="*/ 2147483647 h 154"/>
                <a:gd name="T50" fmla="*/ 2147483647 w 270"/>
                <a:gd name="T51" fmla="*/ 2147483647 h 154"/>
                <a:gd name="T52" fmla="*/ 2147483647 w 270"/>
                <a:gd name="T53" fmla="*/ 2147483647 h 154"/>
                <a:gd name="T54" fmla="*/ 2147483647 w 270"/>
                <a:gd name="T55" fmla="*/ 2147483647 h 154"/>
                <a:gd name="T56" fmla="*/ 2147483647 w 270"/>
                <a:gd name="T57" fmla="*/ 2147483647 h 154"/>
                <a:gd name="T58" fmla="*/ 2147483647 w 270"/>
                <a:gd name="T59" fmla="*/ 2147483647 h 154"/>
                <a:gd name="T60" fmla="*/ 2147483647 w 270"/>
                <a:gd name="T61" fmla="*/ 2147483647 h 154"/>
                <a:gd name="T62" fmla="*/ 2147483647 w 270"/>
                <a:gd name="T63" fmla="*/ 2147483647 h 154"/>
                <a:gd name="T64" fmla="*/ 2147483647 w 270"/>
                <a:gd name="T65" fmla="*/ 2147483647 h 154"/>
                <a:gd name="T66" fmla="*/ 2147483647 w 270"/>
                <a:gd name="T67" fmla="*/ 2147483647 h 154"/>
                <a:gd name="T68" fmla="*/ 2147483647 w 270"/>
                <a:gd name="T69" fmla="*/ 2147483647 h 154"/>
                <a:gd name="T70" fmla="*/ 2147483647 w 270"/>
                <a:gd name="T71" fmla="*/ 2147483647 h 154"/>
                <a:gd name="T72" fmla="*/ 2147483647 w 270"/>
                <a:gd name="T73" fmla="*/ 2147483647 h 154"/>
                <a:gd name="T74" fmla="*/ 2147483647 w 270"/>
                <a:gd name="T75" fmla="*/ 2147483647 h 15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70"/>
                <a:gd name="T115" fmla="*/ 0 h 154"/>
                <a:gd name="T116" fmla="*/ 270 w 270"/>
                <a:gd name="T117" fmla="*/ 154 h 15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70" h="154">
                  <a:moveTo>
                    <a:pt x="10" y="76"/>
                  </a:moveTo>
                  <a:lnTo>
                    <a:pt x="0" y="10"/>
                  </a:lnTo>
                  <a:lnTo>
                    <a:pt x="34" y="0"/>
                  </a:lnTo>
                  <a:lnTo>
                    <a:pt x="74" y="18"/>
                  </a:lnTo>
                  <a:lnTo>
                    <a:pt x="92" y="40"/>
                  </a:lnTo>
                  <a:lnTo>
                    <a:pt x="110" y="38"/>
                  </a:lnTo>
                  <a:lnTo>
                    <a:pt x="124" y="36"/>
                  </a:lnTo>
                  <a:lnTo>
                    <a:pt x="136" y="36"/>
                  </a:lnTo>
                  <a:lnTo>
                    <a:pt x="146" y="44"/>
                  </a:lnTo>
                  <a:lnTo>
                    <a:pt x="152" y="50"/>
                  </a:lnTo>
                  <a:lnTo>
                    <a:pt x="158" y="56"/>
                  </a:lnTo>
                  <a:lnTo>
                    <a:pt x="160" y="62"/>
                  </a:lnTo>
                  <a:lnTo>
                    <a:pt x="162" y="66"/>
                  </a:lnTo>
                  <a:lnTo>
                    <a:pt x="170" y="68"/>
                  </a:lnTo>
                  <a:lnTo>
                    <a:pt x="174" y="82"/>
                  </a:lnTo>
                  <a:lnTo>
                    <a:pt x="194" y="82"/>
                  </a:lnTo>
                  <a:lnTo>
                    <a:pt x="196" y="90"/>
                  </a:lnTo>
                  <a:lnTo>
                    <a:pt x="202" y="92"/>
                  </a:lnTo>
                  <a:lnTo>
                    <a:pt x="208" y="82"/>
                  </a:lnTo>
                  <a:lnTo>
                    <a:pt x="214" y="74"/>
                  </a:lnTo>
                  <a:lnTo>
                    <a:pt x="218" y="72"/>
                  </a:lnTo>
                  <a:lnTo>
                    <a:pt x="228" y="64"/>
                  </a:lnTo>
                  <a:lnTo>
                    <a:pt x="234" y="64"/>
                  </a:lnTo>
                  <a:lnTo>
                    <a:pt x="230" y="72"/>
                  </a:lnTo>
                  <a:lnTo>
                    <a:pt x="228" y="76"/>
                  </a:lnTo>
                  <a:lnTo>
                    <a:pt x="232" y="78"/>
                  </a:lnTo>
                  <a:lnTo>
                    <a:pt x="234" y="78"/>
                  </a:lnTo>
                  <a:lnTo>
                    <a:pt x="244" y="80"/>
                  </a:lnTo>
                  <a:lnTo>
                    <a:pt x="248" y="76"/>
                  </a:lnTo>
                  <a:lnTo>
                    <a:pt x="260" y="84"/>
                  </a:lnTo>
                  <a:lnTo>
                    <a:pt x="270" y="88"/>
                  </a:lnTo>
                  <a:lnTo>
                    <a:pt x="264" y="96"/>
                  </a:lnTo>
                  <a:lnTo>
                    <a:pt x="254" y="100"/>
                  </a:lnTo>
                  <a:lnTo>
                    <a:pt x="240" y="104"/>
                  </a:lnTo>
                  <a:lnTo>
                    <a:pt x="234" y="102"/>
                  </a:lnTo>
                  <a:lnTo>
                    <a:pt x="226" y="102"/>
                  </a:lnTo>
                  <a:lnTo>
                    <a:pt x="238" y="96"/>
                  </a:lnTo>
                  <a:lnTo>
                    <a:pt x="238" y="92"/>
                  </a:lnTo>
                  <a:lnTo>
                    <a:pt x="230" y="86"/>
                  </a:lnTo>
                  <a:lnTo>
                    <a:pt x="226" y="92"/>
                  </a:lnTo>
                  <a:lnTo>
                    <a:pt x="216" y="90"/>
                  </a:lnTo>
                  <a:lnTo>
                    <a:pt x="216" y="100"/>
                  </a:lnTo>
                  <a:lnTo>
                    <a:pt x="210" y="102"/>
                  </a:lnTo>
                  <a:lnTo>
                    <a:pt x="208" y="112"/>
                  </a:lnTo>
                  <a:lnTo>
                    <a:pt x="194" y="112"/>
                  </a:lnTo>
                  <a:lnTo>
                    <a:pt x="194" y="118"/>
                  </a:lnTo>
                  <a:lnTo>
                    <a:pt x="196" y="120"/>
                  </a:lnTo>
                  <a:lnTo>
                    <a:pt x="200" y="124"/>
                  </a:lnTo>
                  <a:lnTo>
                    <a:pt x="206" y="128"/>
                  </a:lnTo>
                  <a:lnTo>
                    <a:pt x="210" y="132"/>
                  </a:lnTo>
                  <a:lnTo>
                    <a:pt x="210" y="142"/>
                  </a:lnTo>
                  <a:lnTo>
                    <a:pt x="206" y="152"/>
                  </a:lnTo>
                  <a:lnTo>
                    <a:pt x="200" y="154"/>
                  </a:lnTo>
                  <a:lnTo>
                    <a:pt x="190" y="152"/>
                  </a:lnTo>
                  <a:lnTo>
                    <a:pt x="188" y="142"/>
                  </a:lnTo>
                  <a:lnTo>
                    <a:pt x="182" y="138"/>
                  </a:lnTo>
                  <a:lnTo>
                    <a:pt x="176" y="138"/>
                  </a:lnTo>
                  <a:lnTo>
                    <a:pt x="164" y="134"/>
                  </a:lnTo>
                  <a:lnTo>
                    <a:pt x="152" y="124"/>
                  </a:lnTo>
                  <a:lnTo>
                    <a:pt x="140" y="122"/>
                  </a:lnTo>
                  <a:lnTo>
                    <a:pt x="130" y="114"/>
                  </a:lnTo>
                  <a:lnTo>
                    <a:pt x="118" y="106"/>
                  </a:lnTo>
                  <a:lnTo>
                    <a:pt x="110" y="96"/>
                  </a:lnTo>
                  <a:lnTo>
                    <a:pt x="104" y="88"/>
                  </a:lnTo>
                  <a:lnTo>
                    <a:pt x="100" y="82"/>
                  </a:lnTo>
                  <a:lnTo>
                    <a:pt x="80" y="82"/>
                  </a:lnTo>
                  <a:lnTo>
                    <a:pt x="74" y="80"/>
                  </a:lnTo>
                  <a:lnTo>
                    <a:pt x="72" y="72"/>
                  </a:lnTo>
                  <a:lnTo>
                    <a:pt x="70" y="66"/>
                  </a:lnTo>
                  <a:lnTo>
                    <a:pt x="64" y="60"/>
                  </a:lnTo>
                  <a:lnTo>
                    <a:pt x="48" y="54"/>
                  </a:lnTo>
                  <a:lnTo>
                    <a:pt x="38" y="58"/>
                  </a:lnTo>
                  <a:lnTo>
                    <a:pt x="26" y="68"/>
                  </a:lnTo>
                  <a:lnTo>
                    <a:pt x="26" y="74"/>
                  </a:lnTo>
                  <a:lnTo>
                    <a:pt x="26" y="78"/>
                  </a:lnTo>
                  <a:lnTo>
                    <a:pt x="10" y="7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74" name="Freeform 235"/>
            <p:cNvSpPr>
              <a:spLocks/>
            </p:cNvSpPr>
            <p:nvPr/>
          </p:nvSpPr>
          <p:spPr bwMode="auto">
            <a:xfrm>
              <a:off x="5602974" y="2970727"/>
              <a:ext cx="834851" cy="426109"/>
            </a:xfrm>
            <a:custGeom>
              <a:avLst/>
              <a:gdLst>
                <a:gd name="T0" fmla="*/ 2147483647 w 570"/>
                <a:gd name="T1" fmla="*/ 2147483647 h 270"/>
                <a:gd name="T2" fmla="*/ 2147483647 w 570"/>
                <a:gd name="T3" fmla="*/ 2147483647 h 270"/>
                <a:gd name="T4" fmla="*/ 2147483647 w 570"/>
                <a:gd name="T5" fmla="*/ 2147483647 h 270"/>
                <a:gd name="T6" fmla="*/ 2147483647 w 570"/>
                <a:gd name="T7" fmla="*/ 2147483647 h 270"/>
                <a:gd name="T8" fmla="*/ 2147483647 w 570"/>
                <a:gd name="T9" fmla="*/ 2147483647 h 270"/>
                <a:gd name="T10" fmla="*/ 2147483647 w 570"/>
                <a:gd name="T11" fmla="*/ 2147483647 h 270"/>
                <a:gd name="T12" fmla="*/ 2147483647 w 570"/>
                <a:gd name="T13" fmla="*/ 2147483647 h 270"/>
                <a:gd name="T14" fmla="*/ 2147483647 w 570"/>
                <a:gd name="T15" fmla="*/ 2147483647 h 270"/>
                <a:gd name="T16" fmla="*/ 2147483647 w 570"/>
                <a:gd name="T17" fmla="*/ 2147483647 h 270"/>
                <a:gd name="T18" fmla="*/ 2147483647 w 570"/>
                <a:gd name="T19" fmla="*/ 2147483647 h 270"/>
                <a:gd name="T20" fmla="*/ 0 w 570"/>
                <a:gd name="T21" fmla="*/ 2147483647 h 270"/>
                <a:gd name="T22" fmla="*/ 2147483647 w 570"/>
                <a:gd name="T23" fmla="*/ 2147483647 h 270"/>
                <a:gd name="T24" fmla="*/ 2147483647 w 570"/>
                <a:gd name="T25" fmla="*/ 2147483647 h 270"/>
                <a:gd name="T26" fmla="*/ 2147483647 w 570"/>
                <a:gd name="T27" fmla="*/ 2147483647 h 270"/>
                <a:gd name="T28" fmla="*/ 2147483647 w 570"/>
                <a:gd name="T29" fmla="*/ 2147483647 h 270"/>
                <a:gd name="T30" fmla="*/ 2147483647 w 570"/>
                <a:gd name="T31" fmla="*/ 2147483647 h 270"/>
                <a:gd name="T32" fmla="*/ 2147483647 w 570"/>
                <a:gd name="T33" fmla="*/ 2147483647 h 270"/>
                <a:gd name="T34" fmla="*/ 2147483647 w 570"/>
                <a:gd name="T35" fmla="*/ 2147483647 h 270"/>
                <a:gd name="T36" fmla="*/ 2147483647 w 570"/>
                <a:gd name="T37" fmla="*/ 2147483647 h 270"/>
                <a:gd name="T38" fmla="*/ 2147483647 w 570"/>
                <a:gd name="T39" fmla="*/ 2147483647 h 270"/>
                <a:gd name="T40" fmla="*/ 2147483647 w 570"/>
                <a:gd name="T41" fmla="*/ 2147483647 h 270"/>
                <a:gd name="T42" fmla="*/ 2147483647 w 570"/>
                <a:gd name="T43" fmla="*/ 2147483647 h 270"/>
                <a:gd name="T44" fmla="*/ 2147483647 w 570"/>
                <a:gd name="T45" fmla="*/ 2147483647 h 270"/>
                <a:gd name="T46" fmla="*/ 2147483647 w 570"/>
                <a:gd name="T47" fmla="*/ 2147483647 h 270"/>
                <a:gd name="T48" fmla="*/ 2147483647 w 570"/>
                <a:gd name="T49" fmla="*/ 2147483647 h 270"/>
                <a:gd name="T50" fmla="*/ 2147483647 w 570"/>
                <a:gd name="T51" fmla="*/ 2147483647 h 270"/>
                <a:gd name="T52" fmla="*/ 2147483647 w 570"/>
                <a:gd name="T53" fmla="*/ 2147483647 h 270"/>
                <a:gd name="T54" fmla="*/ 2147483647 w 570"/>
                <a:gd name="T55" fmla="*/ 2147483647 h 270"/>
                <a:gd name="T56" fmla="*/ 2147483647 w 570"/>
                <a:gd name="T57" fmla="*/ 2147483647 h 270"/>
                <a:gd name="T58" fmla="*/ 2147483647 w 570"/>
                <a:gd name="T59" fmla="*/ 2147483647 h 270"/>
                <a:gd name="T60" fmla="*/ 2147483647 w 570"/>
                <a:gd name="T61" fmla="*/ 2147483647 h 270"/>
                <a:gd name="T62" fmla="*/ 2147483647 w 570"/>
                <a:gd name="T63" fmla="*/ 2147483647 h 270"/>
                <a:gd name="T64" fmla="*/ 2147483647 w 570"/>
                <a:gd name="T65" fmla="*/ 2147483647 h 270"/>
                <a:gd name="T66" fmla="*/ 2147483647 w 570"/>
                <a:gd name="T67" fmla="*/ 2147483647 h 270"/>
                <a:gd name="T68" fmla="*/ 2147483647 w 570"/>
                <a:gd name="T69" fmla="*/ 2147483647 h 270"/>
                <a:gd name="T70" fmla="*/ 2147483647 w 570"/>
                <a:gd name="T71" fmla="*/ 2147483647 h 270"/>
                <a:gd name="T72" fmla="*/ 2147483647 w 570"/>
                <a:gd name="T73" fmla="*/ 2147483647 h 270"/>
                <a:gd name="T74" fmla="*/ 2147483647 w 570"/>
                <a:gd name="T75" fmla="*/ 2147483647 h 270"/>
                <a:gd name="T76" fmla="*/ 2147483647 w 570"/>
                <a:gd name="T77" fmla="*/ 2147483647 h 270"/>
                <a:gd name="T78" fmla="*/ 2147483647 w 570"/>
                <a:gd name="T79" fmla="*/ 2147483647 h 270"/>
                <a:gd name="T80" fmla="*/ 2147483647 w 570"/>
                <a:gd name="T81" fmla="*/ 2147483647 h 270"/>
                <a:gd name="T82" fmla="*/ 2147483647 w 570"/>
                <a:gd name="T83" fmla="*/ 2147483647 h 2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70"/>
                <a:gd name="T127" fmla="*/ 0 h 270"/>
                <a:gd name="T128" fmla="*/ 570 w 570"/>
                <a:gd name="T129" fmla="*/ 270 h 2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70" h="270">
                  <a:moveTo>
                    <a:pt x="118" y="238"/>
                  </a:moveTo>
                  <a:lnTo>
                    <a:pt x="110" y="240"/>
                  </a:lnTo>
                  <a:lnTo>
                    <a:pt x="108" y="248"/>
                  </a:lnTo>
                  <a:lnTo>
                    <a:pt x="108" y="252"/>
                  </a:lnTo>
                  <a:lnTo>
                    <a:pt x="104" y="248"/>
                  </a:lnTo>
                  <a:lnTo>
                    <a:pt x="102" y="236"/>
                  </a:lnTo>
                  <a:lnTo>
                    <a:pt x="102" y="230"/>
                  </a:lnTo>
                  <a:lnTo>
                    <a:pt x="92" y="224"/>
                  </a:lnTo>
                  <a:lnTo>
                    <a:pt x="84" y="222"/>
                  </a:lnTo>
                  <a:lnTo>
                    <a:pt x="72" y="210"/>
                  </a:lnTo>
                  <a:lnTo>
                    <a:pt x="62" y="200"/>
                  </a:lnTo>
                  <a:lnTo>
                    <a:pt x="58" y="194"/>
                  </a:lnTo>
                  <a:lnTo>
                    <a:pt x="64" y="194"/>
                  </a:lnTo>
                  <a:lnTo>
                    <a:pt x="76" y="196"/>
                  </a:lnTo>
                  <a:lnTo>
                    <a:pt x="70" y="184"/>
                  </a:lnTo>
                  <a:lnTo>
                    <a:pt x="82" y="182"/>
                  </a:lnTo>
                  <a:lnTo>
                    <a:pt x="94" y="182"/>
                  </a:lnTo>
                  <a:lnTo>
                    <a:pt x="92" y="168"/>
                  </a:lnTo>
                  <a:lnTo>
                    <a:pt x="92" y="158"/>
                  </a:lnTo>
                  <a:lnTo>
                    <a:pt x="88" y="152"/>
                  </a:lnTo>
                  <a:lnTo>
                    <a:pt x="80" y="152"/>
                  </a:lnTo>
                  <a:lnTo>
                    <a:pt x="74" y="156"/>
                  </a:lnTo>
                  <a:lnTo>
                    <a:pt x="70" y="154"/>
                  </a:lnTo>
                  <a:lnTo>
                    <a:pt x="64" y="152"/>
                  </a:lnTo>
                  <a:lnTo>
                    <a:pt x="52" y="152"/>
                  </a:lnTo>
                  <a:lnTo>
                    <a:pt x="42" y="162"/>
                  </a:lnTo>
                  <a:lnTo>
                    <a:pt x="36" y="152"/>
                  </a:lnTo>
                  <a:lnTo>
                    <a:pt x="24" y="136"/>
                  </a:lnTo>
                  <a:lnTo>
                    <a:pt x="10" y="136"/>
                  </a:lnTo>
                  <a:lnTo>
                    <a:pt x="10" y="126"/>
                  </a:lnTo>
                  <a:lnTo>
                    <a:pt x="4" y="128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0" y="110"/>
                  </a:lnTo>
                  <a:lnTo>
                    <a:pt x="0" y="96"/>
                  </a:lnTo>
                  <a:lnTo>
                    <a:pt x="10" y="88"/>
                  </a:lnTo>
                  <a:lnTo>
                    <a:pt x="18" y="98"/>
                  </a:lnTo>
                  <a:lnTo>
                    <a:pt x="26" y="94"/>
                  </a:lnTo>
                  <a:lnTo>
                    <a:pt x="24" y="82"/>
                  </a:lnTo>
                  <a:lnTo>
                    <a:pt x="48" y="62"/>
                  </a:lnTo>
                  <a:lnTo>
                    <a:pt x="68" y="66"/>
                  </a:lnTo>
                  <a:lnTo>
                    <a:pt x="86" y="72"/>
                  </a:lnTo>
                  <a:lnTo>
                    <a:pt x="102" y="84"/>
                  </a:lnTo>
                  <a:lnTo>
                    <a:pt x="110" y="82"/>
                  </a:lnTo>
                  <a:lnTo>
                    <a:pt x="122" y="86"/>
                  </a:lnTo>
                  <a:lnTo>
                    <a:pt x="128" y="78"/>
                  </a:lnTo>
                  <a:lnTo>
                    <a:pt x="160" y="78"/>
                  </a:lnTo>
                  <a:lnTo>
                    <a:pt x="170" y="86"/>
                  </a:lnTo>
                  <a:lnTo>
                    <a:pt x="176" y="86"/>
                  </a:lnTo>
                  <a:lnTo>
                    <a:pt x="186" y="84"/>
                  </a:lnTo>
                  <a:lnTo>
                    <a:pt x="202" y="84"/>
                  </a:lnTo>
                  <a:lnTo>
                    <a:pt x="204" y="70"/>
                  </a:lnTo>
                  <a:lnTo>
                    <a:pt x="180" y="62"/>
                  </a:lnTo>
                  <a:lnTo>
                    <a:pt x="184" y="56"/>
                  </a:lnTo>
                  <a:lnTo>
                    <a:pt x="186" y="44"/>
                  </a:lnTo>
                  <a:lnTo>
                    <a:pt x="200" y="42"/>
                  </a:lnTo>
                  <a:lnTo>
                    <a:pt x="188" y="36"/>
                  </a:lnTo>
                  <a:lnTo>
                    <a:pt x="182" y="26"/>
                  </a:lnTo>
                  <a:lnTo>
                    <a:pt x="204" y="24"/>
                  </a:lnTo>
                  <a:lnTo>
                    <a:pt x="270" y="10"/>
                  </a:lnTo>
                  <a:lnTo>
                    <a:pt x="280" y="0"/>
                  </a:lnTo>
                  <a:lnTo>
                    <a:pt x="308" y="4"/>
                  </a:lnTo>
                  <a:lnTo>
                    <a:pt x="320" y="22"/>
                  </a:lnTo>
                  <a:lnTo>
                    <a:pt x="354" y="26"/>
                  </a:lnTo>
                  <a:lnTo>
                    <a:pt x="352" y="32"/>
                  </a:lnTo>
                  <a:lnTo>
                    <a:pt x="370" y="32"/>
                  </a:lnTo>
                  <a:lnTo>
                    <a:pt x="388" y="18"/>
                  </a:lnTo>
                  <a:lnTo>
                    <a:pt x="396" y="18"/>
                  </a:lnTo>
                  <a:lnTo>
                    <a:pt x="396" y="28"/>
                  </a:lnTo>
                  <a:lnTo>
                    <a:pt x="412" y="34"/>
                  </a:lnTo>
                  <a:lnTo>
                    <a:pt x="464" y="82"/>
                  </a:lnTo>
                  <a:lnTo>
                    <a:pt x="472" y="84"/>
                  </a:lnTo>
                  <a:lnTo>
                    <a:pt x="472" y="74"/>
                  </a:lnTo>
                  <a:lnTo>
                    <a:pt x="484" y="76"/>
                  </a:lnTo>
                  <a:lnTo>
                    <a:pt x="486" y="84"/>
                  </a:lnTo>
                  <a:lnTo>
                    <a:pt x="506" y="86"/>
                  </a:lnTo>
                  <a:lnTo>
                    <a:pt x="510" y="78"/>
                  </a:lnTo>
                  <a:lnTo>
                    <a:pt x="534" y="94"/>
                  </a:lnTo>
                  <a:lnTo>
                    <a:pt x="550" y="104"/>
                  </a:lnTo>
                  <a:lnTo>
                    <a:pt x="570" y="108"/>
                  </a:lnTo>
                  <a:lnTo>
                    <a:pt x="564" y="112"/>
                  </a:lnTo>
                  <a:lnTo>
                    <a:pt x="562" y="116"/>
                  </a:lnTo>
                  <a:lnTo>
                    <a:pt x="558" y="120"/>
                  </a:lnTo>
                  <a:lnTo>
                    <a:pt x="544" y="130"/>
                  </a:lnTo>
                  <a:lnTo>
                    <a:pt x="556" y="144"/>
                  </a:lnTo>
                  <a:lnTo>
                    <a:pt x="548" y="152"/>
                  </a:lnTo>
                  <a:lnTo>
                    <a:pt x="540" y="154"/>
                  </a:lnTo>
                  <a:lnTo>
                    <a:pt x="532" y="152"/>
                  </a:lnTo>
                  <a:lnTo>
                    <a:pt x="518" y="148"/>
                  </a:lnTo>
                  <a:lnTo>
                    <a:pt x="522" y="160"/>
                  </a:lnTo>
                  <a:lnTo>
                    <a:pt x="522" y="176"/>
                  </a:lnTo>
                  <a:lnTo>
                    <a:pt x="520" y="184"/>
                  </a:lnTo>
                  <a:lnTo>
                    <a:pt x="510" y="186"/>
                  </a:lnTo>
                  <a:lnTo>
                    <a:pt x="498" y="182"/>
                  </a:lnTo>
                  <a:lnTo>
                    <a:pt x="500" y="190"/>
                  </a:lnTo>
                  <a:lnTo>
                    <a:pt x="510" y="210"/>
                  </a:lnTo>
                  <a:lnTo>
                    <a:pt x="512" y="224"/>
                  </a:lnTo>
                  <a:lnTo>
                    <a:pt x="506" y="234"/>
                  </a:lnTo>
                  <a:lnTo>
                    <a:pt x="492" y="228"/>
                  </a:lnTo>
                  <a:lnTo>
                    <a:pt x="480" y="228"/>
                  </a:lnTo>
                  <a:lnTo>
                    <a:pt x="460" y="228"/>
                  </a:lnTo>
                  <a:lnTo>
                    <a:pt x="448" y="228"/>
                  </a:lnTo>
                  <a:lnTo>
                    <a:pt x="428" y="222"/>
                  </a:lnTo>
                  <a:lnTo>
                    <a:pt x="418" y="226"/>
                  </a:lnTo>
                  <a:lnTo>
                    <a:pt x="418" y="234"/>
                  </a:lnTo>
                  <a:lnTo>
                    <a:pt x="398" y="228"/>
                  </a:lnTo>
                  <a:lnTo>
                    <a:pt x="386" y="230"/>
                  </a:lnTo>
                  <a:lnTo>
                    <a:pt x="386" y="242"/>
                  </a:lnTo>
                  <a:lnTo>
                    <a:pt x="380" y="242"/>
                  </a:lnTo>
                  <a:lnTo>
                    <a:pt x="360" y="260"/>
                  </a:lnTo>
                  <a:lnTo>
                    <a:pt x="358" y="264"/>
                  </a:lnTo>
                  <a:lnTo>
                    <a:pt x="354" y="270"/>
                  </a:lnTo>
                  <a:lnTo>
                    <a:pt x="348" y="268"/>
                  </a:lnTo>
                  <a:lnTo>
                    <a:pt x="346" y="260"/>
                  </a:lnTo>
                  <a:lnTo>
                    <a:pt x="326" y="260"/>
                  </a:lnTo>
                  <a:lnTo>
                    <a:pt x="322" y="246"/>
                  </a:lnTo>
                  <a:lnTo>
                    <a:pt x="314" y="244"/>
                  </a:lnTo>
                  <a:lnTo>
                    <a:pt x="310" y="234"/>
                  </a:lnTo>
                  <a:lnTo>
                    <a:pt x="288" y="214"/>
                  </a:lnTo>
                  <a:lnTo>
                    <a:pt x="244" y="218"/>
                  </a:lnTo>
                  <a:lnTo>
                    <a:pt x="226" y="196"/>
                  </a:lnTo>
                  <a:lnTo>
                    <a:pt x="186" y="178"/>
                  </a:lnTo>
                  <a:lnTo>
                    <a:pt x="152" y="188"/>
                  </a:lnTo>
                  <a:lnTo>
                    <a:pt x="162" y="254"/>
                  </a:lnTo>
                  <a:lnTo>
                    <a:pt x="154" y="254"/>
                  </a:lnTo>
                  <a:lnTo>
                    <a:pt x="140" y="242"/>
                  </a:lnTo>
                  <a:lnTo>
                    <a:pt x="130" y="238"/>
                  </a:lnTo>
                  <a:lnTo>
                    <a:pt x="118" y="23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75" name="Freeform 236"/>
            <p:cNvSpPr>
              <a:spLocks/>
            </p:cNvSpPr>
            <p:nvPr/>
          </p:nvSpPr>
          <p:spPr bwMode="auto">
            <a:xfrm>
              <a:off x="5602974" y="3423385"/>
              <a:ext cx="34594" cy="21239"/>
            </a:xfrm>
            <a:custGeom>
              <a:avLst/>
              <a:gdLst>
                <a:gd name="T0" fmla="*/ 0 w 24"/>
                <a:gd name="T1" fmla="*/ 2147483647 h 14"/>
                <a:gd name="T2" fmla="*/ 2147483647 w 24"/>
                <a:gd name="T3" fmla="*/ 0 h 14"/>
                <a:gd name="T4" fmla="*/ 2147483647 w 24"/>
                <a:gd name="T5" fmla="*/ 2147483647 h 14"/>
                <a:gd name="T6" fmla="*/ 2147483647 w 24"/>
                <a:gd name="T7" fmla="*/ 2147483647 h 14"/>
                <a:gd name="T8" fmla="*/ 2147483647 w 24"/>
                <a:gd name="T9" fmla="*/ 2147483647 h 14"/>
                <a:gd name="T10" fmla="*/ 2147483647 w 24"/>
                <a:gd name="T11" fmla="*/ 2147483647 h 14"/>
                <a:gd name="T12" fmla="*/ 2147483647 w 24"/>
                <a:gd name="T13" fmla="*/ 2147483647 h 14"/>
                <a:gd name="T14" fmla="*/ 0 w 24"/>
                <a:gd name="T15" fmla="*/ 2147483647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4"/>
                <a:gd name="T25" fmla="*/ 0 h 14"/>
                <a:gd name="T26" fmla="*/ 24 w 24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4" h="14">
                  <a:moveTo>
                    <a:pt x="0" y="2"/>
                  </a:moveTo>
                  <a:lnTo>
                    <a:pt x="8" y="0"/>
                  </a:lnTo>
                  <a:lnTo>
                    <a:pt x="18" y="8"/>
                  </a:lnTo>
                  <a:lnTo>
                    <a:pt x="24" y="12"/>
                  </a:lnTo>
                  <a:lnTo>
                    <a:pt x="16" y="14"/>
                  </a:lnTo>
                  <a:lnTo>
                    <a:pt x="12" y="14"/>
                  </a:lnTo>
                  <a:lnTo>
                    <a:pt x="6" y="1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76" name="Freeform 237"/>
            <p:cNvSpPr>
              <a:spLocks/>
            </p:cNvSpPr>
            <p:nvPr/>
          </p:nvSpPr>
          <p:spPr bwMode="auto">
            <a:xfrm>
              <a:off x="5117515" y="2417183"/>
              <a:ext cx="2878162" cy="955758"/>
            </a:xfrm>
            <a:custGeom>
              <a:avLst/>
              <a:gdLst>
                <a:gd name="T0" fmla="*/ 2147483647 w 1968"/>
                <a:gd name="T1" fmla="*/ 2147483647 h 606"/>
                <a:gd name="T2" fmla="*/ 2147483647 w 1968"/>
                <a:gd name="T3" fmla="*/ 2147483647 h 606"/>
                <a:gd name="T4" fmla="*/ 2147483647 w 1968"/>
                <a:gd name="T5" fmla="*/ 2147483647 h 606"/>
                <a:gd name="T6" fmla="*/ 2147483647 w 1968"/>
                <a:gd name="T7" fmla="*/ 2147483647 h 606"/>
                <a:gd name="T8" fmla="*/ 2147483647 w 1968"/>
                <a:gd name="T9" fmla="*/ 2147483647 h 606"/>
                <a:gd name="T10" fmla="*/ 2147483647 w 1968"/>
                <a:gd name="T11" fmla="*/ 2147483647 h 606"/>
                <a:gd name="T12" fmla="*/ 2147483647 w 1968"/>
                <a:gd name="T13" fmla="*/ 2147483647 h 606"/>
                <a:gd name="T14" fmla="*/ 2147483647 w 1968"/>
                <a:gd name="T15" fmla="*/ 2147483647 h 606"/>
                <a:gd name="T16" fmla="*/ 2147483647 w 1968"/>
                <a:gd name="T17" fmla="*/ 2147483647 h 606"/>
                <a:gd name="T18" fmla="*/ 2147483647 w 1968"/>
                <a:gd name="T19" fmla="*/ 2147483647 h 606"/>
                <a:gd name="T20" fmla="*/ 2147483647 w 1968"/>
                <a:gd name="T21" fmla="*/ 2147483647 h 606"/>
                <a:gd name="T22" fmla="*/ 2147483647 w 1968"/>
                <a:gd name="T23" fmla="*/ 2147483647 h 606"/>
                <a:gd name="T24" fmla="*/ 2147483647 w 1968"/>
                <a:gd name="T25" fmla="*/ 2147483647 h 606"/>
                <a:gd name="T26" fmla="*/ 2147483647 w 1968"/>
                <a:gd name="T27" fmla="*/ 2147483647 h 606"/>
                <a:gd name="T28" fmla="*/ 2147483647 w 1968"/>
                <a:gd name="T29" fmla="*/ 2147483647 h 606"/>
                <a:gd name="T30" fmla="*/ 2147483647 w 1968"/>
                <a:gd name="T31" fmla="*/ 2147483647 h 606"/>
                <a:gd name="T32" fmla="*/ 2147483647 w 1968"/>
                <a:gd name="T33" fmla="*/ 2147483647 h 606"/>
                <a:gd name="T34" fmla="*/ 2147483647 w 1968"/>
                <a:gd name="T35" fmla="*/ 2147483647 h 606"/>
                <a:gd name="T36" fmla="*/ 2147483647 w 1968"/>
                <a:gd name="T37" fmla="*/ 2147483647 h 606"/>
                <a:gd name="T38" fmla="*/ 2147483647 w 1968"/>
                <a:gd name="T39" fmla="*/ 2147483647 h 606"/>
                <a:gd name="T40" fmla="*/ 2147483647 w 1968"/>
                <a:gd name="T41" fmla="*/ 2147483647 h 606"/>
                <a:gd name="T42" fmla="*/ 2147483647 w 1968"/>
                <a:gd name="T43" fmla="*/ 2147483647 h 606"/>
                <a:gd name="T44" fmla="*/ 2147483647 w 1968"/>
                <a:gd name="T45" fmla="*/ 2147483647 h 606"/>
                <a:gd name="T46" fmla="*/ 2147483647 w 1968"/>
                <a:gd name="T47" fmla="*/ 2147483647 h 606"/>
                <a:gd name="T48" fmla="*/ 2147483647 w 1968"/>
                <a:gd name="T49" fmla="*/ 2147483647 h 606"/>
                <a:gd name="T50" fmla="*/ 2147483647 w 1968"/>
                <a:gd name="T51" fmla="*/ 2147483647 h 606"/>
                <a:gd name="T52" fmla="*/ 2147483647 w 1968"/>
                <a:gd name="T53" fmla="*/ 2147483647 h 606"/>
                <a:gd name="T54" fmla="*/ 2147483647 w 1968"/>
                <a:gd name="T55" fmla="*/ 2147483647 h 606"/>
                <a:gd name="T56" fmla="*/ 2147483647 w 1968"/>
                <a:gd name="T57" fmla="*/ 2147483647 h 606"/>
                <a:gd name="T58" fmla="*/ 2147483647 w 1968"/>
                <a:gd name="T59" fmla="*/ 2147483647 h 606"/>
                <a:gd name="T60" fmla="*/ 2147483647 w 1968"/>
                <a:gd name="T61" fmla="*/ 0 h 606"/>
                <a:gd name="T62" fmla="*/ 2147483647 w 1968"/>
                <a:gd name="T63" fmla="*/ 2147483647 h 606"/>
                <a:gd name="T64" fmla="*/ 2147483647 w 1968"/>
                <a:gd name="T65" fmla="*/ 2147483647 h 606"/>
                <a:gd name="T66" fmla="*/ 2147483647 w 1968"/>
                <a:gd name="T67" fmla="*/ 2147483647 h 606"/>
                <a:gd name="T68" fmla="*/ 2147483647 w 1968"/>
                <a:gd name="T69" fmla="*/ 2147483647 h 606"/>
                <a:gd name="T70" fmla="*/ 2147483647 w 1968"/>
                <a:gd name="T71" fmla="*/ 2147483647 h 606"/>
                <a:gd name="T72" fmla="*/ 2147483647 w 1968"/>
                <a:gd name="T73" fmla="*/ 2147483647 h 606"/>
                <a:gd name="T74" fmla="*/ 2147483647 w 1968"/>
                <a:gd name="T75" fmla="*/ 2147483647 h 606"/>
                <a:gd name="T76" fmla="*/ 2147483647 w 1968"/>
                <a:gd name="T77" fmla="*/ 2147483647 h 606"/>
                <a:gd name="T78" fmla="*/ 2147483647 w 1968"/>
                <a:gd name="T79" fmla="*/ 2147483647 h 606"/>
                <a:gd name="T80" fmla="*/ 2147483647 w 1968"/>
                <a:gd name="T81" fmla="*/ 2147483647 h 606"/>
                <a:gd name="T82" fmla="*/ 2147483647 w 1968"/>
                <a:gd name="T83" fmla="*/ 2147483647 h 606"/>
                <a:gd name="T84" fmla="*/ 2147483647 w 1968"/>
                <a:gd name="T85" fmla="*/ 2147483647 h 606"/>
                <a:gd name="T86" fmla="*/ 2147483647 w 1968"/>
                <a:gd name="T87" fmla="*/ 2147483647 h 606"/>
                <a:gd name="T88" fmla="*/ 2147483647 w 1968"/>
                <a:gd name="T89" fmla="*/ 2147483647 h 606"/>
                <a:gd name="T90" fmla="*/ 2147483647 w 1968"/>
                <a:gd name="T91" fmla="*/ 2147483647 h 606"/>
                <a:gd name="T92" fmla="*/ 2147483647 w 1968"/>
                <a:gd name="T93" fmla="*/ 2147483647 h 606"/>
                <a:gd name="T94" fmla="*/ 2147483647 w 1968"/>
                <a:gd name="T95" fmla="*/ 2147483647 h 606"/>
                <a:gd name="T96" fmla="*/ 2147483647 w 1968"/>
                <a:gd name="T97" fmla="*/ 2147483647 h 606"/>
                <a:gd name="T98" fmla="*/ 2147483647 w 1968"/>
                <a:gd name="T99" fmla="*/ 2147483647 h 606"/>
                <a:gd name="T100" fmla="*/ 2147483647 w 1968"/>
                <a:gd name="T101" fmla="*/ 2147483647 h 606"/>
                <a:gd name="T102" fmla="*/ 2147483647 w 1968"/>
                <a:gd name="T103" fmla="*/ 2147483647 h 606"/>
                <a:gd name="T104" fmla="*/ 2147483647 w 1968"/>
                <a:gd name="T105" fmla="*/ 2147483647 h 606"/>
                <a:gd name="T106" fmla="*/ 2147483647 w 1968"/>
                <a:gd name="T107" fmla="*/ 2147483647 h 606"/>
                <a:gd name="T108" fmla="*/ 2147483647 w 1968"/>
                <a:gd name="T109" fmla="*/ 2147483647 h 606"/>
                <a:gd name="T110" fmla="*/ 2147483647 w 1968"/>
                <a:gd name="T111" fmla="*/ 2147483647 h 606"/>
                <a:gd name="T112" fmla="*/ 2147483647 w 1968"/>
                <a:gd name="T113" fmla="*/ 2147483647 h 606"/>
                <a:gd name="T114" fmla="*/ 2147483647 w 1968"/>
                <a:gd name="T115" fmla="*/ 2147483647 h 606"/>
                <a:gd name="T116" fmla="*/ 2147483647 w 1968"/>
                <a:gd name="T117" fmla="*/ 2147483647 h 606"/>
                <a:gd name="T118" fmla="*/ 2147483647 w 1968"/>
                <a:gd name="T119" fmla="*/ 2147483647 h 6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68"/>
                <a:gd name="T181" fmla="*/ 0 h 606"/>
                <a:gd name="T182" fmla="*/ 1968 w 1968"/>
                <a:gd name="T183" fmla="*/ 606 h 6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68" h="606">
                  <a:moveTo>
                    <a:pt x="902" y="458"/>
                  </a:moveTo>
                  <a:lnTo>
                    <a:pt x="912" y="448"/>
                  </a:lnTo>
                  <a:lnTo>
                    <a:pt x="924" y="440"/>
                  </a:lnTo>
                  <a:lnTo>
                    <a:pt x="936" y="436"/>
                  </a:lnTo>
                  <a:lnTo>
                    <a:pt x="950" y="434"/>
                  </a:lnTo>
                  <a:lnTo>
                    <a:pt x="958" y="436"/>
                  </a:lnTo>
                  <a:lnTo>
                    <a:pt x="964" y="436"/>
                  </a:lnTo>
                  <a:lnTo>
                    <a:pt x="982" y="442"/>
                  </a:lnTo>
                  <a:lnTo>
                    <a:pt x="1000" y="448"/>
                  </a:lnTo>
                  <a:lnTo>
                    <a:pt x="1010" y="450"/>
                  </a:lnTo>
                  <a:lnTo>
                    <a:pt x="1020" y="450"/>
                  </a:lnTo>
                  <a:lnTo>
                    <a:pt x="1026" y="450"/>
                  </a:lnTo>
                  <a:lnTo>
                    <a:pt x="1030" y="448"/>
                  </a:lnTo>
                  <a:lnTo>
                    <a:pt x="1034" y="446"/>
                  </a:lnTo>
                  <a:lnTo>
                    <a:pt x="1036" y="442"/>
                  </a:lnTo>
                  <a:lnTo>
                    <a:pt x="1036" y="438"/>
                  </a:lnTo>
                  <a:lnTo>
                    <a:pt x="1034" y="436"/>
                  </a:lnTo>
                  <a:lnTo>
                    <a:pt x="1028" y="430"/>
                  </a:lnTo>
                  <a:lnTo>
                    <a:pt x="1024" y="424"/>
                  </a:lnTo>
                  <a:lnTo>
                    <a:pt x="1022" y="420"/>
                  </a:lnTo>
                  <a:lnTo>
                    <a:pt x="1020" y="416"/>
                  </a:lnTo>
                  <a:lnTo>
                    <a:pt x="1022" y="414"/>
                  </a:lnTo>
                  <a:lnTo>
                    <a:pt x="1024" y="414"/>
                  </a:lnTo>
                  <a:lnTo>
                    <a:pt x="1030" y="412"/>
                  </a:lnTo>
                  <a:lnTo>
                    <a:pt x="1048" y="412"/>
                  </a:lnTo>
                  <a:lnTo>
                    <a:pt x="1066" y="416"/>
                  </a:lnTo>
                  <a:lnTo>
                    <a:pt x="1076" y="420"/>
                  </a:lnTo>
                  <a:lnTo>
                    <a:pt x="1082" y="426"/>
                  </a:lnTo>
                  <a:lnTo>
                    <a:pt x="1088" y="434"/>
                  </a:lnTo>
                  <a:lnTo>
                    <a:pt x="1092" y="436"/>
                  </a:lnTo>
                  <a:lnTo>
                    <a:pt x="1094" y="438"/>
                  </a:lnTo>
                  <a:lnTo>
                    <a:pt x="1100" y="440"/>
                  </a:lnTo>
                  <a:lnTo>
                    <a:pt x="1108" y="438"/>
                  </a:lnTo>
                  <a:lnTo>
                    <a:pt x="1122" y="436"/>
                  </a:lnTo>
                  <a:lnTo>
                    <a:pt x="1136" y="438"/>
                  </a:lnTo>
                  <a:lnTo>
                    <a:pt x="1148" y="440"/>
                  </a:lnTo>
                  <a:lnTo>
                    <a:pt x="1160" y="446"/>
                  </a:lnTo>
                  <a:lnTo>
                    <a:pt x="1186" y="458"/>
                  </a:lnTo>
                  <a:lnTo>
                    <a:pt x="1200" y="460"/>
                  </a:lnTo>
                  <a:lnTo>
                    <a:pt x="1214" y="462"/>
                  </a:lnTo>
                  <a:lnTo>
                    <a:pt x="1222" y="462"/>
                  </a:lnTo>
                  <a:lnTo>
                    <a:pt x="1230" y="460"/>
                  </a:lnTo>
                  <a:lnTo>
                    <a:pt x="1240" y="452"/>
                  </a:lnTo>
                  <a:lnTo>
                    <a:pt x="1252" y="444"/>
                  </a:lnTo>
                  <a:lnTo>
                    <a:pt x="1258" y="442"/>
                  </a:lnTo>
                  <a:lnTo>
                    <a:pt x="1264" y="442"/>
                  </a:lnTo>
                  <a:lnTo>
                    <a:pt x="1272" y="442"/>
                  </a:lnTo>
                  <a:lnTo>
                    <a:pt x="1284" y="446"/>
                  </a:lnTo>
                  <a:lnTo>
                    <a:pt x="1306" y="454"/>
                  </a:lnTo>
                  <a:lnTo>
                    <a:pt x="1314" y="454"/>
                  </a:lnTo>
                  <a:lnTo>
                    <a:pt x="1324" y="452"/>
                  </a:lnTo>
                  <a:lnTo>
                    <a:pt x="1326" y="450"/>
                  </a:lnTo>
                  <a:lnTo>
                    <a:pt x="1328" y="446"/>
                  </a:lnTo>
                  <a:lnTo>
                    <a:pt x="1328" y="442"/>
                  </a:lnTo>
                  <a:lnTo>
                    <a:pt x="1328" y="436"/>
                  </a:lnTo>
                  <a:lnTo>
                    <a:pt x="1326" y="426"/>
                  </a:lnTo>
                  <a:lnTo>
                    <a:pt x="1324" y="416"/>
                  </a:lnTo>
                  <a:lnTo>
                    <a:pt x="1318" y="410"/>
                  </a:lnTo>
                  <a:lnTo>
                    <a:pt x="1314" y="406"/>
                  </a:lnTo>
                  <a:lnTo>
                    <a:pt x="1312" y="404"/>
                  </a:lnTo>
                  <a:lnTo>
                    <a:pt x="1312" y="398"/>
                  </a:lnTo>
                  <a:lnTo>
                    <a:pt x="1314" y="394"/>
                  </a:lnTo>
                  <a:lnTo>
                    <a:pt x="1318" y="390"/>
                  </a:lnTo>
                  <a:lnTo>
                    <a:pt x="1324" y="388"/>
                  </a:lnTo>
                  <a:lnTo>
                    <a:pt x="1334" y="386"/>
                  </a:lnTo>
                  <a:lnTo>
                    <a:pt x="1346" y="386"/>
                  </a:lnTo>
                  <a:lnTo>
                    <a:pt x="1368" y="388"/>
                  </a:lnTo>
                  <a:lnTo>
                    <a:pt x="1384" y="394"/>
                  </a:lnTo>
                  <a:lnTo>
                    <a:pt x="1396" y="402"/>
                  </a:lnTo>
                  <a:lnTo>
                    <a:pt x="1408" y="410"/>
                  </a:lnTo>
                  <a:lnTo>
                    <a:pt x="1430" y="432"/>
                  </a:lnTo>
                  <a:lnTo>
                    <a:pt x="1442" y="440"/>
                  </a:lnTo>
                  <a:lnTo>
                    <a:pt x="1452" y="448"/>
                  </a:lnTo>
                  <a:lnTo>
                    <a:pt x="1466" y="454"/>
                  </a:lnTo>
                  <a:lnTo>
                    <a:pt x="1480" y="458"/>
                  </a:lnTo>
                  <a:lnTo>
                    <a:pt x="1494" y="462"/>
                  </a:lnTo>
                  <a:lnTo>
                    <a:pt x="1506" y="466"/>
                  </a:lnTo>
                  <a:lnTo>
                    <a:pt x="1512" y="474"/>
                  </a:lnTo>
                  <a:lnTo>
                    <a:pt x="1518" y="482"/>
                  </a:lnTo>
                  <a:lnTo>
                    <a:pt x="1526" y="488"/>
                  </a:lnTo>
                  <a:lnTo>
                    <a:pt x="1532" y="490"/>
                  </a:lnTo>
                  <a:lnTo>
                    <a:pt x="1536" y="490"/>
                  </a:lnTo>
                  <a:lnTo>
                    <a:pt x="1548" y="488"/>
                  </a:lnTo>
                  <a:lnTo>
                    <a:pt x="1554" y="484"/>
                  </a:lnTo>
                  <a:lnTo>
                    <a:pt x="1560" y="478"/>
                  </a:lnTo>
                  <a:lnTo>
                    <a:pt x="1568" y="472"/>
                  </a:lnTo>
                  <a:lnTo>
                    <a:pt x="1576" y="486"/>
                  </a:lnTo>
                  <a:lnTo>
                    <a:pt x="1580" y="496"/>
                  </a:lnTo>
                  <a:lnTo>
                    <a:pt x="1582" y="510"/>
                  </a:lnTo>
                  <a:lnTo>
                    <a:pt x="1582" y="522"/>
                  </a:lnTo>
                  <a:lnTo>
                    <a:pt x="1582" y="528"/>
                  </a:lnTo>
                  <a:lnTo>
                    <a:pt x="1582" y="538"/>
                  </a:lnTo>
                  <a:lnTo>
                    <a:pt x="1574" y="532"/>
                  </a:lnTo>
                  <a:lnTo>
                    <a:pt x="1562" y="528"/>
                  </a:lnTo>
                  <a:lnTo>
                    <a:pt x="1562" y="544"/>
                  </a:lnTo>
                  <a:lnTo>
                    <a:pt x="1570" y="550"/>
                  </a:lnTo>
                  <a:lnTo>
                    <a:pt x="1576" y="558"/>
                  </a:lnTo>
                  <a:lnTo>
                    <a:pt x="1584" y="580"/>
                  </a:lnTo>
                  <a:lnTo>
                    <a:pt x="1590" y="576"/>
                  </a:lnTo>
                  <a:lnTo>
                    <a:pt x="1600" y="574"/>
                  </a:lnTo>
                  <a:lnTo>
                    <a:pt x="1612" y="576"/>
                  </a:lnTo>
                  <a:lnTo>
                    <a:pt x="1618" y="576"/>
                  </a:lnTo>
                  <a:lnTo>
                    <a:pt x="1624" y="574"/>
                  </a:lnTo>
                  <a:lnTo>
                    <a:pt x="1630" y="574"/>
                  </a:lnTo>
                  <a:lnTo>
                    <a:pt x="1634" y="570"/>
                  </a:lnTo>
                  <a:lnTo>
                    <a:pt x="1640" y="558"/>
                  </a:lnTo>
                  <a:lnTo>
                    <a:pt x="1640" y="546"/>
                  </a:lnTo>
                  <a:lnTo>
                    <a:pt x="1642" y="532"/>
                  </a:lnTo>
                  <a:lnTo>
                    <a:pt x="1642" y="518"/>
                  </a:lnTo>
                  <a:lnTo>
                    <a:pt x="1642" y="494"/>
                  </a:lnTo>
                  <a:lnTo>
                    <a:pt x="1640" y="476"/>
                  </a:lnTo>
                  <a:lnTo>
                    <a:pt x="1636" y="458"/>
                  </a:lnTo>
                  <a:lnTo>
                    <a:pt x="1628" y="436"/>
                  </a:lnTo>
                  <a:lnTo>
                    <a:pt x="1616" y="418"/>
                  </a:lnTo>
                  <a:lnTo>
                    <a:pt x="1604" y="402"/>
                  </a:lnTo>
                  <a:lnTo>
                    <a:pt x="1588" y="386"/>
                  </a:lnTo>
                  <a:lnTo>
                    <a:pt x="1580" y="382"/>
                  </a:lnTo>
                  <a:lnTo>
                    <a:pt x="1572" y="380"/>
                  </a:lnTo>
                  <a:lnTo>
                    <a:pt x="1562" y="376"/>
                  </a:lnTo>
                  <a:lnTo>
                    <a:pt x="1554" y="376"/>
                  </a:lnTo>
                  <a:lnTo>
                    <a:pt x="1550" y="376"/>
                  </a:lnTo>
                  <a:lnTo>
                    <a:pt x="1548" y="376"/>
                  </a:lnTo>
                  <a:lnTo>
                    <a:pt x="1544" y="382"/>
                  </a:lnTo>
                  <a:lnTo>
                    <a:pt x="1534" y="378"/>
                  </a:lnTo>
                  <a:lnTo>
                    <a:pt x="1530" y="370"/>
                  </a:lnTo>
                  <a:lnTo>
                    <a:pt x="1524" y="362"/>
                  </a:lnTo>
                  <a:lnTo>
                    <a:pt x="1516" y="354"/>
                  </a:lnTo>
                  <a:lnTo>
                    <a:pt x="1510" y="358"/>
                  </a:lnTo>
                  <a:lnTo>
                    <a:pt x="1502" y="362"/>
                  </a:lnTo>
                  <a:lnTo>
                    <a:pt x="1492" y="366"/>
                  </a:lnTo>
                  <a:lnTo>
                    <a:pt x="1492" y="354"/>
                  </a:lnTo>
                  <a:lnTo>
                    <a:pt x="1494" y="354"/>
                  </a:lnTo>
                  <a:lnTo>
                    <a:pt x="1496" y="350"/>
                  </a:lnTo>
                  <a:lnTo>
                    <a:pt x="1502" y="344"/>
                  </a:lnTo>
                  <a:lnTo>
                    <a:pt x="1504" y="340"/>
                  </a:lnTo>
                  <a:lnTo>
                    <a:pt x="1504" y="334"/>
                  </a:lnTo>
                  <a:lnTo>
                    <a:pt x="1504" y="324"/>
                  </a:lnTo>
                  <a:lnTo>
                    <a:pt x="1506" y="312"/>
                  </a:lnTo>
                  <a:lnTo>
                    <a:pt x="1506" y="308"/>
                  </a:lnTo>
                  <a:lnTo>
                    <a:pt x="1508" y="302"/>
                  </a:lnTo>
                  <a:lnTo>
                    <a:pt x="1516" y="296"/>
                  </a:lnTo>
                  <a:lnTo>
                    <a:pt x="1524" y="290"/>
                  </a:lnTo>
                  <a:lnTo>
                    <a:pt x="1534" y="286"/>
                  </a:lnTo>
                  <a:lnTo>
                    <a:pt x="1546" y="284"/>
                  </a:lnTo>
                  <a:lnTo>
                    <a:pt x="1570" y="286"/>
                  </a:lnTo>
                  <a:lnTo>
                    <a:pt x="1592" y="286"/>
                  </a:lnTo>
                  <a:lnTo>
                    <a:pt x="1610" y="288"/>
                  </a:lnTo>
                  <a:lnTo>
                    <a:pt x="1624" y="292"/>
                  </a:lnTo>
                  <a:lnTo>
                    <a:pt x="1636" y="296"/>
                  </a:lnTo>
                  <a:lnTo>
                    <a:pt x="1648" y="298"/>
                  </a:lnTo>
                  <a:lnTo>
                    <a:pt x="1656" y="296"/>
                  </a:lnTo>
                  <a:lnTo>
                    <a:pt x="1662" y="294"/>
                  </a:lnTo>
                  <a:lnTo>
                    <a:pt x="1668" y="290"/>
                  </a:lnTo>
                  <a:lnTo>
                    <a:pt x="1670" y="286"/>
                  </a:lnTo>
                  <a:lnTo>
                    <a:pt x="1666" y="284"/>
                  </a:lnTo>
                  <a:lnTo>
                    <a:pt x="1660" y="278"/>
                  </a:lnTo>
                  <a:lnTo>
                    <a:pt x="1656" y="272"/>
                  </a:lnTo>
                  <a:lnTo>
                    <a:pt x="1654" y="262"/>
                  </a:lnTo>
                  <a:lnTo>
                    <a:pt x="1654" y="254"/>
                  </a:lnTo>
                  <a:lnTo>
                    <a:pt x="1656" y="252"/>
                  </a:lnTo>
                  <a:lnTo>
                    <a:pt x="1658" y="248"/>
                  </a:lnTo>
                  <a:lnTo>
                    <a:pt x="1662" y="246"/>
                  </a:lnTo>
                  <a:lnTo>
                    <a:pt x="1668" y="246"/>
                  </a:lnTo>
                  <a:lnTo>
                    <a:pt x="1682" y="246"/>
                  </a:lnTo>
                  <a:lnTo>
                    <a:pt x="1694" y="250"/>
                  </a:lnTo>
                  <a:lnTo>
                    <a:pt x="1704" y="256"/>
                  </a:lnTo>
                  <a:lnTo>
                    <a:pt x="1714" y="262"/>
                  </a:lnTo>
                  <a:lnTo>
                    <a:pt x="1722" y="264"/>
                  </a:lnTo>
                  <a:lnTo>
                    <a:pt x="1722" y="256"/>
                  </a:lnTo>
                  <a:lnTo>
                    <a:pt x="1722" y="250"/>
                  </a:lnTo>
                  <a:lnTo>
                    <a:pt x="1724" y="244"/>
                  </a:lnTo>
                  <a:lnTo>
                    <a:pt x="1722" y="230"/>
                  </a:lnTo>
                  <a:lnTo>
                    <a:pt x="1738" y="230"/>
                  </a:lnTo>
                  <a:lnTo>
                    <a:pt x="1740" y="240"/>
                  </a:lnTo>
                  <a:lnTo>
                    <a:pt x="1744" y="246"/>
                  </a:lnTo>
                  <a:lnTo>
                    <a:pt x="1750" y="254"/>
                  </a:lnTo>
                  <a:lnTo>
                    <a:pt x="1754" y="260"/>
                  </a:lnTo>
                  <a:lnTo>
                    <a:pt x="1748" y="270"/>
                  </a:lnTo>
                  <a:lnTo>
                    <a:pt x="1740" y="284"/>
                  </a:lnTo>
                  <a:lnTo>
                    <a:pt x="1734" y="300"/>
                  </a:lnTo>
                  <a:lnTo>
                    <a:pt x="1732" y="314"/>
                  </a:lnTo>
                  <a:lnTo>
                    <a:pt x="1732" y="322"/>
                  </a:lnTo>
                  <a:lnTo>
                    <a:pt x="1736" y="330"/>
                  </a:lnTo>
                  <a:lnTo>
                    <a:pt x="1740" y="338"/>
                  </a:lnTo>
                  <a:lnTo>
                    <a:pt x="1746" y="346"/>
                  </a:lnTo>
                  <a:lnTo>
                    <a:pt x="1760" y="362"/>
                  </a:lnTo>
                  <a:lnTo>
                    <a:pt x="1776" y="378"/>
                  </a:lnTo>
                  <a:lnTo>
                    <a:pt x="1814" y="406"/>
                  </a:lnTo>
                  <a:lnTo>
                    <a:pt x="1830" y="420"/>
                  </a:lnTo>
                  <a:lnTo>
                    <a:pt x="1840" y="434"/>
                  </a:lnTo>
                  <a:lnTo>
                    <a:pt x="1846" y="424"/>
                  </a:lnTo>
                  <a:lnTo>
                    <a:pt x="1848" y="416"/>
                  </a:lnTo>
                  <a:lnTo>
                    <a:pt x="1846" y="410"/>
                  </a:lnTo>
                  <a:lnTo>
                    <a:pt x="1840" y="404"/>
                  </a:lnTo>
                  <a:lnTo>
                    <a:pt x="1838" y="400"/>
                  </a:lnTo>
                  <a:lnTo>
                    <a:pt x="1840" y="398"/>
                  </a:lnTo>
                  <a:lnTo>
                    <a:pt x="1844" y="394"/>
                  </a:lnTo>
                  <a:lnTo>
                    <a:pt x="1850" y="390"/>
                  </a:lnTo>
                  <a:lnTo>
                    <a:pt x="1842" y="384"/>
                  </a:lnTo>
                  <a:lnTo>
                    <a:pt x="1838" y="382"/>
                  </a:lnTo>
                  <a:lnTo>
                    <a:pt x="1838" y="376"/>
                  </a:lnTo>
                  <a:lnTo>
                    <a:pt x="1838" y="372"/>
                  </a:lnTo>
                  <a:lnTo>
                    <a:pt x="1840" y="368"/>
                  </a:lnTo>
                  <a:lnTo>
                    <a:pt x="1850" y="366"/>
                  </a:lnTo>
                  <a:lnTo>
                    <a:pt x="1850" y="364"/>
                  </a:lnTo>
                  <a:lnTo>
                    <a:pt x="1852" y="362"/>
                  </a:lnTo>
                  <a:lnTo>
                    <a:pt x="1852" y="358"/>
                  </a:lnTo>
                  <a:lnTo>
                    <a:pt x="1850" y="356"/>
                  </a:lnTo>
                  <a:lnTo>
                    <a:pt x="1846" y="354"/>
                  </a:lnTo>
                  <a:lnTo>
                    <a:pt x="1838" y="354"/>
                  </a:lnTo>
                  <a:lnTo>
                    <a:pt x="1828" y="354"/>
                  </a:lnTo>
                  <a:lnTo>
                    <a:pt x="1840" y="338"/>
                  </a:lnTo>
                  <a:lnTo>
                    <a:pt x="1828" y="328"/>
                  </a:lnTo>
                  <a:lnTo>
                    <a:pt x="1806" y="316"/>
                  </a:lnTo>
                  <a:lnTo>
                    <a:pt x="1798" y="308"/>
                  </a:lnTo>
                  <a:lnTo>
                    <a:pt x="1790" y="302"/>
                  </a:lnTo>
                  <a:lnTo>
                    <a:pt x="1784" y="296"/>
                  </a:lnTo>
                  <a:lnTo>
                    <a:pt x="1782" y="290"/>
                  </a:lnTo>
                  <a:lnTo>
                    <a:pt x="1784" y="282"/>
                  </a:lnTo>
                  <a:lnTo>
                    <a:pt x="1786" y="274"/>
                  </a:lnTo>
                  <a:lnTo>
                    <a:pt x="1792" y="270"/>
                  </a:lnTo>
                  <a:lnTo>
                    <a:pt x="1796" y="268"/>
                  </a:lnTo>
                  <a:lnTo>
                    <a:pt x="1828" y="268"/>
                  </a:lnTo>
                  <a:lnTo>
                    <a:pt x="1838" y="266"/>
                  </a:lnTo>
                  <a:lnTo>
                    <a:pt x="1850" y="262"/>
                  </a:lnTo>
                  <a:lnTo>
                    <a:pt x="1858" y="258"/>
                  </a:lnTo>
                  <a:lnTo>
                    <a:pt x="1868" y="252"/>
                  </a:lnTo>
                  <a:lnTo>
                    <a:pt x="1888" y="240"/>
                  </a:lnTo>
                  <a:lnTo>
                    <a:pt x="1898" y="234"/>
                  </a:lnTo>
                  <a:lnTo>
                    <a:pt x="1912" y="228"/>
                  </a:lnTo>
                  <a:lnTo>
                    <a:pt x="1906" y="218"/>
                  </a:lnTo>
                  <a:lnTo>
                    <a:pt x="1900" y="214"/>
                  </a:lnTo>
                  <a:lnTo>
                    <a:pt x="1892" y="210"/>
                  </a:lnTo>
                  <a:lnTo>
                    <a:pt x="1884" y="208"/>
                  </a:lnTo>
                  <a:lnTo>
                    <a:pt x="1864" y="206"/>
                  </a:lnTo>
                  <a:lnTo>
                    <a:pt x="1856" y="204"/>
                  </a:lnTo>
                  <a:lnTo>
                    <a:pt x="1846" y="198"/>
                  </a:lnTo>
                  <a:lnTo>
                    <a:pt x="1858" y="194"/>
                  </a:lnTo>
                  <a:lnTo>
                    <a:pt x="1868" y="190"/>
                  </a:lnTo>
                  <a:lnTo>
                    <a:pt x="1862" y="184"/>
                  </a:lnTo>
                  <a:lnTo>
                    <a:pt x="1858" y="178"/>
                  </a:lnTo>
                  <a:lnTo>
                    <a:pt x="1868" y="176"/>
                  </a:lnTo>
                  <a:lnTo>
                    <a:pt x="1882" y="180"/>
                  </a:lnTo>
                  <a:lnTo>
                    <a:pt x="1912" y="188"/>
                  </a:lnTo>
                  <a:lnTo>
                    <a:pt x="1940" y="194"/>
                  </a:lnTo>
                  <a:lnTo>
                    <a:pt x="1950" y="198"/>
                  </a:lnTo>
                  <a:lnTo>
                    <a:pt x="1962" y="198"/>
                  </a:lnTo>
                  <a:lnTo>
                    <a:pt x="1966" y="198"/>
                  </a:lnTo>
                  <a:lnTo>
                    <a:pt x="1968" y="196"/>
                  </a:lnTo>
                  <a:lnTo>
                    <a:pt x="1968" y="194"/>
                  </a:lnTo>
                  <a:lnTo>
                    <a:pt x="1968" y="190"/>
                  </a:lnTo>
                  <a:lnTo>
                    <a:pt x="1968" y="188"/>
                  </a:lnTo>
                  <a:lnTo>
                    <a:pt x="1962" y="182"/>
                  </a:lnTo>
                  <a:lnTo>
                    <a:pt x="1960" y="178"/>
                  </a:lnTo>
                  <a:lnTo>
                    <a:pt x="1956" y="174"/>
                  </a:lnTo>
                  <a:lnTo>
                    <a:pt x="1940" y="166"/>
                  </a:lnTo>
                  <a:lnTo>
                    <a:pt x="1924" y="164"/>
                  </a:lnTo>
                  <a:lnTo>
                    <a:pt x="1906" y="162"/>
                  </a:lnTo>
                  <a:lnTo>
                    <a:pt x="1896" y="162"/>
                  </a:lnTo>
                  <a:lnTo>
                    <a:pt x="1892" y="162"/>
                  </a:lnTo>
                  <a:lnTo>
                    <a:pt x="1888" y="164"/>
                  </a:lnTo>
                  <a:lnTo>
                    <a:pt x="1868" y="152"/>
                  </a:lnTo>
                  <a:lnTo>
                    <a:pt x="1844" y="142"/>
                  </a:lnTo>
                  <a:lnTo>
                    <a:pt x="1818" y="134"/>
                  </a:lnTo>
                  <a:lnTo>
                    <a:pt x="1788" y="126"/>
                  </a:lnTo>
                  <a:lnTo>
                    <a:pt x="1760" y="122"/>
                  </a:lnTo>
                  <a:lnTo>
                    <a:pt x="1730" y="118"/>
                  </a:lnTo>
                  <a:lnTo>
                    <a:pt x="1700" y="114"/>
                  </a:lnTo>
                  <a:lnTo>
                    <a:pt x="1674" y="114"/>
                  </a:lnTo>
                  <a:lnTo>
                    <a:pt x="1668" y="112"/>
                  </a:lnTo>
                  <a:lnTo>
                    <a:pt x="1656" y="110"/>
                  </a:lnTo>
                  <a:lnTo>
                    <a:pt x="1652" y="110"/>
                  </a:lnTo>
                  <a:lnTo>
                    <a:pt x="1650" y="114"/>
                  </a:lnTo>
                  <a:lnTo>
                    <a:pt x="1652" y="120"/>
                  </a:lnTo>
                  <a:lnTo>
                    <a:pt x="1660" y="130"/>
                  </a:lnTo>
                  <a:lnTo>
                    <a:pt x="1644" y="130"/>
                  </a:lnTo>
                  <a:lnTo>
                    <a:pt x="1636" y="124"/>
                  </a:lnTo>
                  <a:lnTo>
                    <a:pt x="1622" y="120"/>
                  </a:lnTo>
                  <a:lnTo>
                    <a:pt x="1610" y="118"/>
                  </a:lnTo>
                  <a:lnTo>
                    <a:pt x="1594" y="118"/>
                  </a:lnTo>
                  <a:lnTo>
                    <a:pt x="1562" y="120"/>
                  </a:lnTo>
                  <a:lnTo>
                    <a:pt x="1548" y="120"/>
                  </a:lnTo>
                  <a:lnTo>
                    <a:pt x="1534" y="118"/>
                  </a:lnTo>
                  <a:lnTo>
                    <a:pt x="1526" y="116"/>
                  </a:lnTo>
                  <a:lnTo>
                    <a:pt x="1520" y="112"/>
                  </a:lnTo>
                  <a:lnTo>
                    <a:pt x="1514" y="108"/>
                  </a:lnTo>
                  <a:lnTo>
                    <a:pt x="1508" y="102"/>
                  </a:lnTo>
                  <a:lnTo>
                    <a:pt x="1500" y="98"/>
                  </a:lnTo>
                  <a:lnTo>
                    <a:pt x="1480" y="96"/>
                  </a:lnTo>
                  <a:lnTo>
                    <a:pt x="1454" y="96"/>
                  </a:lnTo>
                  <a:lnTo>
                    <a:pt x="1418" y="100"/>
                  </a:lnTo>
                  <a:lnTo>
                    <a:pt x="1406" y="100"/>
                  </a:lnTo>
                  <a:lnTo>
                    <a:pt x="1394" y="96"/>
                  </a:lnTo>
                  <a:lnTo>
                    <a:pt x="1388" y="90"/>
                  </a:lnTo>
                  <a:lnTo>
                    <a:pt x="1378" y="84"/>
                  </a:lnTo>
                  <a:lnTo>
                    <a:pt x="1364" y="72"/>
                  </a:lnTo>
                  <a:lnTo>
                    <a:pt x="1354" y="68"/>
                  </a:lnTo>
                  <a:lnTo>
                    <a:pt x="1344" y="66"/>
                  </a:lnTo>
                  <a:lnTo>
                    <a:pt x="1340" y="68"/>
                  </a:lnTo>
                  <a:lnTo>
                    <a:pt x="1336" y="70"/>
                  </a:lnTo>
                  <a:lnTo>
                    <a:pt x="1334" y="78"/>
                  </a:lnTo>
                  <a:lnTo>
                    <a:pt x="1328" y="78"/>
                  </a:lnTo>
                  <a:lnTo>
                    <a:pt x="1312" y="80"/>
                  </a:lnTo>
                  <a:lnTo>
                    <a:pt x="1304" y="78"/>
                  </a:lnTo>
                  <a:lnTo>
                    <a:pt x="1292" y="76"/>
                  </a:lnTo>
                  <a:lnTo>
                    <a:pt x="1280" y="72"/>
                  </a:lnTo>
                  <a:lnTo>
                    <a:pt x="1266" y="66"/>
                  </a:lnTo>
                  <a:lnTo>
                    <a:pt x="1260" y="64"/>
                  </a:lnTo>
                  <a:lnTo>
                    <a:pt x="1256" y="64"/>
                  </a:lnTo>
                  <a:lnTo>
                    <a:pt x="1250" y="68"/>
                  </a:lnTo>
                  <a:lnTo>
                    <a:pt x="1246" y="74"/>
                  </a:lnTo>
                  <a:lnTo>
                    <a:pt x="1240" y="82"/>
                  </a:lnTo>
                  <a:lnTo>
                    <a:pt x="1236" y="88"/>
                  </a:lnTo>
                  <a:lnTo>
                    <a:pt x="1232" y="90"/>
                  </a:lnTo>
                  <a:lnTo>
                    <a:pt x="1224" y="94"/>
                  </a:lnTo>
                  <a:lnTo>
                    <a:pt x="1212" y="96"/>
                  </a:lnTo>
                  <a:lnTo>
                    <a:pt x="1190" y="98"/>
                  </a:lnTo>
                  <a:lnTo>
                    <a:pt x="1148" y="96"/>
                  </a:lnTo>
                  <a:lnTo>
                    <a:pt x="1136" y="94"/>
                  </a:lnTo>
                  <a:lnTo>
                    <a:pt x="1124" y="90"/>
                  </a:lnTo>
                  <a:lnTo>
                    <a:pt x="1114" y="84"/>
                  </a:lnTo>
                  <a:lnTo>
                    <a:pt x="1104" y="80"/>
                  </a:lnTo>
                  <a:lnTo>
                    <a:pt x="1094" y="72"/>
                  </a:lnTo>
                  <a:lnTo>
                    <a:pt x="1082" y="66"/>
                  </a:lnTo>
                  <a:lnTo>
                    <a:pt x="1066" y="62"/>
                  </a:lnTo>
                  <a:lnTo>
                    <a:pt x="1048" y="60"/>
                  </a:lnTo>
                  <a:lnTo>
                    <a:pt x="1038" y="58"/>
                  </a:lnTo>
                  <a:lnTo>
                    <a:pt x="1018" y="56"/>
                  </a:lnTo>
                  <a:lnTo>
                    <a:pt x="980" y="54"/>
                  </a:lnTo>
                  <a:lnTo>
                    <a:pt x="924" y="56"/>
                  </a:lnTo>
                  <a:lnTo>
                    <a:pt x="898" y="54"/>
                  </a:lnTo>
                  <a:lnTo>
                    <a:pt x="868" y="54"/>
                  </a:lnTo>
                  <a:lnTo>
                    <a:pt x="880" y="46"/>
                  </a:lnTo>
                  <a:lnTo>
                    <a:pt x="886" y="40"/>
                  </a:lnTo>
                  <a:lnTo>
                    <a:pt x="890" y="34"/>
                  </a:lnTo>
                  <a:lnTo>
                    <a:pt x="876" y="26"/>
                  </a:lnTo>
                  <a:lnTo>
                    <a:pt x="852" y="20"/>
                  </a:lnTo>
                  <a:lnTo>
                    <a:pt x="828" y="12"/>
                  </a:lnTo>
                  <a:lnTo>
                    <a:pt x="800" y="4"/>
                  </a:lnTo>
                  <a:lnTo>
                    <a:pt x="774" y="2"/>
                  </a:lnTo>
                  <a:lnTo>
                    <a:pt x="764" y="0"/>
                  </a:lnTo>
                  <a:lnTo>
                    <a:pt x="752" y="2"/>
                  </a:lnTo>
                  <a:lnTo>
                    <a:pt x="742" y="4"/>
                  </a:lnTo>
                  <a:lnTo>
                    <a:pt x="736" y="8"/>
                  </a:lnTo>
                  <a:lnTo>
                    <a:pt x="732" y="14"/>
                  </a:lnTo>
                  <a:lnTo>
                    <a:pt x="728" y="22"/>
                  </a:lnTo>
                  <a:lnTo>
                    <a:pt x="712" y="20"/>
                  </a:lnTo>
                  <a:lnTo>
                    <a:pt x="692" y="18"/>
                  </a:lnTo>
                  <a:lnTo>
                    <a:pt x="668" y="20"/>
                  </a:lnTo>
                  <a:lnTo>
                    <a:pt x="642" y="26"/>
                  </a:lnTo>
                  <a:lnTo>
                    <a:pt x="630" y="28"/>
                  </a:lnTo>
                  <a:lnTo>
                    <a:pt x="618" y="32"/>
                  </a:lnTo>
                  <a:lnTo>
                    <a:pt x="608" y="38"/>
                  </a:lnTo>
                  <a:lnTo>
                    <a:pt x="602" y="46"/>
                  </a:lnTo>
                  <a:lnTo>
                    <a:pt x="608" y="46"/>
                  </a:lnTo>
                  <a:lnTo>
                    <a:pt x="618" y="52"/>
                  </a:lnTo>
                  <a:lnTo>
                    <a:pt x="606" y="54"/>
                  </a:lnTo>
                  <a:lnTo>
                    <a:pt x="596" y="54"/>
                  </a:lnTo>
                  <a:lnTo>
                    <a:pt x="578" y="54"/>
                  </a:lnTo>
                  <a:lnTo>
                    <a:pt x="564" y="56"/>
                  </a:lnTo>
                  <a:lnTo>
                    <a:pt x="574" y="74"/>
                  </a:lnTo>
                  <a:lnTo>
                    <a:pt x="562" y="74"/>
                  </a:lnTo>
                  <a:lnTo>
                    <a:pt x="552" y="76"/>
                  </a:lnTo>
                  <a:lnTo>
                    <a:pt x="548" y="80"/>
                  </a:lnTo>
                  <a:lnTo>
                    <a:pt x="548" y="82"/>
                  </a:lnTo>
                  <a:lnTo>
                    <a:pt x="546" y="86"/>
                  </a:lnTo>
                  <a:lnTo>
                    <a:pt x="548" y="90"/>
                  </a:lnTo>
                  <a:lnTo>
                    <a:pt x="548" y="96"/>
                  </a:lnTo>
                  <a:lnTo>
                    <a:pt x="542" y="94"/>
                  </a:lnTo>
                  <a:lnTo>
                    <a:pt x="536" y="90"/>
                  </a:lnTo>
                  <a:lnTo>
                    <a:pt x="524" y="82"/>
                  </a:lnTo>
                  <a:lnTo>
                    <a:pt x="516" y="74"/>
                  </a:lnTo>
                  <a:lnTo>
                    <a:pt x="510" y="72"/>
                  </a:lnTo>
                  <a:lnTo>
                    <a:pt x="502" y="68"/>
                  </a:lnTo>
                  <a:lnTo>
                    <a:pt x="502" y="72"/>
                  </a:lnTo>
                  <a:lnTo>
                    <a:pt x="500" y="80"/>
                  </a:lnTo>
                  <a:lnTo>
                    <a:pt x="502" y="84"/>
                  </a:lnTo>
                  <a:lnTo>
                    <a:pt x="506" y="90"/>
                  </a:lnTo>
                  <a:lnTo>
                    <a:pt x="514" y="96"/>
                  </a:lnTo>
                  <a:lnTo>
                    <a:pt x="522" y="102"/>
                  </a:lnTo>
                  <a:lnTo>
                    <a:pt x="522" y="124"/>
                  </a:lnTo>
                  <a:lnTo>
                    <a:pt x="512" y="116"/>
                  </a:lnTo>
                  <a:lnTo>
                    <a:pt x="504" y="108"/>
                  </a:lnTo>
                  <a:lnTo>
                    <a:pt x="492" y="88"/>
                  </a:lnTo>
                  <a:lnTo>
                    <a:pt x="486" y="82"/>
                  </a:lnTo>
                  <a:lnTo>
                    <a:pt x="478" y="74"/>
                  </a:lnTo>
                  <a:lnTo>
                    <a:pt x="466" y="68"/>
                  </a:lnTo>
                  <a:lnTo>
                    <a:pt x="450" y="66"/>
                  </a:lnTo>
                  <a:lnTo>
                    <a:pt x="442" y="68"/>
                  </a:lnTo>
                  <a:lnTo>
                    <a:pt x="438" y="72"/>
                  </a:lnTo>
                  <a:lnTo>
                    <a:pt x="434" y="80"/>
                  </a:lnTo>
                  <a:lnTo>
                    <a:pt x="434" y="88"/>
                  </a:lnTo>
                  <a:lnTo>
                    <a:pt x="434" y="94"/>
                  </a:lnTo>
                  <a:lnTo>
                    <a:pt x="438" y="102"/>
                  </a:lnTo>
                  <a:lnTo>
                    <a:pt x="440" y="108"/>
                  </a:lnTo>
                  <a:lnTo>
                    <a:pt x="446" y="114"/>
                  </a:lnTo>
                  <a:lnTo>
                    <a:pt x="454" y="120"/>
                  </a:lnTo>
                  <a:lnTo>
                    <a:pt x="462" y="126"/>
                  </a:lnTo>
                  <a:lnTo>
                    <a:pt x="468" y="128"/>
                  </a:lnTo>
                  <a:lnTo>
                    <a:pt x="478" y="130"/>
                  </a:lnTo>
                  <a:lnTo>
                    <a:pt x="468" y="136"/>
                  </a:lnTo>
                  <a:lnTo>
                    <a:pt x="460" y="136"/>
                  </a:lnTo>
                  <a:lnTo>
                    <a:pt x="450" y="134"/>
                  </a:lnTo>
                  <a:lnTo>
                    <a:pt x="440" y="132"/>
                  </a:lnTo>
                  <a:lnTo>
                    <a:pt x="420" y="122"/>
                  </a:lnTo>
                  <a:lnTo>
                    <a:pt x="410" y="118"/>
                  </a:lnTo>
                  <a:lnTo>
                    <a:pt x="400" y="116"/>
                  </a:lnTo>
                  <a:lnTo>
                    <a:pt x="366" y="116"/>
                  </a:lnTo>
                  <a:lnTo>
                    <a:pt x="368" y="120"/>
                  </a:lnTo>
                  <a:lnTo>
                    <a:pt x="370" y="130"/>
                  </a:lnTo>
                  <a:lnTo>
                    <a:pt x="370" y="134"/>
                  </a:lnTo>
                  <a:lnTo>
                    <a:pt x="368" y="134"/>
                  </a:lnTo>
                  <a:lnTo>
                    <a:pt x="362" y="132"/>
                  </a:lnTo>
                  <a:lnTo>
                    <a:pt x="356" y="124"/>
                  </a:lnTo>
                  <a:lnTo>
                    <a:pt x="350" y="122"/>
                  </a:lnTo>
                  <a:lnTo>
                    <a:pt x="346" y="122"/>
                  </a:lnTo>
                  <a:lnTo>
                    <a:pt x="340" y="124"/>
                  </a:lnTo>
                  <a:lnTo>
                    <a:pt x="334" y="128"/>
                  </a:lnTo>
                  <a:lnTo>
                    <a:pt x="322" y="136"/>
                  </a:lnTo>
                  <a:lnTo>
                    <a:pt x="314" y="136"/>
                  </a:lnTo>
                  <a:lnTo>
                    <a:pt x="306" y="138"/>
                  </a:lnTo>
                  <a:lnTo>
                    <a:pt x="302" y="136"/>
                  </a:lnTo>
                  <a:lnTo>
                    <a:pt x="302" y="134"/>
                  </a:lnTo>
                  <a:lnTo>
                    <a:pt x="298" y="132"/>
                  </a:lnTo>
                  <a:lnTo>
                    <a:pt x="290" y="130"/>
                  </a:lnTo>
                  <a:lnTo>
                    <a:pt x="280" y="132"/>
                  </a:lnTo>
                  <a:lnTo>
                    <a:pt x="270" y="134"/>
                  </a:lnTo>
                  <a:lnTo>
                    <a:pt x="260" y="136"/>
                  </a:lnTo>
                  <a:lnTo>
                    <a:pt x="250" y="142"/>
                  </a:lnTo>
                  <a:lnTo>
                    <a:pt x="236" y="152"/>
                  </a:lnTo>
                  <a:lnTo>
                    <a:pt x="222" y="164"/>
                  </a:lnTo>
                  <a:lnTo>
                    <a:pt x="218" y="158"/>
                  </a:lnTo>
                  <a:lnTo>
                    <a:pt x="216" y="152"/>
                  </a:lnTo>
                  <a:lnTo>
                    <a:pt x="214" y="144"/>
                  </a:lnTo>
                  <a:lnTo>
                    <a:pt x="214" y="136"/>
                  </a:lnTo>
                  <a:lnTo>
                    <a:pt x="192" y="136"/>
                  </a:lnTo>
                  <a:lnTo>
                    <a:pt x="192" y="144"/>
                  </a:lnTo>
                  <a:lnTo>
                    <a:pt x="194" y="150"/>
                  </a:lnTo>
                  <a:lnTo>
                    <a:pt x="196" y="158"/>
                  </a:lnTo>
                  <a:lnTo>
                    <a:pt x="198" y="166"/>
                  </a:lnTo>
                  <a:lnTo>
                    <a:pt x="190" y="166"/>
                  </a:lnTo>
                  <a:lnTo>
                    <a:pt x="180" y="168"/>
                  </a:lnTo>
                  <a:lnTo>
                    <a:pt x="172" y="172"/>
                  </a:lnTo>
                  <a:lnTo>
                    <a:pt x="166" y="176"/>
                  </a:lnTo>
                  <a:lnTo>
                    <a:pt x="158" y="186"/>
                  </a:lnTo>
                  <a:lnTo>
                    <a:pt x="148" y="196"/>
                  </a:lnTo>
                  <a:lnTo>
                    <a:pt x="132" y="190"/>
                  </a:lnTo>
                  <a:lnTo>
                    <a:pt x="118" y="190"/>
                  </a:lnTo>
                  <a:lnTo>
                    <a:pt x="126" y="198"/>
                  </a:lnTo>
                  <a:lnTo>
                    <a:pt x="130" y="206"/>
                  </a:lnTo>
                  <a:lnTo>
                    <a:pt x="132" y="210"/>
                  </a:lnTo>
                  <a:lnTo>
                    <a:pt x="118" y="210"/>
                  </a:lnTo>
                  <a:lnTo>
                    <a:pt x="110" y="208"/>
                  </a:lnTo>
                  <a:lnTo>
                    <a:pt x="102" y="202"/>
                  </a:lnTo>
                  <a:lnTo>
                    <a:pt x="94" y="196"/>
                  </a:lnTo>
                  <a:lnTo>
                    <a:pt x="84" y="180"/>
                  </a:lnTo>
                  <a:lnTo>
                    <a:pt x="76" y="166"/>
                  </a:lnTo>
                  <a:lnTo>
                    <a:pt x="84" y="166"/>
                  </a:lnTo>
                  <a:lnTo>
                    <a:pt x="96" y="170"/>
                  </a:lnTo>
                  <a:lnTo>
                    <a:pt x="110" y="172"/>
                  </a:lnTo>
                  <a:lnTo>
                    <a:pt x="124" y="174"/>
                  </a:lnTo>
                  <a:lnTo>
                    <a:pt x="134" y="172"/>
                  </a:lnTo>
                  <a:lnTo>
                    <a:pt x="142" y="170"/>
                  </a:lnTo>
                  <a:lnTo>
                    <a:pt x="158" y="164"/>
                  </a:lnTo>
                  <a:lnTo>
                    <a:pt x="156" y="158"/>
                  </a:lnTo>
                  <a:lnTo>
                    <a:pt x="150" y="152"/>
                  </a:lnTo>
                  <a:lnTo>
                    <a:pt x="144" y="146"/>
                  </a:lnTo>
                  <a:lnTo>
                    <a:pt x="138" y="142"/>
                  </a:lnTo>
                  <a:lnTo>
                    <a:pt x="120" y="136"/>
                  </a:lnTo>
                  <a:lnTo>
                    <a:pt x="100" y="132"/>
                  </a:lnTo>
                  <a:lnTo>
                    <a:pt x="56" y="124"/>
                  </a:lnTo>
                  <a:lnTo>
                    <a:pt x="36" y="118"/>
                  </a:lnTo>
                  <a:lnTo>
                    <a:pt x="28" y="114"/>
                  </a:lnTo>
                  <a:lnTo>
                    <a:pt x="24" y="110"/>
                  </a:lnTo>
                  <a:lnTo>
                    <a:pt x="24" y="122"/>
                  </a:lnTo>
                  <a:lnTo>
                    <a:pt x="8" y="126"/>
                  </a:lnTo>
                  <a:lnTo>
                    <a:pt x="2" y="130"/>
                  </a:lnTo>
                  <a:lnTo>
                    <a:pt x="0" y="134"/>
                  </a:lnTo>
                  <a:lnTo>
                    <a:pt x="0" y="136"/>
                  </a:lnTo>
                  <a:lnTo>
                    <a:pt x="0" y="140"/>
                  </a:lnTo>
                  <a:lnTo>
                    <a:pt x="2" y="142"/>
                  </a:lnTo>
                  <a:lnTo>
                    <a:pt x="10" y="144"/>
                  </a:lnTo>
                  <a:lnTo>
                    <a:pt x="18" y="146"/>
                  </a:lnTo>
                  <a:lnTo>
                    <a:pt x="20" y="148"/>
                  </a:lnTo>
                  <a:lnTo>
                    <a:pt x="20" y="150"/>
                  </a:lnTo>
                  <a:lnTo>
                    <a:pt x="20" y="154"/>
                  </a:lnTo>
                  <a:lnTo>
                    <a:pt x="18" y="158"/>
                  </a:lnTo>
                  <a:lnTo>
                    <a:pt x="14" y="160"/>
                  </a:lnTo>
                  <a:lnTo>
                    <a:pt x="14" y="164"/>
                  </a:lnTo>
                  <a:lnTo>
                    <a:pt x="16" y="166"/>
                  </a:lnTo>
                  <a:lnTo>
                    <a:pt x="18" y="164"/>
                  </a:lnTo>
                  <a:lnTo>
                    <a:pt x="24" y="164"/>
                  </a:lnTo>
                  <a:lnTo>
                    <a:pt x="24" y="174"/>
                  </a:lnTo>
                  <a:lnTo>
                    <a:pt x="28" y="186"/>
                  </a:lnTo>
                  <a:lnTo>
                    <a:pt x="30" y="192"/>
                  </a:lnTo>
                  <a:lnTo>
                    <a:pt x="32" y="196"/>
                  </a:lnTo>
                  <a:lnTo>
                    <a:pt x="36" y="198"/>
                  </a:lnTo>
                  <a:lnTo>
                    <a:pt x="36" y="202"/>
                  </a:lnTo>
                  <a:lnTo>
                    <a:pt x="38" y="208"/>
                  </a:lnTo>
                  <a:lnTo>
                    <a:pt x="40" y="212"/>
                  </a:lnTo>
                  <a:lnTo>
                    <a:pt x="40" y="218"/>
                  </a:lnTo>
                  <a:lnTo>
                    <a:pt x="50" y="222"/>
                  </a:lnTo>
                  <a:lnTo>
                    <a:pt x="56" y="228"/>
                  </a:lnTo>
                  <a:lnTo>
                    <a:pt x="56" y="240"/>
                  </a:lnTo>
                  <a:lnTo>
                    <a:pt x="46" y="242"/>
                  </a:lnTo>
                  <a:lnTo>
                    <a:pt x="38" y="246"/>
                  </a:lnTo>
                  <a:lnTo>
                    <a:pt x="28" y="260"/>
                  </a:lnTo>
                  <a:lnTo>
                    <a:pt x="32" y="266"/>
                  </a:lnTo>
                  <a:lnTo>
                    <a:pt x="36" y="268"/>
                  </a:lnTo>
                  <a:lnTo>
                    <a:pt x="40" y="270"/>
                  </a:lnTo>
                  <a:lnTo>
                    <a:pt x="34" y="276"/>
                  </a:lnTo>
                  <a:lnTo>
                    <a:pt x="26" y="282"/>
                  </a:lnTo>
                  <a:lnTo>
                    <a:pt x="20" y="284"/>
                  </a:lnTo>
                  <a:lnTo>
                    <a:pt x="20" y="294"/>
                  </a:lnTo>
                  <a:lnTo>
                    <a:pt x="18" y="296"/>
                  </a:lnTo>
                  <a:lnTo>
                    <a:pt x="14" y="296"/>
                  </a:lnTo>
                  <a:lnTo>
                    <a:pt x="16" y="300"/>
                  </a:lnTo>
                  <a:lnTo>
                    <a:pt x="24" y="314"/>
                  </a:lnTo>
                  <a:lnTo>
                    <a:pt x="26" y="320"/>
                  </a:lnTo>
                  <a:lnTo>
                    <a:pt x="28" y="330"/>
                  </a:lnTo>
                  <a:lnTo>
                    <a:pt x="30" y="338"/>
                  </a:lnTo>
                  <a:lnTo>
                    <a:pt x="30" y="340"/>
                  </a:lnTo>
                  <a:lnTo>
                    <a:pt x="32" y="340"/>
                  </a:lnTo>
                  <a:lnTo>
                    <a:pt x="34" y="340"/>
                  </a:lnTo>
                  <a:lnTo>
                    <a:pt x="42" y="338"/>
                  </a:lnTo>
                  <a:lnTo>
                    <a:pt x="50" y="334"/>
                  </a:lnTo>
                  <a:lnTo>
                    <a:pt x="58" y="338"/>
                  </a:lnTo>
                  <a:lnTo>
                    <a:pt x="68" y="338"/>
                  </a:lnTo>
                  <a:lnTo>
                    <a:pt x="80" y="338"/>
                  </a:lnTo>
                  <a:lnTo>
                    <a:pt x="88" y="350"/>
                  </a:lnTo>
                  <a:lnTo>
                    <a:pt x="88" y="358"/>
                  </a:lnTo>
                  <a:lnTo>
                    <a:pt x="94" y="362"/>
                  </a:lnTo>
                  <a:lnTo>
                    <a:pt x="100" y="372"/>
                  </a:lnTo>
                  <a:lnTo>
                    <a:pt x="104" y="376"/>
                  </a:lnTo>
                  <a:lnTo>
                    <a:pt x="108" y="376"/>
                  </a:lnTo>
                  <a:lnTo>
                    <a:pt x="112" y="378"/>
                  </a:lnTo>
                  <a:lnTo>
                    <a:pt x="112" y="376"/>
                  </a:lnTo>
                  <a:lnTo>
                    <a:pt x="114" y="384"/>
                  </a:lnTo>
                  <a:lnTo>
                    <a:pt x="110" y="386"/>
                  </a:lnTo>
                  <a:lnTo>
                    <a:pt x="96" y="390"/>
                  </a:lnTo>
                  <a:lnTo>
                    <a:pt x="104" y="406"/>
                  </a:lnTo>
                  <a:lnTo>
                    <a:pt x="112" y="406"/>
                  </a:lnTo>
                  <a:lnTo>
                    <a:pt x="132" y="400"/>
                  </a:lnTo>
                  <a:lnTo>
                    <a:pt x="142" y="408"/>
                  </a:lnTo>
                  <a:lnTo>
                    <a:pt x="142" y="414"/>
                  </a:lnTo>
                  <a:lnTo>
                    <a:pt x="144" y="422"/>
                  </a:lnTo>
                  <a:lnTo>
                    <a:pt x="160" y="424"/>
                  </a:lnTo>
                  <a:lnTo>
                    <a:pt x="164" y="436"/>
                  </a:lnTo>
                  <a:lnTo>
                    <a:pt x="174" y="436"/>
                  </a:lnTo>
                  <a:lnTo>
                    <a:pt x="178" y="440"/>
                  </a:lnTo>
                  <a:lnTo>
                    <a:pt x="192" y="436"/>
                  </a:lnTo>
                  <a:lnTo>
                    <a:pt x="198" y="444"/>
                  </a:lnTo>
                  <a:lnTo>
                    <a:pt x="210" y="448"/>
                  </a:lnTo>
                  <a:lnTo>
                    <a:pt x="214" y="448"/>
                  </a:lnTo>
                  <a:lnTo>
                    <a:pt x="222" y="450"/>
                  </a:lnTo>
                  <a:lnTo>
                    <a:pt x="228" y="452"/>
                  </a:lnTo>
                  <a:lnTo>
                    <a:pt x="234" y="454"/>
                  </a:lnTo>
                  <a:lnTo>
                    <a:pt x="236" y="456"/>
                  </a:lnTo>
                  <a:lnTo>
                    <a:pt x="236" y="458"/>
                  </a:lnTo>
                  <a:lnTo>
                    <a:pt x="234" y="460"/>
                  </a:lnTo>
                  <a:lnTo>
                    <a:pt x="230" y="464"/>
                  </a:lnTo>
                  <a:lnTo>
                    <a:pt x="234" y="472"/>
                  </a:lnTo>
                  <a:lnTo>
                    <a:pt x="236" y="480"/>
                  </a:lnTo>
                  <a:lnTo>
                    <a:pt x="236" y="484"/>
                  </a:lnTo>
                  <a:lnTo>
                    <a:pt x="220" y="484"/>
                  </a:lnTo>
                  <a:lnTo>
                    <a:pt x="212" y="492"/>
                  </a:lnTo>
                  <a:lnTo>
                    <a:pt x="212" y="500"/>
                  </a:lnTo>
                  <a:lnTo>
                    <a:pt x="216" y="500"/>
                  </a:lnTo>
                  <a:lnTo>
                    <a:pt x="224" y="500"/>
                  </a:lnTo>
                  <a:lnTo>
                    <a:pt x="206" y="510"/>
                  </a:lnTo>
                  <a:lnTo>
                    <a:pt x="214" y="518"/>
                  </a:lnTo>
                  <a:lnTo>
                    <a:pt x="206" y="520"/>
                  </a:lnTo>
                  <a:lnTo>
                    <a:pt x="206" y="532"/>
                  </a:lnTo>
                  <a:lnTo>
                    <a:pt x="192" y="534"/>
                  </a:lnTo>
                  <a:lnTo>
                    <a:pt x="198" y="536"/>
                  </a:lnTo>
                  <a:lnTo>
                    <a:pt x="202" y="540"/>
                  </a:lnTo>
                  <a:lnTo>
                    <a:pt x="208" y="544"/>
                  </a:lnTo>
                  <a:lnTo>
                    <a:pt x="216" y="548"/>
                  </a:lnTo>
                  <a:lnTo>
                    <a:pt x="242" y="562"/>
                  </a:lnTo>
                  <a:lnTo>
                    <a:pt x="250" y="564"/>
                  </a:lnTo>
                  <a:lnTo>
                    <a:pt x="260" y="564"/>
                  </a:lnTo>
                  <a:lnTo>
                    <a:pt x="272" y="568"/>
                  </a:lnTo>
                  <a:lnTo>
                    <a:pt x="284" y="570"/>
                  </a:lnTo>
                  <a:lnTo>
                    <a:pt x="294" y="572"/>
                  </a:lnTo>
                  <a:lnTo>
                    <a:pt x="304" y="578"/>
                  </a:lnTo>
                  <a:lnTo>
                    <a:pt x="318" y="578"/>
                  </a:lnTo>
                  <a:lnTo>
                    <a:pt x="334" y="584"/>
                  </a:lnTo>
                  <a:lnTo>
                    <a:pt x="340" y="592"/>
                  </a:lnTo>
                  <a:lnTo>
                    <a:pt x="350" y="594"/>
                  </a:lnTo>
                  <a:lnTo>
                    <a:pt x="354" y="598"/>
                  </a:lnTo>
                  <a:lnTo>
                    <a:pt x="356" y="600"/>
                  </a:lnTo>
                  <a:lnTo>
                    <a:pt x="358" y="602"/>
                  </a:lnTo>
                  <a:lnTo>
                    <a:pt x="362" y="604"/>
                  </a:lnTo>
                  <a:lnTo>
                    <a:pt x="364" y="606"/>
                  </a:lnTo>
                  <a:lnTo>
                    <a:pt x="370" y="606"/>
                  </a:lnTo>
                  <a:lnTo>
                    <a:pt x="376" y="600"/>
                  </a:lnTo>
                  <a:lnTo>
                    <a:pt x="380" y="596"/>
                  </a:lnTo>
                  <a:lnTo>
                    <a:pt x="372" y="582"/>
                  </a:lnTo>
                  <a:lnTo>
                    <a:pt x="362" y="568"/>
                  </a:lnTo>
                  <a:lnTo>
                    <a:pt x="352" y="558"/>
                  </a:lnTo>
                  <a:lnTo>
                    <a:pt x="350" y="556"/>
                  </a:lnTo>
                  <a:lnTo>
                    <a:pt x="342" y="544"/>
                  </a:lnTo>
                  <a:lnTo>
                    <a:pt x="344" y="542"/>
                  </a:lnTo>
                  <a:lnTo>
                    <a:pt x="348" y="530"/>
                  </a:lnTo>
                  <a:lnTo>
                    <a:pt x="350" y="526"/>
                  </a:lnTo>
                  <a:lnTo>
                    <a:pt x="354" y="526"/>
                  </a:lnTo>
                  <a:lnTo>
                    <a:pt x="358" y="524"/>
                  </a:lnTo>
                  <a:lnTo>
                    <a:pt x="366" y="518"/>
                  </a:lnTo>
                  <a:lnTo>
                    <a:pt x="374" y="512"/>
                  </a:lnTo>
                  <a:lnTo>
                    <a:pt x="370" y="506"/>
                  </a:lnTo>
                  <a:lnTo>
                    <a:pt x="366" y="498"/>
                  </a:lnTo>
                  <a:lnTo>
                    <a:pt x="358" y="486"/>
                  </a:lnTo>
                  <a:lnTo>
                    <a:pt x="342" y="486"/>
                  </a:lnTo>
                  <a:lnTo>
                    <a:pt x="342" y="476"/>
                  </a:lnTo>
                  <a:lnTo>
                    <a:pt x="336" y="478"/>
                  </a:lnTo>
                  <a:lnTo>
                    <a:pt x="332" y="478"/>
                  </a:lnTo>
                  <a:lnTo>
                    <a:pt x="332" y="476"/>
                  </a:lnTo>
                  <a:lnTo>
                    <a:pt x="332" y="474"/>
                  </a:lnTo>
                  <a:lnTo>
                    <a:pt x="332" y="464"/>
                  </a:lnTo>
                  <a:lnTo>
                    <a:pt x="332" y="462"/>
                  </a:lnTo>
                  <a:lnTo>
                    <a:pt x="332" y="446"/>
                  </a:lnTo>
                  <a:lnTo>
                    <a:pt x="342" y="436"/>
                  </a:lnTo>
                  <a:lnTo>
                    <a:pt x="350" y="448"/>
                  </a:lnTo>
                  <a:lnTo>
                    <a:pt x="358" y="444"/>
                  </a:lnTo>
                  <a:lnTo>
                    <a:pt x="356" y="432"/>
                  </a:lnTo>
                  <a:lnTo>
                    <a:pt x="380" y="412"/>
                  </a:lnTo>
                  <a:lnTo>
                    <a:pt x="402" y="416"/>
                  </a:lnTo>
                  <a:lnTo>
                    <a:pt x="418" y="422"/>
                  </a:lnTo>
                  <a:lnTo>
                    <a:pt x="434" y="434"/>
                  </a:lnTo>
                  <a:lnTo>
                    <a:pt x="442" y="432"/>
                  </a:lnTo>
                  <a:lnTo>
                    <a:pt x="454" y="436"/>
                  </a:lnTo>
                  <a:lnTo>
                    <a:pt x="460" y="428"/>
                  </a:lnTo>
                  <a:lnTo>
                    <a:pt x="492" y="428"/>
                  </a:lnTo>
                  <a:lnTo>
                    <a:pt x="502" y="436"/>
                  </a:lnTo>
                  <a:lnTo>
                    <a:pt x="534" y="434"/>
                  </a:lnTo>
                  <a:lnTo>
                    <a:pt x="536" y="420"/>
                  </a:lnTo>
                  <a:lnTo>
                    <a:pt x="512" y="412"/>
                  </a:lnTo>
                  <a:lnTo>
                    <a:pt x="516" y="406"/>
                  </a:lnTo>
                  <a:lnTo>
                    <a:pt x="518" y="394"/>
                  </a:lnTo>
                  <a:lnTo>
                    <a:pt x="532" y="392"/>
                  </a:lnTo>
                  <a:lnTo>
                    <a:pt x="520" y="386"/>
                  </a:lnTo>
                  <a:lnTo>
                    <a:pt x="514" y="376"/>
                  </a:lnTo>
                  <a:lnTo>
                    <a:pt x="534" y="376"/>
                  </a:lnTo>
                  <a:lnTo>
                    <a:pt x="602" y="360"/>
                  </a:lnTo>
                  <a:lnTo>
                    <a:pt x="612" y="350"/>
                  </a:lnTo>
                  <a:lnTo>
                    <a:pt x="640" y="354"/>
                  </a:lnTo>
                  <a:lnTo>
                    <a:pt x="652" y="372"/>
                  </a:lnTo>
                  <a:lnTo>
                    <a:pt x="684" y="376"/>
                  </a:lnTo>
                  <a:lnTo>
                    <a:pt x="684" y="382"/>
                  </a:lnTo>
                  <a:lnTo>
                    <a:pt x="702" y="382"/>
                  </a:lnTo>
                  <a:lnTo>
                    <a:pt x="720" y="368"/>
                  </a:lnTo>
                  <a:lnTo>
                    <a:pt x="728" y="368"/>
                  </a:lnTo>
                  <a:lnTo>
                    <a:pt x="728" y="378"/>
                  </a:lnTo>
                  <a:lnTo>
                    <a:pt x="744" y="384"/>
                  </a:lnTo>
                  <a:lnTo>
                    <a:pt x="796" y="432"/>
                  </a:lnTo>
                  <a:lnTo>
                    <a:pt x="804" y="434"/>
                  </a:lnTo>
                  <a:lnTo>
                    <a:pt x="804" y="424"/>
                  </a:lnTo>
                  <a:lnTo>
                    <a:pt x="816" y="426"/>
                  </a:lnTo>
                  <a:lnTo>
                    <a:pt x="818" y="434"/>
                  </a:lnTo>
                  <a:lnTo>
                    <a:pt x="836" y="436"/>
                  </a:lnTo>
                  <a:lnTo>
                    <a:pt x="842" y="428"/>
                  </a:lnTo>
                  <a:lnTo>
                    <a:pt x="866" y="446"/>
                  </a:lnTo>
                  <a:lnTo>
                    <a:pt x="884" y="454"/>
                  </a:lnTo>
                  <a:lnTo>
                    <a:pt x="902" y="45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77" name="Freeform 238"/>
            <p:cNvSpPr>
              <a:spLocks/>
            </p:cNvSpPr>
            <p:nvPr/>
          </p:nvSpPr>
          <p:spPr bwMode="auto">
            <a:xfrm>
              <a:off x="6109189" y="3386217"/>
              <a:ext cx="164895" cy="110178"/>
            </a:xfrm>
            <a:custGeom>
              <a:avLst/>
              <a:gdLst>
                <a:gd name="T0" fmla="*/ 0 w 112"/>
                <a:gd name="T1" fmla="*/ 2147483647 h 68"/>
                <a:gd name="T2" fmla="*/ 2147483647 w 112"/>
                <a:gd name="T3" fmla="*/ 2147483647 h 68"/>
                <a:gd name="T4" fmla="*/ 2147483647 w 112"/>
                <a:gd name="T5" fmla="*/ 2147483647 h 68"/>
                <a:gd name="T6" fmla="*/ 2147483647 w 112"/>
                <a:gd name="T7" fmla="*/ 2147483647 h 68"/>
                <a:gd name="T8" fmla="*/ 2147483647 w 112"/>
                <a:gd name="T9" fmla="*/ 2147483647 h 68"/>
                <a:gd name="T10" fmla="*/ 2147483647 w 112"/>
                <a:gd name="T11" fmla="*/ 2147483647 h 68"/>
                <a:gd name="T12" fmla="*/ 2147483647 w 112"/>
                <a:gd name="T13" fmla="*/ 0 h 68"/>
                <a:gd name="T14" fmla="*/ 2147483647 w 112"/>
                <a:gd name="T15" fmla="*/ 2147483647 h 68"/>
                <a:gd name="T16" fmla="*/ 2147483647 w 112"/>
                <a:gd name="T17" fmla="*/ 2147483647 h 68"/>
                <a:gd name="T18" fmla="*/ 2147483647 w 112"/>
                <a:gd name="T19" fmla="*/ 2147483647 h 68"/>
                <a:gd name="T20" fmla="*/ 2147483647 w 112"/>
                <a:gd name="T21" fmla="*/ 2147483647 h 68"/>
                <a:gd name="T22" fmla="*/ 2147483647 w 112"/>
                <a:gd name="T23" fmla="*/ 2147483647 h 68"/>
                <a:gd name="T24" fmla="*/ 2147483647 w 112"/>
                <a:gd name="T25" fmla="*/ 2147483647 h 68"/>
                <a:gd name="T26" fmla="*/ 2147483647 w 112"/>
                <a:gd name="T27" fmla="*/ 2147483647 h 68"/>
                <a:gd name="T28" fmla="*/ 2147483647 w 112"/>
                <a:gd name="T29" fmla="*/ 2147483647 h 68"/>
                <a:gd name="T30" fmla="*/ 2147483647 w 112"/>
                <a:gd name="T31" fmla="*/ 2147483647 h 68"/>
                <a:gd name="T32" fmla="*/ 2147483647 w 112"/>
                <a:gd name="T33" fmla="*/ 2147483647 h 68"/>
                <a:gd name="T34" fmla="*/ 2147483647 w 112"/>
                <a:gd name="T35" fmla="*/ 2147483647 h 68"/>
                <a:gd name="T36" fmla="*/ 2147483647 w 112"/>
                <a:gd name="T37" fmla="*/ 2147483647 h 68"/>
                <a:gd name="T38" fmla="*/ 2147483647 w 112"/>
                <a:gd name="T39" fmla="*/ 2147483647 h 68"/>
                <a:gd name="T40" fmla="*/ 2147483647 w 112"/>
                <a:gd name="T41" fmla="*/ 2147483647 h 68"/>
                <a:gd name="T42" fmla="*/ 2147483647 w 112"/>
                <a:gd name="T43" fmla="*/ 2147483647 h 68"/>
                <a:gd name="T44" fmla="*/ 2147483647 w 112"/>
                <a:gd name="T45" fmla="*/ 2147483647 h 68"/>
                <a:gd name="T46" fmla="*/ 2147483647 w 112"/>
                <a:gd name="T47" fmla="*/ 2147483647 h 68"/>
                <a:gd name="T48" fmla="*/ 2147483647 w 112"/>
                <a:gd name="T49" fmla="*/ 2147483647 h 68"/>
                <a:gd name="T50" fmla="*/ 2147483647 w 112"/>
                <a:gd name="T51" fmla="*/ 2147483647 h 68"/>
                <a:gd name="T52" fmla="*/ 2147483647 w 112"/>
                <a:gd name="T53" fmla="*/ 2147483647 h 68"/>
                <a:gd name="T54" fmla="*/ 2147483647 w 112"/>
                <a:gd name="T55" fmla="*/ 2147483647 h 68"/>
                <a:gd name="T56" fmla="*/ 2147483647 w 112"/>
                <a:gd name="T57" fmla="*/ 2147483647 h 68"/>
                <a:gd name="T58" fmla="*/ 2147483647 w 112"/>
                <a:gd name="T59" fmla="*/ 2147483647 h 68"/>
                <a:gd name="T60" fmla="*/ 2147483647 w 112"/>
                <a:gd name="T61" fmla="*/ 2147483647 h 68"/>
                <a:gd name="T62" fmla="*/ 2147483647 w 112"/>
                <a:gd name="T63" fmla="*/ 2147483647 h 68"/>
                <a:gd name="T64" fmla="*/ 2147483647 w 112"/>
                <a:gd name="T65" fmla="*/ 2147483647 h 68"/>
                <a:gd name="T66" fmla="*/ 2147483647 w 112"/>
                <a:gd name="T67" fmla="*/ 2147483647 h 68"/>
                <a:gd name="T68" fmla="*/ 2147483647 w 112"/>
                <a:gd name="T69" fmla="*/ 2147483647 h 68"/>
                <a:gd name="T70" fmla="*/ 2147483647 w 112"/>
                <a:gd name="T71" fmla="*/ 2147483647 h 68"/>
                <a:gd name="T72" fmla="*/ 2147483647 w 112"/>
                <a:gd name="T73" fmla="*/ 2147483647 h 68"/>
                <a:gd name="T74" fmla="*/ 2147483647 w 112"/>
                <a:gd name="T75" fmla="*/ 2147483647 h 68"/>
                <a:gd name="T76" fmla="*/ 2147483647 w 112"/>
                <a:gd name="T77" fmla="*/ 2147483647 h 68"/>
                <a:gd name="T78" fmla="*/ 2147483647 w 112"/>
                <a:gd name="T79" fmla="*/ 2147483647 h 68"/>
                <a:gd name="T80" fmla="*/ 2147483647 w 112"/>
                <a:gd name="T81" fmla="*/ 2147483647 h 68"/>
                <a:gd name="T82" fmla="*/ 2147483647 w 112"/>
                <a:gd name="T83" fmla="*/ 2147483647 h 68"/>
                <a:gd name="T84" fmla="*/ 2147483647 w 112"/>
                <a:gd name="T85" fmla="*/ 2147483647 h 68"/>
                <a:gd name="T86" fmla="*/ 2147483647 w 112"/>
                <a:gd name="T87" fmla="*/ 2147483647 h 68"/>
                <a:gd name="T88" fmla="*/ 2147483647 w 112"/>
                <a:gd name="T89" fmla="*/ 2147483647 h 68"/>
                <a:gd name="T90" fmla="*/ 2147483647 w 112"/>
                <a:gd name="T91" fmla="*/ 2147483647 h 68"/>
                <a:gd name="T92" fmla="*/ 0 w 112"/>
                <a:gd name="T93" fmla="*/ 2147483647 h 68"/>
                <a:gd name="T94" fmla="*/ 0 w 112"/>
                <a:gd name="T95" fmla="*/ 2147483647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2"/>
                <a:gd name="T145" fmla="*/ 0 h 68"/>
                <a:gd name="T146" fmla="*/ 112 w 112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2" h="68">
                  <a:moveTo>
                    <a:pt x="0" y="26"/>
                  </a:moveTo>
                  <a:lnTo>
                    <a:pt x="14" y="26"/>
                  </a:lnTo>
                  <a:lnTo>
                    <a:pt x="16" y="16"/>
                  </a:lnTo>
                  <a:lnTo>
                    <a:pt x="22" y="14"/>
                  </a:lnTo>
                  <a:lnTo>
                    <a:pt x="22" y="4"/>
                  </a:lnTo>
                  <a:lnTo>
                    <a:pt x="32" y="6"/>
                  </a:lnTo>
                  <a:lnTo>
                    <a:pt x="36" y="0"/>
                  </a:lnTo>
                  <a:lnTo>
                    <a:pt x="44" y="6"/>
                  </a:lnTo>
                  <a:lnTo>
                    <a:pt x="44" y="10"/>
                  </a:lnTo>
                  <a:lnTo>
                    <a:pt x="36" y="14"/>
                  </a:lnTo>
                  <a:lnTo>
                    <a:pt x="32" y="16"/>
                  </a:lnTo>
                  <a:lnTo>
                    <a:pt x="40" y="16"/>
                  </a:lnTo>
                  <a:lnTo>
                    <a:pt x="46" y="18"/>
                  </a:lnTo>
                  <a:lnTo>
                    <a:pt x="44" y="28"/>
                  </a:lnTo>
                  <a:lnTo>
                    <a:pt x="58" y="28"/>
                  </a:lnTo>
                  <a:lnTo>
                    <a:pt x="64" y="30"/>
                  </a:lnTo>
                  <a:lnTo>
                    <a:pt x="78" y="30"/>
                  </a:lnTo>
                  <a:lnTo>
                    <a:pt x="84" y="26"/>
                  </a:lnTo>
                  <a:lnTo>
                    <a:pt x="84" y="30"/>
                  </a:lnTo>
                  <a:lnTo>
                    <a:pt x="88" y="32"/>
                  </a:lnTo>
                  <a:lnTo>
                    <a:pt x="98" y="38"/>
                  </a:lnTo>
                  <a:lnTo>
                    <a:pt x="102" y="44"/>
                  </a:lnTo>
                  <a:lnTo>
                    <a:pt x="108" y="48"/>
                  </a:lnTo>
                  <a:lnTo>
                    <a:pt x="112" y="58"/>
                  </a:lnTo>
                  <a:lnTo>
                    <a:pt x="106" y="60"/>
                  </a:lnTo>
                  <a:lnTo>
                    <a:pt x="98" y="62"/>
                  </a:lnTo>
                  <a:lnTo>
                    <a:pt x="90" y="64"/>
                  </a:lnTo>
                  <a:lnTo>
                    <a:pt x="82" y="66"/>
                  </a:lnTo>
                  <a:lnTo>
                    <a:pt x="76" y="68"/>
                  </a:lnTo>
                  <a:lnTo>
                    <a:pt x="74" y="68"/>
                  </a:lnTo>
                  <a:lnTo>
                    <a:pt x="70" y="68"/>
                  </a:lnTo>
                  <a:lnTo>
                    <a:pt x="66" y="64"/>
                  </a:lnTo>
                  <a:lnTo>
                    <a:pt x="60" y="58"/>
                  </a:lnTo>
                  <a:lnTo>
                    <a:pt x="58" y="50"/>
                  </a:lnTo>
                  <a:lnTo>
                    <a:pt x="54" y="40"/>
                  </a:lnTo>
                  <a:lnTo>
                    <a:pt x="48" y="40"/>
                  </a:lnTo>
                  <a:lnTo>
                    <a:pt x="44" y="46"/>
                  </a:lnTo>
                  <a:lnTo>
                    <a:pt x="40" y="50"/>
                  </a:lnTo>
                  <a:lnTo>
                    <a:pt x="34" y="56"/>
                  </a:lnTo>
                  <a:lnTo>
                    <a:pt x="30" y="60"/>
                  </a:lnTo>
                  <a:lnTo>
                    <a:pt x="20" y="66"/>
                  </a:lnTo>
                  <a:lnTo>
                    <a:pt x="12" y="66"/>
                  </a:lnTo>
                  <a:lnTo>
                    <a:pt x="16" y="56"/>
                  </a:lnTo>
                  <a:lnTo>
                    <a:pt x="16" y="46"/>
                  </a:lnTo>
                  <a:lnTo>
                    <a:pt x="12" y="42"/>
                  </a:lnTo>
                  <a:lnTo>
                    <a:pt x="6" y="38"/>
                  </a:lnTo>
                  <a:lnTo>
                    <a:pt x="0" y="32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78" name="Freeform 239"/>
            <p:cNvSpPr>
              <a:spLocks/>
            </p:cNvSpPr>
            <p:nvPr/>
          </p:nvSpPr>
          <p:spPr bwMode="auto">
            <a:xfrm>
              <a:off x="5471520" y="3305243"/>
              <a:ext cx="161435" cy="73009"/>
            </a:xfrm>
            <a:custGeom>
              <a:avLst/>
              <a:gdLst>
                <a:gd name="T0" fmla="*/ 2147483647 w 110"/>
                <a:gd name="T1" fmla="*/ 2147483647 h 46"/>
                <a:gd name="T2" fmla="*/ 2147483647 w 110"/>
                <a:gd name="T3" fmla="*/ 2147483647 h 46"/>
                <a:gd name="T4" fmla="*/ 2147483647 w 110"/>
                <a:gd name="T5" fmla="*/ 2147483647 h 46"/>
                <a:gd name="T6" fmla="*/ 2147483647 w 110"/>
                <a:gd name="T7" fmla="*/ 2147483647 h 46"/>
                <a:gd name="T8" fmla="*/ 2147483647 w 110"/>
                <a:gd name="T9" fmla="*/ 2147483647 h 46"/>
                <a:gd name="T10" fmla="*/ 2147483647 w 110"/>
                <a:gd name="T11" fmla="*/ 2147483647 h 46"/>
                <a:gd name="T12" fmla="*/ 2147483647 w 110"/>
                <a:gd name="T13" fmla="*/ 2147483647 h 46"/>
                <a:gd name="T14" fmla="*/ 2147483647 w 110"/>
                <a:gd name="T15" fmla="*/ 2147483647 h 46"/>
                <a:gd name="T16" fmla="*/ 2147483647 w 110"/>
                <a:gd name="T17" fmla="*/ 2147483647 h 46"/>
                <a:gd name="T18" fmla="*/ 2147483647 w 110"/>
                <a:gd name="T19" fmla="*/ 2147483647 h 46"/>
                <a:gd name="T20" fmla="*/ 2147483647 w 110"/>
                <a:gd name="T21" fmla="*/ 2147483647 h 46"/>
                <a:gd name="T22" fmla="*/ 2147483647 w 110"/>
                <a:gd name="T23" fmla="*/ 2147483647 h 46"/>
                <a:gd name="T24" fmla="*/ 2147483647 w 110"/>
                <a:gd name="T25" fmla="*/ 2147483647 h 46"/>
                <a:gd name="T26" fmla="*/ 2147483647 w 110"/>
                <a:gd name="T27" fmla="*/ 2147483647 h 46"/>
                <a:gd name="T28" fmla="*/ 2147483647 w 110"/>
                <a:gd name="T29" fmla="*/ 2147483647 h 46"/>
                <a:gd name="T30" fmla="*/ 2147483647 w 110"/>
                <a:gd name="T31" fmla="*/ 2147483647 h 46"/>
                <a:gd name="T32" fmla="*/ 2147483647 w 110"/>
                <a:gd name="T33" fmla="*/ 2147483647 h 46"/>
                <a:gd name="T34" fmla="*/ 2147483647 w 110"/>
                <a:gd name="T35" fmla="*/ 2147483647 h 46"/>
                <a:gd name="T36" fmla="*/ 2147483647 w 110"/>
                <a:gd name="T37" fmla="*/ 2147483647 h 46"/>
                <a:gd name="T38" fmla="*/ 2147483647 w 110"/>
                <a:gd name="T39" fmla="*/ 2147483647 h 46"/>
                <a:gd name="T40" fmla="*/ 2147483647 w 110"/>
                <a:gd name="T41" fmla="*/ 2147483647 h 46"/>
                <a:gd name="T42" fmla="*/ 2147483647 w 110"/>
                <a:gd name="T43" fmla="*/ 2147483647 h 46"/>
                <a:gd name="T44" fmla="*/ 2147483647 w 110"/>
                <a:gd name="T45" fmla="*/ 2147483647 h 46"/>
                <a:gd name="T46" fmla="*/ 2147483647 w 110"/>
                <a:gd name="T47" fmla="*/ 2147483647 h 46"/>
                <a:gd name="T48" fmla="*/ 0 w 110"/>
                <a:gd name="T49" fmla="*/ 0 h 46"/>
                <a:gd name="T50" fmla="*/ 2147483647 w 110"/>
                <a:gd name="T51" fmla="*/ 2147483647 h 46"/>
                <a:gd name="T52" fmla="*/ 2147483647 w 110"/>
                <a:gd name="T53" fmla="*/ 2147483647 h 46"/>
                <a:gd name="T54" fmla="*/ 2147483647 w 110"/>
                <a:gd name="T55" fmla="*/ 2147483647 h 46"/>
                <a:gd name="T56" fmla="*/ 2147483647 w 110"/>
                <a:gd name="T57" fmla="*/ 2147483647 h 46"/>
                <a:gd name="T58" fmla="*/ 2147483647 w 110"/>
                <a:gd name="T59" fmla="*/ 2147483647 h 46"/>
                <a:gd name="T60" fmla="*/ 2147483647 w 110"/>
                <a:gd name="T61" fmla="*/ 2147483647 h 46"/>
                <a:gd name="T62" fmla="*/ 2147483647 w 110"/>
                <a:gd name="T63" fmla="*/ 2147483647 h 46"/>
                <a:gd name="T64" fmla="*/ 2147483647 w 110"/>
                <a:gd name="T65" fmla="*/ 2147483647 h 46"/>
                <a:gd name="T66" fmla="*/ 2147483647 w 110"/>
                <a:gd name="T67" fmla="*/ 2147483647 h 46"/>
                <a:gd name="T68" fmla="*/ 2147483647 w 110"/>
                <a:gd name="T69" fmla="*/ 2147483647 h 46"/>
                <a:gd name="T70" fmla="*/ 2147483647 w 110"/>
                <a:gd name="T71" fmla="*/ 2147483647 h 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0"/>
                <a:gd name="T109" fmla="*/ 0 h 46"/>
                <a:gd name="T110" fmla="*/ 110 w 110"/>
                <a:gd name="T111" fmla="*/ 46 h 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0" h="46">
                  <a:moveTo>
                    <a:pt x="36" y="36"/>
                  </a:moveTo>
                  <a:lnTo>
                    <a:pt x="44" y="34"/>
                  </a:lnTo>
                  <a:lnTo>
                    <a:pt x="50" y="34"/>
                  </a:lnTo>
                  <a:lnTo>
                    <a:pt x="60" y="36"/>
                  </a:lnTo>
                  <a:lnTo>
                    <a:pt x="64" y="40"/>
                  </a:lnTo>
                  <a:lnTo>
                    <a:pt x="66" y="42"/>
                  </a:lnTo>
                  <a:lnTo>
                    <a:pt x="66" y="44"/>
                  </a:lnTo>
                  <a:lnTo>
                    <a:pt x="78" y="44"/>
                  </a:lnTo>
                  <a:lnTo>
                    <a:pt x="86" y="44"/>
                  </a:lnTo>
                  <a:lnTo>
                    <a:pt x="88" y="38"/>
                  </a:lnTo>
                  <a:lnTo>
                    <a:pt x="96" y="42"/>
                  </a:lnTo>
                  <a:lnTo>
                    <a:pt x="100" y="46"/>
                  </a:lnTo>
                  <a:lnTo>
                    <a:pt x="110" y="46"/>
                  </a:lnTo>
                  <a:lnTo>
                    <a:pt x="106" y="40"/>
                  </a:lnTo>
                  <a:lnTo>
                    <a:pt x="104" y="36"/>
                  </a:lnTo>
                  <a:lnTo>
                    <a:pt x="108" y="32"/>
                  </a:lnTo>
                  <a:lnTo>
                    <a:pt x="98" y="30"/>
                  </a:lnTo>
                  <a:lnTo>
                    <a:pt x="92" y="22"/>
                  </a:lnTo>
                  <a:lnTo>
                    <a:pt x="76" y="16"/>
                  </a:lnTo>
                  <a:lnTo>
                    <a:pt x="62" y="16"/>
                  </a:lnTo>
                  <a:lnTo>
                    <a:pt x="52" y="10"/>
                  </a:lnTo>
                  <a:lnTo>
                    <a:pt x="40" y="8"/>
                  </a:lnTo>
                  <a:lnTo>
                    <a:pt x="30" y="6"/>
                  </a:lnTo>
                  <a:lnTo>
                    <a:pt x="18" y="2"/>
                  </a:lnTo>
                  <a:lnTo>
                    <a:pt x="0" y="0"/>
                  </a:lnTo>
                  <a:lnTo>
                    <a:pt x="6" y="4"/>
                  </a:lnTo>
                  <a:lnTo>
                    <a:pt x="12" y="8"/>
                  </a:lnTo>
                  <a:lnTo>
                    <a:pt x="20" y="12"/>
                  </a:lnTo>
                  <a:lnTo>
                    <a:pt x="24" y="14"/>
                  </a:lnTo>
                  <a:lnTo>
                    <a:pt x="30" y="16"/>
                  </a:lnTo>
                  <a:lnTo>
                    <a:pt x="32" y="20"/>
                  </a:lnTo>
                  <a:lnTo>
                    <a:pt x="34" y="24"/>
                  </a:lnTo>
                  <a:lnTo>
                    <a:pt x="34" y="26"/>
                  </a:lnTo>
                  <a:lnTo>
                    <a:pt x="36" y="30"/>
                  </a:lnTo>
                  <a:lnTo>
                    <a:pt x="36" y="32"/>
                  </a:lnTo>
                  <a:lnTo>
                    <a:pt x="36" y="3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79" name="Freeform 240"/>
            <p:cNvSpPr>
              <a:spLocks/>
            </p:cNvSpPr>
            <p:nvPr/>
          </p:nvSpPr>
          <p:spPr bwMode="auto">
            <a:xfrm>
              <a:off x="5568381" y="3372942"/>
              <a:ext cx="74952" cy="67700"/>
            </a:xfrm>
            <a:custGeom>
              <a:avLst/>
              <a:gdLst>
                <a:gd name="T0" fmla="*/ 0 w 52"/>
                <a:gd name="T1" fmla="*/ 0 h 42"/>
                <a:gd name="T2" fmla="*/ 2147483647 w 52"/>
                <a:gd name="T3" fmla="*/ 0 h 42"/>
                <a:gd name="T4" fmla="*/ 2147483647 w 52"/>
                <a:gd name="T5" fmla="*/ 2147483647 h 42"/>
                <a:gd name="T6" fmla="*/ 2147483647 w 52"/>
                <a:gd name="T7" fmla="*/ 2147483647 h 42"/>
                <a:gd name="T8" fmla="*/ 2147483647 w 52"/>
                <a:gd name="T9" fmla="*/ 2147483647 h 42"/>
                <a:gd name="T10" fmla="*/ 2147483647 w 52"/>
                <a:gd name="T11" fmla="*/ 2147483647 h 42"/>
                <a:gd name="T12" fmla="*/ 2147483647 w 52"/>
                <a:gd name="T13" fmla="*/ 2147483647 h 42"/>
                <a:gd name="T14" fmla="*/ 2147483647 w 52"/>
                <a:gd name="T15" fmla="*/ 2147483647 h 42"/>
                <a:gd name="T16" fmla="*/ 2147483647 w 52"/>
                <a:gd name="T17" fmla="*/ 2147483647 h 42"/>
                <a:gd name="T18" fmla="*/ 2147483647 w 52"/>
                <a:gd name="T19" fmla="*/ 2147483647 h 42"/>
                <a:gd name="T20" fmla="*/ 2147483647 w 52"/>
                <a:gd name="T21" fmla="*/ 2147483647 h 42"/>
                <a:gd name="T22" fmla="*/ 2147483647 w 52"/>
                <a:gd name="T23" fmla="*/ 2147483647 h 42"/>
                <a:gd name="T24" fmla="*/ 2147483647 w 52"/>
                <a:gd name="T25" fmla="*/ 2147483647 h 42"/>
                <a:gd name="T26" fmla="*/ 2147483647 w 52"/>
                <a:gd name="T27" fmla="*/ 2147483647 h 42"/>
                <a:gd name="T28" fmla="*/ 2147483647 w 52"/>
                <a:gd name="T29" fmla="*/ 2147483647 h 42"/>
                <a:gd name="T30" fmla="*/ 2147483647 w 52"/>
                <a:gd name="T31" fmla="*/ 2147483647 h 42"/>
                <a:gd name="T32" fmla="*/ 2147483647 w 52"/>
                <a:gd name="T33" fmla="*/ 2147483647 h 42"/>
                <a:gd name="T34" fmla="*/ 2147483647 w 52"/>
                <a:gd name="T35" fmla="*/ 2147483647 h 42"/>
                <a:gd name="T36" fmla="*/ 2147483647 w 52"/>
                <a:gd name="T37" fmla="*/ 2147483647 h 42"/>
                <a:gd name="T38" fmla="*/ 2147483647 w 52"/>
                <a:gd name="T39" fmla="*/ 2147483647 h 42"/>
                <a:gd name="T40" fmla="*/ 0 w 52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2"/>
                <a:gd name="T64" fmla="*/ 0 h 42"/>
                <a:gd name="T65" fmla="*/ 52 w 52"/>
                <a:gd name="T66" fmla="*/ 42 h 4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2" h="42">
                  <a:moveTo>
                    <a:pt x="0" y="0"/>
                  </a:moveTo>
                  <a:lnTo>
                    <a:pt x="20" y="0"/>
                  </a:lnTo>
                  <a:lnTo>
                    <a:pt x="26" y="6"/>
                  </a:lnTo>
                  <a:lnTo>
                    <a:pt x="28" y="6"/>
                  </a:lnTo>
                  <a:lnTo>
                    <a:pt x="30" y="10"/>
                  </a:lnTo>
                  <a:lnTo>
                    <a:pt x="32" y="16"/>
                  </a:lnTo>
                  <a:lnTo>
                    <a:pt x="38" y="22"/>
                  </a:lnTo>
                  <a:lnTo>
                    <a:pt x="40" y="22"/>
                  </a:lnTo>
                  <a:lnTo>
                    <a:pt x="48" y="26"/>
                  </a:lnTo>
                  <a:lnTo>
                    <a:pt x="52" y="38"/>
                  </a:lnTo>
                  <a:lnTo>
                    <a:pt x="48" y="42"/>
                  </a:lnTo>
                  <a:lnTo>
                    <a:pt x="42" y="38"/>
                  </a:lnTo>
                  <a:lnTo>
                    <a:pt x="38" y="34"/>
                  </a:lnTo>
                  <a:lnTo>
                    <a:pt x="32" y="30"/>
                  </a:lnTo>
                  <a:lnTo>
                    <a:pt x="24" y="32"/>
                  </a:lnTo>
                  <a:lnTo>
                    <a:pt x="20" y="26"/>
                  </a:lnTo>
                  <a:lnTo>
                    <a:pt x="16" y="22"/>
                  </a:lnTo>
                  <a:lnTo>
                    <a:pt x="12" y="20"/>
                  </a:lnTo>
                  <a:lnTo>
                    <a:pt x="2" y="18"/>
                  </a:lnTo>
                  <a:lnTo>
                    <a:pt x="2" y="1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80" name="Freeform 241"/>
            <p:cNvSpPr>
              <a:spLocks/>
            </p:cNvSpPr>
            <p:nvPr/>
          </p:nvSpPr>
          <p:spPr bwMode="auto">
            <a:xfrm>
              <a:off x="5598362" y="3357013"/>
              <a:ext cx="113005" cy="92921"/>
            </a:xfrm>
            <a:custGeom>
              <a:avLst/>
              <a:gdLst>
                <a:gd name="T0" fmla="*/ 2147483647 w 78"/>
                <a:gd name="T1" fmla="*/ 2147483647 h 60"/>
                <a:gd name="T2" fmla="*/ 2147483647 w 78"/>
                <a:gd name="T3" fmla="*/ 2147483647 h 60"/>
                <a:gd name="T4" fmla="*/ 2147483647 w 78"/>
                <a:gd name="T5" fmla="*/ 2147483647 h 60"/>
                <a:gd name="T6" fmla="*/ 2147483647 w 78"/>
                <a:gd name="T7" fmla="*/ 2147483647 h 60"/>
                <a:gd name="T8" fmla="*/ 2147483647 w 78"/>
                <a:gd name="T9" fmla="*/ 2147483647 h 60"/>
                <a:gd name="T10" fmla="*/ 2147483647 w 78"/>
                <a:gd name="T11" fmla="*/ 2147483647 h 60"/>
                <a:gd name="T12" fmla="*/ 2147483647 w 78"/>
                <a:gd name="T13" fmla="*/ 0 h 60"/>
                <a:gd name="T14" fmla="*/ 2147483647 w 78"/>
                <a:gd name="T15" fmla="*/ 2147483647 h 60"/>
                <a:gd name="T16" fmla="*/ 2147483647 w 78"/>
                <a:gd name="T17" fmla="*/ 2147483647 h 60"/>
                <a:gd name="T18" fmla="*/ 2147483647 w 78"/>
                <a:gd name="T19" fmla="*/ 2147483647 h 60"/>
                <a:gd name="T20" fmla="*/ 2147483647 w 78"/>
                <a:gd name="T21" fmla="*/ 2147483647 h 60"/>
                <a:gd name="T22" fmla="*/ 2147483647 w 78"/>
                <a:gd name="T23" fmla="*/ 2147483647 h 60"/>
                <a:gd name="T24" fmla="*/ 2147483647 w 78"/>
                <a:gd name="T25" fmla="*/ 2147483647 h 60"/>
                <a:gd name="T26" fmla="*/ 2147483647 w 78"/>
                <a:gd name="T27" fmla="*/ 2147483647 h 60"/>
                <a:gd name="T28" fmla="*/ 0 w 78"/>
                <a:gd name="T29" fmla="*/ 2147483647 h 60"/>
                <a:gd name="T30" fmla="*/ 2147483647 w 78"/>
                <a:gd name="T31" fmla="*/ 2147483647 h 60"/>
                <a:gd name="T32" fmla="*/ 2147483647 w 78"/>
                <a:gd name="T33" fmla="*/ 2147483647 h 60"/>
                <a:gd name="T34" fmla="*/ 2147483647 w 78"/>
                <a:gd name="T35" fmla="*/ 2147483647 h 60"/>
                <a:gd name="T36" fmla="*/ 2147483647 w 78"/>
                <a:gd name="T37" fmla="*/ 2147483647 h 60"/>
                <a:gd name="T38" fmla="*/ 2147483647 w 78"/>
                <a:gd name="T39" fmla="*/ 2147483647 h 60"/>
                <a:gd name="T40" fmla="*/ 2147483647 w 78"/>
                <a:gd name="T41" fmla="*/ 2147483647 h 60"/>
                <a:gd name="T42" fmla="*/ 2147483647 w 78"/>
                <a:gd name="T43" fmla="*/ 2147483647 h 60"/>
                <a:gd name="T44" fmla="*/ 2147483647 w 78"/>
                <a:gd name="T45" fmla="*/ 2147483647 h 60"/>
                <a:gd name="T46" fmla="*/ 2147483647 w 78"/>
                <a:gd name="T47" fmla="*/ 2147483647 h 60"/>
                <a:gd name="T48" fmla="*/ 2147483647 w 78"/>
                <a:gd name="T49" fmla="*/ 2147483647 h 60"/>
                <a:gd name="T50" fmla="*/ 2147483647 w 78"/>
                <a:gd name="T51" fmla="*/ 2147483647 h 60"/>
                <a:gd name="T52" fmla="*/ 2147483647 w 78"/>
                <a:gd name="T53" fmla="*/ 2147483647 h 60"/>
                <a:gd name="T54" fmla="*/ 2147483647 w 78"/>
                <a:gd name="T55" fmla="*/ 2147483647 h 60"/>
                <a:gd name="T56" fmla="*/ 2147483647 w 78"/>
                <a:gd name="T57" fmla="*/ 2147483647 h 60"/>
                <a:gd name="T58" fmla="*/ 2147483647 w 78"/>
                <a:gd name="T59" fmla="*/ 2147483647 h 60"/>
                <a:gd name="T60" fmla="*/ 2147483647 w 78"/>
                <a:gd name="T61" fmla="*/ 2147483647 h 60"/>
                <a:gd name="T62" fmla="*/ 2147483647 w 78"/>
                <a:gd name="T63" fmla="*/ 2147483647 h 60"/>
                <a:gd name="T64" fmla="*/ 2147483647 w 78"/>
                <a:gd name="T65" fmla="*/ 2147483647 h 60"/>
                <a:gd name="T66" fmla="*/ 2147483647 w 78"/>
                <a:gd name="T67" fmla="*/ 2147483647 h 60"/>
                <a:gd name="T68" fmla="*/ 2147483647 w 78"/>
                <a:gd name="T69" fmla="*/ 2147483647 h 60"/>
                <a:gd name="T70" fmla="*/ 2147483647 w 78"/>
                <a:gd name="T71" fmla="*/ 2147483647 h 60"/>
                <a:gd name="T72" fmla="*/ 2147483647 w 78"/>
                <a:gd name="T73" fmla="*/ 2147483647 h 60"/>
                <a:gd name="T74" fmla="*/ 2147483647 w 78"/>
                <a:gd name="T75" fmla="*/ 2147483647 h 60"/>
                <a:gd name="T76" fmla="*/ 2147483647 w 78"/>
                <a:gd name="T77" fmla="*/ 2147483647 h 60"/>
                <a:gd name="T78" fmla="*/ 2147483647 w 78"/>
                <a:gd name="T79" fmla="*/ 2147483647 h 60"/>
                <a:gd name="T80" fmla="*/ 2147483647 w 78"/>
                <a:gd name="T81" fmla="*/ 2147483647 h 6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8"/>
                <a:gd name="T124" fmla="*/ 0 h 60"/>
                <a:gd name="T125" fmla="*/ 78 w 78"/>
                <a:gd name="T126" fmla="*/ 60 h 6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8" h="60">
                  <a:moveTo>
                    <a:pt x="52" y="2"/>
                  </a:moveTo>
                  <a:lnTo>
                    <a:pt x="48" y="6"/>
                  </a:lnTo>
                  <a:lnTo>
                    <a:pt x="42" y="12"/>
                  </a:lnTo>
                  <a:lnTo>
                    <a:pt x="36" y="12"/>
                  </a:lnTo>
                  <a:lnTo>
                    <a:pt x="32" y="8"/>
                  </a:lnTo>
                  <a:lnTo>
                    <a:pt x="28" y="6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4" y="14"/>
                  </a:lnTo>
                  <a:lnTo>
                    <a:pt x="20" y="14"/>
                  </a:lnTo>
                  <a:lnTo>
                    <a:pt x="14" y="14"/>
                  </a:lnTo>
                  <a:lnTo>
                    <a:pt x="10" y="10"/>
                  </a:lnTo>
                  <a:lnTo>
                    <a:pt x="2" y="6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10" y="24"/>
                  </a:lnTo>
                  <a:lnTo>
                    <a:pt x="12" y="28"/>
                  </a:lnTo>
                  <a:lnTo>
                    <a:pt x="14" y="30"/>
                  </a:lnTo>
                  <a:lnTo>
                    <a:pt x="20" y="34"/>
                  </a:lnTo>
                  <a:lnTo>
                    <a:pt x="28" y="38"/>
                  </a:lnTo>
                  <a:lnTo>
                    <a:pt x="32" y="50"/>
                  </a:lnTo>
                  <a:lnTo>
                    <a:pt x="36" y="46"/>
                  </a:lnTo>
                  <a:lnTo>
                    <a:pt x="42" y="42"/>
                  </a:lnTo>
                  <a:lnTo>
                    <a:pt x="46" y="38"/>
                  </a:lnTo>
                  <a:lnTo>
                    <a:pt x="54" y="38"/>
                  </a:lnTo>
                  <a:lnTo>
                    <a:pt x="54" y="44"/>
                  </a:lnTo>
                  <a:lnTo>
                    <a:pt x="56" y="46"/>
                  </a:lnTo>
                  <a:lnTo>
                    <a:pt x="56" y="52"/>
                  </a:lnTo>
                  <a:lnTo>
                    <a:pt x="58" y="54"/>
                  </a:lnTo>
                  <a:lnTo>
                    <a:pt x="60" y="56"/>
                  </a:lnTo>
                  <a:lnTo>
                    <a:pt x="64" y="56"/>
                  </a:lnTo>
                  <a:lnTo>
                    <a:pt x="68" y="60"/>
                  </a:lnTo>
                  <a:lnTo>
                    <a:pt x="72" y="28"/>
                  </a:lnTo>
                  <a:lnTo>
                    <a:pt x="78" y="28"/>
                  </a:lnTo>
                  <a:lnTo>
                    <a:pt x="64" y="18"/>
                  </a:lnTo>
                  <a:lnTo>
                    <a:pt x="62" y="14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2" y="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81" name="Freeform 267"/>
            <p:cNvSpPr>
              <a:spLocks/>
            </p:cNvSpPr>
            <p:nvPr/>
          </p:nvSpPr>
          <p:spPr bwMode="auto">
            <a:xfrm>
              <a:off x="7933409" y="4637995"/>
              <a:ext cx="222550" cy="241594"/>
            </a:xfrm>
            <a:custGeom>
              <a:avLst/>
              <a:gdLst>
                <a:gd name="T0" fmla="*/ 2147483647 w 152"/>
                <a:gd name="T1" fmla="*/ 2147483647 h 154"/>
                <a:gd name="T2" fmla="*/ 0 w 152"/>
                <a:gd name="T3" fmla="*/ 2147483647 h 154"/>
                <a:gd name="T4" fmla="*/ 2147483647 w 152"/>
                <a:gd name="T5" fmla="*/ 2147483647 h 154"/>
                <a:gd name="T6" fmla="*/ 2147483647 w 152"/>
                <a:gd name="T7" fmla="*/ 2147483647 h 154"/>
                <a:gd name="T8" fmla="*/ 2147483647 w 152"/>
                <a:gd name="T9" fmla="*/ 2147483647 h 154"/>
                <a:gd name="T10" fmla="*/ 2147483647 w 152"/>
                <a:gd name="T11" fmla="*/ 2147483647 h 154"/>
                <a:gd name="T12" fmla="*/ 2147483647 w 152"/>
                <a:gd name="T13" fmla="*/ 2147483647 h 154"/>
                <a:gd name="T14" fmla="*/ 2147483647 w 152"/>
                <a:gd name="T15" fmla="*/ 2147483647 h 154"/>
                <a:gd name="T16" fmla="*/ 2147483647 w 152"/>
                <a:gd name="T17" fmla="*/ 2147483647 h 154"/>
                <a:gd name="T18" fmla="*/ 2147483647 w 152"/>
                <a:gd name="T19" fmla="*/ 2147483647 h 154"/>
                <a:gd name="T20" fmla="*/ 2147483647 w 152"/>
                <a:gd name="T21" fmla="*/ 2147483647 h 154"/>
                <a:gd name="T22" fmla="*/ 2147483647 w 152"/>
                <a:gd name="T23" fmla="*/ 2147483647 h 154"/>
                <a:gd name="T24" fmla="*/ 2147483647 w 152"/>
                <a:gd name="T25" fmla="*/ 2147483647 h 154"/>
                <a:gd name="T26" fmla="*/ 2147483647 w 152"/>
                <a:gd name="T27" fmla="*/ 2147483647 h 154"/>
                <a:gd name="T28" fmla="*/ 2147483647 w 152"/>
                <a:gd name="T29" fmla="*/ 2147483647 h 154"/>
                <a:gd name="T30" fmla="*/ 2147483647 w 152"/>
                <a:gd name="T31" fmla="*/ 2147483647 h 154"/>
                <a:gd name="T32" fmla="*/ 2147483647 w 152"/>
                <a:gd name="T33" fmla="*/ 2147483647 h 154"/>
                <a:gd name="T34" fmla="*/ 2147483647 w 152"/>
                <a:gd name="T35" fmla="*/ 2147483647 h 154"/>
                <a:gd name="T36" fmla="*/ 2147483647 w 152"/>
                <a:gd name="T37" fmla="*/ 2147483647 h 154"/>
                <a:gd name="T38" fmla="*/ 2147483647 w 152"/>
                <a:gd name="T39" fmla="*/ 2147483647 h 154"/>
                <a:gd name="T40" fmla="*/ 2147483647 w 152"/>
                <a:gd name="T41" fmla="*/ 2147483647 h 154"/>
                <a:gd name="T42" fmla="*/ 2147483647 w 152"/>
                <a:gd name="T43" fmla="*/ 2147483647 h 154"/>
                <a:gd name="T44" fmla="*/ 2147483647 w 152"/>
                <a:gd name="T45" fmla="*/ 2147483647 h 154"/>
                <a:gd name="T46" fmla="*/ 2147483647 w 152"/>
                <a:gd name="T47" fmla="*/ 2147483647 h 154"/>
                <a:gd name="T48" fmla="*/ 2147483647 w 152"/>
                <a:gd name="T49" fmla="*/ 2147483647 h 154"/>
                <a:gd name="T50" fmla="*/ 2147483647 w 152"/>
                <a:gd name="T51" fmla="*/ 2147483647 h 154"/>
                <a:gd name="T52" fmla="*/ 2147483647 w 152"/>
                <a:gd name="T53" fmla="*/ 2147483647 h 154"/>
                <a:gd name="T54" fmla="*/ 2147483647 w 152"/>
                <a:gd name="T55" fmla="*/ 2147483647 h 154"/>
                <a:gd name="T56" fmla="*/ 2147483647 w 152"/>
                <a:gd name="T57" fmla="*/ 2147483647 h 154"/>
                <a:gd name="T58" fmla="*/ 2147483647 w 152"/>
                <a:gd name="T59" fmla="*/ 2147483647 h 154"/>
                <a:gd name="T60" fmla="*/ 2147483647 w 152"/>
                <a:gd name="T61" fmla="*/ 2147483647 h 154"/>
                <a:gd name="T62" fmla="*/ 2147483647 w 152"/>
                <a:gd name="T63" fmla="*/ 2147483647 h 154"/>
                <a:gd name="T64" fmla="*/ 2147483647 w 152"/>
                <a:gd name="T65" fmla="*/ 2147483647 h 154"/>
                <a:gd name="T66" fmla="*/ 2147483647 w 152"/>
                <a:gd name="T67" fmla="*/ 2147483647 h 154"/>
                <a:gd name="T68" fmla="*/ 2147483647 w 152"/>
                <a:gd name="T69" fmla="*/ 2147483647 h 154"/>
                <a:gd name="T70" fmla="*/ 2147483647 w 152"/>
                <a:gd name="T71" fmla="*/ 2147483647 h 154"/>
                <a:gd name="T72" fmla="*/ 2147483647 w 152"/>
                <a:gd name="T73" fmla="*/ 2147483647 h 154"/>
                <a:gd name="T74" fmla="*/ 2147483647 w 152"/>
                <a:gd name="T75" fmla="*/ 0 h 15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2"/>
                <a:gd name="T115" fmla="*/ 0 h 154"/>
                <a:gd name="T116" fmla="*/ 152 w 152"/>
                <a:gd name="T117" fmla="*/ 154 h 15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2" h="154">
                  <a:moveTo>
                    <a:pt x="4" y="0"/>
                  </a:moveTo>
                  <a:lnTo>
                    <a:pt x="4" y="76"/>
                  </a:lnTo>
                  <a:lnTo>
                    <a:pt x="0" y="80"/>
                  </a:lnTo>
                  <a:lnTo>
                    <a:pt x="0" y="84"/>
                  </a:lnTo>
                  <a:lnTo>
                    <a:pt x="4" y="88"/>
                  </a:lnTo>
                  <a:lnTo>
                    <a:pt x="4" y="126"/>
                  </a:lnTo>
                  <a:lnTo>
                    <a:pt x="14" y="130"/>
                  </a:lnTo>
                  <a:lnTo>
                    <a:pt x="24" y="130"/>
                  </a:lnTo>
                  <a:lnTo>
                    <a:pt x="28" y="130"/>
                  </a:lnTo>
                  <a:lnTo>
                    <a:pt x="32" y="126"/>
                  </a:lnTo>
                  <a:lnTo>
                    <a:pt x="36" y="122"/>
                  </a:lnTo>
                  <a:lnTo>
                    <a:pt x="38" y="118"/>
                  </a:lnTo>
                  <a:lnTo>
                    <a:pt x="32" y="118"/>
                  </a:lnTo>
                  <a:lnTo>
                    <a:pt x="42" y="118"/>
                  </a:lnTo>
                  <a:lnTo>
                    <a:pt x="42" y="110"/>
                  </a:lnTo>
                  <a:lnTo>
                    <a:pt x="42" y="104"/>
                  </a:lnTo>
                  <a:lnTo>
                    <a:pt x="46" y="98"/>
                  </a:lnTo>
                  <a:lnTo>
                    <a:pt x="52" y="98"/>
                  </a:lnTo>
                  <a:lnTo>
                    <a:pt x="68" y="98"/>
                  </a:lnTo>
                  <a:lnTo>
                    <a:pt x="82" y="106"/>
                  </a:lnTo>
                  <a:lnTo>
                    <a:pt x="86" y="110"/>
                  </a:lnTo>
                  <a:lnTo>
                    <a:pt x="88" y="114"/>
                  </a:lnTo>
                  <a:lnTo>
                    <a:pt x="90" y="120"/>
                  </a:lnTo>
                  <a:lnTo>
                    <a:pt x="92" y="126"/>
                  </a:lnTo>
                  <a:lnTo>
                    <a:pt x="90" y="124"/>
                  </a:lnTo>
                  <a:lnTo>
                    <a:pt x="92" y="130"/>
                  </a:lnTo>
                  <a:lnTo>
                    <a:pt x="96" y="134"/>
                  </a:lnTo>
                  <a:lnTo>
                    <a:pt x="98" y="138"/>
                  </a:lnTo>
                  <a:lnTo>
                    <a:pt x="104" y="142"/>
                  </a:lnTo>
                  <a:lnTo>
                    <a:pt x="120" y="146"/>
                  </a:lnTo>
                  <a:lnTo>
                    <a:pt x="132" y="150"/>
                  </a:lnTo>
                  <a:lnTo>
                    <a:pt x="136" y="152"/>
                  </a:lnTo>
                  <a:lnTo>
                    <a:pt x="138" y="154"/>
                  </a:lnTo>
                  <a:lnTo>
                    <a:pt x="142" y="154"/>
                  </a:lnTo>
                  <a:lnTo>
                    <a:pt x="148" y="154"/>
                  </a:lnTo>
                  <a:lnTo>
                    <a:pt x="150" y="152"/>
                  </a:lnTo>
                  <a:lnTo>
                    <a:pt x="152" y="150"/>
                  </a:lnTo>
                  <a:lnTo>
                    <a:pt x="150" y="146"/>
                  </a:lnTo>
                  <a:lnTo>
                    <a:pt x="148" y="142"/>
                  </a:lnTo>
                  <a:lnTo>
                    <a:pt x="144" y="138"/>
                  </a:lnTo>
                  <a:lnTo>
                    <a:pt x="142" y="134"/>
                  </a:lnTo>
                  <a:lnTo>
                    <a:pt x="136" y="132"/>
                  </a:lnTo>
                  <a:lnTo>
                    <a:pt x="132" y="130"/>
                  </a:lnTo>
                  <a:lnTo>
                    <a:pt x="130" y="122"/>
                  </a:lnTo>
                  <a:lnTo>
                    <a:pt x="128" y="120"/>
                  </a:lnTo>
                  <a:lnTo>
                    <a:pt x="124" y="118"/>
                  </a:lnTo>
                  <a:lnTo>
                    <a:pt x="122" y="118"/>
                  </a:lnTo>
                  <a:lnTo>
                    <a:pt x="118" y="116"/>
                  </a:lnTo>
                  <a:lnTo>
                    <a:pt x="114" y="108"/>
                  </a:lnTo>
                  <a:lnTo>
                    <a:pt x="112" y="104"/>
                  </a:lnTo>
                  <a:lnTo>
                    <a:pt x="112" y="98"/>
                  </a:lnTo>
                  <a:lnTo>
                    <a:pt x="108" y="98"/>
                  </a:lnTo>
                  <a:lnTo>
                    <a:pt x="102" y="94"/>
                  </a:lnTo>
                  <a:lnTo>
                    <a:pt x="96" y="84"/>
                  </a:lnTo>
                  <a:lnTo>
                    <a:pt x="102" y="84"/>
                  </a:lnTo>
                  <a:lnTo>
                    <a:pt x="112" y="84"/>
                  </a:lnTo>
                  <a:lnTo>
                    <a:pt x="118" y="84"/>
                  </a:lnTo>
                  <a:lnTo>
                    <a:pt x="122" y="82"/>
                  </a:lnTo>
                  <a:lnTo>
                    <a:pt x="124" y="80"/>
                  </a:lnTo>
                  <a:lnTo>
                    <a:pt x="126" y="76"/>
                  </a:lnTo>
                  <a:lnTo>
                    <a:pt x="122" y="74"/>
                  </a:lnTo>
                  <a:lnTo>
                    <a:pt x="116" y="72"/>
                  </a:lnTo>
                  <a:lnTo>
                    <a:pt x="104" y="66"/>
                  </a:lnTo>
                  <a:lnTo>
                    <a:pt x="96" y="62"/>
                  </a:lnTo>
                  <a:lnTo>
                    <a:pt x="94" y="60"/>
                  </a:lnTo>
                  <a:lnTo>
                    <a:pt x="90" y="58"/>
                  </a:lnTo>
                  <a:lnTo>
                    <a:pt x="86" y="58"/>
                  </a:lnTo>
                  <a:lnTo>
                    <a:pt x="82" y="58"/>
                  </a:lnTo>
                  <a:lnTo>
                    <a:pt x="82" y="56"/>
                  </a:lnTo>
                  <a:lnTo>
                    <a:pt x="80" y="52"/>
                  </a:lnTo>
                  <a:lnTo>
                    <a:pt x="80" y="46"/>
                  </a:lnTo>
                  <a:lnTo>
                    <a:pt x="80" y="44"/>
                  </a:lnTo>
                  <a:lnTo>
                    <a:pt x="78" y="38"/>
                  </a:lnTo>
                  <a:lnTo>
                    <a:pt x="56" y="22"/>
                  </a:lnTo>
                  <a:lnTo>
                    <a:pt x="32" y="1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82" name="Freeform 268"/>
            <p:cNvSpPr>
              <a:spLocks/>
            </p:cNvSpPr>
            <p:nvPr/>
          </p:nvSpPr>
          <p:spPr bwMode="auto">
            <a:xfrm>
              <a:off x="6864476" y="4401710"/>
              <a:ext cx="257144" cy="325224"/>
            </a:xfrm>
            <a:custGeom>
              <a:avLst/>
              <a:gdLst>
                <a:gd name="T0" fmla="*/ 2147483647 w 176"/>
                <a:gd name="T1" fmla="*/ 2147483647 h 206"/>
                <a:gd name="T2" fmla="*/ 2147483647 w 176"/>
                <a:gd name="T3" fmla="*/ 2147483647 h 206"/>
                <a:gd name="T4" fmla="*/ 2147483647 w 176"/>
                <a:gd name="T5" fmla="*/ 2147483647 h 206"/>
                <a:gd name="T6" fmla="*/ 0 w 176"/>
                <a:gd name="T7" fmla="*/ 2147483647 h 206"/>
                <a:gd name="T8" fmla="*/ 2147483647 w 176"/>
                <a:gd name="T9" fmla="*/ 0 h 206"/>
                <a:gd name="T10" fmla="*/ 2147483647 w 176"/>
                <a:gd name="T11" fmla="*/ 0 h 206"/>
                <a:gd name="T12" fmla="*/ 2147483647 w 176"/>
                <a:gd name="T13" fmla="*/ 2147483647 h 206"/>
                <a:gd name="T14" fmla="*/ 2147483647 w 176"/>
                <a:gd name="T15" fmla="*/ 2147483647 h 206"/>
                <a:gd name="T16" fmla="*/ 2147483647 w 176"/>
                <a:gd name="T17" fmla="*/ 2147483647 h 206"/>
                <a:gd name="T18" fmla="*/ 2147483647 w 176"/>
                <a:gd name="T19" fmla="*/ 2147483647 h 206"/>
                <a:gd name="T20" fmla="*/ 2147483647 w 176"/>
                <a:gd name="T21" fmla="*/ 2147483647 h 206"/>
                <a:gd name="T22" fmla="*/ 2147483647 w 176"/>
                <a:gd name="T23" fmla="*/ 2147483647 h 206"/>
                <a:gd name="T24" fmla="*/ 2147483647 w 176"/>
                <a:gd name="T25" fmla="*/ 2147483647 h 206"/>
                <a:gd name="T26" fmla="*/ 2147483647 w 176"/>
                <a:gd name="T27" fmla="*/ 2147483647 h 206"/>
                <a:gd name="T28" fmla="*/ 2147483647 w 176"/>
                <a:gd name="T29" fmla="*/ 2147483647 h 206"/>
                <a:gd name="T30" fmla="*/ 2147483647 w 176"/>
                <a:gd name="T31" fmla="*/ 2147483647 h 206"/>
                <a:gd name="T32" fmla="*/ 2147483647 w 176"/>
                <a:gd name="T33" fmla="*/ 2147483647 h 206"/>
                <a:gd name="T34" fmla="*/ 2147483647 w 176"/>
                <a:gd name="T35" fmla="*/ 2147483647 h 206"/>
                <a:gd name="T36" fmla="*/ 2147483647 w 176"/>
                <a:gd name="T37" fmla="*/ 2147483647 h 206"/>
                <a:gd name="T38" fmla="*/ 2147483647 w 176"/>
                <a:gd name="T39" fmla="*/ 2147483647 h 206"/>
                <a:gd name="T40" fmla="*/ 2147483647 w 176"/>
                <a:gd name="T41" fmla="*/ 2147483647 h 206"/>
                <a:gd name="T42" fmla="*/ 2147483647 w 176"/>
                <a:gd name="T43" fmla="*/ 2147483647 h 206"/>
                <a:gd name="T44" fmla="*/ 2147483647 w 176"/>
                <a:gd name="T45" fmla="*/ 2147483647 h 206"/>
                <a:gd name="T46" fmla="*/ 2147483647 w 176"/>
                <a:gd name="T47" fmla="*/ 2147483647 h 206"/>
                <a:gd name="T48" fmla="*/ 2147483647 w 176"/>
                <a:gd name="T49" fmla="*/ 2147483647 h 206"/>
                <a:gd name="T50" fmla="*/ 2147483647 w 176"/>
                <a:gd name="T51" fmla="*/ 2147483647 h 206"/>
                <a:gd name="T52" fmla="*/ 2147483647 w 176"/>
                <a:gd name="T53" fmla="*/ 2147483647 h 206"/>
                <a:gd name="T54" fmla="*/ 2147483647 w 176"/>
                <a:gd name="T55" fmla="*/ 2147483647 h 206"/>
                <a:gd name="T56" fmla="*/ 2147483647 w 176"/>
                <a:gd name="T57" fmla="*/ 2147483647 h 206"/>
                <a:gd name="T58" fmla="*/ 2147483647 w 176"/>
                <a:gd name="T59" fmla="*/ 2147483647 h 206"/>
                <a:gd name="T60" fmla="*/ 2147483647 w 176"/>
                <a:gd name="T61" fmla="*/ 2147483647 h 206"/>
                <a:gd name="T62" fmla="*/ 2147483647 w 176"/>
                <a:gd name="T63" fmla="*/ 2147483647 h 206"/>
                <a:gd name="T64" fmla="*/ 2147483647 w 176"/>
                <a:gd name="T65" fmla="*/ 2147483647 h 206"/>
                <a:gd name="T66" fmla="*/ 2147483647 w 176"/>
                <a:gd name="T67" fmla="*/ 2147483647 h 206"/>
                <a:gd name="T68" fmla="*/ 2147483647 w 176"/>
                <a:gd name="T69" fmla="*/ 2147483647 h 206"/>
                <a:gd name="T70" fmla="*/ 2147483647 w 176"/>
                <a:gd name="T71" fmla="*/ 2147483647 h 206"/>
                <a:gd name="T72" fmla="*/ 2147483647 w 176"/>
                <a:gd name="T73" fmla="*/ 2147483647 h 206"/>
                <a:gd name="T74" fmla="*/ 2147483647 w 176"/>
                <a:gd name="T75" fmla="*/ 2147483647 h 206"/>
                <a:gd name="T76" fmla="*/ 2147483647 w 176"/>
                <a:gd name="T77" fmla="*/ 2147483647 h 206"/>
                <a:gd name="T78" fmla="*/ 2147483647 w 176"/>
                <a:gd name="T79" fmla="*/ 2147483647 h 206"/>
                <a:gd name="T80" fmla="*/ 2147483647 w 176"/>
                <a:gd name="T81" fmla="*/ 2147483647 h 206"/>
                <a:gd name="T82" fmla="*/ 2147483647 w 176"/>
                <a:gd name="T83" fmla="*/ 2147483647 h 206"/>
                <a:gd name="T84" fmla="*/ 2147483647 w 176"/>
                <a:gd name="T85" fmla="*/ 2147483647 h 206"/>
                <a:gd name="T86" fmla="*/ 2147483647 w 176"/>
                <a:gd name="T87" fmla="*/ 2147483647 h 20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6"/>
                <a:gd name="T133" fmla="*/ 0 h 206"/>
                <a:gd name="T134" fmla="*/ 176 w 176"/>
                <a:gd name="T135" fmla="*/ 206 h 20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6" h="206">
                  <a:moveTo>
                    <a:pt x="42" y="54"/>
                  </a:moveTo>
                  <a:lnTo>
                    <a:pt x="36" y="46"/>
                  </a:lnTo>
                  <a:lnTo>
                    <a:pt x="32" y="38"/>
                  </a:lnTo>
                  <a:lnTo>
                    <a:pt x="22" y="28"/>
                  </a:lnTo>
                  <a:lnTo>
                    <a:pt x="16" y="24"/>
                  </a:lnTo>
                  <a:lnTo>
                    <a:pt x="6" y="14"/>
                  </a:lnTo>
                  <a:lnTo>
                    <a:pt x="2" y="10"/>
                  </a:lnTo>
                  <a:lnTo>
                    <a:pt x="0" y="4"/>
                  </a:lnTo>
                  <a:lnTo>
                    <a:pt x="0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18" y="6"/>
                  </a:lnTo>
                  <a:lnTo>
                    <a:pt x="34" y="6"/>
                  </a:lnTo>
                  <a:lnTo>
                    <a:pt x="36" y="6"/>
                  </a:lnTo>
                  <a:lnTo>
                    <a:pt x="40" y="8"/>
                  </a:lnTo>
                  <a:lnTo>
                    <a:pt x="44" y="14"/>
                  </a:lnTo>
                  <a:lnTo>
                    <a:pt x="48" y="20"/>
                  </a:lnTo>
                  <a:lnTo>
                    <a:pt x="52" y="28"/>
                  </a:lnTo>
                  <a:lnTo>
                    <a:pt x="60" y="32"/>
                  </a:lnTo>
                  <a:lnTo>
                    <a:pt x="62" y="34"/>
                  </a:lnTo>
                  <a:lnTo>
                    <a:pt x="64" y="36"/>
                  </a:lnTo>
                  <a:lnTo>
                    <a:pt x="70" y="38"/>
                  </a:lnTo>
                  <a:lnTo>
                    <a:pt x="74" y="42"/>
                  </a:lnTo>
                  <a:lnTo>
                    <a:pt x="82" y="52"/>
                  </a:lnTo>
                  <a:lnTo>
                    <a:pt x="88" y="58"/>
                  </a:lnTo>
                  <a:lnTo>
                    <a:pt x="90" y="62"/>
                  </a:lnTo>
                  <a:lnTo>
                    <a:pt x="92" y="64"/>
                  </a:lnTo>
                  <a:lnTo>
                    <a:pt x="98" y="62"/>
                  </a:lnTo>
                  <a:lnTo>
                    <a:pt x="100" y="66"/>
                  </a:lnTo>
                  <a:lnTo>
                    <a:pt x="108" y="72"/>
                  </a:lnTo>
                  <a:lnTo>
                    <a:pt x="118" y="80"/>
                  </a:lnTo>
                  <a:lnTo>
                    <a:pt x="120" y="82"/>
                  </a:lnTo>
                  <a:lnTo>
                    <a:pt x="122" y="86"/>
                  </a:lnTo>
                  <a:lnTo>
                    <a:pt x="124" y="84"/>
                  </a:lnTo>
                  <a:lnTo>
                    <a:pt x="128" y="82"/>
                  </a:lnTo>
                  <a:lnTo>
                    <a:pt x="128" y="86"/>
                  </a:lnTo>
                  <a:lnTo>
                    <a:pt x="126" y="90"/>
                  </a:lnTo>
                  <a:lnTo>
                    <a:pt x="124" y="94"/>
                  </a:lnTo>
                  <a:lnTo>
                    <a:pt x="140" y="94"/>
                  </a:lnTo>
                  <a:lnTo>
                    <a:pt x="140" y="102"/>
                  </a:lnTo>
                  <a:lnTo>
                    <a:pt x="136" y="114"/>
                  </a:lnTo>
                  <a:lnTo>
                    <a:pt x="138" y="118"/>
                  </a:lnTo>
                  <a:lnTo>
                    <a:pt x="142" y="120"/>
                  </a:lnTo>
                  <a:lnTo>
                    <a:pt x="146" y="122"/>
                  </a:lnTo>
                  <a:lnTo>
                    <a:pt x="152" y="122"/>
                  </a:lnTo>
                  <a:lnTo>
                    <a:pt x="152" y="134"/>
                  </a:lnTo>
                  <a:lnTo>
                    <a:pt x="152" y="136"/>
                  </a:lnTo>
                  <a:lnTo>
                    <a:pt x="152" y="138"/>
                  </a:lnTo>
                  <a:lnTo>
                    <a:pt x="156" y="138"/>
                  </a:lnTo>
                  <a:lnTo>
                    <a:pt x="158" y="138"/>
                  </a:lnTo>
                  <a:lnTo>
                    <a:pt x="160" y="140"/>
                  </a:lnTo>
                  <a:lnTo>
                    <a:pt x="162" y="144"/>
                  </a:lnTo>
                  <a:lnTo>
                    <a:pt x="172" y="150"/>
                  </a:lnTo>
                  <a:lnTo>
                    <a:pt x="174" y="152"/>
                  </a:lnTo>
                  <a:lnTo>
                    <a:pt x="176" y="158"/>
                  </a:lnTo>
                  <a:lnTo>
                    <a:pt x="174" y="192"/>
                  </a:lnTo>
                  <a:lnTo>
                    <a:pt x="174" y="204"/>
                  </a:lnTo>
                  <a:lnTo>
                    <a:pt x="170" y="206"/>
                  </a:lnTo>
                  <a:lnTo>
                    <a:pt x="164" y="206"/>
                  </a:lnTo>
                  <a:lnTo>
                    <a:pt x="160" y="204"/>
                  </a:lnTo>
                  <a:lnTo>
                    <a:pt x="154" y="206"/>
                  </a:lnTo>
                  <a:lnTo>
                    <a:pt x="152" y="206"/>
                  </a:lnTo>
                  <a:lnTo>
                    <a:pt x="148" y="206"/>
                  </a:lnTo>
                  <a:lnTo>
                    <a:pt x="146" y="204"/>
                  </a:lnTo>
                  <a:lnTo>
                    <a:pt x="144" y="198"/>
                  </a:lnTo>
                  <a:lnTo>
                    <a:pt x="140" y="192"/>
                  </a:lnTo>
                  <a:lnTo>
                    <a:pt x="132" y="186"/>
                  </a:lnTo>
                  <a:lnTo>
                    <a:pt x="124" y="180"/>
                  </a:lnTo>
                  <a:lnTo>
                    <a:pt x="118" y="176"/>
                  </a:lnTo>
                  <a:lnTo>
                    <a:pt x="112" y="168"/>
                  </a:lnTo>
                  <a:lnTo>
                    <a:pt x="104" y="160"/>
                  </a:lnTo>
                  <a:lnTo>
                    <a:pt x="98" y="150"/>
                  </a:lnTo>
                  <a:lnTo>
                    <a:pt x="96" y="144"/>
                  </a:lnTo>
                  <a:lnTo>
                    <a:pt x="94" y="138"/>
                  </a:lnTo>
                  <a:lnTo>
                    <a:pt x="88" y="126"/>
                  </a:lnTo>
                  <a:lnTo>
                    <a:pt x="82" y="114"/>
                  </a:lnTo>
                  <a:lnTo>
                    <a:pt x="76" y="104"/>
                  </a:lnTo>
                  <a:lnTo>
                    <a:pt x="66" y="94"/>
                  </a:lnTo>
                  <a:lnTo>
                    <a:pt x="64" y="88"/>
                  </a:lnTo>
                  <a:lnTo>
                    <a:pt x="64" y="82"/>
                  </a:lnTo>
                  <a:lnTo>
                    <a:pt x="62" y="76"/>
                  </a:lnTo>
                  <a:lnTo>
                    <a:pt x="60" y="70"/>
                  </a:lnTo>
                  <a:lnTo>
                    <a:pt x="54" y="66"/>
                  </a:lnTo>
                  <a:lnTo>
                    <a:pt x="48" y="62"/>
                  </a:lnTo>
                  <a:lnTo>
                    <a:pt x="42" y="58"/>
                  </a:lnTo>
                  <a:lnTo>
                    <a:pt x="40" y="54"/>
                  </a:lnTo>
                  <a:lnTo>
                    <a:pt x="42" y="5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83" name="Freeform 269"/>
            <p:cNvSpPr>
              <a:spLocks/>
            </p:cNvSpPr>
            <p:nvPr/>
          </p:nvSpPr>
          <p:spPr bwMode="auto">
            <a:xfrm>
              <a:off x="7194266" y="4449498"/>
              <a:ext cx="234082" cy="230974"/>
            </a:xfrm>
            <a:custGeom>
              <a:avLst/>
              <a:gdLst>
                <a:gd name="T0" fmla="*/ 2147483647 w 160"/>
                <a:gd name="T1" fmla="*/ 2147483647 h 146"/>
                <a:gd name="T2" fmla="*/ 2147483647 w 160"/>
                <a:gd name="T3" fmla="*/ 0 h 146"/>
                <a:gd name="T4" fmla="*/ 2147483647 w 160"/>
                <a:gd name="T5" fmla="*/ 2147483647 h 146"/>
                <a:gd name="T6" fmla="*/ 2147483647 w 160"/>
                <a:gd name="T7" fmla="*/ 2147483647 h 146"/>
                <a:gd name="T8" fmla="*/ 2147483647 w 160"/>
                <a:gd name="T9" fmla="*/ 2147483647 h 146"/>
                <a:gd name="T10" fmla="*/ 2147483647 w 160"/>
                <a:gd name="T11" fmla="*/ 2147483647 h 146"/>
                <a:gd name="T12" fmla="*/ 2147483647 w 160"/>
                <a:gd name="T13" fmla="*/ 2147483647 h 146"/>
                <a:gd name="T14" fmla="*/ 2147483647 w 160"/>
                <a:gd name="T15" fmla="*/ 2147483647 h 146"/>
                <a:gd name="T16" fmla="*/ 2147483647 w 160"/>
                <a:gd name="T17" fmla="*/ 2147483647 h 146"/>
                <a:gd name="T18" fmla="*/ 2147483647 w 160"/>
                <a:gd name="T19" fmla="*/ 2147483647 h 146"/>
                <a:gd name="T20" fmla="*/ 2147483647 w 160"/>
                <a:gd name="T21" fmla="*/ 2147483647 h 146"/>
                <a:gd name="T22" fmla="*/ 2147483647 w 160"/>
                <a:gd name="T23" fmla="*/ 2147483647 h 146"/>
                <a:gd name="T24" fmla="*/ 2147483647 w 160"/>
                <a:gd name="T25" fmla="*/ 2147483647 h 146"/>
                <a:gd name="T26" fmla="*/ 2147483647 w 160"/>
                <a:gd name="T27" fmla="*/ 2147483647 h 146"/>
                <a:gd name="T28" fmla="*/ 2147483647 w 160"/>
                <a:gd name="T29" fmla="*/ 2147483647 h 146"/>
                <a:gd name="T30" fmla="*/ 2147483647 w 160"/>
                <a:gd name="T31" fmla="*/ 2147483647 h 146"/>
                <a:gd name="T32" fmla="*/ 0 w 160"/>
                <a:gd name="T33" fmla="*/ 2147483647 h 146"/>
                <a:gd name="T34" fmla="*/ 2147483647 w 160"/>
                <a:gd name="T35" fmla="*/ 2147483647 h 146"/>
                <a:gd name="T36" fmla="*/ 2147483647 w 160"/>
                <a:gd name="T37" fmla="*/ 2147483647 h 146"/>
                <a:gd name="T38" fmla="*/ 2147483647 w 160"/>
                <a:gd name="T39" fmla="*/ 2147483647 h 146"/>
                <a:gd name="T40" fmla="*/ 2147483647 w 160"/>
                <a:gd name="T41" fmla="*/ 2147483647 h 146"/>
                <a:gd name="T42" fmla="*/ 2147483647 w 160"/>
                <a:gd name="T43" fmla="*/ 2147483647 h 146"/>
                <a:gd name="T44" fmla="*/ 2147483647 w 160"/>
                <a:gd name="T45" fmla="*/ 2147483647 h 146"/>
                <a:gd name="T46" fmla="*/ 2147483647 w 160"/>
                <a:gd name="T47" fmla="*/ 2147483647 h 146"/>
                <a:gd name="T48" fmla="*/ 2147483647 w 160"/>
                <a:gd name="T49" fmla="*/ 2147483647 h 146"/>
                <a:gd name="T50" fmla="*/ 2147483647 w 160"/>
                <a:gd name="T51" fmla="*/ 2147483647 h 146"/>
                <a:gd name="T52" fmla="*/ 2147483647 w 160"/>
                <a:gd name="T53" fmla="*/ 2147483647 h 146"/>
                <a:gd name="T54" fmla="*/ 2147483647 w 160"/>
                <a:gd name="T55" fmla="*/ 2147483647 h 146"/>
                <a:gd name="T56" fmla="*/ 2147483647 w 160"/>
                <a:gd name="T57" fmla="*/ 2147483647 h 146"/>
                <a:gd name="T58" fmla="*/ 2147483647 w 160"/>
                <a:gd name="T59" fmla="*/ 2147483647 h 146"/>
                <a:gd name="T60" fmla="*/ 2147483647 w 160"/>
                <a:gd name="T61" fmla="*/ 2147483647 h 146"/>
                <a:gd name="T62" fmla="*/ 2147483647 w 160"/>
                <a:gd name="T63" fmla="*/ 2147483647 h 146"/>
                <a:gd name="T64" fmla="*/ 2147483647 w 160"/>
                <a:gd name="T65" fmla="*/ 2147483647 h 146"/>
                <a:gd name="T66" fmla="*/ 2147483647 w 160"/>
                <a:gd name="T67" fmla="*/ 2147483647 h 146"/>
                <a:gd name="T68" fmla="*/ 2147483647 w 160"/>
                <a:gd name="T69" fmla="*/ 2147483647 h 146"/>
                <a:gd name="T70" fmla="*/ 2147483647 w 160"/>
                <a:gd name="T71" fmla="*/ 2147483647 h 146"/>
                <a:gd name="T72" fmla="*/ 2147483647 w 160"/>
                <a:gd name="T73" fmla="*/ 2147483647 h 146"/>
                <a:gd name="T74" fmla="*/ 2147483647 w 160"/>
                <a:gd name="T75" fmla="*/ 2147483647 h 146"/>
                <a:gd name="T76" fmla="*/ 2147483647 w 160"/>
                <a:gd name="T77" fmla="*/ 2147483647 h 146"/>
                <a:gd name="T78" fmla="*/ 2147483647 w 160"/>
                <a:gd name="T79" fmla="*/ 2147483647 h 146"/>
                <a:gd name="T80" fmla="*/ 2147483647 w 160"/>
                <a:gd name="T81" fmla="*/ 2147483647 h 146"/>
                <a:gd name="T82" fmla="*/ 2147483647 w 160"/>
                <a:gd name="T83" fmla="*/ 2147483647 h 146"/>
                <a:gd name="T84" fmla="*/ 2147483647 w 160"/>
                <a:gd name="T85" fmla="*/ 2147483647 h 146"/>
                <a:gd name="T86" fmla="*/ 2147483647 w 160"/>
                <a:gd name="T87" fmla="*/ 2147483647 h 146"/>
                <a:gd name="T88" fmla="*/ 2147483647 w 160"/>
                <a:gd name="T89" fmla="*/ 2147483647 h 146"/>
                <a:gd name="T90" fmla="*/ 2147483647 w 160"/>
                <a:gd name="T91" fmla="*/ 2147483647 h 146"/>
                <a:gd name="T92" fmla="*/ 2147483647 w 160"/>
                <a:gd name="T93" fmla="*/ 2147483647 h 146"/>
                <a:gd name="T94" fmla="*/ 2147483647 w 160"/>
                <a:gd name="T95" fmla="*/ 2147483647 h 146"/>
                <a:gd name="T96" fmla="*/ 2147483647 w 160"/>
                <a:gd name="T97" fmla="*/ 2147483647 h 146"/>
                <a:gd name="T98" fmla="*/ 2147483647 w 160"/>
                <a:gd name="T99" fmla="*/ 2147483647 h 146"/>
                <a:gd name="T100" fmla="*/ 2147483647 w 160"/>
                <a:gd name="T101" fmla="*/ 2147483647 h 146"/>
                <a:gd name="T102" fmla="*/ 2147483647 w 160"/>
                <a:gd name="T103" fmla="*/ 2147483647 h 14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0"/>
                <a:gd name="T157" fmla="*/ 0 h 146"/>
                <a:gd name="T158" fmla="*/ 160 w 160"/>
                <a:gd name="T159" fmla="*/ 146 h 14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0" h="146">
                  <a:moveTo>
                    <a:pt x="136" y="4"/>
                  </a:moveTo>
                  <a:lnTo>
                    <a:pt x="126" y="2"/>
                  </a:lnTo>
                  <a:lnTo>
                    <a:pt x="120" y="0"/>
                  </a:lnTo>
                  <a:lnTo>
                    <a:pt x="114" y="0"/>
                  </a:lnTo>
                  <a:lnTo>
                    <a:pt x="108" y="0"/>
                  </a:lnTo>
                  <a:lnTo>
                    <a:pt x="102" y="4"/>
                  </a:lnTo>
                  <a:lnTo>
                    <a:pt x="96" y="8"/>
                  </a:lnTo>
                  <a:lnTo>
                    <a:pt x="92" y="14"/>
                  </a:lnTo>
                  <a:lnTo>
                    <a:pt x="88" y="26"/>
                  </a:lnTo>
                  <a:lnTo>
                    <a:pt x="84" y="40"/>
                  </a:lnTo>
                  <a:lnTo>
                    <a:pt x="84" y="48"/>
                  </a:lnTo>
                  <a:lnTo>
                    <a:pt x="82" y="52"/>
                  </a:lnTo>
                  <a:lnTo>
                    <a:pt x="78" y="52"/>
                  </a:lnTo>
                  <a:lnTo>
                    <a:pt x="74" y="50"/>
                  </a:lnTo>
                  <a:lnTo>
                    <a:pt x="70" y="48"/>
                  </a:lnTo>
                  <a:lnTo>
                    <a:pt x="66" y="44"/>
                  </a:lnTo>
                  <a:lnTo>
                    <a:pt x="62" y="42"/>
                  </a:lnTo>
                  <a:lnTo>
                    <a:pt x="58" y="42"/>
                  </a:lnTo>
                  <a:lnTo>
                    <a:pt x="56" y="44"/>
                  </a:lnTo>
                  <a:lnTo>
                    <a:pt x="50" y="50"/>
                  </a:lnTo>
                  <a:lnTo>
                    <a:pt x="42" y="52"/>
                  </a:lnTo>
                  <a:lnTo>
                    <a:pt x="40" y="54"/>
                  </a:lnTo>
                  <a:lnTo>
                    <a:pt x="34" y="56"/>
                  </a:lnTo>
                  <a:lnTo>
                    <a:pt x="28" y="54"/>
                  </a:lnTo>
                  <a:lnTo>
                    <a:pt x="22" y="52"/>
                  </a:lnTo>
                  <a:lnTo>
                    <a:pt x="16" y="50"/>
                  </a:lnTo>
                  <a:lnTo>
                    <a:pt x="14" y="48"/>
                  </a:lnTo>
                  <a:lnTo>
                    <a:pt x="14" y="46"/>
                  </a:lnTo>
                  <a:lnTo>
                    <a:pt x="14" y="36"/>
                  </a:lnTo>
                  <a:lnTo>
                    <a:pt x="14" y="34"/>
                  </a:lnTo>
                  <a:lnTo>
                    <a:pt x="8" y="38"/>
                  </a:lnTo>
                  <a:lnTo>
                    <a:pt x="4" y="44"/>
                  </a:lnTo>
                  <a:lnTo>
                    <a:pt x="2" y="52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4" y="72"/>
                  </a:lnTo>
                  <a:lnTo>
                    <a:pt x="4" y="74"/>
                  </a:lnTo>
                  <a:lnTo>
                    <a:pt x="2" y="78"/>
                  </a:lnTo>
                  <a:lnTo>
                    <a:pt x="4" y="82"/>
                  </a:lnTo>
                  <a:lnTo>
                    <a:pt x="8" y="86"/>
                  </a:lnTo>
                  <a:lnTo>
                    <a:pt x="10" y="86"/>
                  </a:lnTo>
                  <a:lnTo>
                    <a:pt x="10" y="92"/>
                  </a:lnTo>
                  <a:lnTo>
                    <a:pt x="16" y="94"/>
                  </a:lnTo>
                  <a:lnTo>
                    <a:pt x="18" y="96"/>
                  </a:lnTo>
                  <a:lnTo>
                    <a:pt x="18" y="98"/>
                  </a:lnTo>
                  <a:lnTo>
                    <a:pt x="18" y="102"/>
                  </a:lnTo>
                  <a:lnTo>
                    <a:pt x="16" y="106"/>
                  </a:lnTo>
                  <a:lnTo>
                    <a:pt x="16" y="108"/>
                  </a:lnTo>
                  <a:lnTo>
                    <a:pt x="18" y="112"/>
                  </a:lnTo>
                  <a:lnTo>
                    <a:pt x="18" y="110"/>
                  </a:lnTo>
                  <a:lnTo>
                    <a:pt x="18" y="116"/>
                  </a:lnTo>
                  <a:lnTo>
                    <a:pt x="20" y="120"/>
                  </a:lnTo>
                  <a:lnTo>
                    <a:pt x="24" y="124"/>
                  </a:lnTo>
                  <a:lnTo>
                    <a:pt x="28" y="126"/>
                  </a:lnTo>
                  <a:lnTo>
                    <a:pt x="34" y="126"/>
                  </a:lnTo>
                  <a:lnTo>
                    <a:pt x="42" y="128"/>
                  </a:lnTo>
                  <a:lnTo>
                    <a:pt x="46" y="130"/>
                  </a:lnTo>
                  <a:lnTo>
                    <a:pt x="44" y="134"/>
                  </a:lnTo>
                  <a:lnTo>
                    <a:pt x="48" y="134"/>
                  </a:lnTo>
                  <a:lnTo>
                    <a:pt x="54" y="134"/>
                  </a:lnTo>
                  <a:lnTo>
                    <a:pt x="56" y="132"/>
                  </a:lnTo>
                  <a:lnTo>
                    <a:pt x="62" y="130"/>
                  </a:lnTo>
                  <a:lnTo>
                    <a:pt x="66" y="130"/>
                  </a:lnTo>
                  <a:lnTo>
                    <a:pt x="72" y="130"/>
                  </a:lnTo>
                  <a:lnTo>
                    <a:pt x="78" y="132"/>
                  </a:lnTo>
                  <a:lnTo>
                    <a:pt x="82" y="134"/>
                  </a:lnTo>
                  <a:lnTo>
                    <a:pt x="88" y="134"/>
                  </a:lnTo>
                  <a:lnTo>
                    <a:pt x="88" y="140"/>
                  </a:lnTo>
                  <a:lnTo>
                    <a:pt x="88" y="144"/>
                  </a:lnTo>
                  <a:lnTo>
                    <a:pt x="88" y="146"/>
                  </a:lnTo>
                  <a:lnTo>
                    <a:pt x="90" y="146"/>
                  </a:lnTo>
                  <a:lnTo>
                    <a:pt x="98" y="144"/>
                  </a:lnTo>
                  <a:lnTo>
                    <a:pt x="106" y="142"/>
                  </a:lnTo>
                  <a:lnTo>
                    <a:pt x="112" y="138"/>
                  </a:lnTo>
                  <a:lnTo>
                    <a:pt x="120" y="138"/>
                  </a:lnTo>
                  <a:lnTo>
                    <a:pt x="120" y="134"/>
                  </a:lnTo>
                  <a:lnTo>
                    <a:pt x="118" y="134"/>
                  </a:lnTo>
                  <a:lnTo>
                    <a:pt x="116" y="130"/>
                  </a:lnTo>
                  <a:lnTo>
                    <a:pt x="116" y="126"/>
                  </a:lnTo>
                  <a:lnTo>
                    <a:pt x="118" y="124"/>
                  </a:lnTo>
                  <a:lnTo>
                    <a:pt x="122" y="120"/>
                  </a:lnTo>
                  <a:lnTo>
                    <a:pt x="122" y="114"/>
                  </a:lnTo>
                  <a:lnTo>
                    <a:pt x="122" y="108"/>
                  </a:lnTo>
                  <a:lnTo>
                    <a:pt x="120" y="106"/>
                  </a:lnTo>
                  <a:lnTo>
                    <a:pt x="122" y="100"/>
                  </a:lnTo>
                  <a:lnTo>
                    <a:pt x="126" y="94"/>
                  </a:lnTo>
                  <a:lnTo>
                    <a:pt x="132" y="92"/>
                  </a:lnTo>
                  <a:lnTo>
                    <a:pt x="136" y="82"/>
                  </a:lnTo>
                  <a:lnTo>
                    <a:pt x="138" y="72"/>
                  </a:lnTo>
                  <a:lnTo>
                    <a:pt x="142" y="60"/>
                  </a:lnTo>
                  <a:lnTo>
                    <a:pt x="144" y="58"/>
                  </a:lnTo>
                  <a:lnTo>
                    <a:pt x="148" y="56"/>
                  </a:lnTo>
                  <a:lnTo>
                    <a:pt x="154" y="56"/>
                  </a:lnTo>
                  <a:lnTo>
                    <a:pt x="160" y="56"/>
                  </a:lnTo>
                  <a:lnTo>
                    <a:pt x="160" y="52"/>
                  </a:lnTo>
                  <a:lnTo>
                    <a:pt x="150" y="46"/>
                  </a:lnTo>
                  <a:lnTo>
                    <a:pt x="146" y="40"/>
                  </a:lnTo>
                  <a:lnTo>
                    <a:pt x="144" y="34"/>
                  </a:lnTo>
                  <a:lnTo>
                    <a:pt x="146" y="32"/>
                  </a:lnTo>
                  <a:lnTo>
                    <a:pt x="148" y="28"/>
                  </a:lnTo>
                  <a:lnTo>
                    <a:pt x="142" y="26"/>
                  </a:lnTo>
                  <a:lnTo>
                    <a:pt x="138" y="22"/>
                  </a:lnTo>
                  <a:lnTo>
                    <a:pt x="138" y="14"/>
                  </a:lnTo>
                  <a:lnTo>
                    <a:pt x="136" y="8"/>
                  </a:lnTo>
                  <a:lnTo>
                    <a:pt x="136" y="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84" name="Freeform 270"/>
            <p:cNvSpPr>
              <a:spLocks/>
            </p:cNvSpPr>
            <p:nvPr/>
          </p:nvSpPr>
          <p:spPr bwMode="auto">
            <a:xfrm>
              <a:off x="7190806" y="4879590"/>
              <a:ext cx="930560" cy="816377"/>
            </a:xfrm>
            <a:custGeom>
              <a:avLst/>
              <a:gdLst>
                <a:gd name="T0" fmla="*/ 2147483647 w 636"/>
                <a:gd name="T1" fmla="*/ 2147483647 h 516"/>
                <a:gd name="T2" fmla="*/ 2147483647 w 636"/>
                <a:gd name="T3" fmla="*/ 2147483647 h 516"/>
                <a:gd name="T4" fmla="*/ 2147483647 w 636"/>
                <a:gd name="T5" fmla="*/ 2147483647 h 516"/>
                <a:gd name="T6" fmla="*/ 2147483647 w 636"/>
                <a:gd name="T7" fmla="*/ 2147483647 h 516"/>
                <a:gd name="T8" fmla="*/ 2147483647 w 636"/>
                <a:gd name="T9" fmla="*/ 2147483647 h 516"/>
                <a:gd name="T10" fmla="*/ 2147483647 w 636"/>
                <a:gd name="T11" fmla="*/ 2147483647 h 516"/>
                <a:gd name="T12" fmla="*/ 2147483647 w 636"/>
                <a:gd name="T13" fmla="*/ 2147483647 h 516"/>
                <a:gd name="T14" fmla="*/ 2147483647 w 636"/>
                <a:gd name="T15" fmla="*/ 2147483647 h 516"/>
                <a:gd name="T16" fmla="*/ 2147483647 w 636"/>
                <a:gd name="T17" fmla="*/ 2147483647 h 516"/>
                <a:gd name="T18" fmla="*/ 2147483647 w 636"/>
                <a:gd name="T19" fmla="*/ 2147483647 h 516"/>
                <a:gd name="T20" fmla="*/ 2147483647 w 636"/>
                <a:gd name="T21" fmla="*/ 2147483647 h 516"/>
                <a:gd name="T22" fmla="*/ 2147483647 w 636"/>
                <a:gd name="T23" fmla="*/ 2147483647 h 516"/>
                <a:gd name="T24" fmla="*/ 2147483647 w 636"/>
                <a:gd name="T25" fmla="*/ 2147483647 h 516"/>
                <a:gd name="T26" fmla="*/ 2147483647 w 636"/>
                <a:gd name="T27" fmla="*/ 2147483647 h 516"/>
                <a:gd name="T28" fmla="*/ 2147483647 w 636"/>
                <a:gd name="T29" fmla="*/ 2147483647 h 516"/>
                <a:gd name="T30" fmla="*/ 2147483647 w 636"/>
                <a:gd name="T31" fmla="*/ 2147483647 h 516"/>
                <a:gd name="T32" fmla="*/ 2147483647 w 636"/>
                <a:gd name="T33" fmla="*/ 2147483647 h 516"/>
                <a:gd name="T34" fmla="*/ 2147483647 w 636"/>
                <a:gd name="T35" fmla="*/ 2147483647 h 516"/>
                <a:gd name="T36" fmla="*/ 2147483647 w 636"/>
                <a:gd name="T37" fmla="*/ 2147483647 h 516"/>
                <a:gd name="T38" fmla="*/ 2147483647 w 636"/>
                <a:gd name="T39" fmla="*/ 2147483647 h 516"/>
                <a:gd name="T40" fmla="*/ 2147483647 w 636"/>
                <a:gd name="T41" fmla="*/ 2147483647 h 516"/>
                <a:gd name="T42" fmla="*/ 2147483647 w 636"/>
                <a:gd name="T43" fmla="*/ 0 h 516"/>
                <a:gd name="T44" fmla="*/ 2147483647 w 636"/>
                <a:gd name="T45" fmla="*/ 2147483647 h 516"/>
                <a:gd name="T46" fmla="*/ 2147483647 w 636"/>
                <a:gd name="T47" fmla="*/ 2147483647 h 516"/>
                <a:gd name="T48" fmla="*/ 2147483647 w 636"/>
                <a:gd name="T49" fmla="*/ 2147483647 h 516"/>
                <a:gd name="T50" fmla="*/ 2147483647 w 636"/>
                <a:gd name="T51" fmla="*/ 2147483647 h 516"/>
                <a:gd name="T52" fmla="*/ 2147483647 w 636"/>
                <a:gd name="T53" fmla="*/ 2147483647 h 516"/>
                <a:gd name="T54" fmla="*/ 2147483647 w 636"/>
                <a:gd name="T55" fmla="*/ 2147483647 h 516"/>
                <a:gd name="T56" fmla="*/ 2147483647 w 636"/>
                <a:gd name="T57" fmla="*/ 2147483647 h 516"/>
                <a:gd name="T58" fmla="*/ 2147483647 w 636"/>
                <a:gd name="T59" fmla="*/ 2147483647 h 516"/>
                <a:gd name="T60" fmla="*/ 2147483647 w 636"/>
                <a:gd name="T61" fmla="*/ 2147483647 h 516"/>
                <a:gd name="T62" fmla="*/ 2147483647 w 636"/>
                <a:gd name="T63" fmla="*/ 2147483647 h 516"/>
                <a:gd name="T64" fmla="*/ 2147483647 w 636"/>
                <a:gd name="T65" fmla="*/ 2147483647 h 516"/>
                <a:gd name="T66" fmla="*/ 2147483647 w 636"/>
                <a:gd name="T67" fmla="*/ 2147483647 h 516"/>
                <a:gd name="T68" fmla="*/ 2147483647 w 636"/>
                <a:gd name="T69" fmla="*/ 2147483647 h 516"/>
                <a:gd name="T70" fmla="*/ 2147483647 w 636"/>
                <a:gd name="T71" fmla="*/ 2147483647 h 516"/>
                <a:gd name="T72" fmla="*/ 2147483647 w 636"/>
                <a:gd name="T73" fmla="*/ 2147483647 h 516"/>
                <a:gd name="T74" fmla="*/ 2147483647 w 636"/>
                <a:gd name="T75" fmla="*/ 2147483647 h 516"/>
                <a:gd name="T76" fmla="*/ 2147483647 w 636"/>
                <a:gd name="T77" fmla="*/ 2147483647 h 516"/>
                <a:gd name="T78" fmla="*/ 2147483647 w 636"/>
                <a:gd name="T79" fmla="*/ 2147483647 h 516"/>
                <a:gd name="T80" fmla="*/ 2147483647 w 636"/>
                <a:gd name="T81" fmla="*/ 2147483647 h 516"/>
                <a:gd name="T82" fmla="*/ 2147483647 w 636"/>
                <a:gd name="T83" fmla="*/ 2147483647 h 516"/>
                <a:gd name="T84" fmla="*/ 2147483647 w 636"/>
                <a:gd name="T85" fmla="*/ 2147483647 h 516"/>
                <a:gd name="T86" fmla="*/ 2147483647 w 636"/>
                <a:gd name="T87" fmla="*/ 2147483647 h 516"/>
                <a:gd name="T88" fmla="*/ 2147483647 w 636"/>
                <a:gd name="T89" fmla="*/ 2147483647 h 516"/>
                <a:gd name="T90" fmla="*/ 2147483647 w 636"/>
                <a:gd name="T91" fmla="*/ 2147483647 h 516"/>
                <a:gd name="T92" fmla="*/ 2147483647 w 636"/>
                <a:gd name="T93" fmla="*/ 2147483647 h 516"/>
                <a:gd name="T94" fmla="*/ 2147483647 w 636"/>
                <a:gd name="T95" fmla="*/ 2147483647 h 516"/>
                <a:gd name="T96" fmla="*/ 2147483647 w 636"/>
                <a:gd name="T97" fmla="*/ 2147483647 h 516"/>
                <a:gd name="T98" fmla="*/ 2147483647 w 636"/>
                <a:gd name="T99" fmla="*/ 2147483647 h 516"/>
                <a:gd name="T100" fmla="*/ 0 w 636"/>
                <a:gd name="T101" fmla="*/ 2147483647 h 516"/>
                <a:gd name="T102" fmla="*/ 2147483647 w 636"/>
                <a:gd name="T103" fmla="*/ 2147483647 h 516"/>
                <a:gd name="T104" fmla="*/ 2147483647 w 636"/>
                <a:gd name="T105" fmla="*/ 2147483647 h 516"/>
                <a:gd name="T106" fmla="*/ 2147483647 w 636"/>
                <a:gd name="T107" fmla="*/ 2147483647 h 516"/>
                <a:gd name="T108" fmla="*/ 2147483647 w 636"/>
                <a:gd name="T109" fmla="*/ 2147483647 h 516"/>
                <a:gd name="T110" fmla="*/ 2147483647 w 636"/>
                <a:gd name="T111" fmla="*/ 2147483647 h 516"/>
                <a:gd name="T112" fmla="*/ 2147483647 w 636"/>
                <a:gd name="T113" fmla="*/ 2147483647 h 516"/>
                <a:gd name="T114" fmla="*/ 2147483647 w 636"/>
                <a:gd name="T115" fmla="*/ 2147483647 h 516"/>
                <a:gd name="T116" fmla="*/ 2147483647 w 636"/>
                <a:gd name="T117" fmla="*/ 2147483647 h 516"/>
                <a:gd name="T118" fmla="*/ 2147483647 w 636"/>
                <a:gd name="T119" fmla="*/ 2147483647 h 5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36"/>
                <a:gd name="T181" fmla="*/ 0 h 516"/>
                <a:gd name="T182" fmla="*/ 636 w 636"/>
                <a:gd name="T183" fmla="*/ 516 h 51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36" h="516">
                  <a:moveTo>
                    <a:pt x="180" y="138"/>
                  </a:moveTo>
                  <a:lnTo>
                    <a:pt x="186" y="132"/>
                  </a:lnTo>
                  <a:lnTo>
                    <a:pt x="188" y="130"/>
                  </a:lnTo>
                  <a:lnTo>
                    <a:pt x="188" y="124"/>
                  </a:lnTo>
                  <a:lnTo>
                    <a:pt x="190" y="118"/>
                  </a:lnTo>
                  <a:lnTo>
                    <a:pt x="194" y="112"/>
                  </a:lnTo>
                  <a:lnTo>
                    <a:pt x="198" y="108"/>
                  </a:lnTo>
                  <a:lnTo>
                    <a:pt x="202" y="106"/>
                  </a:lnTo>
                  <a:lnTo>
                    <a:pt x="204" y="112"/>
                  </a:lnTo>
                  <a:lnTo>
                    <a:pt x="206" y="114"/>
                  </a:lnTo>
                  <a:lnTo>
                    <a:pt x="210" y="116"/>
                  </a:lnTo>
                  <a:lnTo>
                    <a:pt x="212" y="114"/>
                  </a:lnTo>
                  <a:lnTo>
                    <a:pt x="212" y="112"/>
                  </a:lnTo>
                  <a:lnTo>
                    <a:pt x="214" y="110"/>
                  </a:lnTo>
                  <a:lnTo>
                    <a:pt x="212" y="106"/>
                  </a:lnTo>
                  <a:lnTo>
                    <a:pt x="212" y="100"/>
                  </a:lnTo>
                  <a:lnTo>
                    <a:pt x="220" y="100"/>
                  </a:lnTo>
                  <a:lnTo>
                    <a:pt x="226" y="100"/>
                  </a:lnTo>
                  <a:lnTo>
                    <a:pt x="226" y="92"/>
                  </a:lnTo>
                  <a:lnTo>
                    <a:pt x="230" y="86"/>
                  </a:lnTo>
                  <a:lnTo>
                    <a:pt x="232" y="82"/>
                  </a:lnTo>
                  <a:lnTo>
                    <a:pt x="236" y="80"/>
                  </a:lnTo>
                  <a:lnTo>
                    <a:pt x="240" y="78"/>
                  </a:lnTo>
                  <a:lnTo>
                    <a:pt x="242" y="72"/>
                  </a:lnTo>
                  <a:lnTo>
                    <a:pt x="244" y="68"/>
                  </a:lnTo>
                  <a:lnTo>
                    <a:pt x="248" y="64"/>
                  </a:lnTo>
                  <a:lnTo>
                    <a:pt x="262" y="58"/>
                  </a:lnTo>
                  <a:lnTo>
                    <a:pt x="270" y="56"/>
                  </a:lnTo>
                  <a:lnTo>
                    <a:pt x="276" y="54"/>
                  </a:lnTo>
                  <a:lnTo>
                    <a:pt x="284" y="62"/>
                  </a:lnTo>
                  <a:lnTo>
                    <a:pt x="288" y="66"/>
                  </a:lnTo>
                  <a:lnTo>
                    <a:pt x="288" y="72"/>
                  </a:lnTo>
                  <a:lnTo>
                    <a:pt x="288" y="74"/>
                  </a:lnTo>
                  <a:lnTo>
                    <a:pt x="286" y="76"/>
                  </a:lnTo>
                  <a:lnTo>
                    <a:pt x="290" y="74"/>
                  </a:lnTo>
                  <a:lnTo>
                    <a:pt x="294" y="72"/>
                  </a:lnTo>
                  <a:lnTo>
                    <a:pt x="298" y="74"/>
                  </a:lnTo>
                  <a:lnTo>
                    <a:pt x="302" y="74"/>
                  </a:lnTo>
                  <a:lnTo>
                    <a:pt x="306" y="72"/>
                  </a:lnTo>
                  <a:lnTo>
                    <a:pt x="310" y="70"/>
                  </a:lnTo>
                  <a:lnTo>
                    <a:pt x="308" y="62"/>
                  </a:lnTo>
                  <a:lnTo>
                    <a:pt x="310" y="56"/>
                  </a:lnTo>
                  <a:lnTo>
                    <a:pt x="314" y="54"/>
                  </a:lnTo>
                  <a:lnTo>
                    <a:pt x="320" y="50"/>
                  </a:lnTo>
                  <a:lnTo>
                    <a:pt x="326" y="48"/>
                  </a:lnTo>
                  <a:lnTo>
                    <a:pt x="324" y="44"/>
                  </a:lnTo>
                  <a:lnTo>
                    <a:pt x="322" y="42"/>
                  </a:lnTo>
                  <a:lnTo>
                    <a:pt x="324" y="38"/>
                  </a:lnTo>
                  <a:lnTo>
                    <a:pt x="326" y="34"/>
                  </a:lnTo>
                  <a:lnTo>
                    <a:pt x="334" y="28"/>
                  </a:lnTo>
                  <a:lnTo>
                    <a:pt x="344" y="26"/>
                  </a:lnTo>
                  <a:lnTo>
                    <a:pt x="354" y="26"/>
                  </a:lnTo>
                  <a:lnTo>
                    <a:pt x="358" y="24"/>
                  </a:lnTo>
                  <a:lnTo>
                    <a:pt x="360" y="24"/>
                  </a:lnTo>
                  <a:lnTo>
                    <a:pt x="362" y="20"/>
                  </a:lnTo>
                  <a:lnTo>
                    <a:pt x="364" y="16"/>
                  </a:lnTo>
                  <a:lnTo>
                    <a:pt x="364" y="12"/>
                  </a:lnTo>
                  <a:lnTo>
                    <a:pt x="358" y="10"/>
                  </a:lnTo>
                  <a:lnTo>
                    <a:pt x="358" y="8"/>
                  </a:lnTo>
                  <a:lnTo>
                    <a:pt x="358" y="2"/>
                  </a:lnTo>
                  <a:lnTo>
                    <a:pt x="362" y="2"/>
                  </a:lnTo>
                  <a:lnTo>
                    <a:pt x="364" y="4"/>
                  </a:lnTo>
                  <a:lnTo>
                    <a:pt x="368" y="6"/>
                  </a:lnTo>
                  <a:lnTo>
                    <a:pt x="366" y="10"/>
                  </a:lnTo>
                  <a:lnTo>
                    <a:pt x="368" y="10"/>
                  </a:lnTo>
                  <a:lnTo>
                    <a:pt x="372" y="12"/>
                  </a:lnTo>
                  <a:lnTo>
                    <a:pt x="374" y="12"/>
                  </a:lnTo>
                  <a:lnTo>
                    <a:pt x="384" y="14"/>
                  </a:lnTo>
                  <a:lnTo>
                    <a:pt x="390" y="18"/>
                  </a:lnTo>
                  <a:lnTo>
                    <a:pt x="398" y="22"/>
                  </a:lnTo>
                  <a:lnTo>
                    <a:pt x="408" y="22"/>
                  </a:lnTo>
                  <a:lnTo>
                    <a:pt x="414" y="22"/>
                  </a:lnTo>
                  <a:lnTo>
                    <a:pt x="416" y="18"/>
                  </a:lnTo>
                  <a:lnTo>
                    <a:pt x="418" y="24"/>
                  </a:lnTo>
                  <a:lnTo>
                    <a:pt x="422" y="26"/>
                  </a:lnTo>
                  <a:lnTo>
                    <a:pt x="424" y="22"/>
                  </a:lnTo>
                  <a:lnTo>
                    <a:pt x="424" y="20"/>
                  </a:lnTo>
                  <a:lnTo>
                    <a:pt x="428" y="20"/>
                  </a:lnTo>
                  <a:lnTo>
                    <a:pt x="432" y="22"/>
                  </a:lnTo>
                  <a:lnTo>
                    <a:pt x="434" y="26"/>
                  </a:lnTo>
                  <a:lnTo>
                    <a:pt x="432" y="30"/>
                  </a:lnTo>
                  <a:lnTo>
                    <a:pt x="428" y="36"/>
                  </a:lnTo>
                  <a:lnTo>
                    <a:pt x="422" y="40"/>
                  </a:lnTo>
                  <a:lnTo>
                    <a:pt x="416" y="42"/>
                  </a:lnTo>
                  <a:lnTo>
                    <a:pt x="416" y="48"/>
                  </a:lnTo>
                  <a:lnTo>
                    <a:pt x="416" y="50"/>
                  </a:lnTo>
                  <a:lnTo>
                    <a:pt x="418" y="52"/>
                  </a:lnTo>
                  <a:lnTo>
                    <a:pt x="420" y="54"/>
                  </a:lnTo>
                  <a:lnTo>
                    <a:pt x="422" y="54"/>
                  </a:lnTo>
                  <a:lnTo>
                    <a:pt x="424" y="52"/>
                  </a:lnTo>
                  <a:lnTo>
                    <a:pt x="426" y="54"/>
                  </a:lnTo>
                  <a:lnTo>
                    <a:pt x="428" y="54"/>
                  </a:lnTo>
                  <a:lnTo>
                    <a:pt x="426" y="58"/>
                  </a:lnTo>
                  <a:lnTo>
                    <a:pt x="422" y="60"/>
                  </a:lnTo>
                  <a:lnTo>
                    <a:pt x="420" y="60"/>
                  </a:lnTo>
                  <a:lnTo>
                    <a:pt x="418" y="56"/>
                  </a:lnTo>
                  <a:lnTo>
                    <a:pt x="418" y="54"/>
                  </a:lnTo>
                  <a:lnTo>
                    <a:pt x="410" y="60"/>
                  </a:lnTo>
                  <a:lnTo>
                    <a:pt x="406" y="64"/>
                  </a:lnTo>
                  <a:lnTo>
                    <a:pt x="404" y="70"/>
                  </a:lnTo>
                  <a:lnTo>
                    <a:pt x="404" y="76"/>
                  </a:lnTo>
                  <a:lnTo>
                    <a:pt x="408" y="80"/>
                  </a:lnTo>
                  <a:lnTo>
                    <a:pt x="410" y="84"/>
                  </a:lnTo>
                  <a:lnTo>
                    <a:pt x="414" y="86"/>
                  </a:lnTo>
                  <a:lnTo>
                    <a:pt x="424" y="90"/>
                  </a:lnTo>
                  <a:lnTo>
                    <a:pt x="430" y="92"/>
                  </a:lnTo>
                  <a:lnTo>
                    <a:pt x="434" y="96"/>
                  </a:lnTo>
                  <a:lnTo>
                    <a:pt x="442" y="104"/>
                  </a:lnTo>
                  <a:lnTo>
                    <a:pt x="456" y="108"/>
                  </a:lnTo>
                  <a:lnTo>
                    <a:pt x="458" y="110"/>
                  </a:lnTo>
                  <a:lnTo>
                    <a:pt x="462" y="116"/>
                  </a:lnTo>
                  <a:lnTo>
                    <a:pt x="464" y="120"/>
                  </a:lnTo>
                  <a:lnTo>
                    <a:pt x="466" y="122"/>
                  </a:lnTo>
                  <a:lnTo>
                    <a:pt x="468" y="122"/>
                  </a:lnTo>
                  <a:lnTo>
                    <a:pt x="472" y="122"/>
                  </a:lnTo>
                  <a:lnTo>
                    <a:pt x="476" y="120"/>
                  </a:lnTo>
                  <a:lnTo>
                    <a:pt x="480" y="116"/>
                  </a:lnTo>
                  <a:lnTo>
                    <a:pt x="484" y="110"/>
                  </a:lnTo>
                  <a:lnTo>
                    <a:pt x="486" y="104"/>
                  </a:lnTo>
                  <a:lnTo>
                    <a:pt x="490" y="92"/>
                  </a:lnTo>
                  <a:lnTo>
                    <a:pt x="494" y="84"/>
                  </a:lnTo>
                  <a:lnTo>
                    <a:pt x="498" y="76"/>
                  </a:lnTo>
                  <a:lnTo>
                    <a:pt x="500" y="64"/>
                  </a:lnTo>
                  <a:lnTo>
                    <a:pt x="502" y="52"/>
                  </a:lnTo>
                  <a:lnTo>
                    <a:pt x="504" y="42"/>
                  </a:lnTo>
                  <a:lnTo>
                    <a:pt x="510" y="32"/>
                  </a:lnTo>
                  <a:lnTo>
                    <a:pt x="514" y="24"/>
                  </a:lnTo>
                  <a:lnTo>
                    <a:pt x="520" y="6"/>
                  </a:lnTo>
                  <a:lnTo>
                    <a:pt x="522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4" y="4"/>
                  </a:lnTo>
                  <a:lnTo>
                    <a:pt x="532" y="12"/>
                  </a:lnTo>
                  <a:lnTo>
                    <a:pt x="532" y="20"/>
                  </a:lnTo>
                  <a:lnTo>
                    <a:pt x="532" y="26"/>
                  </a:lnTo>
                  <a:lnTo>
                    <a:pt x="536" y="44"/>
                  </a:lnTo>
                  <a:lnTo>
                    <a:pt x="538" y="56"/>
                  </a:lnTo>
                  <a:lnTo>
                    <a:pt x="540" y="60"/>
                  </a:lnTo>
                  <a:lnTo>
                    <a:pt x="542" y="62"/>
                  </a:lnTo>
                  <a:lnTo>
                    <a:pt x="546" y="62"/>
                  </a:lnTo>
                  <a:lnTo>
                    <a:pt x="548" y="60"/>
                  </a:lnTo>
                  <a:lnTo>
                    <a:pt x="552" y="68"/>
                  </a:lnTo>
                  <a:lnTo>
                    <a:pt x="558" y="76"/>
                  </a:lnTo>
                  <a:lnTo>
                    <a:pt x="554" y="82"/>
                  </a:lnTo>
                  <a:lnTo>
                    <a:pt x="556" y="90"/>
                  </a:lnTo>
                  <a:lnTo>
                    <a:pt x="554" y="100"/>
                  </a:lnTo>
                  <a:lnTo>
                    <a:pt x="556" y="106"/>
                  </a:lnTo>
                  <a:lnTo>
                    <a:pt x="558" y="110"/>
                  </a:lnTo>
                  <a:lnTo>
                    <a:pt x="560" y="118"/>
                  </a:lnTo>
                  <a:lnTo>
                    <a:pt x="560" y="124"/>
                  </a:lnTo>
                  <a:lnTo>
                    <a:pt x="562" y="132"/>
                  </a:lnTo>
                  <a:lnTo>
                    <a:pt x="564" y="136"/>
                  </a:lnTo>
                  <a:lnTo>
                    <a:pt x="564" y="144"/>
                  </a:lnTo>
                  <a:lnTo>
                    <a:pt x="564" y="148"/>
                  </a:lnTo>
                  <a:lnTo>
                    <a:pt x="568" y="152"/>
                  </a:lnTo>
                  <a:lnTo>
                    <a:pt x="576" y="158"/>
                  </a:lnTo>
                  <a:lnTo>
                    <a:pt x="584" y="162"/>
                  </a:lnTo>
                  <a:lnTo>
                    <a:pt x="592" y="168"/>
                  </a:lnTo>
                  <a:lnTo>
                    <a:pt x="594" y="174"/>
                  </a:lnTo>
                  <a:lnTo>
                    <a:pt x="594" y="178"/>
                  </a:lnTo>
                  <a:lnTo>
                    <a:pt x="596" y="182"/>
                  </a:lnTo>
                  <a:lnTo>
                    <a:pt x="598" y="186"/>
                  </a:lnTo>
                  <a:lnTo>
                    <a:pt x="598" y="200"/>
                  </a:lnTo>
                  <a:lnTo>
                    <a:pt x="598" y="206"/>
                  </a:lnTo>
                  <a:lnTo>
                    <a:pt x="600" y="208"/>
                  </a:lnTo>
                  <a:lnTo>
                    <a:pt x="602" y="208"/>
                  </a:lnTo>
                  <a:lnTo>
                    <a:pt x="604" y="208"/>
                  </a:lnTo>
                  <a:lnTo>
                    <a:pt x="604" y="206"/>
                  </a:lnTo>
                  <a:lnTo>
                    <a:pt x="612" y="216"/>
                  </a:lnTo>
                  <a:lnTo>
                    <a:pt x="614" y="220"/>
                  </a:lnTo>
                  <a:lnTo>
                    <a:pt x="614" y="228"/>
                  </a:lnTo>
                  <a:lnTo>
                    <a:pt x="616" y="232"/>
                  </a:lnTo>
                  <a:lnTo>
                    <a:pt x="618" y="234"/>
                  </a:lnTo>
                  <a:lnTo>
                    <a:pt x="620" y="236"/>
                  </a:lnTo>
                  <a:lnTo>
                    <a:pt x="622" y="238"/>
                  </a:lnTo>
                  <a:lnTo>
                    <a:pt x="632" y="250"/>
                  </a:lnTo>
                  <a:lnTo>
                    <a:pt x="634" y="258"/>
                  </a:lnTo>
                  <a:lnTo>
                    <a:pt x="636" y="264"/>
                  </a:lnTo>
                  <a:lnTo>
                    <a:pt x="634" y="270"/>
                  </a:lnTo>
                  <a:lnTo>
                    <a:pt x="632" y="276"/>
                  </a:lnTo>
                  <a:lnTo>
                    <a:pt x="630" y="280"/>
                  </a:lnTo>
                  <a:lnTo>
                    <a:pt x="630" y="288"/>
                  </a:lnTo>
                  <a:lnTo>
                    <a:pt x="630" y="300"/>
                  </a:lnTo>
                  <a:lnTo>
                    <a:pt x="630" y="312"/>
                  </a:lnTo>
                  <a:lnTo>
                    <a:pt x="626" y="322"/>
                  </a:lnTo>
                  <a:lnTo>
                    <a:pt x="624" y="328"/>
                  </a:lnTo>
                  <a:lnTo>
                    <a:pt x="620" y="336"/>
                  </a:lnTo>
                  <a:lnTo>
                    <a:pt x="608" y="352"/>
                  </a:lnTo>
                  <a:lnTo>
                    <a:pt x="600" y="370"/>
                  </a:lnTo>
                  <a:lnTo>
                    <a:pt x="598" y="376"/>
                  </a:lnTo>
                  <a:lnTo>
                    <a:pt x="594" y="378"/>
                  </a:lnTo>
                  <a:lnTo>
                    <a:pt x="590" y="382"/>
                  </a:lnTo>
                  <a:lnTo>
                    <a:pt x="586" y="384"/>
                  </a:lnTo>
                  <a:lnTo>
                    <a:pt x="582" y="390"/>
                  </a:lnTo>
                  <a:lnTo>
                    <a:pt x="578" y="394"/>
                  </a:lnTo>
                  <a:lnTo>
                    <a:pt x="566" y="402"/>
                  </a:lnTo>
                  <a:lnTo>
                    <a:pt x="558" y="408"/>
                  </a:lnTo>
                  <a:lnTo>
                    <a:pt x="552" y="416"/>
                  </a:lnTo>
                  <a:lnTo>
                    <a:pt x="548" y="424"/>
                  </a:lnTo>
                  <a:lnTo>
                    <a:pt x="542" y="432"/>
                  </a:lnTo>
                  <a:lnTo>
                    <a:pt x="522" y="454"/>
                  </a:lnTo>
                  <a:lnTo>
                    <a:pt x="510" y="466"/>
                  </a:lnTo>
                  <a:lnTo>
                    <a:pt x="500" y="480"/>
                  </a:lnTo>
                  <a:lnTo>
                    <a:pt x="498" y="482"/>
                  </a:lnTo>
                  <a:lnTo>
                    <a:pt x="496" y="486"/>
                  </a:lnTo>
                  <a:lnTo>
                    <a:pt x="496" y="488"/>
                  </a:lnTo>
                  <a:lnTo>
                    <a:pt x="494" y="490"/>
                  </a:lnTo>
                  <a:lnTo>
                    <a:pt x="484" y="490"/>
                  </a:lnTo>
                  <a:lnTo>
                    <a:pt x="476" y="490"/>
                  </a:lnTo>
                  <a:lnTo>
                    <a:pt x="468" y="492"/>
                  </a:lnTo>
                  <a:lnTo>
                    <a:pt x="462" y="492"/>
                  </a:lnTo>
                  <a:lnTo>
                    <a:pt x="454" y="496"/>
                  </a:lnTo>
                  <a:lnTo>
                    <a:pt x="448" y="500"/>
                  </a:lnTo>
                  <a:lnTo>
                    <a:pt x="442" y="504"/>
                  </a:lnTo>
                  <a:lnTo>
                    <a:pt x="438" y="506"/>
                  </a:lnTo>
                  <a:lnTo>
                    <a:pt x="434" y="508"/>
                  </a:lnTo>
                  <a:lnTo>
                    <a:pt x="432" y="512"/>
                  </a:lnTo>
                  <a:lnTo>
                    <a:pt x="428" y="514"/>
                  </a:lnTo>
                  <a:lnTo>
                    <a:pt x="426" y="516"/>
                  </a:lnTo>
                  <a:lnTo>
                    <a:pt x="420" y="506"/>
                  </a:lnTo>
                  <a:lnTo>
                    <a:pt x="416" y="494"/>
                  </a:lnTo>
                  <a:lnTo>
                    <a:pt x="412" y="494"/>
                  </a:lnTo>
                  <a:lnTo>
                    <a:pt x="410" y="496"/>
                  </a:lnTo>
                  <a:lnTo>
                    <a:pt x="408" y="500"/>
                  </a:lnTo>
                  <a:lnTo>
                    <a:pt x="386" y="514"/>
                  </a:lnTo>
                  <a:lnTo>
                    <a:pt x="380" y="510"/>
                  </a:lnTo>
                  <a:lnTo>
                    <a:pt x="378" y="504"/>
                  </a:lnTo>
                  <a:lnTo>
                    <a:pt x="370" y="504"/>
                  </a:lnTo>
                  <a:lnTo>
                    <a:pt x="364" y="504"/>
                  </a:lnTo>
                  <a:lnTo>
                    <a:pt x="358" y="500"/>
                  </a:lnTo>
                  <a:lnTo>
                    <a:pt x="354" y="494"/>
                  </a:lnTo>
                  <a:lnTo>
                    <a:pt x="348" y="488"/>
                  </a:lnTo>
                  <a:lnTo>
                    <a:pt x="346" y="482"/>
                  </a:lnTo>
                  <a:lnTo>
                    <a:pt x="346" y="478"/>
                  </a:lnTo>
                  <a:lnTo>
                    <a:pt x="350" y="474"/>
                  </a:lnTo>
                  <a:lnTo>
                    <a:pt x="352" y="470"/>
                  </a:lnTo>
                  <a:lnTo>
                    <a:pt x="354" y="464"/>
                  </a:lnTo>
                  <a:lnTo>
                    <a:pt x="352" y="458"/>
                  </a:lnTo>
                  <a:lnTo>
                    <a:pt x="348" y="454"/>
                  </a:lnTo>
                  <a:lnTo>
                    <a:pt x="344" y="452"/>
                  </a:lnTo>
                  <a:lnTo>
                    <a:pt x="340" y="448"/>
                  </a:lnTo>
                  <a:lnTo>
                    <a:pt x="346" y="440"/>
                  </a:lnTo>
                  <a:lnTo>
                    <a:pt x="346" y="436"/>
                  </a:lnTo>
                  <a:lnTo>
                    <a:pt x="348" y="432"/>
                  </a:lnTo>
                  <a:lnTo>
                    <a:pt x="346" y="428"/>
                  </a:lnTo>
                  <a:lnTo>
                    <a:pt x="342" y="428"/>
                  </a:lnTo>
                  <a:lnTo>
                    <a:pt x="340" y="430"/>
                  </a:lnTo>
                  <a:lnTo>
                    <a:pt x="336" y="436"/>
                  </a:lnTo>
                  <a:lnTo>
                    <a:pt x="332" y="442"/>
                  </a:lnTo>
                  <a:lnTo>
                    <a:pt x="330" y="444"/>
                  </a:lnTo>
                  <a:lnTo>
                    <a:pt x="326" y="444"/>
                  </a:lnTo>
                  <a:lnTo>
                    <a:pt x="324" y="444"/>
                  </a:lnTo>
                  <a:lnTo>
                    <a:pt x="322" y="442"/>
                  </a:lnTo>
                  <a:lnTo>
                    <a:pt x="324" y="438"/>
                  </a:lnTo>
                  <a:lnTo>
                    <a:pt x="328" y="438"/>
                  </a:lnTo>
                  <a:lnTo>
                    <a:pt x="332" y="436"/>
                  </a:lnTo>
                  <a:lnTo>
                    <a:pt x="346" y="420"/>
                  </a:lnTo>
                  <a:lnTo>
                    <a:pt x="352" y="412"/>
                  </a:lnTo>
                  <a:lnTo>
                    <a:pt x="356" y="404"/>
                  </a:lnTo>
                  <a:lnTo>
                    <a:pt x="350" y="404"/>
                  </a:lnTo>
                  <a:lnTo>
                    <a:pt x="342" y="404"/>
                  </a:lnTo>
                  <a:lnTo>
                    <a:pt x="340" y="410"/>
                  </a:lnTo>
                  <a:lnTo>
                    <a:pt x="338" y="416"/>
                  </a:lnTo>
                  <a:lnTo>
                    <a:pt x="332" y="416"/>
                  </a:lnTo>
                  <a:lnTo>
                    <a:pt x="326" y="418"/>
                  </a:lnTo>
                  <a:lnTo>
                    <a:pt x="318" y="424"/>
                  </a:lnTo>
                  <a:lnTo>
                    <a:pt x="312" y="432"/>
                  </a:lnTo>
                  <a:lnTo>
                    <a:pt x="310" y="438"/>
                  </a:lnTo>
                  <a:lnTo>
                    <a:pt x="304" y="438"/>
                  </a:lnTo>
                  <a:lnTo>
                    <a:pt x="304" y="436"/>
                  </a:lnTo>
                  <a:lnTo>
                    <a:pt x="304" y="434"/>
                  </a:lnTo>
                  <a:lnTo>
                    <a:pt x="304" y="426"/>
                  </a:lnTo>
                  <a:lnTo>
                    <a:pt x="306" y="418"/>
                  </a:lnTo>
                  <a:lnTo>
                    <a:pt x="304" y="410"/>
                  </a:lnTo>
                  <a:lnTo>
                    <a:pt x="304" y="406"/>
                  </a:lnTo>
                  <a:lnTo>
                    <a:pt x="302" y="400"/>
                  </a:lnTo>
                  <a:lnTo>
                    <a:pt x="300" y="392"/>
                  </a:lnTo>
                  <a:lnTo>
                    <a:pt x="286" y="388"/>
                  </a:lnTo>
                  <a:lnTo>
                    <a:pt x="276" y="384"/>
                  </a:lnTo>
                  <a:lnTo>
                    <a:pt x="270" y="382"/>
                  </a:lnTo>
                  <a:lnTo>
                    <a:pt x="268" y="380"/>
                  </a:lnTo>
                  <a:lnTo>
                    <a:pt x="264" y="378"/>
                  </a:lnTo>
                  <a:lnTo>
                    <a:pt x="232" y="378"/>
                  </a:lnTo>
                  <a:lnTo>
                    <a:pt x="208" y="392"/>
                  </a:lnTo>
                  <a:lnTo>
                    <a:pt x="176" y="392"/>
                  </a:lnTo>
                  <a:lnTo>
                    <a:pt x="164" y="398"/>
                  </a:lnTo>
                  <a:lnTo>
                    <a:pt x="150" y="406"/>
                  </a:lnTo>
                  <a:lnTo>
                    <a:pt x="134" y="416"/>
                  </a:lnTo>
                  <a:lnTo>
                    <a:pt x="122" y="420"/>
                  </a:lnTo>
                  <a:lnTo>
                    <a:pt x="108" y="422"/>
                  </a:lnTo>
                  <a:lnTo>
                    <a:pt x="92" y="422"/>
                  </a:lnTo>
                  <a:lnTo>
                    <a:pt x="84" y="424"/>
                  </a:lnTo>
                  <a:lnTo>
                    <a:pt x="74" y="426"/>
                  </a:lnTo>
                  <a:lnTo>
                    <a:pt x="58" y="432"/>
                  </a:lnTo>
                  <a:lnTo>
                    <a:pt x="42" y="438"/>
                  </a:lnTo>
                  <a:lnTo>
                    <a:pt x="32" y="440"/>
                  </a:lnTo>
                  <a:lnTo>
                    <a:pt x="24" y="440"/>
                  </a:lnTo>
                  <a:lnTo>
                    <a:pt x="18" y="440"/>
                  </a:lnTo>
                  <a:lnTo>
                    <a:pt x="14" y="436"/>
                  </a:lnTo>
                  <a:lnTo>
                    <a:pt x="6" y="430"/>
                  </a:lnTo>
                  <a:lnTo>
                    <a:pt x="4" y="428"/>
                  </a:lnTo>
                  <a:lnTo>
                    <a:pt x="2" y="428"/>
                  </a:lnTo>
                  <a:lnTo>
                    <a:pt x="0" y="426"/>
                  </a:lnTo>
                  <a:lnTo>
                    <a:pt x="0" y="422"/>
                  </a:lnTo>
                  <a:lnTo>
                    <a:pt x="0" y="420"/>
                  </a:lnTo>
                  <a:lnTo>
                    <a:pt x="2" y="416"/>
                  </a:lnTo>
                  <a:lnTo>
                    <a:pt x="4" y="414"/>
                  </a:lnTo>
                  <a:lnTo>
                    <a:pt x="10" y="412"/>
                  </a:lnTo>
                  <a:lnTo>
                    <a:pt x="16" y="408"/>
                  </a:lnTo>
                  <a:lnTo>
                    <a:pt x="24" y="394"/>
                  </a:lnTo>
                  <a:lnTo>
                    <a:pt x="30" y="380"/>
                  </a:lnTo>
                  <a:lnTo>
                    <a:pt x="28" y="376"/>
                  </a:lnTo>
                  <a:lnTo>
                    <a:pt x="26" y="372"/>
                  </a:lnTo>
                  <a:lnTo>
                    <a:pt x="26" y="362"/>
                  </a:lnTo>
                  <a:lnTo>
                    <a:pt x="26" y="328"/>
                  </a:lnTo>
                  <a:lnTo>
                    <a:pt x="26" y="316"/>
                  </a:lnTo>
                  <a:lnTo>
                    <a:pt x="26" y="304"/>
                  </a:lnTo>
                  <a:lnTo>
                    <a:pt x="24" y="296"/>
                  </a:lnTo>
                  <a:lnTo>
                    <a:pt x="20" y="288"/>
                  </a:lnTo>
                  <a:lnTo>
                    <a:pt x="16" y="280"/>
                  </a:lnTo>
                  <a:lnTo>
                    <a:pt x="16" y="276"/>
                  </a:lnTo>
                  <a:lnTo>
                    <a:pt x="20" y="280"/>
                  </a:lnTo>
                  <a:lnTo>
                    <a:pt x="20" y="284"/>
                  </a:lnTo>
                  <a:lnTo>
                    <a:pt x="26" y="284"/>
                  </a:lnTo>
                  <a:lnTo>
                    <a:pt x="24" y="278"/>
                  </a:lnTo>
                  <a:lnTo>
                    <a:pt x="24" y="272"/>
                  </a:lnTo>
                  <a:lnTo>
                    <a:pt x="28" y="276"/>
                  </a:lnTo>
                  <a:lnTo>
                    <a:pt x="28" y="280"/>
                  </a:lnTo>
                  <a:lnTo>
                    <a:pt x="30" y="278"/>
                  </a:lnTo>
                  <a:lnTo>
                    <a:pt x="30" y="276"/>
                  </a:lnTo>
                  <a:lnTo>
                    <a:pt x="32" y="272"/>
                  </a:lnTo>
                  <a:lnTo>
                    <a:pt x="28" y="256"/>
                  </a:lnTo>
                  <a:lnTo>
                    <a:pt x="36" y="236"/>
                  </a:lnTo>
                  <a:lnTo>
                    <a:pt x="38" y="226"/>
                  </a:lnTo>
                  <a:lnTo>
                    <a:pt x="40" y="214"/>
                  </a:lnTo>
                  <a:lnTo>
                    <a:pt x="40" y="208"/>
                  </a:lnTo>
                  <a:lnTo>
                    <a:pt x="44" y="202"/>
                  </a:lnTo>
                  <a:lnTo>
                    <a:pt x="46" y="206"/>
                  </a:lnTo>
                  <a:lnTo>
                    <a:pt x="48" y="208"/>
                  </a:lnTo>
                  <a:lnTo>
                    <a:pt x="48" y="210"/>
                  </a:lnTo>
                  <a:lnTo>
                    <a:pt x="52" y="208"/>
                  </a:lnTo>
                  <a:lnTo>
                    <a:pt x="54" y="206"/>
                  </a:lnTo>
                  <a:lnTo>
                    <a:pt x="56" y="202"/>
                  </a:lnTo>
                  <a:lnTo>
                    <a:pt x="58" y="198"/>
                  </a:lnTo>
                  <a:lnTo>
                    <a:pt x="62" y="196"/>
                  </a:lnTo>
                  <a:lnTo>
                    <a:pt x="70" y="194"/>
                  </a:lnTo>
                  <a:lnTo>
                    <a:pt x="76" y="190"/>
                  </a:lnTo>
                  <a:lnTo>
                    <a:pt x="78" y="188"/>
                  </a:lnTo>
                  <a:lnTo>
                    <a:pt x="82" y="186"/>
                  </a:lnTo>
                  <a:lnTo>
                    <a:pt x="86" y="182"/>
                  </a:lnTo>
                  <a:lnTo>
                    <a:pt x="94" y="178"/>
                  </a:lnTo>
                  <a:lnTo>
                    <a:pt x="102" y="176"/>
                  </a:lnTo>
                  <a:lnTo>
                    <a:pt x="110" y="174"/>
                  </a:lnTo>
                  <a:lnTo>
                    <a:pt x="118" y="172"/>
                  </a:lnTo>
                  <a:lnTo>
                    <a:pt x="128" y="168"/>
                  </a:lnTo>
                  <a:lnTo>
                    <a:pt x="138" y="166"/>
                  </a:lnTo>
                  <a:lnTo>
                    <a:pt x="146" y="166"/>
                  </a:lnTo>
                  <a:lnTo>
                    <a:pt x="156" y="164"/>
                  </a:lnTo>
                  <a:lnTo>
                    <a:pt x="162" y="162"/>
                  </a:lnTo>
                  <a:lnTo>
                    <a:pt x="168" y="152"/>
                  </a:lnTo>
                  <a:lnTo>
                    <a:pt x="180" y="13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85" name="Freeform 272"/>
            <p:cNvSpPr>
              <a:spLocks/>
            </p:cNvSpPr>
            <p:nvPr/>
          </p:nvSpPr>
          <p:spPr bwMode="auto">
            <a:xfrm>
              <a:off x="7515983" y="4807908"/>
              <a:ext cx="94555" cy="58407"/>
            </a:xfrm>
            <a:custGeom>
              <a:avLst/>
              <a:gdLst>
                <a:gd name="T0" fmla="*/ 2147483647 w 64"/>
                <a:gd name="T1" fmla="*/ 0 h 38"/>
                <a:gd name="T2" fmla="*/ 2147483647 w 64"/>
                <a:gd name="T3" fmla="*/ 2147483647 h 38"/>
                <a:gd name="T4" fmla="*/ 2147483647 w 64"/>
                <a:gd name="T5" fmla="*/ 2147483647 h 38"/>
                <a:gd name="T6" fmla="*/ 2147483647 w 64"/>
                <a:gd name="T7" fmla="*/ 2147483647 h 38"/>
                <a:gd name="T8" fmla="*/ 2147483647 w 64"/>
                <a:gd name="T9" fmla="*/ 2147483647 h 38"/>
                <a:gd name="T10" fmla="*/ 2147483647 w 64"/>
                <a:gd name="T11" fmla="*/ 2147483647 h 38"/>
                <a:gd name="T12" fmla="*/ 2147483647 w 64"/>
                <a:gd name="T13" fmla="*/ 2147483647 h 38"/>
                <a:gd name="T14" fmla="*/ 2147483647 w 64"/>
                <a:gd name="T15" fmla="*/ 2147483647 h 38"/>
                <a:gd name="T16" fmla="*/ 2147483647 w 64"/>
                <a:gd name="T17" fmla="*/ 2147483647 h 38"/>
                <a:gd name="T18" fmla="*/ 0 w 64"/>
                <a:gd name="T19" fmla="*/ 2147483647 h 38"/>
                <a:gd name="T20" fmla="*/ 0 w 64"/>
                <a:gd name="T21" fmla="*/ 2147483647 h 38"/>
                <a:gd name="T22" fmla="*/ 0 w 64"/>
                <a:gd name="T23" fmla="*/ 2147483647 h 38"/>
                <a:gd name="T24" fmla="*/ 2147483647 w 64"/>
                <a:gd name="T25" fmla="*/ 2147483647 h 38"/>
                <a:gd name="T26" fmla="*/ 2147483647 w 64"/>
                <a:gd name="T27" fmla="*/ 2147483647 h 38"/>
                <a:gd name="T28" fmla="*/ 2147483647 w 64"/>
                <a:gd name="T29" fmla="*/ 2147483647 h 38"/>
                <a:gd name="T30" fmla="*/ 2147483647 w 64"/>
                <a:gd name="T31" fmla="*/ 2147483647 h 38"/>
                <a:gd name="T32" fmla="*/ 2147483647 w 64"/>
                <a:gd name="T33" fmla="*/ 2147483647 h 38"/>
                <a:gd name="T34" fmla="*/ 2147483647 w 64"/>
                <a:gd name="T35" fmla="*/ 2147483647 h 38"/>
                <a:gd name="T36" fmla="*/ 2147483647 w 64"/>
                <a:gd name="T37" fmla="*/ 2147483647 h 38"/>
                <a:gd name="T38" fmla="*/ 2147483647 w 64"/>
                <a:gd name="T39" fmla="*/ 2147483647 h 38"/>
                <a:gd name="T40" fmla="*/ 2147483647 w 64"/>
                <a:gd name="T41" fmla="*/ 0 h 38"/>
                <a:gd name="T42" fmla="*/ 2147483647 w 64"/>
                <a:gd name="T43" fmla="*/ 0 h 38"/>
                <a:gd name="T44" fmla="*/ 2147483647 w 64"/>
                <a:gd name="T45" fmla="*/ 2147483647 h 38"/>
                <a:gd name="T46" fmla="*/ 2147483647 w 64"/>
                <a:gd name="T47" fmla="*/ 0 h 3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4"/>
                <a:gd name="T73" fmla="*/ 0 h 38"/>
                <a:gd name="T74" fmla="*/ 64 w 64"/>
                <a:gd name="T75" fmla="*/ 38 h 3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4" h="38">
                  <a:moveTo>
                    <a:pt x="64" y="0"/>
                  </a:moveTo>
                  <a:lnTo>
                    <a:pt x="52" y="10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20"/>
                  </a:lnTo>
                  <a:lnTo>
                    <a:pt x="22" y="28"/>
                  </a:lnTo>
                  <a:lnTo>
                    <a:pt x="14" y="36"/>
                  </a:lnTo>
                  <a:lnTo>
                    <a:pt x="8" y="38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0" y="30"/>
                  </a:lnTo>
                  <a:lnTo>
                    <a:pt x="2" y="26"/>
                  </a:lnTo>
                  <a:lnTo>
                    <a:pt x="10" y="20"/>
                  </a:lnTo>
                  <a:lnTo>
                    <a:pt x="26" y="14"/>
                  </a:lnTo>
                  <a:lnTo>
                    <a:pt x="28" y="12"/>
                  </a:lnTo>
                  <a:lnTo>
                    <a:pt x="30" y="8"/>
                  </a:lnTo>
                  <a:lnTo>
                    <a:pt x="32" y="6"/>
                  </a:lnTo>
                  <a:lnTo>
                    <a:pt x="36" y="4"/>
                  </a:lnTo>
                  <a:lnTo>
                    <a:pt x="46" y="2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4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86" name="Freeform 273"/>
            <p:cNvSpPr>
              <a:spLocks/>
            </p:cNvSpPr>
            <p:nvPr/>
          </p:nvSpPr>
          <p:spPr bwMode="auto">
            <a:xfrm>
              <a:off x="7437572" y="4799943"/>
              <a:ext cx="72646" cy="15929"/>
            </a:xfrm>
            <a:custGeom>
              <a:avLst/>
              <a:gdLst>
                <a:gd name="T0" fmla="*/ 2147483647 w 50"/>
                <a:gd name="T1" fmla="*/ 2147483647 h 10"/>
                <a:gd name="T2" fmla="*/ 2147483647 w 50"/>
                <a:gd name="T3" fmla="*/ 2147483647 h 10"/>
                <a:gd name="T4" fmla="*/ 2147483647 w 50"/>
                <a:gd name="T5" fmla="*/ 2147483647 h 10"/>
                <a:gd name="T6" fmla="*/ 2147483647 w 50"/>
                <a:gd name="T7" fmla="*/ 2147483647 h 10"/>
                <a:gd name="T8" fmla="*/ 2147483647 w 50"/>
                <a:gd name="T9" fmla="*/ 2147483647 h 10"/>
                <a:gd name="T10" fmla="*/ 2147483647 w 50"/>
                <a:gd name="T11" fmla="*/ 2147483647 h 10"/>
                <a:gd name="T12" fmla="*/ 2147483647 w 50"/>
                <a:gd name="T13" fmla="*/ 2147483647 h 10"/>
                <a:gd name="T14" fmla="*/ 0 w 50"/>
                <a:gd name="T15" fmla="*/ 2147483647 h 10"/>
                <a:gd name="T16" fmla="*/ 2147483647 w 50"/>
                <a:gd name="T17" fmla="*/ 2147483647 h 10"/>
                <a:gd name="T18" fmla="*/ 2147483647 w 50"/>
                <a:gd name="T19" fmla="*/ 0 h 10"/>
                <a:gd name="T20" fmla="*/ 2147483647 w 50"/>
                <a:gd name="T21" fmla="*/ 2147483647 h 10"/>
                <a:gd name="T22" fmla="*/ 2147483647 w 50"/>
                <a:gd name="T23" fmla="*/ 2147483647 h 10"/>
                <a:gd name="T24" fmla="*/ 2147483647 w 50"/>
                <a:gd name="T25" fmla="*/ 2147483647 h 10"/>
                <a:gd name="T26" fmla="*/ 2147483647 w 50"/>
                <a:gd name="T27" fmla="*/ 2147483647 h 10"/>
                <a:gd name="T28" fmla="*/ 2147483647 w 50"/>
                <a:gd name="T29" fmla="*/ 2147483647 h 10"/>
                <a:gd name="T30" fmla="*/ 2147483647 w 50"/>
                <a:gd name="T31" fmla="*/ 2147483647 h 10"/>
                <a:gd name="T32" fmla="*/ 2147483647 w 50"/>
                <a:gd name="T33" fmla="*/ 2147483647 h 10"/>
                <a:gd name="T34" fmla="*/ 2147483647 w 50"/>
                <a:gd name="T35" fmla="*/ 2147483647 h 10"/>
                <a:gd name="T36" fmla="*/ 2147483647 w 50"/>
                <a:gd name="T37" fmla="*/ 2147483647 h 10"/>
                <a:gd name="T38" fmla="*/ 2147483647 w 50"/>
                <a:gd name="T39" fmla="*/ 2147483647 h 1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0"/>
                <a:gd name="T61" fmla="*/ 0 h 10"/>
                <a:gd name="T62" fmla="*/ 50 w 50"/>
                <a:gd name="T63" fmla="*/ 10 h 1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0" h="10">
                  <a:moveTo>
                    <a:pt x="40" y="8"/>
                  </a:moveTo>
                  <a:lnTo>
                    <a:pt x="34" y="10"/>
                  </a:lnTo>
                  <a:lnTo>
                    <a:pt x="28" y="10"/>
                  </a:lnTo>
                  <a:lnTo>
                    <a:pt x="22" y="8"/>
                  </a:lnTo>
                  <a:lnTo>
                    <a:pt x="10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24" y="4"/>
                  </a:lnTo>
                  <a:lnTo>
                    <a:pt x="28" y="6"/>
                  </a:lnTo>
                  <a:lnTo>
                    <a:pt x="34" y="8"/>
                  </a:lnTo>
                  <a:lnTo>
                    <a:pt x="42" y="6"/>
                  </a:lnTo>
                  <a:lnTo>
                    <a:pt x="50" y="4"/>
                  </a:lnTo>
                  <a:lnTo>
                    <a:pt x="46" y="8"/>
                  </a:lnTo>
                  <a:lnTo>
                    <a:pt x="44" y="10"/>
                  </a:lnTo>
                  <a:lnTo>
                    <a:pt x="38" y="10"/>
                  </a:lnTo>
                  <a:lnTo>
                    <a:pt x="40" y="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87" name="Freeform 274"/>
            <p:cNvSpPr>
              <a:spLocks/>
            </p:cNvSpPr>
            <p:nvPr/>
          </p:nvSpPr>
          <p:spPr bwMode="auto">
            <a:xfrm>
              <a:off x="7105476" y="4737554"/>
              <a:ext cx="235234" cy="78319"/>
            </a:xfrm>
            <a:custGeom>
              <a:avLst/>
              <a:gdLst>
                <a:gd name="T0" fmla="*/ 2147483647 w 162"/>
                <a:gd name="T1" fmla="*/ 2147483647 h 50"/>
                <a:gd name="T2" fmla="*/ 0 w 162"/>
                <a:gd name="T3" fmla="*/ 2147483647 h 50"/>
                <a:gd name="T4" fmla="*/ 2147483647 w 162"/>
                <a:gd name="T5" fmla="*/ 2147483647 h 50"/>
                <a:gd name="T6" fmla="*/ 2147483647 w 162"/>
                <a:gd name="T7" fmla="*/ 2147483647 h 50"/>
                <a:gd name="T8" fmla="*/ 2147483647 w 162"/>
                <a:gd name="T9" fmla="*/ 2147483647 h 50"/>
                <a:gd name="T10" fmla="*/ 2147483647 w 162"/>
                <a:gd name="T11" fmla="*/ 0 h 50"/>
                <a:gd name="T12" fmla="*/ 2147483647 w 162"/>
                <a:gd name="T13" fmla="*/ 2147483647 h 50"/>
                <a:gd name="T14" fmla="*/ 2147483647 w 162"/>
                <a:gd name="T15" fmla="*/ 2147483647 h 50"/>
                <a:gd name="T16" fmla="*/ 2147483647 w 162"/>
                <a:gd name="T17" fmla="*/ 2147483647 h 50"/>
                <a:gd name="T18" fmla="*/ 2147483647 w 162"/>
                <a:gd name="T19" fmla="*/ 2147483647 h 50"/>
                <a:gd name="T20" fmla="*/ 2147483647 w 162"/>
                <a:gd name="T21" fmla="*/ 2147483647 h 50"/>
                <a:gd name="T22" fmla="*/ 2147483647 w 162"/>
                <a:gd name="T23" fmla="*/ 2147483647 h 50"/>
                <a:gd name="T24" fmla="*/ 2147483647 w 162"/>
                <a:gd name="T25" fmla="*/ 2147483647 h 50"/>
                <a:gd name="T26" fmla="*/ 2147483647 w 162"/>
                <a:gd name="T27" fmla="*/ 2147483647 h 50"/>
                <a:gd name="T28" fmla="*/ 2147483647 w 162"/>
                <a:gd name="T29" fmla="*/ 2147483647 h 50"/>
                <a:gd name="T30" fmla="*/ 2147483647 w 162"/>
                <a:gd name="T31" fmla="*/ 2147483647 h 50"/>
                <a:gd name="T32" fmla="*/ 2147483647 w 162"/>
                <a:gd name="T33" fmla="*/ 2147483647 h 50"/>
                <a:gd name="T34" fmla="*/ 2147483647 w 162"/>
                <a:gd name="T35" fmla="*/ 2147483647 h 50"/>
                <a:gd name="T36" fmla="*/ 2147483647 w 162"/>
                <a:gd name="T37" fmla="*/ 2147483647 h 50"/>
                <a:gd name="T38" fmla="*/ 2147483647 w 162"/>
                <a:gd name="T39" fmla="*/ 2147483647 h 50"/>
                <a:gd name="T40" fmla="*/ 2147483647 w 162"/>
                <a:gd name="T41" fmla="*/ 2147483647 h 50"/>
                <a:gd name="T42" fmla="*/ 2147483647 w 162"/>
                <a:gd name="T43" fmla="*/ 2147483647 h 50"/>
                <a:gd name="T44" fmla="*/ 2147483647 w 162"/>
                <a:gd name="T45" fmla="*/ 2147483647 h 50"/>
                <a:gd name="T46" fmla="*/ 2147483647 w 162"/>
                <a:gd name="T47" fmla="*/ 2147483647 h 50"/>
                <a:gd name="T48" fmla="*/ 2147483647 w 162"/>
                <a:gd name="T49" fmla="*/ 2147483647 h 50"/>
                <a:gd name="T50" fmla="*/ 2147483647 w 162"/>
                <a:gd name="T51" fmla="*/ 2147483647 h 50"/>
                <a:gd name="T52" fmla="*/ 2147483647 w 162"/>
                <a:gd name="T53" fmla="*/ 2147483647 h 50"/>
                <a:gd name="T54" fmla="*/ 2147483647 w 162"/>
                <a:gd name="T55" fmla="*/ 2147483647 h 50"/>
                <a:gd name="T56" fmla="*/ 2147483647 w 162"/>
                <a:gd name="T57" fmla="*/ 2147483647 h 50"/>
                <a:gd name="T58" fmla="*/ 2147483647 w 162"/>
                <a:gd name="T59" fmla="*/ 2147483647 h 50"/>
                <a:gd name="T60" fmla="*/ 2147483647 w 162"/>
                <a:gd name="T61" fmla="*/ 2147483647 h 50"/>
                <a:gd name="T62" fmla="*/ 2147483647 w 162"/>
                <a:gd name="T63" fmla="*/ 2147483647 h 50"/>
                <a:gd name="T64" fmla="*/ 2147483647 w 162"/>
                <a:gd name="T65" fmla="*/ 2147483647 h 50"/>
                <a:gd name="T66" fmla="*/ 2147483647 w 162"/>
                <a:gd name="T67" fmla="*/ 2147483647 h 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62"/>
                <a:gd name="T103" fmla="*/ 0 h 50"/>
                <a:gd name="T104" fmla="*/ 162 w 162"/>
                <a:gd name="T105" fmla="*/ 50 h 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62" h="50">
                  <a:moveTo>
                    <a:pt x="16" y="16"/>
                  </a:moveTo>
                  <a:lnTo>
                    <a:pt x="8" y="16"/>
                  </a:lnTo>
                  <a:lnTo>
                    <a:pt x="4" y="14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36" y="2"/>
                  </a:lnTo>
                  <a:lnTo>
                    <a:pt x="48" y="4"/>
                  </a:lnTo>
                  <a:lnTo>
                    <a:pt x="50" y="6"/>
                  </a:lnTo>
                  <a:lnTo>
                    <a:pt x="52" y="8"/>
                  </a:lnTo>
                  <a:lnTo>
                    <a:pt x="54" y="12"/>
                  </a:lnTo>
                  <a:lnTo>
                    <a:pt x="56" y="14"/>
                  </a:lnTo>
                  <a:lnTo>
                    <a:pt x="62" y="16"/>
                  </a:lnTo>
                  <a:lnTo>
                    <a:pt x="70" y="16"/>
                  </a:lnTo>
                  <a:lnTo>
                    <a:pt x="78" y="14"/>
                  </a:lnTo>
                  <a:lnTo>
                    <a:pt x="84" y="12"/>
                  </a:lnTo>
                  <a:lnTo>
                    <a:pt x="88" y="10"/>
                  </a:lnTo>
                  <a:lnTo>
                    <a:pt x="90" y="8"/>
                  </a:lnTo>
                  <a:lnTo>
                    <a:pt x="92" y="10"/>
                  </a:lnTo>
                  <a:lnTo>
                    <a:pt x="94" y="10"/>
                  </a:lnTo>
                  <a:lnTo>
                    <a:pt x="100" y="12"/>
                  </a:lnTo>
                  <a:lnTo>
                    <a:pt x="102" y="16"/>
                  </a:lnTo>
                  <a:lnTo>
                    <a:pt x="106" y="16"/>
                  </a:lnTo>
                  <a:lnTo>
                    <a:pt x="114" y="18"/>
                  </a:lnTo>
                  <a:lnTo>
                    <a:pt x="118" y="20"/>
                  </a:lnTo>
                  <a:lnTo>
                    <a:pt x="118" y="22"/>
                  </a:lnTo>
                  <a:lnTo>
                    <a:pt x="118" y="30"/>
                  </a:lnTo>
                  <a:lnTo>
                    <a:pt x="124" y="32"/>
                  </a:lnTo>
                  <a:lnTo>
                    <a:pt x="132" y="32"/>
                  </a:lnTo>
                  <a:lnTo>
                    <a:pt x="146" y="34"/>
                  </a:lnTo>
                  <a:lnTo>
                    <a:pt x="150" y="36"/>
                  </a:lnTo>
                  <a:lnTo>
                    <a:pt x="162" y="40"/>
                  </a:lnTo>
                  <a:lnTo>
                    <a:pt x="162" y="42"/>
                  </a:lnTo>
                  <a:lnTo>
                    <a:pt x="160" y="46"/>
                  </a:lnTo>
                  <a:lnTo>
                    <a:pt x="156" y="48"/>
                  </a:lnTo>
                  <a:lnTo>
                    <a:pt x="152" y="48"/>
                  </a:lnTo>
                  <a:lnTo>
                    <a:pt x="150" y="46"/>
                  </a:lnTo>
                  <a:lnTo>
                    <a:pt x="146" y="40"/>
                  </a:lnTo>
                  <a:lnTo>
                    <a:pt x="144" y="46"/>
                  </a:lnTo>
                  <a:lnTo>
                    <a:pt x="144" y="48"/>
                  </a:lnTo>
                  <a:lnTo>
                    <a:pt x="142" y="50"/>
                  </a:lnTo>
                  <a:lnTo>
                    <a:pt x="136" y="48"/>
                  </a:lnTo>
                  <a:lnTo>
                    <a:pt x="130" y="46"/>
                  </a:lnTo>
                  <a:lnTo>
                    <a:pt x="126" y="44"/>
                  </a:lnTo>
                  <a:lnTo>
                    <a:pt x="118" y="42"/>
                  </a:lnTo>
                  <a:lnTo>
                    <a:pt x="92" y="42"/>
                  </a:lnTo>
                  <a:lnTo>
                    <a:pt x="90" y="40"/>
                  </a:lnTo>
                  <a:lnTo>
                    <a:pt x="84" y="40"/>
                  </a:lnTo>
                  <a:lnTo>
                    <a:pt x="82" y="38"/>
                  </a:lnTo>
                  <a:lnTo>
                    <a:pt x="80" y="36"/>
                  </a:lnTo>
                  <a:lnTo>
                    <a:pt x="74" y="34"/>
                  </a:lnTo>
                  <a:lnTo>
                    <a:pt x="64" y="32"/>
                  </a:lnTo>
                  <a:lnTo>
                    <a:pt x="56" y="32"/>
                  </a:lnTo>
                  <a:lnTo>
                    <a:pt x="48" y="32"/>
                  </a:lnTo>
                  <a:lnTo>
                    <a:pt x="40" y="32"/>
                  </a:lnTo>
                  <a:lnTo>
                    <a:pt x="36" y="32"/>
                  </a:lnTo>
                  <a:lnTo>
                    <a:pt x="36" y="30"/>
                  </a:lnTo>
                  <a:lnTo>
                    <a:pt x="32" y="26"/>
                  </a:lnTo>
                  <a:lnTo>
                    <a:pt x="24" y="26"/>
                  </a:lnTo>
                  <a:lnTo>
                    <a:pt x="20" y="26"/>
                  </a:lnTo>
                  <a:lnTo>
                    <a:pt x="18" y="22"/>
                  </a:lnTo>
                  <a:lnTo>
                    <a:pt x="16" y="1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88" name="Freeform 275"/>
            <p:cNvSpPr>
              <a:spLocks/>
            </p:cNvSpPr>
            <p:nvPr/>
          </p:nvSpPr>
          <p:spPr bwMode="auto">
            <a:xfrm>
              <a:off x="7105476" y="4610119"/>
              <a:ext cx="33440" cy="41151"/>
            </a:xfrm>
            <a:custGeom>
              <a:avLst/>
              <a:gdLst>
                <a:gd name="T0" fmla="*/ 0 w 24"/>
                <a:gd name="T1" fmla="*/ 2147483647 h 26"/>
                <a:gd name="T2" fmla="*/ 2147483647 w 24"/>
                <a:gd name="T3" fmla="*/ 2147483647 h 26"/>
                <a:gd name="T4" fmla="*/ 2147483647 w 24"/>
                <a:gd name="T5" fmla="*/ 2147483647 h 26"/>
                <a:gd name="T6" fmla="*/ 2147483647 w 24"/>
                <a:gd name="T7" fmla="*/ 0 h 26"/>
                <a:gd name="T8" fmla="*/ 2147483647 w 24"/>
                <a:gd name="T9" fmla="*/ 0 h 26"/>
                <a:gd name="T10" fmla="*/ 2147483647 w 24"/>
                <a:gd name="T11" fmla="*/ 2147483647 h 26"/>
                <a:gd name="T12" fmla="*/ 2147483647 w 24"/>
                <a:gd name="T13" fmla="*/ 2147483647 h 26"/>
                <a:gd name="T14" fmla="*/ 2147483647 w 24"/>
                <a:gd name="T15" fmla="*/ 2147483647 h 26"/>
                <a:gd name="T16" fmla="*/ 2147483647 w 24"/>
                <a:gd name="T17" fmla="*/ 2147483647 h 26"/>
                <a:gd name="T18" fmla="*/ 2147483647 w 24"/>
                <a:gd name="T19" fmla="*/ 2147483647 h 26"/>
                <a:gd name="T20" fmla="*/ 2147483647 w 24"/>
                <a:gd name="T21" fmla="*/ 2147483647 h 26"/>
                <a:gd name="T22" fmla="*/ 2147483647 w 24"/>
                <a:gd name="T23" fmla="*/ 2147483647 h 26"/>
                <a:gd name="T24" fmla="*/ 2147483647 w 24"/>
                <a:gd name="T25" fmla="*/ 2147483647 h 26"/>
                <a:gd name="T26" fmla="*/ 2147483647 w 24"/>
                <a:gd name="T27" fmla="*/ 2147483647 h 26"/>
                <a:gd name="T28" fmla="*/ 2147483647 w 24"/>
                <a:gd name="T29" fmla="*/ 2147483647 h 26"/>
                <a:gd name="T30" fmla="*/ 2147483647 w 24"/>
                <a:gd name="T31" fmla="*/ 2147483647 h 26"/>
                <a:gd name="T32" fmla="*/ 2147483647 w 24"/>
                <a:gd name="T33" fmla="*/ 2147483647 h 26"/>
                <a:gd name="T34" fmla="*/ 2147483647 w 24"/>
                <a:gd name="T35" fmla="*/ 2147483647 h 26"/>
                <a:gd name="T36" fmla="*/ 0 w 24"/>
                <a:gd name="T37" fmla="*/ 2147483647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"/>
                <a:gd name="T58" fmla="*/ 0 h 26"/>
                <a:gd name="T59" fmla="*/ 24 w 24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" h="26">
                  <a:moveTo>
                    <a:pt x="0" y="6"/>
                  </a:move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18" y="12"/>
                  </a:lnTo>
                  <a:lnTo>
                    <a:pt x="24" y="18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14" y="22"/>
                  </a:lnTo>
                  <a:lnTo>
                    <a:pt x="12" y="18"/>
                  </a:lnTo>
                  <a:lnTo>
                    <a:pt x="10" y="16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6" y="8"/>
                  </a:lnTo>
                  <a:lnTo>
                    <a:pt x="2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89" name="Freeform 276"/>
            <p:cNvSpPr>
              <a:spLocks/>
            </p:cNvSpPr>
            <p:nvPr/>
          </p:nvSpPr>
          <p:spPr bwMode="auto">
            <a:xfrm>
              <a:off x="7159672" y="4639322"/>
              <a:ext cx="17296" cy="15929"/>
            </a:xfrm>
            <a:custGeom>
              <a:avLst/>
              <a:gdLst>
                <a:gd name="T0" fmla="*/ 2147483647 w 12"/>
                <a:gd name="T1" fmla="*/ 2147483647 h 10"/>
                <a:gd name="T2" fmla="*/ 2147483647 w 12"/>
                <a:gd name="T3" fmla="*/ 2147483647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2147483647 w 12"/>
                <a:gd name="T9" fmla="*/ 2147483647 h 10"/>
                <a:gd name="T10" fmla="*/ 0 w 12"/>
                <a:gd name="T11" fmla="*/ 2147483647 h 10"/>
                <a:gd name="T12" fmla="*/ 2147483647 w 12"/>
                <a:gd name="T13" fmla="*/ 2147483647 h 10"/>
                <a:gd name="T14" fmla="*/ 2147483647 w 12"/>
                <a:gd name="T15" fmla="*/ 0 h 10"/>
                <a:gd name="T16" fmla="*/ 2147483647 w 12"/>
                <a:gd name="T17" fmla="*/ 2147483647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0"/>
                <a:gd name="T29" fmla="*/ 12 w 12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0">
                  <a:moveTo>
                    <a:pt x="12" y="2"/>
                  </a:moveTo>
                  <a:lnTo>
                    <a:pt x="10" y="6"/>
                  </a:lnTo>
                  <a:lnTo>
                    <a:pt x="10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90" name="Freeform 277"/>
            <p:cNvSpPr>
              <a:spLocks/>
            </p:cNvSpPr>
            <p:nvPr/>
          </p:nvSpPr>
          <p:spPr bwMode="auto">
            <a:xfrm>
              <a:off x="6948653" y="4592862"/>
              <a:ext cx="13837" cy="17257"/>
            </a:xfrm>
            <a:custGeom>
              <a:avLst/>
              <a:gdLst>
                <a:gd name="T0" fmla="*/ 2147483647 w 10"/>
                <a:gd name="T1" fmla="*/ 0 h 12"/>
                <a:gd name="T2" fmla="*/ 2147483647 w 10"/>
                <a:gd name="T3" fmla="*/ 2147483647 h 12"/>
                <a:gd name="T4" fmla="*/ 2147483647 w 10"/>
                <a:gd name="T5" fmla="*/ 2147483647 h 12"/>
                <a:gd name="T6" fmla="*/ 2147483647 w 10"/>
                <a:gd name="T7" fmla="*/ 2147483647 h 12"/>
                <a:gd name="T8" fmla="*/ 2147483647 w 10"/>
                <a:gd name="T9" fmla="*/ 2147483647 h 12"/>
                <a:gd name="T10" fmla="*/ 2147483647 w 10"/>
                <a:gd name="T11" fmla="*/ 2147483647 h 12"/>
                <a:gd name="T12" fmla="*/ 2147483647 w 10"/>
                <a:gd name="T13" fmla="*/ 2147483647 h 12"/>
                <a:gd name="T14" fmla="*/ 0 w 10"/>
                <a:gd name="T15" fmla="*/ 2147483647 h 12"/>
                <a:gd name="T16" fmla="*/ 2147483647 w 10"/>
                <a:gd name="T17" fmla="*/ 0 h 12"/>
                <a:gd name="T18" fmla="*/ 2147483647 w 10"/>
                <a:gd name="T19" fmla="*/ 0 h 12"/>
                <a:gd name="T20" fmla="*/ 2147483647 w 10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6" y="0"/>
                  </a:moveTo>
                  <a:lnTo>
                    <a:pt x="6" y="6"/>
                  </a:lnTo>
                  <a:lnTo>
                    <a:pt x="10" y="8"/>
                  </a:lnTo>
                  <a:lnTo>
                    <a:pt x="10" y="12"/>
                  </a:lnTo>
                  <a:lnTo>
                    <a:pt x="6" y="12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91" name="Freeform 278"/>
            <p:cNvSpPr>
              <a:spLocks/>
            </p:cNvSpPr>
            <p:nvPr/>
          </p:nvSpPr>
          <p:spPr bwMode="auto">
            <a:xfrm>
              <a:off x="6917519" y="4522508"/>
              <a:ext cx="17296" cy="22567"/>
            </a:xfrm>
            <a:custGeom>
              <a:avLst/>
              <a:gdLst>
                <a:gd name="T0" fmla="*/ 2147483647 w 12"/>
                <a:gd name="T1" fmla="*/ 2147483647 h 14"/>
                <a:gd name="T2" fmla="*/ 2147483647 w 12"/>
                <a:gd name="T3" fmla="*/ 2147483647 h 14"/>
                <a:gd name="T4" fmla="*/ 2147483647 w 12"/>
                <a:gd name="T5" fmla="*/ 2147483647 h 14"/>
                <a:gd name="T6" fmla="*/ 2147483647 w 12"/>
                <a:gd name="T7" fmla="*/ 2147483647 h 14"/>
                <a:gd name="T8" fmla="*/ 0 w 12"/>
                <a:gd name="T9" fmla="*/ 2147483647 h 14"/>
                <a:gd name="T10" fmla="*/ 0 w 12"/>
                <a:gd name="T11" fmla="*/ 2147483647 h 14"/>
                <a:gd name="T12" fmla="*/ 0 w 12"/>
                <a:gd name="T13" fmla="*/ 0 h 14"/>
                <a:gd name="T14" fmla="*/ 2147483647 w 12"/>
                <a:gd name="T15" fmla="*/ 2147483647 h 14"/>
                <a:gd name="T16" fmla="*/ 2147483647 w 12"/>
                <a:gd name="T17" fmla="*/ 2147483647 h 14"/>
                <a:gd name="T18" fmla="*/ 2147483647 w 12"/>
                <a:gd name="T19" fmla="*/ 2147483647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14"/>
                <a:gd name="T32" fmla="*/ 12 w 12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14">
                  <a:moveTo>
                    <a:pt x="12" y="8"/>
                  </a:moveTo>
                  <a:lnTo>
                    <a:pt x="10" y="12"/>
                  </a:lnTo>
                  <a:lnTo>
                    <a:pt x="8" y="14"/>
                  </a:lnTo>
                  <a:lnTo>
                    <a:pt x="4" y="12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0"/>
                  </a:lnTo>
                  <a:lnTo>
                    <a:pt x="6" y="4"/>
                  </a:lnTo>
                  <a:lnTo>
                    <a:pt x="10" y="6"/>
                  </a:lnTo>
                  <a:lnTo>
                    <a:pt x="12" y="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92" name="Freeform 279"/>
            <p:cNvSpPr>
              <a:spLocks/>
            </p:cNvSpPr>
            <p:nvPr/>
          </p:nvSpPr>
          <p:spPr bwMode="auto">
            <a:xfrm>
              <a:off x="7673959" y="4888882"/>
              <a:ext cx="29981" cy="15929"/>
            </a:xfrm>
            <a:custGeom>
              <a:avLst/>
              <a:gdLst>
                <a:gd name="T0" fmla="*/ 0 w 20"/>
                <a:gd name="T1" fmla="*/ 0 h 10"/>
                <a:gd name="T2" fmla="*/ 0 w 20"/>
                <a:gd name="T3" fmla="*/ 2147483647 h 10"/>
                <a:gd name="T4" fmla="*/ 2147483647 w 20"/>
                <a:gd name="T5" fmla="*/ 2147483647 h 10"/>
                <a:gd name="T6" fmla="*/ 2147483647 w 20"/>
                <a:gd name="T7" fmla="*/ 2147483647 h 10"/>
                <a:gd name="T8" fmla="*/ 2147483647 w 20"/>
                <a:gd name="T9" fmla="*/ 2147483647 h 10"/>
                <a:gd name="T10" fmla="*/ 2147483647 w 20"/>
                <a:gd name="T11" fmla="*/ 2147483647 h 10"/>
                <a:gd name="T12" fmla="*/ 2147483647 w 20"/>
                <a:gd name="T13" fmla="*/ 2147483647 h 10"/>
                <a:gd name="T14" fmla="*/ 2147483647 w 20"/>
                <a:gd name="T15" fmla="*/ 0 h 10"/>
                <a:gd name="T16" fmla="*/ 2147483647 w 20"/>
                <a:gd name="T17" fmla="*/ 0 h 10"/>
                <a:gd name="T18" fmla="*/ 0 w 20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0"/>
                <a:gd name="T32" fmla="*/ 20 w 20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0">
                  <a:moveTo>
                    <a:pt x="0" y="0"/>
                  </a:moveTo>
                  <a:lnTo>
                    <a:pt x="0" y="8"/>
                  </a:lnTo>
                  <a:lnTo>
                    <a:pt x="4" y="10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6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93" name="Freeform 280"/>
            <p:cNvSpPr>
              <a:spLocks/>
            </p:cNvSpPr>
            <p:nvPr/>
          </p:nvSpPr>
          <p:spPr bwMode="auto">
            <a:xfrm>
              <a:off x="7730461" y="5734463"/>
              <a:ext cx="95708" cy="92921"/>
            </a:xfrm>
            <a:custGeom>
              <a:avLst/>
              <a:gdLst>
                <a:gd name="T0" fmla="*/ 2147483647 w 66"/>
                <a:gd name="T1" fmla="*/ 2147483647 h 58"/>
                <a:gd name="T2" fmla="*/ 2147483647 w 66"/>
                <a:gd name="T3" fmla="*/ 2147483647 h 58"/>
                <a:gd name="T4" fmla="*/ 2147483647 w 66"/>
                <a:gd name="T5" fmla="*/ 2147483647 h 58"/>
                <a:gd name="T6" fmla="*/ 2147483647 w 66"/>
                <a:gd name="T7" fmla="*/ 2147483647 h 58"/>
                <a:gd name="T8" fmla="*/ 2147483647 w 66"/>
                <a:gd name="T9" fmla="*/ 2147483647 h 58"/>
                <a:gd name="T10" fmla="*/ 2147483647 w 66"/>
                <a:gd name="T11" fmla="*/ 2147483647 h 58"/>
                <a:gd name="T12" fmla="*/ 2147483647 w 66"/>
                <a:gd name="T13" fmla="*/ 2147483647 h 58"/>
                <a:gd name="T14" fmla="*/ 2147483647 w 66"/>
                <a:gd name="T15" fmla="*/ 2147483647 h 58"/>
                <a:gd name="T16" fmla="*/ 2147483647 w 66"/>
                <a:gd name="T17" fmla="*/ 2147483647 h 58"/>
                <a:gd name="T18" fmla="*/ 2147483647 w 66"/>
                <a:gd name="T19" fmla="*/ 2147483647 h 58"/>
                <a:gd name="T20" fmla="*/ 2147483647 w 66"/>
                <a:gd name="T21" fmla="*/ 2147483647 h 58"/>
                <a:gd name="T22" fmla="*/ 2147483647 w 66"/>
                <a:gd name="T23" fmla="*/ 2147483647 h 58"/>
                <a:gd name="T24" fmla="*/ 2147483647 w 66"/>
                <a:gd name="T25" fmla="*/ 2147483647 h 58"/>
                <a:gd name="T26" fmla="*/ 2147483647 w 66"/>
                <a:gd name="T27" fmla="*/ 2147483647 h 58"/>
                <a:gd name="T28" fmla="*/ 2147483647 w 66"/>
                <a:gd name="T29" fmla="*/ 2147483647 h 58"/>
                <a:gd name="T30" fmla="*/ 2147483647 w 66"/>
                <a:gd name="T31" fmla="*/ 2147483647 h 58"/>
                <a:gd name="T32" fmla="*/ 2147483647 w 66"/>
                <a:gd name="T33" fmla="*/ 2147483647 h 58"/>
                <a:gd name="T34" fmla="*/ 2147483647 w 66"/>
                <a:gd name="T35" fmla="*/ 2147483647 h 58"/>
                <a:gd name="T36" fmla="*/ 2147483647 w 66"/>
                <a:gd name="T37" fmla="*/ 2147483647 h 58"/>
                <a:gd name="T38" fmla="*/ 2147483647 w 66"/>
                <a:gd name="T39" fmla="*/ 2147483647 h 58"/>
                <a:gd name="T40" fmla="*/ 2147483647 w 66"/>
                <a:gd name="T41" fmla="*/ 2147483647 h 58"/>
                <a:gd name="T42" fmla="*/ 2147483647 w 66"/>
                <a:gd name="T43" fmla="*/ 2147483647 h 58"/>
                <a:gd name="T44" fmla="*/ 2147483647 w 66"/>
                <a:gd name="T45" fmla="*/ 2147483647 h 58"/>
                <a:gd name="T46" fmla="*/ 2147483647 w 66"/>
                <a:gd name="T47" fmla="*/ 2147483647 h 58"/>
                <a:gd name="T48" fmla="*/ 2147483647 w 66"/>
                <a:gd name="T49" fmla="*/ 2147483647 h 58"/>
                <a:gd name="T50" fmla="*/ 0 w 66"/>
                <a:gd name="T51" fmla="*/ 2147483647 h 58"/>
                <a:gd name="T52" fmla="*/ 0 w 66"/>
                <a:gd name="T53" fmla="*/ 2147483647 h 58"/>
                <a:gd name="T54" fmla="*/ 0 w 66"/>
                <a:gd name="T55" fmla="*/ 2147483647 h 58"/>
                <a:gd name="T56" fmla="*/ 0 w 66"/>
                <a:gd name="T57" fmla="*/ 2147483647 h 58"/>
                <a:gd name="T58" fmla="*/ 2147483647 w 66"/>
                <a:gd name="T59" fmla="*/ 2147483647 h 58"/>
                <a:gd name="T60" fmla="*/ 2147483647 w 66"/>
                <a:gd name="T61" fmla="*/ 2147483647 h 58"/>
                <a:gd name="T62" fmla="*/ 2147483647 w 66"/>
                <a:gd name="T63" fmla="*/ 2147483647 h 58"/>
                <a:gd name="T64" fmla="*/ 2147483647 w 66"/>
                <a:gd name="T65" fmla="*/ 2147483647 h 58"/>
                <a:gd name="T66" fmla="*/ 2147483647 w 66"/>
                <a:gd name="T67" fmla="*/ 2147483647 h 58"/>
                <a:gd name="T68" fmla="*/ 2147483647 w 66"/>
                <a:gd name="T69" fmla="*/ 2147483647 h 58"/>
                <a:gd name="T70" fmla="*/ 2147483647 w 66"/>
                <a:gd name="T71" fmla="*/ 2147483647 h 58"/>
                <a:gd name="T72" fmla="*/ 2147483647 w 66"/>
                <a:gd name="T73" fmla="*/ 0 h 58"/>
                <a:gd name="T74" fmla="*/ 2147483647 w 66"/>
                <a:gd name="T75" fmla="*/ 2147483647 h 58"/>
                <a:gd name="T76" fmla="*/ 2147483647 w 66"/>
                <a:gd name="T77" fmla="*/ 2147483647 h 5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6"/>
                <a:gd name="T118" fmla="*/ 0 h 58"/>
                <a:gd name="T119" fmla="*/ 66 w 66"/>
                <a:gd name="T120" fmla="*/ 58 h 5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6" h="58">
                  <a:moveTo>
                    <a:pt x="18" y="2"/>
                  </a:moveTo>
                  <a:lnTo>
                    <a:pt x="24" y="8"/>
                  </a:lnTo>
                  <a:lnTo>
                    <a:pt x="28" y="10"/>
                  </a:lnTo>
                  <a:lnTo>
                    <a:pt x="32" y="12"/>
                  </a:lnTo>
                  <a:lnTo>
                    <a:pt x="40" y="12"/>
                  </a:lnTo>
                  <a:lnTo>
                    <a:pt x="46" y="10"/>
                  </a:lnTo>
                  <a:lnTo>
                    <a:pt x="58" y="6"/>
                  </a:lnTo>
                  <a:lnTo>
                    <a:pt x="66" y="6"/>
                  </a:lnTo>
                  <a:lnTo>
                    <a:pt x="66" y="8"/>
                  </a:lnTo>
                  <a:lnTo>
                    <a:pt x="64" y="12"/>
                  </a:lnTo>
                  <a:lnTo>
                    <a:pt x="60" y="16"/>
                  </a:lnTo>
                  <a:lnTo>
                    <a:pt x="56" y="24"/>
                  </a:lnTo>
                  <a:lnTo>
                    <a:pt x="54" y="32"/>
                  </a:lnTo>
                  <a:lnTo>
                    <a:pt x="50" y="34"/>
                  </a:lnTo>
                  <a:lnTo>
                    <a:pt x="46" y="36"/>
                  </a:lnTo>
                  <a:lnTo>
                    <a:pt x="42" y="42"/>
                  </a:lnTo>
                  <a:lnTo>
                    <a:pt x="38" y="48"/>
                  </a:lnTo>
                  <a:lnTo>
                    <a:pt x="34" y="50"/>
                  </a:lnTo>
                  <a:lnTo>
                    <a:pt x="32" y="52"/>
                  </a:lnTo>
                  <a:lnTo>
                    <a:pt x="30" y="50"/>
                  </a:lnTo>
                  <a:lnTo>
                    <a:pt x="28" y="46"/>
                  </a:lnTo>
                  <a:lnTo>
                    <a:pt x="18" y="54"/>
                  </a:lnTo>
                  <a:lnTo>
                    <a:pt x="16" y="56"/>
                  </a:lnTo>
                  <a:lnTo>
                    <a:pt x="10" y="58"/>
                  </a:lnTo>
                  <a:lnTo>
                    <a:pt x="4" y="56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2" y="36"/>
                  </a:lnTo>
                  <a:lnTo>
                    <a:pt x="6" y="32"/>
                  </a:lnTo>
                  <a:lnTo>
                    <a:pt x="8" y="32"/>
                  </a:lnTo>
                  <a:lnTo>
                    <a:pt x="8" y="28"/>
                  </a:lnTo>
                  <a:lnTo>
                    <a:pt x="6" y="20"/>
                  </a:lnTo>
                  <a:lnTo>
                    <a:pt x="8" y="16"/>
                  </a:lnTo>
                  <a:lnTo>
                    <a:pt x="12" y="8"/>
                  </a:lnTo>
                  <a:lnTo>
                    <a:pt x="18" y="0"/>
                  </a:lnTo>
                  <a:lnTo>
                    <a:pt x="18" y="4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94" name="Freeform 281"/>
            <p:cNvSpPr>
              <a:spLocks/>
            </p:cNvSpPr>
            <p:nvPr/>
          </p:nvSpPr>
          <p:spPr bwMode="auto">
            <a:xfrm>
              <a:off x="8116753" y="5739773"/>
              <a:ext cx="267521" cy="179205"/>
            </a:xfrm>
            <a:custGeom>
              <a:avLst/>
              <a:gdLst>
                <a:gd name="T0" fmla="*/ 2147483647 w 184"/>
                <a:gd name="T1" fmla="*/ 2147483647 h 114"/>
                <a:gd name="T2" fmla="*/ 2147483647 w 184"/>
                <a:gd name="T3" fmla="*/ 2147483647 h 114"/>
                <a:gd name="T4" fmla="*/ 2147483647 w 184"/>
                <a:gd name="T5" fmla="*/ 2147483647 h 114"/>
                <a:gd name="T6" fmla="*/ 2147483647 w 184"/>
                <a:gd name="T7" fmla="*/ 2147483647 h 114"/>
                <a:gd name="T8" fmla="*/ 2147483647 w 184"/>
                <a:gd name="T9" fmla="*/ 2147483647 h 114"/>
                <a:gd name="T10" fmla="*/ 2147483647 w 184"/>
                <a:gd name="T11" fmla="*/ 2147483647 h 114"/>
                <a:gd name="T12" fmla="*/ 2147483647 w 184"/>
                <a:gd name="T13" fmla="*/ 2147483647 h 114"/>
                <a:gd name="T14" fmla="*/ 2147483647 w 184"/>
                <a:gd name="T15" fmla="*/ 0 h 114"/>
                <a:gd name="T16" fmla="*/ 2147483647 w 184"/>
                <a:gd name="T17" fmla="*/ 2147483647 h 114"/>
                <a:gd name="T18" fmla="*/ 2147483647 w 184"/>
                <a:gd name="T19" fmla="*/ 2147483647 h 114"/>
                <a:gd name="T20" fmla="*/ 2147483647 w 184"/>
                <a:gd name="T21" fmla="*/ 2147483647 h 114"/>
                <a:gd name="T22" fmla="*/ 2147483647 w 184"/>
                <a:gd name="T23" fmla="*/ 2147483647 h 114"/>
                <a:gd name="T24" fmla="*/ 2147483647 w 184"/>
                <a:gd name="T25" fmla="*/ 2147483647 h 114"/>
                <a:gd name="T26" fmla="*/ 2147483647 w 184"/>
                <a:gd name="T27" fmla="*/ 2147483647 h 114"/>
                <a:gd name="T28" fmla="*/ 2147483647 w 184"/>
                <a:gd name="T29" fmla="*/ 2147483647 h 114"/>
                <a:gd name="T30" fmla="*/ 2147483647 w 184"/>
                <a:gd name="T31" fmla="*/ 2147483647 h 114"/>
                <a:gd name="T32" fmla="*/ 2147483647 w 184"/>
                <a:gd name="T33" fmla="*/ 2147483647 h 114"/>
                <a:gd name="T34" fmla="*/ 2147483647 w 184"/>
                <a:gd name="T35" fmla="*/ 2147483647 h 114"/>
                <a:gd name="T36" fmla="*/ 2147483647 w 184"/>
                <a:gd name="T37" fmla="*/ 2147483647 h 114"/>
                <a:gd name="T38" fmla="*/ 2147483647 w 184"/>
                <a:gd name="T39" fmla="*/ 2147483647 h 114"/>
                <a:gd name="T40" fmla="*/ 2147483647 w 184"/>
                <a:gd name="T41" fmla="*/ 2147483647 h 114"/>
                <a:gd name="T42" fmla="*/ 2147483647 w 184"/>
                <a:gd name="T43" fmla="*/ 2147483647 h 114"/>
                <a:gd name="T44" fmla="*/ 2147483647 w 184"/>
                <a:gd name="T45" fmla="*/ 2147483647 h 114"/>
                <a:gd name="T46" fmla="*/ 2147483647 w 184"/>
                <a:gd name="T47" fmla="*/ 2147483647 h 114"/>
                <a:gd name="T48" fmla="*/ 2147483647 w 184"/>
                <a:gd name="T49" fmla="*/ 2147483647 h 114"/>
                <a:gd name="T50" fmla="*/ 2147483647 w 184"/>
                <a:gd name="T51" fmla="*/ 2147483647 h 114"/>
                <a:gd name="T52" fmla="*/ 2147483647 w 184"/>
                <a:gd name="T53" fmla="*/ 2147483647 h 114"/>
                <a:gd name="T54" fmla="*/ 2147483647 w 184"/>
                <a:gd name="T55" fmla="*/ 2147483647 h 114"/>
                <a:gd name="T56" fmla="*/ 2147483647 w 184"/>
                <a:gd name="T57" fmla="*/ 2147483647 h 114"/>
                <a:gd name="T58" fmla="*/ 2147483647 w 184"/>
                <a:gd name="T59" fmla="*/ 2147483647 h 114"/>
                <a:gd name="T60" fmla="*/ 2147483647 w 184"/>
                <a:gd name="T61" fmla="*/ 2147483647 h 114"/>
                <a:gd name="T62" fmla="*/ 2147483647 w 184"/>
                <a:gd name="T63" fmla="*/ 2147483647 h 114"/>
                <a:gd name="T64" fmla="*/ 2147483647 w 184"/>
                <a:gd name="T65" fmla="*/ 2147483647 h 114"/>
                <a:gd name="T66" fmla="*/ 2147483647 w 184"/>
                <a:gd name="T67" fmla="*/ 2147483647 h 114"/>
                <a:gd name="T68" fmla="*/ 2147483647 w 184"/>
                <a:gd name="T69" fmla="*/ 2147483647 h 114"/>
                <a:gd name="T70" fmla="*/ 2147483647 w 184"/>
                <a:gd name="T71" fmla="*/ 2147483647 h 114"/>
                <a:gd name="T72" fmla="*/ 2147483647 w 184"/>
                <a:gd name="T73" fmla="*/ 2147483647 h 114"/>
                <a:gd name="T74" fmla="*/ 2147483647 w 184"/>
                <a:gd name="T75" fmla="*/ 2147483647 h 114"/>
                <a:gd name="T76" fmla="*/ 2147483647 w 184"/>
                <a:gd name="T77" fmla="*/ 2147483647 h 114"/>
                <a:gd name="T78" fmla="*/ 2147483647 w 184"/>
                <a:gd name="T79" fmla="*/ 2147483647 h 114"/>
                <a:gd name="T80" fmla="*/ 2147483647 w 184"/>
                <a:gd name="T81" fmla="*/ 2147483647 h 114"/>
                <a:gd name="T82" fmla="*/ 2147483647 w 184"/>
                <a:gd name="T83" fmla="*/ 2147483647 h 114"/>
                <a:gd name="T84" fmla="*/ 0 w 184"/>
                <a:gd name="T85" fmla="*/ 2147483647 h 114"/>
                <a:gd name="T86" fmla="*/ 0 w 184"/>
                <a:gd name="T87" fmla="*/ 2147483647 h 114"/>
                <a:gd name="T88" fmla="*/ 2147483647 w 184"/>
                <a:gd name="T89" fmla="*/ 2147483647 h 114"/>
                <a:gd name="T90" fmla="*/ 2147483647 w 184"/>
                <a:gd name="T91" fmla="*/ 2147483647 h 114"/>
                <a:gd name="T92" fmla="*/ 2147483647 w 184"/>
                <a:gd name="T93" fmla="*/ 2147483647 h 114"/>
                <a:gd name="T94" fmla="*/ 2147483647 w 184"/>
                <a:gd name="T95" fmla="*/ 2147483647 h 114"/>
                <a:gd name="T96" fmla="*/ 2147483647 w 184"/>
                <a:gd name="T97" fmla="*/ 2147483647 h 114"/>
                <a:gd name="T98" fmla="*/ 2147483647 w 184"/>
                <a:gd name="T99" fmla="*/ 2147483647 h 114"/>
                <a:gd name="T100" fmla="*/ 2147483647 w 184"/>
                <a:gd name="T101" fmla="*/ 2147483647 h 114"/>
                <a:gd name="T102" fmla="*/ 2147483647 w 184"/>
                <a:gd name="T103" fmla="*/ 2147483647 h 114"/>
                <a:gd name="T104" fmla="*/ 2147483647 w 184"/>
                <a:gd name="T105" fmla="*/ 2147483647 h 114"/>
                <a:gd name="T106" fmla="*/ 2147483647 w 184"/>
                <a:gd name="T107" fmla="*/ 2147483647 h 11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84"/>
                <a:gd name="T163" fmla="*/ 0 h 114"/>
                <a:gd name="T164" fmla="*/ 184 w 184"/>
                <a:gd name="T165" fmla="*/ 114 h 11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84" h="114">
                  <a:moveTo>
                    <a:pt x="110" y="42"/>
                  </a:moveTo>
                  <a:lnTo>
                    <a:pt x="120" y="32"/>
                  </a:lnTo>
                  <a:lnTo>
                    <a:pt x="132" y="24"/>
                  </a:lnTo>
                  <a:lnTo>
                    <a:pt x="138" y="22"/>
                  </a:lnTo>
                  <a:lnTo>
                    <a:pt x="144" y="18"/>
                  </a:lnTo>
                  <a:lnTo>
                    <a:pt x="154" y="6"/>
                  </a:lnTo>
                  <a:lnTo>
                    <a:pt x="162" y="2"/>
                  </a:lnTo>
                  <a:lnTo>
                    <a:pt x="166" y="0"/>
                  </a:lnTo>
                  <a:lnTo>
                    <a:pt x="172" y="2"/>
                  </a:lnTo>
                  <a:lnTo>
                    <a:pt x="168" y="6"/>
                  </a:lnTo>
                  <a:lnTo>
                    <a:pt x="166" y="14"/>
                  </a:lnTo>
                  <a:lnTo>
                    <a:pt x="172" y="12"/>
                  </a:lnTo>
                  <a:lnTo>
                    <a:pt x="176" y="10"/>
                  </a:lnTo>
                  <a:lnTo>
                    <a:pt x="184" y="6"/>
                  </a:lnTo>
                  <a:lnTo>
                    <a:pt x="184" y="16"/>
                  </a:lnTo>
                  <a:lnTo>
                    <a:pt x="178" y="18"/>
                  </a:lnTo>
                  <a:lnTo>
                    <a:pt x="176" y="22"/>
                  </a:lnTo>
                  <a:lnTo>
                    <a:pt x="172" y="28"/>
                  </a:lnTo>
                  <a:lnTo>
                    <a:pt x="168" y="32"/>
                  </a:lnTo>
                  <a:lnTo>
                    <a:pt x="164" y="34"/>
                  </a:lnTo>
                  <a:lnTo>
                    <a:pt x="158" y="36"/>
                  </a:lnTo>
                  <a:lnTo>
                    <a:pt x="140" y="46"/>
                  </a:lnTo>
                  <a:lnTo>
                    <a:pt x="132" y="52"/>
                  </a:lnTo>
                  <a:lnTo>
                    <a:pt x="130" y="54"/>
                  </a:lnTo>
                  <a:lnTo>
                    <a:pt x="128" y="56"/>
                  </a:lnTo>
                  <a:lnTo>
                    <a:pt x="128" y="60"/>
                  </a:lnTo>
                  <a:lnTo>
                    <a:pt x="122" y="64"/>
                  </a:lnTo>
                  <a:lnTo>
                    <a:pt x="114" y="64"/>
                  </a:lnTo>
                  <a:lnTo>
                    <a:pt x="102" y="66"/>
                  </a:lnTo>
                  <a:lnTo>
                    <a:pt x="94" y="70"/>
                  </a:lnTo>
                  <a:lnTo>
                    <a:pt x="86" y="78"/>
                  </a:lnTo>
                  <a:lnTo>
                    <a:pt x="74" y="90"/>
                  </a:lnTo>
                  <a:lnTo>
                    <a:pt x="70" y="94"/>
                  </a:lnTo>
                  <a:lnTo>
                    <a:pt x="66" y="98"/>
                  </a:lnTo>
                  <a:lnTo>
                    <a:pt x="54" y="100"/>
                  </a:lnTo>
                  <a:lnTo>
                    <a:pt x="50" y="104"/>
                  </a:lnTo>
                  <a:lnTo>
                    <a:pt x="42" y="110"/>
                  </a:lnTo>
                  <a:lnTo>
                    <a:pt x="36" y="112"/>
                  </a:lnTo>
                  <a:lnTo>
                    <a:pt x="28" y="114"/>
                  </a:lnTo>
                  <a:lnTo>
                    <a:pt x="20" y="112"/>
                  </a:lnTo>
                  <a:lnTo>
                    <a:pt x="10" y="108"/>
                  </a:lnTo>
                  <a:lnTo>
                    <a:pt x="2" y="102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8" y="90"/>
                  </a:lnTo>
                  <a:lnTo>
                    <a:pt x="20" y="84"/>
                  </a:lnTo>
                  <a:lnTo>
                    <a:pt x="30" y="78"/>
                  </a:lnTo>
                  <a:lnTo>
                    <a:pt x="40" y="72"/>
                  </a:lnTo>
                  <a:lnTo>
                    <a:pt x="62" y="60"/>
                  </a:lnTo>
                  <a:lnTo>
                    <a:pt x="68" y="58"/>
                  </a:lnTo>
                  <a:lnTo>
                    <a:pt x="72" y="58"/>
                  </a:lnTo>
                  <a:lnTo>
                    <a:pt x="82" y="58"/>
                  </a:lnTo>
                  <a:lnTo>
                    <a:pt x="96" y="52"/>
                  </a:lnTo>
                  <a:lnTo>
                    <a:pt x="110" y="4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95" name="Freeform 282"/>
            <p:cNvSpPr>
              <a:spLocks/>
            </p:cNvSpPr>
            <p:nvPr/>
          </p:nvSpPr>
          <p:spPr bwMode="auto">
            <a:xfrm>
              <a:off x="8391193" y="5565877"/>
              <a:ext cx="153364" cy="208409"/>
            </a:xfrm>
            <a:custGeom>
              <a:avLst/>
              <a:gdLst>
                <a:gd name="T0" fmla="*/ 2147483647 w 106"/>
                <a:gd name="T1" fmla="*/ 2147483647 h 132"/>
                <a:gd name="T2" fmla="*/ 0 w 106"/>
                <a:gd name="T3" fmla="*/ 2147483647 h 132"/>
                <a:gd name="T4" fmla="*/ 2147483647 w 106"/>
                <a:gd name="T5" fmla="*/ 2147483647 h 132"/>
                <a:gd name="T6" fmla="*/ 2147483647 w 106"/>
                <a:gd name="T7" fmla="*/ 2147483647 h 132"/>
                <a:gd name="T8" fmla="*/ 2147483647 w 106"/>
                <a:gd name="T9" fmla="*/ 2147483647 h 132"/>
                <a:gd name="T10" fmla="*/ 2147483647 w 106"/>
                <a:gd name="T11" fmla="*/ 2147483647 h 132"/>
                <a:gd name="T12" fmla="*/ 2147483647 w 106"/>
                <a:gd name="T13" fmla="*/ 2147483647 h 132"/>
                <a:gd name="T14" fmla="*/ 2147483647 w 106"/>
                <a:gd name="T15" fmla="*/ 2147483647 h 132"/>
                <a:gd name="T16" fmla="*/ 2147483647 w 106"/>
                <a:gd name="T17" fmla="*/ 2147483647 h 132"/>
                <a:gd name="T18" fmla="*/ 2147483647 w 106"/>
                <a:gd name="T19" fmla="*/ 2147483647 h 132"/>
                <a:gd name="T20" fmla="*/ 2147483647 w 106"/>
                <a:gd name="T21" fmla="*/ 2147483647 h 132"/>
                <a:gd name="T22" fmla="*/ 2147483647 w 106"/>
                <a:gd name="T23" fmla="*/ 2147483647 h 132"/>
                <a:gd name="T24" fmla="*/ 2147483647 w 106"/>
                <a:gd name="T25" fmla="*/ 2147483647 h 132"/>
                <a:gd name="T26" fmla="*/ 2147483647 w 106"/>
                <a:gd name="T27" fmla="*/ 2147483647 h 132"/>
                <a:gd name="T28" fmla="*/ 2147483647 w 106"/>
                <a:gd name="T29" fmla="*/ 2147483647 h 132"/>
                <a:gd name="T30" fmla="*/ 2147483647 w 106"/>
                <a:gd name="T31" fmla="*/ 2147483647 h 132"/>
                <a:gd name="T32" fmla="*/ 2147483647 w 106"/>
                <a:gd name="T33" fmla="*/ 2147483647 h 132"/>
                <a:gd name="T34" fmla="*/ 2147483647 w 106"/>
                <a:gd name="T35" fmla="*/ 0 h 132"/>
                <a:gd name="T36" fmla="*/ 2147483647 w 106"/>
                <a:gd name="T37" fmla="*/ 2147483647 h 132"/>
                <a:gd name="T38" fmla="*/ 2147483647 w 106"/>
                <a:gd name="T39" fmla="*/ 2147483647 h 132"/>
                <a:gd name="T40" fmla="*/ 2147483647 w 106"/>
                <a:gd name="T41" fmla="*/ 2147483647 h 132"/>
                <a:gd name="T42" fmla="*/ 2147483647 w 106"/>
                <a:gd name="T43" fmla="*/ 2147483647 h 132"/>
                <a:gd name="T44" fmla="*/ 2147483647 w 106"/>
                <a:gd name="T45" fmla="*/ 2147483647 h 132"/>
                <a:gd name="T46" fmla="*/ 2147483647 w 106"/>
                <a:gd name="T47" fmla="*/ 2147483647 h 132"/>
                <a:gd name="T48" fmla="*/ 2147483647 w 106"/>
                <a:gd name="T49" fmla="*/ 2147483647 h 132"/>
                <a:gd name="T50" fmla="*/ 2147483647 w 106"/>
                <a:gd name="T51" fmla="*/ 2147483647 h 132"/>
                <a:gd name="T52" fmla="*/ 2147483647 w 106"/>
                <a:gd name="T53" fmla="*/ 2147483647 h 132"/>
                <a:gd name="T54" fmla="*/ 2147483647 w 106"/>
                <a:gd name="T55" fmla="*/ 2147483647 h 132"/>
                <a:gd name="T56" fmla="*/ 2147483647 w 106"/>
                <a:gd name="T57" fmla="*/ 2147483647 h 132"/>
                <a:gd name="T58" fmla="*/ 2147483647 w 106"/>
                <a:gd name="T59" fmla="*/ 2147483647 h 132"/>
                <a:gd name="T60" fmla="*/ 2147483647 w 106"/>
                <a:gd name="T61" fmla="*/ 2147483647 h 132"/>
                <a:gd name="T62" fmla="*/ 2147483647 w 106"/>
                <a:gd name="T63" fmla="*/ 2147483647 h 132"/>
                <a:gd name="T64" fmla="*/ 2147483647 w 106"/>
                <a:gd name="T65" fmla="*/ 2147483647 h 132"/>
                <a:gd name="T66" fmla="*/ 2147483647 w 106"/>
                <a:gd name="T67" fmla="*/ 2147483647 h 132"/>
                <a:gd name="T68" fmla="*/ 2147483647 w 106"/>
                <a:gd name="T69" fmla="*/ 2147483647 h 132"/>
                <a:gd name="T70" fmla="*/ 2147483647 w 106"/>
                <a:gd name="T71" fmla="*/ 2147483647 h 132"/>
                <a:gd name="T72" fmla="*/ 2147483647 w 106"/>
                <a:gd name="T73" fmla="*/ 2147483647 h 132"/>
                <a:gd name="T74" fmla="*/ 2147483647 w 106"/>
                <a:gd name="T75" fmla="*/ 2147483647 h 132"/>
                <a:gd name="T76" fmla="*/ 2147483647 w 106"/>
                <a:gd name="T77" fmla="*/ 2147483647 h 132"/>
                <a:gd name="T78" fmla="*/ 2147483647 w 106"/>
                <a:gd name="T79" fmla="*/ 2147483647 h 132"/>
                <a:gd name="T80" fmla="*/ 2147483647 w 106"/>
                <a:gd name="T81" fmla="*/ 2147483647 h 13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6"/>
                <a:gd name="T124" fmla="*/ 0 h 132"/>
                <a:gd name="T125" fmla="*/ 106 w 106"/>
                <a:gd name="T126" fmla="*/ 132 h 13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6" h="132">
                  <a:moveTo>
                    <a:pt x="6" y="132"/>
                  </a:moveTo>
                  <a:lnTo>
                    <a:pt x="2" y="130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2" y="120"/>
                  </a:lnTo>
                  <a:lnTo>
                    <a:pt x="6" y="120"/>
                  </a:lnTo>
                  <a:lnTo>
                    <a:pt x="12" y="116"/>
                  </a:lnTo>
                  <a:lnTo>
                    <a:pt x="18" y="114"/>
                  </a:lnTo>
                  <a:lnTo>
                    <a:pt x="22" y="110"/>
                  </a:lnTo>
                  <a:lnTo>
                    <a:pt x="24" y="104"/>
                  </a:lnTo>
                  <a:lnTo>
                    <a:pt x="16" y="98"/>
                  </a:lnTo>
                  <a:lnTo>
                    <a:pt x="12" y="94"/>
                  </a:lnTo>
                  <a:lnTo>
                    <a:pt x="12" y="90"/>
                  </a:lnTo>
                  <a:lnTo>
                    <a:pt x="14" y="86"/>
                  </a:lnTo>
                  <a:lnTo>
                    <a:pt x="16" y="84"/>
                  </a:lnTo>
                  <a:lnTo>
                    <a:pt x="18" y="84"/>
                  </a:lnTo>
                  <a:lnTo>
                    <a:pt x="20" y="84"/>
                  </a:lnTo>
                  <a:lnTo>
                    <a:pt x="26" y="84"/>
                  </a:lnTo>
                  <a:lnTo>
                    <a:pt x="30" y="82"/>
                  </a:lnTo>
                  <a:lnTo>
                    <a:pt x="34" y="78"/>
                  </a:lnTo>
                  <a:lnTo>
                    <a:pt x="40" y="70"/>
                  </a:lnTo>
                  <a:lnTo>
                    <a:pt x="44" y="68"/>
                  </a:lnTo>
                  <a:lnTo>
                    <a:pt x="48" y="62"/>
                  </a:lnTo>
                  <a:lnTo>
                    <a:pt x="52" y="54"/>
                  </a:lnTo>
                  <a:lnTo>
                    <a:pt x="54" y="44"/>
                  </a:lnTo>
                  <a:lnTo>
                    <a:pt x="58" y="34"/>
                  </a:lnTo>
                  <a:lnTo>
                    <a:pt x="54" y="32"/>
                  </a:lnTo>
                  <a:lnTo>
                    <a:pt x="52" y="30"/>
                  </a:lnTo>
                  <a:lnTo>
                    <a:pt x="52" y="24"/>
                  </a:lnTo>
                  <a:lnTo>
                    <a:pt x="52" y="22"/>
                  </a:lnTo>
                  <a:lnTo>
                    <a:pt x="54" y="20"/>
                  </a:lnTo>
                  <a:lnTo>
                    <a:pt x="52" y="16"/>
                  </a:lnTo>
                  <a:lnTo>
                    <a:pt x="52" y="14"/>
                  </a:lnTo>
                  <a:lnTo>
                    <a:pt x="54" y="4"/>
                  </a:lnTo>
                  <a:lnTo>
                    <a:pt x="56" y="2"/>
                  </a:lnTo>
                  <a:lnTo>
                    <a:pt x="58" y="0"/>
                  </a:lnTo>
                  <a:lnTo>
                    <a:pt x="60" y="4"/>
                  </a:lnTo>
                  <a:lnTo>
                    <a:pt x="64" y="8"/>
                  </a:lnTo>
                  <a:lnTo>
                    <a:pt x="68" y="14"/>
                  </a:lnTo>
                  <a:lnTo>
                    <a:pt x="70" y="20"/>
                  </a:lnTo>
                  <a:lnTo>
                    <a:pt x="70" y="24"/>
                  </a:lnTo>
                  <a:lnTo>
                    <a:pt x="68" y="26"/>
                  </a:lnTo>
                  <a:lnTo>
                    <a:pt x="64" y="28"/>
                  </a:lnTo>
                  <a:lnTo>
                    <a:pt x="62" y="30"/>
                  </a:lnTo>
                  <a:lnTo>
                    <a:pt x="62" y="34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60" y="46"/>
                  </a:lnTo>
                  <a:lnTo>
                    <a:pt x="62" y="48"/>
                  </a:lnTo>
                  <a:lnTo>
                    <a:pt x="66" y="46"/>
                  </a:lnTo>
                  <a:lnTo>
                    <a:pt x="68" y="44"/>
                  </a:lnTo>
                  <a:lnTo>
                    <a:pt x="74" y="38"/>
                  </a:lnTo>
                  <a:lnTo>
                    <a:pt x="74" y="40"/>
                  </a:lnTo>
                  <a:lnTo>
                    <a:pt x="74" y="44"/>
                  </a:lnTo>
                  <a:lnTo>
                    <a:pt x="72" y="48"/>
                  </a:lnTo>
                  <a:lnTo>
                    <a:pt x="70" y="52"/>
                  </a:lnTo>
                  <a:lnTo>
                    <a:pt x="70" y="56"/>
                  </a:lnTo>
                  <a:lnTo>
                    <a:pt x="72" y="60"/>
                  </a:lnTo>
                  <a:lnTo>
                    <a:pt x="76" y="62"/>
                  </a:lnTo>
                  <a:lnTo>
                    <a:pt x="78" y="64"/>
                  </a:lnTo>
                  <a:lnTo>
                    <a:pt x="84" y="62"/>
                  </a:lnTo>
                  <a:lnTo>
                    <a:pt x="88" y="60"/>
                  </a:lnTo>
                  <a:lnTo>
                    <a:pt x="92" y="58"/>
                  </a:lnTo>
                  <a:lnTo>
                    <a:pt x="96" y="56"/>
                  </a:lnTo>
                  <a:lnTo>
                    <a:pt x="102" y="58"/>
                  </a:lnTo>
                  <a:lnTo>
                    <a:pt x="104" y="60"/>
                  </a:lnTo>
                  <a:lnTo>
                    <a:pt x="106" y="62"/>
                  </a:lnTo>
                  <a:lnTo>
                    <a:pt x="104" y="64"/>
                  </a:lnTo>
                  <a:lnTo>
                    <a:pt x="102" y="68"/>
                  </a:lnTo>
                  <a:lnTo>
                    <a:pt x="96" y="70"/>
                  </a:lnTo>
                  <a:lnTo>
                    <a:pt x="80" y="86"/>
                  </a:lnTo>
                  <a:lnTo>
                    <a:pt x="76" y="88"/>
                  </a:lnTo>
                  <a:lnTo>
                    <a:pt x="72" y="86"/>
                  </a:lnTo>
                  <a:lnTo>
                    <a:pt x="68" y="86"/>
                  </a:lnTo>
                  <a:lnTo>
                    <a:pt x="64" y="86"/>
                  </a:lnTo>
                  <a:lnTo>
                    <a:pt x="58" y="92"/>
                  </a:lnTo>
                  <a:lnTo>
                    <a:pt x="54" y="98"/>
                  </a:lnTo>
                  <a:lnTo>
                    <a:pt x="44" y="108"/>
                  </a:lnTo>
                  <a:lnTo>
                    <a:pt x="30" y="118"/>
                  </a:lnTo>
                  <a:lnTo>
                    <a:pt x="18" y="128"/>
                  </a:lnTo>
                  <a:lnTo>
                    <a:pt x="12" y="130"/>
                  </a:lnTo>
                  <a:lnTo>
                    <a:pt x="6" y="13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96" name="Freeform 283"/>
            <p:cNvSpPr>
              <a:spLocks/>
            </p:cNvSpPr>
            <p:nvPr/>
          </p:nvSpPr>
          <p:spPr bwMode="auto">
            <a:xfrm>
              <a:off x="8418868" y="5151716"/>
              <a:ext cx="56503" cy="70354"/>
            </a:xfrm>
            <a:custGeom>
              <a:avLst/>
              <a:gdLst>
                <a:gd name="T0" fmla="*/ 2147483647 w 38"/>
                <a:gd name="T1" fmla="*/ 2147483647 h 44"/>
                <a:gd name="T2" fmla="*/ 2147483647 w 38"/>
                <a:gd name="T3" fmla="*/ 2147483647 h 44"/>
                <a:gd name="T4" fmla="*/ 2147483647 w 38"/>
                <a:gd name="T5" fmla="*/ 2147483647 h 44"/>
                <a:gd name="T6" fmla="*/ 2147483647 w 38"/>
                <a:gd name="T7" fmla="*/ 2147483647 h 44"/>
                <a:gd name="T8" fmla="*/ 2147483647 w 38"/>
                <a:gd name="T9" fmla="*/ 2147483647 h 44"/>
                <a:gd name="T10" fmla="*/ 2147483647 w 38"/>
                <a:gd name="T11" fmla="*/ 2147483647 h 44"/>
                <a:gd name="T12" fmla="*/ 0 w 38"/>
                <a:gd name="T13" fmla="*/ 2147483647 h 44"/>
                <a:gd name="T14" fmla="*/ 0 w 38"/>
                <a:gd name="T15" fmla="*/ 0 h 44"/>
                <a:gd name="T16" fmla="*/ 2147483647 w 38"/>
                <a:gd name="T17" fmla="*/ 2147483647 h 44"/>
                <a:gd name="T18" fmla="*/ 2147483647 w 38"/>
                <a:gd name="T19" fmla="*/ 2147483647 h 44"/>
                <a:gd name="T20" fmla="*/ 2147483647 w 38"/>
                <a:gd name="T21" fmla="*/ 2147483647 h 44"/>
                <a:gd name="T22" fmla="*/ 2147483647 w 38"/>
                <a:gd name="T23" fmla="*/ 2147483647 h 44"/>
                <a:gd name="T24" fmla="*/ 2147483647 w 38"/>
                <a:gd name="T25" fmla="*/ 2147483647 h 44"/>
                <a:gd name="T26" fmla="*/ 2147483647 w 38"/>
                <a:gd name="T27" fmla="*/ 2147483647 h 44"/>
                <a:gd name="T28" fmla="*/ 2147483647 w 38"/>
                <a:gd name="T29" fmla="*/ 2147483647 h 44"/>
                <a:gd name="T30" fmla="*/ 2147483647 w 38"/>
                <a:gd name="T31" fmla="*/ 2147483647 h 44"/>
                <a:gd name="T32" fmla="*/ 2147483647 w 38"/>
                <a:gd name="T33" fmla="*/ 2147483647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8"/>
                <a:gd name="T52" fmla="*/ 0 h 44"/>
                <a:gd name="T53" fmla="*/ 38 w 38"/>
                <a:gd name="T54" fmla="*/ 44 h 4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8" h="44">
                  <a:moveTo>
                    <a:pt x="38" y="42"/>
                  </a:moveTo>
                  <a:lnTo>
                    <a:pt x="36" y="44"/>
                  </a:lnTo>
                  <a:lnTo>
                    <a:pt x="32" y="42"/>
                  </a:lnTo>
                  <a:lnTo>
                    <a:pt x="26" y="40"/>
                  </a:lnTo>
                  <a:lnTo>
                    <a:pt x="14" y="32"/>
                  </a:lnTo>
                  <a:lnTo>
                    <a:pt x="6" y="20"/>
                  </a:lnTo>
                  <a:lnTo>
                    <a:pt x="0" y="12"/>
                  </a:lnTo>
                  <a:lnTo>
                    <a:pt x="0" y="0"/>
                  </a:lnTo>
                  <a:lnTo>
                    <a:pt x="8" y="4"/>
                  </a:lnTo>
                  <a:lnTo>
                    <a:pt x="12" y="10"/>
                  </a:lnTo>
                  <a:lnTo>
                    <a:pt x="16" y="16"/>
                  </a:lnTo>
                  <a:lnTo>
                    <a:pt x="20" y="22"/>
                  </a:lnTo>
                  <a:lnTo>
                    <a:pt x="24" y="24"/>
                  </a:lnTo>
                  <a:lnTo>
                    <a:pt x="28" y="26"/>
                  </a:lnTo>
                  <a:lnTo>
                    <a:pt x="32" y="28"/>
                  </a:lnTo>
                  <a:lnTo>
                    <a:pt x="34" y="32"/>
                  </a:lnTo>
                  <a:lnTo>
                    <a:pt x="38" y="4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97" name="Freeform 284"/>
            <p:cNvSpPr>
              <a:spLocks/>
            </p:cNvSpPr>
            <p:nvPr/>
          </p:nvSpPr>
          <p:spPr bwMode="auto">
            <a:xfrm>
              <a:off x="8116753" y="4691093"/>
              <a:ext cx="92249" cy="59734"/>
            </a:xfrm>
            <a:custGeom>
              <a:avLst/>
              <a:gdLst>
                <a:gd name="T0" fmla="*/ 2147483647 w 64"/>
                <a:gd name="T1" fmla="*/ 2147483647 h 38"/>
                <a:gd name="T2" fmla="*/ 2147483647 w 64"/>
                <a:gd name="T3" fmla="*/ 2147483647 h 38"/>
                <a:gd name="T4" fmla="*/ 2147483647 w 64"/>
                <a:gd name="T5" fmla="*/ 2147483647 h 38"/>
                <a:gd name="T6" fmla="*/ 2147483647 w 64"/>
                <a:gd name="T7" fmla="*/ 2147483647 h 38"/>
                <a:gd name="T8" fmla="*/ 2147483647 w 64"/>
                <a:gd name="T9" fmla="*/ 2147483647 h 38"/>
                <a:gd name="T10" fmla="*/ 2147483647 w 64"/>
                <a:gd name="T11" fmla="*/ 2147483647 h 38"/>
                <a:gd name="T12" fmla="*/ 0 w 64"/>
                <a:gd name="T13" fmla="*/ 2147483647 h 38"/>
                <a:gd name="T14" fmla="*/ 0 w 64"/>
                <a:gd name="T15" fmla="*/ 2147483647 h 38"/>
                <a:gd name="T16" fmla="*/ 0 w 64"/>
                <a:gd name="T17" fmla="*/ 2147483647 h 38"/>
                <a:gd name="T18" fmla="*/ 2147483647 w 64"/>
                <a:gd name="T19" fmla="*/ 2147483647 h 38"/>
                <a:gd name="T20" fmla="*/ 2147483647 w 64"/>
                <a:gd name="T21" fmla="*/ 2147483647 h 38"/>
                <a:gd name="T22" fmla="*/ 2147483647 w 64"/>
                <a:gd name="T23" fmla="*/ 2147483647 h 38"/>
                <a:gd name="T24" fmla="*/ 2147483647 w 64"/>
                <a:gd name="T25" fmla="*/ 2147483647 h 38"/>
                <a:gd name="T26" fmla="*/ 2147483647 w 64"/>
                <a:gd name="T27" fmla="*/ 2147483647 h 38"/>
                <a:gd name="T28" fmla="*/ 2147483647 w 64"/>
                <a:gd name="T29" fmla="*/ 2147483647 h 38"/>
                <a:gd name="T30" fmla="*/ 2147483647 w 64"/>
                <a:gd name="T31" fmla="*/ 2147483647 h 38"/>
                <a:gd name="T32" fmla="*/ 2147483647 w 64"/>
                <a:gd name="T33" fmla="*/ 2147483647 h 38"/>
                <a:gd name="T34" fmla="*/ 2147483647 w 64"/>
                <a:gd name="T35" fmla="*/ 2147483647 h 38"/>
                <a:gd name="T36" fmla="*/ 2147483647 w 64"/>
                <a:gd name="T37" fmla="*/ 0 h 38"/>
                <a:gd name="T38" fmla="*/ 2147483647 w 64"/>
                <a:gd name="T39" fmla="*/ 0 h 38"/>
                <a:gd name="T40" fmla="*/ 2147483647 w 64"/>
                <a:gd name="T41" fmla="*/ 2147483647 h 38"/>
                <a:gd name="T42" fmla="*/ 2147483647 w 64"/>
                <a:gd name="T43" fmla="*/ 2147483647 h 38"/>
                <a:gd name="T44" fmla="*/ 2147483647 w 64"/>
                <a:gd name="T45" fmla="*/ 2147483647 h 38"/>
                <a:gd name="T46" fmla="*/ 2147483647 w 64"/>
                <a:gd name="T47" fmla="*/ 2147483647 h 38"/>
                <a:gd name="T48" fmla="*/ 2147483647 w 64"/>
                <a:gd name="T49" fmla="*/ 2147483647 h 38"/>
                <a:gd name="T50" fmla="*/ 2147483647 w 64"/>
                <a:gd name="T51" fmla="*/ 2147483647 h 38"/>
                <a:gd name="T52" fmla="*/ 2147483647 w 64"/>
                <a:gd name="T53" fmla="*/ 2147483647 h 38"/>
                <a:gd name="T54" fmla="*/ 2147483647 w 64"/>
                <a:gd name="T55" fmla="*/ 2147483647 h 38"/>
                <a:gd name="T56" fmla="*/ 2147483647 w 64"/>
                <a:gd name="T57" fmla="*/ 2147483647 h 38"/>
                <a:gd name="T58" fmla="*/ 2147483647 w 64"/>
                <a:gd name="T59" fmla="*/ 2147483647 h 38"/>
                <a:gd name="T60" fmla="*/ 2147483647 w 64"/>
                <a:gd name="T61" fmla="*/ 2147483647 h 38"/>
                <a:gd name="T62" fmla="*/ 2147483647 w 64"/>
                <a:gd name="T63" fmla="*/ 2147483647 h 38"/>
                <a:gd name="T64" fmla="*/ 2147483647 w 64"/>
                <a:gd name="T65" fmla="*/ 2147483647 h 3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4"/>
                <a:gd name="T100" fmla="*/ 0 h 38"/>
                <a:gd name="T101" fmla="*/ 64 w 64"/>
                <a:gd name="T102" fmla="*/ 38 h 3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4" h="38">
                  <a:moveTo>
                    <a:pt x="36" y="38"/>
                  </a:moveTo>
                  <a:lnTo>
                    <a:pt x="34" y="38"/>
                  </a:lnTo>
                  <a:lnTo>
                    <a:pt x="30" y="38"/>
                  </a:lnTo>
                  <a:lnTo>
                    <a:pt x="22" y="38"/>
                  </a:lnTo>
                  <a:lnTo>
                    <a:pt x="10" y="36"/>
                  </a:lnTo>
                  <a:lnTo>
                    <a:pt x="2" y="32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2" y="22"/>
                  </a:lnTo>
                  <a:lnTo>
                    <a:pt x="24" y="22"/>
                  </a:lnTo>
                  <a:lnTo>
                    <a:pt x="28" y="24"/>
                  </a:lnTo>
                  <a:lnTo>
                    <a:pt x="30" y="24"/>
                  </a:lnTo>
                  <a:lnTo>
                    <a:pt x="38" y="22"/>
                  </a:lnTo>
                  <a:lnTo>
                    <a:pt x="42" y="18"/>
                  </a:lnTo>
                  <a:lnTo>
                    <a:pt x="46" y="14"/>
                  </a:lnTo>
                  <a:lnTo>
                    <a:pt x="52" y="10"/>
                  </a:lnTo>
                  <a:lnTo>
                    <a:pt x="52" y="4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6" y="2"/>
                  </a:lnTo>
                  <a:lnTo>
                    <a:pt x="60" y="4"/>
                  </a:lnTo>
                  <a:lnTo>
                    <a:pt x="62" y="8"/>
                  </a:lnTo>
                  <a:lnTo>
                    <a:pt x="64" y="10"/>
                  </a:lnTo>
                  <a:lnTo>
                    <a:pt x="62" y="12"/>
                  </a:lnTo>
                  <a:lnTo>
                    <a:pt x="60" y="16"/>
                  </a:lnTo>
                  <a:lnTo>
                    <a:pt x="58" y="18"/>
                  </a:lnTo>
                  <a:lnTo>
                    <a:pt x="58" y="20"/>
                  </a:lnTo>
                  <a:lnTo>
                    <a:pt x="54" y="26"/>
                  </a:lnTo>
                  <a:lnTo>
                    <a:pt x="46" y="32"/>
                  </a:lnTo>
                  <a:lnTo>
                    <a:pt x="40" y="36"/>
                  </a:lnTo>
                  <a:lnTo>
                    <a:pt x="34" y="38"/>
                  </a:lnTo>
                  <a:lnTo>
                    <a:pt x="36" y="3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98" name="Freeform 285"/>
            <p:cNvSpPr>
              <a:spLocks/>
            </p:cNvSpPr>
            <p:nvPr/>
          </p:nvSpPr>
          <p:spPr bwMode="auto">
            <a:xfrm>
              <a:off x="7778892" y="4725607"/>
              <a:ext cx="17296" cy="25221"/>
            </a:xfrm>
            <a:custGeom>
              <a:avLst/>
              <a:gdLst>
                <a:gd name="T0" fmla="*/ 2147483647 w 12"/>
                <a:gd name="T1" fmla="*/ 2147483647 h 16"/>
                <a:gd name="T2" fmla="*/ 2147483647 w 12"/>
                <a:gd name="T3" fmla="*/ 2147483647 h 16"/>
                <a:gd name="T4" fmla="*/ 2147483647 w 12"/>
                <a:gd name="T5" fmla="*/ 2147483647 h 16"/>
                <a:gd name="T6" fmla="*/ 2147483647 w 12"/>
                <a:gd name="T7" fmla="*/ 2147483647 h 16"/>
                <a:gd name="T8" fmla="*/ 2147483647 w 12"/>
                <a:gd name="T9" fmla="*/ 2147483647 h 16"/>
                <a:gd name="T10" fmla="*/ 0 w 12"/>
                <a:gd name="T11" fmla="*/ 2147483647 h 16"/>
                <a:gd name="T12" fmla="*/ 2147483647 w 12"/>
                <a:gd name="T13" fmla="*/ 2147483647 h 16"/>
                <a:gd name="T14" fmla="*/ 2147483647 w 12"/>
                <a:gd name="T15" fmla="*/ 0 h 16"/>
                <a:gd name="T16" fmla="*/ 2147483647 w 12"/>
                <a:gd name="T17" fmla="*/ 2147483647 h 16"/>
                <a:gd name="T18" fmla="*/ 2147483647 w 12"/>
                <a:gd name="T19" fmla="*/ 2147483647 h 16"/>
                <a:gd name="T20" fmla="*/ 2147483647 w 12"/>
                <a:gd name="T21" fmla="*/ 2147483647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6"/>
                <a:gd name="T35" fmla="*/ 12 w 12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6">
                  <a:moveTo>
                    <a:pt x="12" y="10"/>
                  </a:moveTo>
                  <a:lnTo>
                    <a:pt x="12" y="14"/>
                  </a:lnTo>
                  <a:lnTo>
                    <a:pt x="12" y="16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2" y="4"/>
                  </a:lnTo>
                  <a:lnTo>
                    <a:pt x="8" y="0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2" y="1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399" name="Freeform 286"/>
            <p:cNvSpPr>
              <a:spLocks/>
            </p:cNvSpPr>
            <p:nvPr/>
          </p:nvSpPr>
          <p:spPr bwMode="auto">
            <a:xfrm>
              <a:off x="7703940" y="4773395"/>
              <a:ext cx="17296" cy="29203"/>
            </a:xfrm>
            <a:custGeom>
              <a:avLst/>
              <a:gdLst>
                <a:gd name="T0" fmla="*/ 2147483647 w 12"/>
                <a:gd name="T1" fmla="*/ 2147483647 h 20"/>
                <a:gd name="T2" fmla="*/ 2147483647 w 12"/>
                <a:gd name="T3" fmla="*/ 2147483647 h 20"/>
                <a:gd name="T4" fmla="*/ 2147483647 w 12"/>
                <a:gd name="T5" fmla="*/ 0 h 20"/>
                <a:gd name="T6" fmla="*/ 2147483647 w 12"/>
                <a:gd name="T7" fmla="*/ 2147483647 h 20"/>
                <a:gd name="T8" fmla="*/ 2147483647 w 12"/>
                <a:gd name="T9" fmla="*/ 2147483647 h 20"/>
                <a:gd name="T10" fmla="*/ 2147483647 w 12"/>
                <a:gd name="T11" fmla="*/ 2147483647 h 20"/>
                <a:gd name="T12" fmla="*/ 2147483647 w 12"/>
                <a:gd name="T13" fmla="*/ 2147483647 h 20"/>
                <a:gd name="T14" fmla="*/ 0 w 12"/>
                <a:gd name="T15" fmla="*/ 2147483647 h 20"/>
                <a:gd name="T16" fmla="*/ 0 w 12"/>
                <a:gd name="T17" fmla="*/ 2147483647 h 20"/>
                <a:gd name="T18" fmla="*/ 2147483647 w 12"/>
                <a:gd name="T19" fmla="*/ 2147483647 h 20"/>
                <a:gd name="T20" fmla="*/ 2147483647 w 12"/>
                <a:gd name="T21" fmla="*/ 2147483647 h 20"/>
                <a:gd name="T22" fmla="*/ 2147483647 w 12"/>
                <a:gd name="T23" fmla="*/ 2147483647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"/>
                <a:gd name="T37" fmla="*/ 0 h 20"/>
                <a:gd name="T38" fmla="*/ 12 w 12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" h="20">
                  <a:moveTo>
                    <a:pt x="6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8" y="12"/>
                  </a:lnTo>
                  <a:lnTo>
                    <a:pt x="0" y="2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00" name="Freeform 287"/>
            <p:cNvSpPr>
              <a:spLocks/>
            </p:cNvSpPr>
            <p:nvPr/>
          </p:nvSpPr>
          <p:spPr bwMode="auto">
            <a:xfrm>
              <a:off x="7635907" y="4645960"/>
              <a:ext cx="73799" cy="34513"/>
            </a:xfrm>
            <a:custGeom>
              <a:avLst/>
              <a:gdLst>
                <a:gd name="T0" fmla="*/ 2147483647 w 50"/>
                <a:gd name="T1" fmla="*/ 2147483647 h 22"/>
                <a:gd name="T2" fmla="*/ 2147483647 w 50"/>
                <a:gd name="T3" fmla="*/ 2147483647 h 22"/>
                <a:gd name="T4" fmla="*/ 2147483647 w 50"/>
                <a:gd name="T5" fmla="*/ 2147483647 h 22"/>
                <a:gd name="T6" fmla="*/ 2147483647 w 50"/>
                <a:gd name="T7" fmla="*/ 2147483647 h 22"/>
                <a:gd name="T8" fmla="*/ 2147483647 w 50"/>
                <a:gd name="T9" fmla="*/ 2147483647 h 22"/>
                <a:gd name="T10" fmla="*/ 2147483647 w 50"/>
                <a:gd name="T11" fmla="*/ 2147483647 h 22"/>
                <a:gd name="T12" fmla="*/ 2147483647 w 50"/>
                <a:gd name="T13" fmla="*/ 2147483647 h 22"/>
                <a:gd name="T14" fmla="*/ 2147483647 w 50"/>
                <a:gd name="T15" fmla="*/ 2147483647 h 22"/>
                <a:gd name="T16" fmla="*/ 2147483647 w 50"/>
                <a:gd name="T17" fmla="*/ 2147483647 h 22"/>
                <a:gd name="T18" fmla="*/ 0 w 50"/>
                <a:gd name="T19" fmla="*/ 2147483647 h 22"/>
                <a:gd name="T20" fmla="*/ 2147483647 w 50"/>
                <a:gd name="T21" fmla="*/ 2147483647 h 22"/>
                <a:gd name="T22" fmla="*/ 2147483647 w 50"/>
                <a:gd name="T23" fmla="*/ 2147483647 h 22"/>
                <a:gd name="T24" fmla="*/ 2147483647 w 50"/>
                <a:gd name="T25" fmla="*/ 2147483647 h 22"/>
                <a:gd name="T26" fmla="*/ 2147483647 w 50"/>
                <a:gd name="T27" fmla="*/ 2147483647 h 22"/>
                <a:gd name="T28" fmla="*/ 2147483647 w 50"/>
                <a:gd name="T29" fmla="*/ 0 h 22"/>
                <a:gd name="T30" fmla="*/ 2147483647 w 50"/>
                <a:gd name="T31" fmla="*/ 2147483647 h 22"/>
                <a:gd name="T32" fmla="*/ 2147483647 w 50"/>
                <a:gd name="T33" fmla="*/ 2147483647 h 22"/>
                <a:gd name="T34" fmla="*/ 2147483647 w 50"/>
                <a:gd name="T35" fmla="*/ 0 h 22"/>
                <a:gd name="T36" fmla="*/ 2147483647 w 50"/>
                <a:gd name="T37" fmla="*/ 2147483647 h 22"/>
                <a:gd name="T38" fmla="*/ 2147483647 w 50"/>
                <a:gd name="T39" fmla="*/ 2147483647 h 22"/>
                <a:gd name="T40" fmla="*/ 2147483647 w 50"/>
                <a:gd name="T41" fmla="*/ 2147483647 h 22"/>
                <a:gd name="T42" fmla="*/ 2147483647 w 50"/>
                <a:gd name="T43" fmla="*/ 2147483647 h 22"/>
                <a:gd name="T44" fmla="*/ 2147483647 w 50"/>
                <a:gd name="T45" fmla="*/ 2147483647 h 22"/>
                <a:gd name="T46" fmla="*/ 2147483647 w 50"/>
                <a:gd name="T47" fmla="*/ 2147483647 h 22"/>
                <a:gd name="T48" fmla="*/ 2147483647 w 50"/>
                <a:gd name="T49" fmla="*/ 2147483647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0"/>
                <a:gd name="T76" fmla="*/ 0 h 22"/>
                <a:gd name="T77" fmla="*/ 50 w 50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0" h="22">
                  <a:moveTo>
                    <a:pt x="42" y="22"/>
                  </a:moveTo>
                  <a:lnTo>
                    <a:pt x="40" y="20"/>
                  </a:lnTo>
                  <a:lnTo>
                    <a:pt x="38" y="16"/>
                  </a:lnTo>
                  <a:lnTo>
                    <a:pt x="34" y="14"/>
                  </a:lnTo>
                  <a:lnTo>
                    <a:pt x="30" y="14"/>
                  </a:lnTo>
                  <a:lnTo>
                    <a:pt x="24" y="12"/>
                  </a:lnTo>
                  <a:lnTo>
                    <a:pt x="16" y="12"/>
                  </a:lnTo>
                  <a:lnTo>
                    <a:pt x="10" y="12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8" y="4"/>
                  </a:lnTo>
                  <a:lnTo>
                    <a:pt x="14" y="4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28" y="0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4" y="0"/>
                  </a:lnTo>
                  <a:lnTo>
                    <a:pt x="38" y="2"/>
                  </a:lnTo>
                  <a:lnTo>
                    <a:pt x="44" y="6"/>
                  </a:lnTo>
                  <a:lnTo>
                    <a:pt x="48" y="10"/>
                  </a:lnTo>
                  <a:lnTo>
                    <a:pt x="50" y="16"/>
                  </a:lnTo>
                  <a:lnTo>
                    <a:pt x="48" y="18"/>
                  </a:lnTo>
                  <a:lnTo>
                    <a:pt x="46" y="20"/>
                  </a:lnTo>
                  <a:lnTo>
                    <a:pt x="42" y="2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01" name="Freeform 288"/>
            <p:cNvSpPr>
              <a:spLocks/>
            </p:cNvSpPr>
            <p:nvPr/>
          </p:nvSpPr>
          <p:spPr bwMode="auto">
            <a:xfrm>
              <a:off x="7633600" y="4510561"/>
              <a:ext cx="28828" cy="66372"/>
            </a:xfrm>
            <a:custGeom>
              <a:avLst/>
              <a:gdLst>
                <a:gd name="T0" fmla="*/ 2147483647 w 20"/>
                <a:gd name="T1" fmla="*/ 2147483647 h 42"/>
                <a:gd name="T2" fmla="*/ 2147483647 w 20"/>
                <a:gd name="T3" fmla="*/ 2147483647 h 42"/>
                <a:gd name="T4" fmla="*/ 2147483647 w 20"/>
                <a:gd name="T5" fmla="*/ 2147483647 h 42"/>
                <a:gd name="T6" fmla="*/ 0 w 20"/>
                <a:gd name="T7" fmla="*/ 2147483647 h 42"/>
                <a:gd name="T8" fmla="*/ 2147483647 w 20"/>
                <a:gd name="T9" fmla="*/ 2147483647 h 42"/>
                <a:gd name="T10" fmla="*/ 0 w 20"/>
                <a:gd name="T11" fmla="*/ 0 h 42"/>
                <a:gd name="T12" fmla="*/ 2147483647 w 20"/>
                <a:gd name="T13" fmla="*/ 0 h 42"/>
                <a:gd name="T14" fmla="*/ 2147483647 w 20"/>
                <a:gd name="T15" fmla="*/ 2147483647 h 42"/>
                <a:gd name="T16" fmla="*/ 2147483647 w 20"/>
                <a:gd name="T17" fmla="*/ 2147483647 h 42"/>
                <a:gd name="T18" fmla="*/ 2147483647 w 20"/>
                <a:gd name="T19" fmla="*/ 2147483647 h 42"/>
                <a:gd name="T20" fmla="*/ 2147483647 w 20"/>
                <a:gd name="T21" fmla="*/ 2147483647 h 42"/>
                <a:gd name="T22" fmla="*/ 2147483647 w 20"/>
                <a:gd name="T23" fmla="*/ 2147483647 h 42"/>
                <a:gd name="T24" fmla="*/ 2147483647 w 20"/>
                <a:gd name="T25" fmla="*/ 2147483647 h 42"/>
                <a:gd name="T26" fmla="*/ 2147483647 w 20"/>
                <a:gd name="T27" fmla="*/ 2147483647 h 42"/>
                <a:gd name="T28" fmla="*/ 2147483647 w 20"/>
                <a:gd name="T29" fmla="*/ 2147483647 h 42"/>
                <a:gd name="T30" fmla="*/ 2147483647 w 20"/>
                <a:gd name="T31" fmla="*/ 2147483647 h 42"/>
                <a:gd name="T32" fmla="*/ 2147483647 w 20"/>
                <a:gd name="T33" fmla="*/ 2147483647 h 42"/>
                <a:gd name="T34" fmla="*/ 2147483647 w 20"/>
                <a:gd name="T35" fmla="*/ 2147483647 h 42"/>
                <a:gd name="T36" fmla="*/ 2147483647 w 20"/>
                <a:gd name="T37" fmla="*/ 2147483647 h 42"/>
                <a:gd name="T38" fmla="*/ 2147483647 w 20"/>
                <a:gd name="T39" fmla="*/ 2147483647 h 42"/>
                <a:gd name="T40" fmla="*/ 2147483647 w 20"/>
                <a:gd name="T41" fmla="*/ 2147483647 h 42"/>
                <a:gd name="T42" fmla="*/ 2147483647 w 20"/>
                <a:gd name="T43" fmla="*/ 2147483647 h 42"/>
                <a:gd name="T44" fmla="*/ 2147483647 w 20"/>
                <a:gd name="T45" fmla="*/ 2147483647 h 42"/>
                <a:gd name="T46" fmla="*/ 2147483647 w 20"/>
                <a:gd name="T47" fmla="*/ 2147483647 h 42"/>
                <a:gd name="T48" fmla="*/ 2147483647 w 20"/>
                <a:gd name="T49" fmla="*/ 2147483647 h 42"/>
                <a:gd name="T50" fmla="*/ 2147483647 w 20"/>
                <a:gd name="T51" fmla="*/ 2147483647 h 42"/>
                <a:gd name="T52" fmla="*/ 2147483647 w 20"/>
                <a:gd name="T53" fmla="*/ 2147483647 h 42"/>
                <a:gd name="T54" fmla="*/ 2147483647 w 20"/>
                <a:gd name="T55" fmla="*/ 2147483647 h 42"/>
                <a:gd name="T56" fmla="*/ 2147483647 w 20"/>
                <a:gd name="T57" fmla="*/ 2147483647 h 42"/>
                <a:gd name="T58" fmla="*/ 2147483647 w 20"/>
                <a:gd name="T59" fmla="*/ 2147483647 h 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0"/>
                <a:gd name="T91" fmla="*/ 0 h 42"/>
                <a:gd name="T92" fmla="*/ 20 w 20"/>
                <a:gd name="T93" fmla="*/ 42 h 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0" h="42">
                  <a:moveTo>
                    <a:pt x="2" y="22"/>
                  </a:moveTo>
                  <a:lnTo>
                    <a:pt x="2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2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6" y="8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16" y="8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20" y="32"/>
                  </a:lnTo>
                  <a:lnTo>
                    <a:pt x="16" y="32"/>
                  </a:lnTo>
                  <a:lnTo>
                    <a:pt x="14" y="30"/>
                  </a:lnTo>
                  <a:lnTo>
                    <a:pt x="12" y="28"/>
                  </a:lnTo>
                  <a:lnTo>
                    <a:pt x="8" y="28"/>
                  </a:lnTo>
                  <a:lnTo>
                    <a:pt x="6" y="28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4" y="38"/>
                  </a:lnTo>
                  <a:lnTo>
                    <a:pt x="6" y="42"/>
                  </a:lnTo>
                  <a:lnTo>
                    <a:pt x="2" y="40"/>
                  </a:lnTo>
                  <a:lnTo>
                    <a:pt x="2" y="34"/>
                  </a:lnTo>
                  <a:lnTo>
                    <a:pt x="2" y="2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02" name="Freeform 289"/>
            <p:cNvSpPr>
              <a:spLocks/>
            </p:cNvSpPr>
            <p:nvPr/>
          </p:nvSpPr>
          <p:spPr bwMode="auto">
            <a:xfrm>
              <a:off x="7596701" y="4655252"/>
              <a:ext cx="24215" cy="25221"/>
            </a:xfrm>
            <a:custGeom>
              <a:avLst/>
              <a:gdLst>
                <a:gd name="T0" fmla="*/ 2147483647 w 18"/>
                <a:gd name="T1" fmla="*/ 2147483647 h 16"/>
                <a:gd name="T2" fmla="*/ 2147483647 w 18"/>
                <a:gd name="T3" fmla="*/ 2147483647 h 16"/>
                <a:gd name="T4" fmla="*/ 2147483647 w 18"/>
                <a:gd name="T5" fmla="*/ 2147483647 h 16"/>
                <a:gd name="T6" fmla="*/ 2147483647 w 18"/>
                <a:gd name="T7" fmla="*/ 2147483647 h 16"/>
                <a:gd name="T8" fmla="*/ 2147483647 w 18"/>
                <a:gd name="T9" fmla="*/ 2147483647 h 16"/>
                <a:gd name="T10" fmla="*/ 2147483647 w 18"/>
                <a:gd name="T11" fmla="*/ 2147483647 h 16"/>
                <a:gd name="T12" fmla="*/ 2147483647 w 18"/>
                <a:gd name="T13" fmla="*/ 2147483647 h 16"/>
                <a:gd name="T14" fmla="*/ 0 w 18"/>
                <a:gd name="T15" fmla="*/ 2147483647 h 16"/>
                <a:gd name="T16" fmla="*/ 0 w 18"/>
                <a:gd name="T17" fmla="*/ 2147483647 h 16"/>
                <a:gd name="T18" fmla="*/ 2147483647 w 18"/>
                <a:gd name="T19" fmla="*/ 0 h 16"/>
                <a:gd name="T20" fmla="*/ 2147483647 w 18"/>
                <a:gd name="T21" fmla="*/ 2147483647 h 16"/>
                <a:gd name="T22" fmla="*/ 2147483647 w 18"/>
                <a:gd name="T23" fmla="*/ 2147483647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"/>
                <a:gd name="T37" fmla="*/ 0 h 16"/>
                <a:gd name="T38" fmla="*/ 18 w 18"/>
                <a:gd name="T39" fmla="*/ 16 h 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" h="16">
                  <a:moveTo>
                    <a:pt x="16" y="4"/>
                  </a:moveTo>
                  <a:lnTo>
                    <a:pt x="18" y="6"/>
                  </a:lnTo>
                  <a:lnTo>
                    <a:pt x="18" y="10"/>
                  </a:lnTo>
                  <a:lnTo>
                    <a:pt x="18" y="12"/>
                  </a:lnTo>
                  <a:lnTo>
                    <a:pt x="16" y="14"/>
                  </a:lnTo>
                  <a:lnTo>
                    <a:pt x="10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4"/>
                  </a:lnTo>
                  <a:lnTo>
                    <a:pt x="10" y="0"/>
                  </a:lnTo>
                  <a:lnTo>
                    <a:pt x="18" y="4"/>
                  </a:lnTo>
                  <a:lnTo>
                    <a:pt x="16" y="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03" name="Freeform 290"/>
            <p:cNvSpPr>
              <a:spLocks/>
            </p:cNvSpPr>
            <p:nvPr/>
          </p:nvSpPr>
          <p:spPr bwMode="auto">
            <a:xfrm>
              <a:off x="7349935" y="4798616"/>
              <a:ext cx="73799" cy="25221"/>
            </a:xfrm>
            <a:custGeom>
              <a:avLst/>
              <a:gdLst>
                <a:gd name="T0" fmla="*/ 2147483647 w 50"/>
                <a:gd name="T1" fmla="*/ 2147483647 h 16"/>
                <a:gd name="T2" fmla="*/ 2147483647 w 50"/>
                <a:gd name="T3" fmla="*/ 2147483647 h 16"/>
                <a:gd name="T4" fmla="*/ 2147483647 w 50"/>
                <a:gd name="T5" fmla="*/ 2147483647 h 16"/>
                <a:gd name="T6" fmla="*/ 2147483647 w 50"/>
                <a:gd name="T7" fmla="*/ 2147483647 h 16"/>
                <a:gd name="T8" fmla="*/ 2147483647 w 50"/>
                <a:gd name="T9" fmla="*/ 2147483647 h 16"/>
                <a:gd name="T10" fmla="*/ 2147483647 w 50"/>
                <a:gd name="T11" fmla="*/ 2147483647 h 16"/>
                <a:gd name="T12" fmla="*/ 2147483647 w 50"/>
                <a:gd name="T13" fmla="*/ 2147483647 h 16"/>
                <a:gd name="T14" fmla="*/ 2147483647 w 50"/>
                <a:gd name="T15" fmla="*/ 2147483647 h 16"/>
                <a:gd name="T16" fmla="*/ 2147483647 w 50"/>
                <a:gd name="T17" fmla="*/ 2147483647 h 16"/>
                <a:gd name="T18" fmla="*/ 2147483647 w 50"/>
                <a:gd name="T19" fmla="*/ 2147483647 h 16"/>
                <a:gd name="T20" fmla="*/ 2147483647 w 50"/>
                <a:gd name="T21" fmla="*/ 2147483647 h 16"/>
                <a:gd name="T22" fmla="*/ 2147483647 w 50"/>
                <a:gd name="T23" fmla="*/ 2147483647 h 16"/>
                <a:gd name="T24" fmla="*/ 2147483647 w 50"/>
                <a:gd name="T25" fmla="*/ 2147483647 h 16"/>
                <a:gd name="T26" fmla="*/ 0 w 50"/>
                <a:gd name="T27" fmla="*/ 2147483647 h 16"/>
                <a:gd name="T28" fmla="*/ 2147483647 w 50"/>
                <a:gd name="T29" fmla="*/ 2147483647 h 16"/>
                <a:gd name="T30" fmla="*/ 2147483647 w 50"/>
                <a:gd name="T31" fmla="*/ 2147483647 h 16"/>
                <a:gd name="T32" fmla="*/ 2147483647 w 50"/>
                <a:gd name="T33" fmla="*/ 2147483647 h 16"/>
                <a:gd name="T34" fmla="*/ 2147483647 w 50"/>
                <a:gd name="T35" fmla="*/ 2147483647 h 16"/>
                <a:gd name="T36" fmla="*/ 2147483647 w 50"/>
                <a:gd name="T37" fmla="*/ 2147483647 h 16"/>
                <a:gd name="T38" fmla="*/ 2147483647 w 50"/>
                <a:gd name="T39" fmla="*/ 2147483647 h 16"/>
                <a:gd name="T40" fmla="*/ 2147483647 w 50"/>
                <a:gd name="T41" fmla="*/ 2147483647 h 16"/>
                <a:gd name="T42" fmla="*/ 2147483647 w 50"/>
                <a:gd name="T43" fmla="*/ 2147483647 h 16"/>
                <a:gd name="T44" fmla="*/ 2147483647 w 50"/>
                <a:gd name="T45" fmla="*/ 2147483647 h 16"/>
                <a:gd name="T46" fmla="*/ 2147483647 w 50"/>
                <a:gd name="T47" fmla="*/ 2147483647 h 16"/>
                <a:gd name="T48" fmla="*/ 2147483647 w 50"/>
                <a:gd name="T49" fmla="*/ 0 h 16"/>
                <a:gd name="T50" fmla="*/ 2147483647 w 50"/>
                <a:gd name="T51" fmla="*/ 2147483647 h 16"/>
                <a:gd name="T52" fmla="*/ 2147483647 w 50"/>
                <a:gd name="T53" fmla="*/ 2147483647 h 16"/>
                <a:gd name="T54" fmla="*/ 2147483647 w 50"/>
                <a:gd name="T55" fmla="*/ 2147483647 h 1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50"/>
                <a:gd name="T85" fmla="*/ 0 h 16"/>
                <a:gd name="T86" fmla="*/ 50 w 50"/>
                <a:gd name="T87" fmla="*/ 16 h 1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50" h="16">
                  <a:moveTo>
                    <a:pt x="50" y="12"/>
                  </a:moveTo>
                  <a:lnTo>
                    <a:pt x="48" y="12"/>
                  </a:lnTo>
                  <a:lnTo>
                    <a:pt x="42" y="12"/>
                  </a:lnTo>
                  <a:lnTo>
                    <a:pt x="38" y="10"/>
                  </a:lnTo>
                  <a:lnTo>
                    <a:pt x="34" y="14"/>
                  </a:lnTo>
                  <a:lnTo>
                    <a:pt x="30" y="16"/>
                  </a:lnTo>
                  <a:lnTo>
                    <a:pt x="20" y="16"/>
                  </a:lnTo>
                  <a:lnTo>
                    <a:pt x="16" y="16"/>
                  </a:lnTo>
                  <a:lnTo>
                    <a:pt x="14" y="14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2" y="6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32" y="10"/>
                  </a:lnTo>
                  <a:lnTo>
                    <a:pt x="38" y="10"/>
                  </a:lnTo>
                  <a:lnTo>
                    <a:pt x="34" y="6"/>
                  </a:lnTo>
                  <a:lnTo>
                    <a:pt x="32" y="4"/>
                  </a:lnTo>
                  <a:lnTo>
                    <a:pt x="34" y="2"/>
                  </a:lnTo>
                  <a:lnTo>
                    <a:pt x="38" y="0"/>
                  </a:lnTo>
                  <a:lnTo>
                    <a:pt x="42" y="4"/>
                  </a:lnTo>
                  <a:lnTo>
                    <a:pt x="50" y="8"/>
                  </a:lnTo>
                  <a:lnTo>
                    <a:pt x="50" y="1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04" name="Freeform 291"/>
            <p:cNvSpPr>
              <a:spLocks/>
            </p:cNvSpPr>
            <p:nvPr/>
          </p:nvSpPr>
          <p:spPr bwMode="auto">
            <a:xfrm>
              <a:off x="7494074" y="4279585"/>
              <a:ext cx="110698" cy="122125"/>
            </a:xfrm>
            <a:custGeom>
              <a:avLst/>
              <a:gdLst>
                <a:gd name="T0" fmla="*/ 2147483647 w 76"/>
                <a:gd name="T1" fmla="*/ 2147483647 h 78"/>
                <a:gd name="T2" fmla="*/ 2147483647 w 76"/>
                <a:gd name="T3" fmla="*/ 2147483647 h 78"/>
                <a:gd name="T4" fmla="*/ 2147483647 w 76"/>
                <a:gd name="T5" fmla="*/ 2147483647 h 78"/>
                <a:gd name="T6" fmla="*/ 2147483647 w 76"/>
                <a:gd name="T7" fmla="*/ 2147483647 h 78"/>
                <a:gd name="T8" fmla="*/ 2147483647 w 76"/>
                <a:gd name="T9" fmla="*/ 2147483647 h 78"/>
                <a:gd name="T10" fmla="*/ 2147483647 w 76"/>
                <a:gd name="T11" fmla="*/ 2147483647 h 78"/>
                <a:gd name="T12" fmla="*/ 2147483647 w 76"/>
                <a:gd name="T13" fmla="*/ 2147483647 h 78"/>
                <a:gd name="T14" fmla="*/ 2147483647 w 76"/>
                <a:gd name="T15" fmla="*/ 2147483647 h 78"/>
                <a:gd name="T16" fmla="*/ 2147483647 w 76"/>
                <a:gd name="T17" fmla="*/ 2147483647 h 78"/>
                <a:gd name="T18" fmla="*/ 2147483647 w 76"/>
                <a:gd name="T19" fmla="*/ 2147483647 h 78"/>
                <a:gd name="T20" fmla="*/ 2147483647 w 76"/>
                <a:gd name="T21" fmla="*/ 2147483647 h 78"/>
                <a:gd name="T22" fmla="*/ 2147483647 w 76"/>
                <a:gd name="T23" fmla="*/ 2147483647 h 78"/>
                <a:gd name="T24" fmla="*/ 2147483647 w 76"/>
                <a:gd name="T25" fmla="*/ 2147483647 h 78"/>
                <a:gd name="T26" fmla="*/ 2147483647 w 76"/>
                <a:gd name="T27" fmla="*/ 2147483647 h 78"/>
                <a:gd name="T28" fmla="*/ 2147483647 w 76"/>
                <a:gd name="T29" fmla="*/ 2147483647 h 78"/>
                <a:gd name="T30" fmla="*/ 2147483647 w 76"/>
                <a:gd name="T31" fmla="*/ 2147483647 h 78"/>
                <a:gd name="T32" fmla="*/ 0 w 76"/>
                <a:gd name="T33" fmla="*/ 2147483647 h 78"/>
                <a:gd name="T34" fmla="*/ 2147483647 w 76"/>
                <a:gd name="T35" fmla="*/ 2147483647 h 78"/>
                <a:gd name="T36" fmla="*/ 0 w 76"/>
                <a:gd name="T37" fmla="*/ 2147483647 h 78"/>
                <a:gd name="T38" fmla="*/ 2147483647 w 76"/>
                <a:gd name="T39" fmla="*/ 2147483647 h 78"/>
                <a:gd name="T40" fmla="*/ 2147483647 w 76"/>
                <a:gd name="T41" fmla="*/ 2147483647 h 78"/>
                <a:gd name="T42" fmla="*/ 2147483647 w 76"/>
                <a:gd name="T43" fmla="*/ 2147483647 h 78"/>
                <a:gd name="T44" fmla="*/ 2147483647 w 76"/>
                <a:gd name="T45" fmla="*/ 2147483647 h 78"/>
                <a:gd name="T46" fmla="*/ 2147483647 w 76"/>
                <a:gd name="T47" fmla="*/ 2147483647 h 78"/>
                <a:gd name="T48" fmla="*/ 2147483647 w 76"/>
                <a:gd name="T49" fmla="*/ 2147483647 h 78"/>
                <a:gd name="T50" fmla="*/ 2147483647 w 76"/>
                <a:gd name="T51" fmla="*/ 2147483647 h 78"/>
                <a:gd name="T52" fmla="*/ 2147483647 w 76"/>
                <a:gd name="T53" fmla="*/ 2147483647 h 78"/>
                <a:gd name="T54" fmla="*/ 2147483647 w 76"/>
                <a:gd name="T55" fmla="*/ 2147483647 h 78"/>
                <a:gd name="T56" fmla="*/ 2147483647 w 76"/>
                <a:gd name="T57" fmla="*/ 0 h 78"/>
                <a:gd name="T58" fmla="*/ 2147483647 w 76"/>
                <a:gd name="T59" fmla="*/ 2147483647 h 78"/>
                <a:gd name="T60" fmla="*/ 2147483647 w 76"/>
                <a:gd name="T61" fmla="*/ 2147483647 h 78"/>
                <a:gd name="T62" fmla="*/ 2147483647 w 76"/>
                <a:gd name="T63" fmla="*/ 2147483647 h 78"/>
                <a:gd name="T64" fmla="*/ 2147483647 w 76"/>
                <a:gd name="T65" fmla="*/ 2147483647 h 78"/>
                <a:gd name="T66" fmla="*/ 2147483647 w 76"/>
                <a:gd name="T67" fmla="*/ 2147483647 h 78"/>
                <a:gd name="T68" fmla="*/ 2147483647 w 76"/>
                <a:gd name="T69" fmla="*/ 2147483647 h 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6"/>
                <a:gd name="T106" fmla="*/ 0 h 78"/>
                <a:gd name="T107" fmla="*/ 76 w 76"/>
                <a:gd name="T108" fmla="*/ 78 h 7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6" h="78">
                  <a:moveTo>
                    <a:pt x="64" y="56"/>
                  </a:moveTo>
                  <a:lnTo>
                    <a:pt x="60" y="52"/>
                  </a:lnTo>
                  <a:lnTo>
                    <a:pt x="56" y="54"/>
                  </a:lnTo>
                  <a:lnTo>
                    <a:pt x="54" y="58"/>
                  </a:lnTo>
                  <a:lnTo>
                    <a:pt x="56" y="62"/>
                  </a:lnTo>
                  <a:lnTo>
                    <a:pt x="58" y="64"/>
                  </a:lnTo>
                  <a:lnTo>
                    <a:pt x="60" y="68"/>
                  </a:lnTo>
                  <a:lnTo>
                    <a:pt x="62" y="72"/>
                  </a:lnTo>
                  <a:lnTo>
                    <a:pt x="60" y="78"/>
                  </a:lnTo>
                  <a:lnTo>
                    <a:pt x="58" y="78"/>
                  </a:lnTo>
                  <a:lnTo>
                    <a:pt x="54" y="78"/>
                  </a:lnTo>
                  <a:lnTo>
                    <a:pt x="52" y="78"/>
                  </a:lnTo>
                  <a:lnTo>
                    <a:pt x="52" y="74"/>
                  </a:lnTo>
                  <a:lnTo>
                    <a:pt x="48" y="76"/>
                  </a:lnTo>
                  <a:lnTo>
                    <a:pt x="46" y="76"/>
                  </a:lnTo>
                  <a:lnTo>
                    <a:pt x="42" y="74"/>
                  </a:lnTo>
                  <a:lnTo>
                    <a:pt x="36" y="70"/>
                  </a:lnTo>
                  <a:lnTo>
                    <a:pt x="34" y="62"/>
                  </a:lnTo>
                  <a:lnTo>
                    <a:pt x="32" y="54"/>
                  </a:lnTo>
                  <a:lnTo>
                    <a:pt x="34" y="52"/>
                  </a:lnTo>
                  <a:lnTo>
                    <a:pt x="36" y="50"/>
                  </a:lnTo>
                  <a:lnTo>
                    <a:pt x="32" y="44"/>
                  </a:lnTo>
                  <a:lnTo>
                    <a:pt x="24" y="44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8" y="46"/>
                  </a:lnTo>
                  <a:lnTo>
                    <a:pt x="16" y="48"/>
                  </a:lnTo>
                  <a:lnTo>
                    <a:pt x="12" y="44"/>
                  </a:lnTo>
                  <a:lnTo>
                    <a:pt x="10" y="50"/>
                  </a:lnTo>
                  <a:lnTo>
                    <a:pt x="8" y="56"/>
                  </a:lnTo>
                  <a:lnTo>
                    <a:pt x="6" y="64"/>
                  </a:lnTo>
                  <a:lnTo>
                    <a:pt x="4" y="66"/>
                  </a:lnTo>
                  <a:lnTo>
                    <a:pt x="2" y="68"/>
                  </a:lnTo>
                  <a:lnTo>
                    <a:pt x="0" y="66"/>
                  </a:lnTo>
                  <a:lnTo>
                    <a:pt x="0" y="62"/>
                  </a:lnTo>
                  <a:lnTo>
                    <a:pt x="2" y="54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6" y="34"/>
                  </a:lnTo>
                  <a:lnTo>
                    <a:pt x="10" y="32"/>
                  </a:lnTo>
                  <a:lnTo>
                    <a:pt x="14" y="28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20" y="22"/>
                  </a:lnTo>
                  <a:lnTo>
                    <a:pt x="26" y="24"/>
                  </a:lnTo>
                  <a:lnTo>
                    <a:pt x="28" y="26"/>
                  </a:lnTo>
                  <a:lnTo>
                    <a:pt x="30" y="28"/>
                  </a:lnTo>
                  <a:lnTo>
                    <a:pt x="32" y="30"/>
                  </a:lnTo>
                  <a:lnTo>
                    <a:pt x="36" y="30"/>
                  </a:lnTo>
                  <a:lnTo>
                    <a:pt x="36" y="26"/>
                  </a:lnTo>
                  <a:lnTo>
                    <a:pt x="40" y="24"/>
                  </a:lnTo>
                  <a:lnTo>
                    <a:pt x="42" y="20"/>
                  </a:lnTo>
                  <a:lnTo>
                    <a:pt x="44" y="18"/>
                  </a:lnTo>
                  <a:lnTo>
                    <a:pt x="48" y="16"/>
                  </a:lnTo>
                  <a:lnTo>
                    <a:pt x="52" y="14"/>
                  </a:lnTo>
                  <a:lnTo>
                    <a:pt x="52" y="6"/>
                  </a:lnTo>
                  <a:lnTo>
                    <a:pt x="54" y="0"/>
                  </a:lnTo>
                  <a:lnTo>
                    <a:pt x="58" y="2"/>
                  </a:lnTo>
                  <a:lnTo>
                    <a:pt x="62" y="6"/>
                  </a:lnTo>
                  <a:lnTo>
                    <a:pt x="68" y="14"/>
                  </a:lnTo>
                  <a:lnTo>
                    <a:pt x="70" y="26"/>
                  </a:lnTo>
                  <a:lnTo>
                    <a:pt x="76" y="50"/>
                  </a:lnTo>
                  <a:lnTo>
                    <a:pt x="74" y="52"/>
                  </a:lnTo>
                  <a:lnTo>
                    <a:pt x="72" y="56"/>
                  </a:lnTo>
                  <a:lnTo>
                    <a:pt x="70" y="62"/>
                  </a:lnTo>
                  <a:lnTo>
                    <a:pt x="70" y="68"/>
                  </a:lnTo>
                  <a:lnTo>
                    <a:pt x="68" y="66"/>
                  </a:lnTo>
                  <a:lnTo>
                    <a:pt x="66" y="60"/>
                  </a:lnTo>
                  <a:lnTo>
                    <a:pt x="62" y="52"/>
                  </a:lnTo>
                  <a:lnTo>
                    <a:pt x="64" y="5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05" name="Freeform 292"/>
            <p:cNvSpPr>
              <a:spLocks/>
            </p:cNvSpPr>
            <p:nvPr/>
          </p:nvSpPr>
          <p:spPr bwMode="auto">
            <a:xfrm>
              <a:off x="7379916" y="4251709"/>
              <a:ext cx="57656" cy="66372"/>
            </a:xfrm>
            <a:custGeom>
              <a:avLst/>
              <a:gdLst>
                <a:gd name="T0" fmla="*/ 2147483647 w 38"/>
                <a:gd name="T1" fmla="*/ 2147483647 h 42"/>
                <a:gd name="T2" fmla="*/ 0 w 38"/>
                <a:gd name="T3" fmla="*/ 2147483647 h 42"/>
                <a:gd name="T4" fmla="*/ 2147483647 w 38"/>
                <a:gd name="T5" fmla="*/ 2147483647 h 42"/>
                <a:gd name="T6" fmla="*/ 2147483647 w 38"/>
                <a:gd name="T7" fmla="*/ 2147483647 h 42"/>
                <a:gd name="T8" fmla="*/ 2147483647 w 38"/>
                <a:gd name="T9" fmla="*/ 2147483647 h 42"/>
                <a:gd name="T10" fmla="*/ 2147483647 w 38"/>
                <a:gd name="T11" fmla="*/ 2147483647 h 42"/>
                <a:gd name="T12" fmla="*/ 2147483647 w 38"/>
                <a:gd name="T13" fmla="*/ 2147483647 h 42"/>
                <a:gd name="T14" fmla="*/ 2147483647 w 38"/>
                <a:gd name="T15" fmla="*/ 2147483647 h 42"/>
                <a:gd name="T16" fmla="*/ 2147483647 w 38"/>
                <a:gd name="T17" fmla="*/ 0 h 42"/>
                <a:gd name="T18" fmla="*/ 2147483647 w 38"/>
                <a:gd name="T19" fmla="*/ 2147483647 h 42"/>
                <a:gd name="T20" fmla="*/ 2147483647 w 38"/>
                <a:gd name="T21" fmla="*/ 2147483647 h 42"/>
                <a:gd name="T22" fmla="*/ 2147483647 w 38"/>
                <a:gd name="T23" fmla="*/ 2147483647 h 42"/>
                <a:gd name="T24" fmla="*/ 2147483647 w 38"/>
                <a:gd name="T25" fmla="*/ 2147483647 h 42"/>
                <a:gd name="T26" fmla="*/ 2147483647 w 38"/>
                <a:gd name="T27" fmla="*/ 2147483647 h 42"/>
                <a:gd name="T28" fmla="*/ 2147483647 w 38"/>
                <a:gd name="T29" fmla="*/ 2147483647 h 42"/>
                <a:gd name="T30" fmla="*/ 2147483647 w 38"/>
                <a:gd name="T31" fmla="*/ 2147483647 h 42"/>
                <a:gd name="T32" fmla="*/ 2147483647 w 38"/>
                <a:gd name="T33" fmla="*/ 2147483647 h 42"/>
                <a:gd name="T34" fmla="*/ 2147483647 w 38"/>
                <a:gd name="T35" fmla="*/ 2147483647 h 42"/>
                <a:gd name="T36" fmla="*/ 2147483647 w 38"/>
                <a:gd name="T37" fmla="*/ 2147483647 h 42"/>
                <a:gd name="T38" fmla="*/ 2147483647 w 38"/>
                <a:gd name="T39" fmla="*/ 2147483647 h 42"/>
                <a:gd name="T40" fmla="*/ 2147483647 w 38"/>
                <a:gd name="T41" fmla="*/ 2147483647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"/>
                <a:gd name="T64" fmla="*/ 0 h 42"/>
                <a:gd name="T65" fmla="*/ 38 w 38"/>
                <a:gd name="T66" fmla="*/ 42 h 4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" h="42">
                  <a:moveTo>
                    <a:pt x="4" y="42"/>
                  </a:moveTo>
                  <a:lnTo>
                    <a:pt x="0" y="42"/>
                  </a:lnTo>
                  <a:lnTo>
                    <a:pt x="2" y="38"/>
                  </a:lnTo>
                  <a:lnTo>
                    <a:pt x="6" y="34"/>
                  </a:lnTo>
                  <a:lnTo>
                    <a:pt x="14" y="24"/>
                  </a:lnTo>
                  <a:lnTo>
                    <a:pt x="24" y="16"/>
                  </a:lnTo>
                  <a:lnTo>
                    <a:pt x="30" y="8"/>
                  </a:lnTo>
                  <a:lnTo>
                    <a:pt x="32" y="4"/>
                  </a:lnTo>
                  <a:lnTo>
                    <a:pt x="34" y="0"/>
                  </a:lnTo>
                  <a:lnTo>
                    <a:pt x="34" y="4"/>
                  </a:lnTo>
                  <a:lnTo>
                    <a:pt x="36" y="6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2" y="14"/>
                  </a:lnTo>
                  <a:lnTo>
                    <a:pt x="32" y="16"/>
                  </a:lnTo>
                  <a:lnTo>
                    <a:pt x="30" y="18"/>
                  </a:lnTo>
                  <a:lnTo>
                    <a:pt x="22" y="18"/>
                  </a:lnTo>
                  <a:lnTo>
                    <a:pt x="20" y="28"/>
                  </a:lnTo>
                  <a:lnTo>
                    <a:pt x="14" y="36"/>
                  </a:lnTo>
                  <a:lnTo>
                    <a:pt x="10" y="40"/>
                  </a:lnTo>
                  <a:lnTo>
                    <a:pt x="4" y="4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06" name="Freeform 293"/>
            <p:cNvSpPr>
              <a:spLocks/>
            </p:cNvSpPr>
            <p:nvPr/>
          </p:nvSpPr>
          <p:spPr bwMode="auto">
            <a:xfrm>
              <a:off x="7423734" y="4031354"/>
              <a:ext cx="107239" cy="171240"/>
            </a:xfrm>
            <a:custGeom>
              <a:avLst/>
              <a:gdLst>
                <a:gd name="T0" fmla="*/ 2147483647 w 74"/>
                <a:gd name="T1" fmla="*/ 2147483647 h 110"/>
                <a:gd name="T2" fmla="*/ 2147483647 w 74"/>
                <a:gd name="T3" fmla="*/ 2147483647 h 110"/>
                <a:gd name="T4" fmla="*/ 2147483647 w 74"/>
                <a:gd name="T5" fmla="*/ 2147483647 h 110"/>
                <a:gd name="T6" fmla="*/ 2147483647 w 74"/>
                <a:gd name="T7" fmla="*/ 0 h 110"/>
                <a:gd name="T8" fmla="*/ 2147483647 w 74"/>
                <a:gd name="T9" fmla="*/ 2147483647 h 110"/>
                <a:gd name="T10" fmla="*/ 2147483647 w 74"/>
                <a:gd name="T11" fmla="*/ 2147483647 h 110"/>
                <a:gd name="T12" fmla="*/ 2147483647 w 74"/>
                <a:gd name="T13" fmla="*/ 2147483647 h 110"/>
                <a:gd name="T14" fmla="*/ 2147483647 w 74"/>
                <a:gd name="T15" fmla="*/ 2147483647 h 110"/>
                <a:gd name="T16" fmla="*/ 2147483647 w 74"/>
                <a:gd name="T17" fmla="*/ 2147483647 h 110"/>
                <a:gd name="T18" fmla="*/ 2147483647 w 74"/>
                <a:gd name="T19" fmla="*/ 2147483647 h 110"/>
                <a:gd name="T20" fmla="*/ 2147483647 w 74"/>
                <a:gd name="T21" fmla="*/ 2147483647 h 110"/>
                <a:gd name="T22" fmla="*/ 2147483647 w 74"/>
                <a:gd name="T23" fmla="*/ 2147483647 h 110"/>
                <a:gd name="T24" fmla="*/ 2147483647 w 74"/>
                <a:gd name="T25" fmla="*/ 2147483647 h 110"/>
                <a:gd name="T26" fmla="*/ 2147483647 w 74"/>
                <a:gd name="T27" fmla="*/ 2147483647 h 110"/>
                <a:gd name="T28" fmla="*/ 2147483647 w 74"/>
                <a:gd name="T29" fmla="*/ 2147483647 h 110"/>
                <a:gd name="T30" fmla="*/ 2147483647 w 74"/>
                <a:gd name="T31" fmla="*/ 2147483647 h 110"/>
                <a:gd name="T32" fmla="*/ 2147483647 w 74"/>
                <a:gd name="T33" fmla="*/ 2147483647 h 110"/>
                <a:gd name="T34" fmla="*/ 2147483647 w 74"/>
                <a:gd name="T35" fmla="*/ 2147483647 h 110"/>
                <a:gd name="T36" fmla="*/ 2147483647 w 74"/>
                <a:gd name="T37" fmla="*/ 2147483647 h 110"/>
                <a:gd name="T38" fmla="*/ 2147483647 w 74"/>
                <a:gd name="T39" fmla="*/ 2147483647 h 110"/>
                <a:gd name="T40" fmla="*/ 2147483647 w 74"/>
                <a:gd name="T41" fmla="*/ 2147483647 h 110"/>
                <a:gd name="T42" fmla="*/ 2147483647 w 74"/>
                <a:gd name="T43" fmla="*/ 2147483647 h 110"/>
                <a:gd name="T44" fmla="*/ 2147483647 w 74"/>
                <a:gd name="T45" fmla="*/ 2147483647 h 110"/>
                <a:gd name="T46" fmla="*/ 2147483647 w 74"/>
                <a:gd name="T47" fmla="*/ 2147483647 h 110"/>
                <a:gd name="T48" fmla="*/ 2147483647 w 74"/>
                <a:gd name="T49" fmla="*/ 2147483647 h 110"/>
                <a:gd name="T50" fmla="*/ 2147483647 w 74"/>
                <a:gd name="T51" fmla="*/ 2147483647 h 110"/>
                <a:gd name="T52" fmla="*/ 2147483647 w 74"/>
                <a:gd name="T53" fmla="*/ 2147483647 h 110"/>
                <a:gd name="T54" fmla="*/ 2147483647 w 74"/>
                <a:gd name="T55" fmla="*/ 2147483647 h 110"/>
                <a:gd name="T56" fmla="*/ 2147483647 w 74"/>
                <a:gd name="T57" fmla="*/ 2147483647 h 110"/>
                <a:gd name="T58" fmla="*/ 2147483647 w 74"/>
                <a:gd name="T59" fmla="*/ 2147483647 h 110"/>
                <a:gd name="T60" fmla="*/ 2147483647 w 74"/>
                <a:gd name="T61" fmla="*/ 2147483647 h 110"/>
                <a:gd name="T62" fmla="*/ 2147483647 w 74"/>
                <a:gd name="T63" fmla="*/ 2147483647 h 110"/>
                <a:gd name="T64" fmla="*/ 2147483647 w 74"/>
                <a:gd name="T65" fmla="*/ 2147483647 h 110"/>
                <a:gd name="T66" fmla="*/ 2147483647 w 74"/>
                <a:gd name="T67" fmla="*/ 2147483647 h 110"/>
                <a:gd name="T68" fmla="*/ 2147483647 w 74"/>
                <a:gd name="T69" fmla="*/ 2147483647 h 110"/>
                <a:gd name="T70" fmla="*/ 2147483647 w 74"/>
                <a:gd name="T71" fmla="*/ 2147483647 h 110"/>
                <a:gd name="T72" fmla="*/ 2147483647 w 74"/>
                <a:gd name="T73" fmla="*/ 2147483647 h 110"/>
                <a:gd name="T74" fmla="*/ 0 w 74"/>
                <a:gd name="T75" fmla="*/ 2147483647 h 110"/>
                <a:gd name="T76" fmla="*/ 2147483647 w 74"/>
                <a:gd name="T77" fmla="*/ 2147483647 h 11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4"/>
                <a:gd name="T118" fmla="*/ 0 h 110"/>
                <a:gd name="T119" fmla="*/ 74 w 74"/>
                <a:gd name="T120" fmla="*/ 110 h 11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4" h="110">
                  <a:moveTo>
                    <a:pt x="4" y="46"/>
                  </a:moveTo>
                  <a:lnTo>
                    <a:pt x="8" y="38"/>
                  </a:lnTo>
                  <a:lnTo>
                    <a:pt x="8" y="30"/>
                  </a:lnTo>
                  <a:lnTo>
                    <a:pt x="6" y="20"/>
                  </a:lnTo>
                  <a:lnTo>
                    <a:pt x="4" y="12"/>
                  </a:lnTo>
                  <a:lnTo>
                    <a:pt x="6" y="4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6" y="10"/>
                  </a:lnTo>
                  <a:lnTo>
                    <a:pt x="20" y="10"/>
                  </a:lnTo>
                  <a:lnTo>
                    <a:pt x="22" y="10"/>
                  </a:lnTo>
                  <a:lnTo>
                    <a:pt x="24" y="8"/>
                  </a:lnTo>
                  <a:lnTo>
                    <a:pt x="28" y="4"/>
                  </a:lnTo>
                  <a:lnTo>
                    <a:pt x="28" y="8"/>
                  </a:lnTo>
                  <a:lnTo>
                    <a:pt x="30" y="12"/>
                  </a:lnTo>
                  <a:lnTo>
                    <a:pt x="32" y="18"/>
                  </a:lnTo>
                  <a:lnTo>
                    <a:pt x="34" y="22"/>
                  </a:lnTo>
                  <a:lnTo>
                    <a:pt x="36" y="30"/>
                  </a:lnTo>
                  <a:lnTo>
                    <a:pt x="36" y="36"/>
                  </a:lnTo>
                  <a:lnTo>
                    <a:pt x="36" y="44"/>
                  </a:lnTo>
                  <a:lnTo>
                    <a:pt x="32" y="48"/>
                  </a:lnTo>
                  <a:lnTo>
                    <a:pt x="28" y="54"/>
                  </a:lnTo>
                  <a:lnTo>
                    <a:pt x="26" y="62"/>
                  </a:lnTo>
                  <a:lnTo>
                    <a:pt x="28" y="70"/>
                  </a:lnTo>
                  <a:lnTo>
                    <a:pt x="32" y="76"/>
                  </a:lnTo>
                  <a:lnTo>
                    <a:pt x="36" y="82"/>
                  </a:lnTo>
                  <a:lnTo>
                    <a:pt x="40" y="86"/>
                  </a:lnTo>
                  <a:lnTo>
                    <a:pt x="40" y="84"/>
                  </a:lnTo>
                  <a:lnTo>
                    <a:pt x="42" y="80"/>
                  </a:lnTo>
                  <a:lnTo>
                    <a:pt x="46" y="80"/>
                  </a:lnTo>
                  <a:lnTo>
                    <a:pt x="50" y="82"/>
                  </a:lnTo>
                  <a:lnTo>
                    <a:pt x="54" y="86"/>
                  </a:lnTo>
                  <a:lnTo>
                    <a:pt x="56" y="90"/>
                  </a:lnTo>
                  <a:lnTo>
                    <a:pt x="60" y="92"/>
                  </a:lnTo>
                  <a:lnTo>
                    <a:pt x="62" y="90"/>
                  </a:lnTo>
                  <a:lnTo>
                    <a:pt x="64" y="88"/>
                  </a:lnTo>
                  <a:lnTo>
                    <a:pt x="66" y="90"/>
                  </a:lnTo>
                  <a:lnTo>
                    <a:pt x="64" y="94"/>
                  </a:lnTo>
                  <a:lnTo>
                    <a:pt x="64" y="96"/>
                  </a:lnTo>
                  <a:lnTo>
                    <a:pt x="64" y="98"/>
                  </a:lnTo>
                  <a:lnTo>
                    <a:pt x="66" y="96"/>
                  </a:lnTo>
                  <a:lnTo>
                    <a:pt x="68" y="100"/>
                  </a:lnTo>
                  <a:lnTo>
                    <a:pt x="74" y="102"/>
                  </a:lnTo>
                  <a:lnTo>
                    <a:pt x="74" y="106"/>
                  </a:lnTo>
                  <a:lnTo>
                    <a:pt x="74" y="110"/>
                  </a:lnTo>
                  <a:lnTo>
                    <a:pt x="72" y="110"/>
                  </a:lnTo>
                  <a:lnTo>
                    <a:pt x="70" y="108"/>
                  </a:lnTo>
                  <a:lnTo>
                    <a:pt x="68" y="106"/>
                  </a:lnTo>
                  <a:lnTo>
                    <a:pt x="64" y="100"/>
                  </a:lnTo>
                  <a:lnTo>
                    <a:pt x="60" y="98"/>
                  </a:lnTo>
                  <a:lnTo>
                    <a:pt x="54" y="94"/>
                  </a:lnTo>
                  <a:lnTo>
                    <a:pt x="50" y="90"/>
                  </a:lnTo>
                  <a:lnTo>
                    <a:pt x="48" y="92"/>
                  </a:lnTo>
                  <a:lnTo>
                    <a:pt x="48" y="96"/>
                  </a:lnTo>
                  <a:lnTo>
                    <a:pt x="50" y="100"/>
                  </a:lnTo>
                  <a:lnTo>
                    <a:pt x="44" y="100"/>
                  </a:lnTo>
                  <a:lnTo>
                    <a:pt x="42" y="94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0" y="90"/>
                  </a:lnTo>
                  <a:lnTo>
                    <a:pt x="26" y="92"/>
                  </a:lnTo>
                  <a:lnTo>
                    <a:pt x="22" y="90"/>
                  </a:lnTo>
                  <a:lnTo>
                    <a:pt x="20" y="88"/>
                  </a:lnTo>
                  <a:lnTo>
                    <a:pt x="16" y="84"/>
                  </a:lnTo>
                  <a:lnTo>
                    <a:pt x="18" y="80"/>
                  </a:lnTo>
                  <a:lnTo>
                    <a:pt x="20" y="76"/>
                  </a:lnTo>
                  <a:lnTo>
                    <a:pt x="20" y="72"/>
                  </a:lnTo>
                  <a:lnTo>
                    <a:pt x="16" y="72"/>
                  </a:lnTo>
                  <a:lnTo>
                    <a:pt x="14" y="74"/>
                  </a:lnTo>
                  <a:lnTo>
                    <a:pt x="12" y="74"/>
                  </a:lnTo>
                  <a:lnTo>
                    <a:pt x="6" y="72"/>
                  </a:lnTo>
                  <a:lnTo>
                    <a:pt x="2" y="70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2" y="46"/>
                  </a:lnTo>
                  <a:lnTo>
                    <a:pt x="4" y="4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07" name="Freeform 294"/>
            <p:cNvSpPr>
              <a:spLocks/>
            </p:cNvSpPr>
            <p:nvPr/>
          </p:nvSpPr>
          <p:spPr bwMode="auto">
            <a:xfrm>
              <a:off x="7536739" y="4206577"/>
              <a:ext cx="34594" cy="65044"/>
            </a:xfrm>
            <a:custGeom>
              <a:avLst/>
              <a:gdLst>
                <a:gd name="T0" fmla="*/ 2147483647 w 24"/>
                <a:gd name="T1" fmla="*/ 2147483647 h 42"/>
                <a:gd name="T2" fmla="*/ 2147483647 w 24"/>
                <a:gd name="T3" fmla="*/ 2147483647 h 42"/>
                <a:gd name="T4" fmla="*/ 2147483647 w 24"/>
                <a:gd name="T5" fmla="*/ 2147483647 h 42"/>
                <a:gd name="T6" fmla="*/ 2147483647 w 24"/>
                <a:gd name="T7" fmla="*/ 2147483647 h 42"/>
                <a:gd name="T8" fmla="*/ 2147483647 w 24"/>
                <a:gd name="T9" fmla="*/ 2147483647 h 42"/>
                <a:gd name="T10" fmla="*/ 2147483647 w 24"/>
                <a:gd name="T11" fmla="*/ 2147483647 h 42"/>
                <a:gd name="T12" fmla="*/ 2147483647 w 24"/>
                <a:gd name="T13" fmla="*/ 2147483647 h 42"/>
                <a:gd name="T14" fmla="*/ 2147483647 w 24"/>
                <a:gd name="T15" fmla="*/ 2147483647 h 42"/>
                <a:gd name="T16" fmla="*/ 2147483647 w 24"/>
                <a:gd name="T17" fmla="*/ 2147483647 h 42"/>
                <a:gd name="T18" fmla="*/ 2147483647 w 24"/>
                <a:gd name="T19" fmla="*/ 2147483647 h 42"/>
                <a:gd name="T20" fmla="*/ 2147483647 w 24"/>
                <a:gd name="T21" fmla="*/ 2147483647 h 42"/>
                <a:gd name="T22" fmla="*/ 2147483647 w 24"/>
                <a:gd name="T23" fmla="*/ 2147483647 h 42"/>
                <a:gd name="T24" fmla="*/ 2147483647 w 24"/>
                <a:gd name="T25" fmla="*/ 2147483647 h 42"/>
                <a:gd name="T26" fmla="*/ 2147483647 w 24"/>
                <a:gd name="T27" fmla="*/ 2147483647 h 42"/>
                <a:gd name="T28" fmla="*/ 2147483647 w 24"/>
                <a:gd name="T29" fmla="*/ 2147483647 h 42"/>
                <a:gd name="T30" fmla="*/ 2147483647 w 24"/>
                <a:gd name="T31" fmla="*/ 2147483647 h 42"/>
                <a:gd name="T32" fmla="*/ 2147483647 w 24"/>
                <a:gd name="T33" fmla="*/ 2147483647 h 42"/>
                <a:gd name="T34" fmla="*/ 2147483647 w 24"/>
                <a:gd name="T35" fmla="*/ 2147483647 h 42"/>
                <a:gd name="T36" fmla="*/ 2147483647 w 24"/>
                <a:gd name="T37" fmla="*/ 2147483647 h 42"/>
                <a:gd name="T38" fmla="*/ 2147483647 w 24"/>
                <a:gd name="T39" fmla="*/ 2147483647 h 42"/>
                <a:gd name="T40" fmla="*/ 2147483647 w 24"/>
                <a:gd name="T41" fmla="*/ 2147483647 h 42"/>
                <a:gd name="T42" fmla="*/ 0 w 24"/>
                <a:gd name="T43" fmla="*/ 2147483647 h 42"/>
                <a:gd name="T44" fmla="*/ 2147483647 w 24"/>
                <a:gd name="T45" fmla="*/ 0 h 42"/>
                <a:gd name="T46" fmla="*/ 2147483647 w 24"/>
                <a:gd name="T47" fmla="*/ 0 h 42"/>
                <a:gd name="T48" fmla="*/ 2147483647 w 24"/>
                <a:gd name="T49" fmla="*/ 2147483647 h 42"/>
                <a:gd name="T50" fmla="*/ 2147483647 w 24"/>
                <a:gd name="T51" fmla="*/ 2147483647 h 42"/>
                <a:gd name="T52" fmla="*/ 2147483647 w 24"/>
                <a:gd name="T53" fmla="*/ 2147483647 h 42"/>
                <a:gd name="T54" fmla="*/ 2147483647 w 24"/>
                <a:gd name="T55" fmla="*/ 2147483647 h 42"/>
                <a:gd name="T56" fmla="*/ 2147483647 w 24"/>
                <a:gd name="T57" fmla="*/ 2147483647 h 42"/>
                <a:gd name="T58" fmla="*/ 2147483647 w 24"/>
                <a:gd name="T59" fmla="*/ 2147483647 h 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4"/>
                <a:gd name="T91" fmla="*/ 0 h 42"/>
                <a:gd name="T92" fmla="*/ 24 w 24"/>
                <a:gd name="T93" fmla="*/ 42 h 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4" h="42">
                  <a:moveTo>
                    <a:pt x="22" y="28"/>
                  </a:moveTo>
                  <a:lnTo>
                    <a:pt x="14" y="28"/>
                  </a:lnTo>
                  <a:lnTo>
                    <a:pt x="14" y="36"/>
                  </a:lnTo>
                  <a:lnTo>
                    <a:pt x="18" y="40"/>
                  </a:lnTo>
                  <a:lnTo>
                    <a:pt x="18" y="42"/>
                  </a:lnTo>
                  <a:lnTo>
                    <a:pt x="14" y="42"/>
                  </a:lnTo>
                  <a:lnTo>
                    <a:pt x="12" y="42"/>
                  </a:lnTo>
                  <a:lnTo>
                    <a:pt x="10" y="42"/>
                  </a:lnTo>
                  <a:lnTo>
                    <a:pt x="10" y="38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8" y="32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10" y="22"/>
                  </a:lnTo>
                  <a:lnTo>
                    <a:pt x="12" y="20"/>
                  </a:lnTo>
                  <a:lnTo>
                    <a:pt x="14" y="18"/>
                  </a:lnTo>
                  <a:lnTo>
                    <a:pt x="12" y="14"/>
                  </a:lnTo>
                  <a:lnTo>
                    <a:pt x="6" y="10"/>
                  </a:lnTo>
                  <a:lnTo>
                    <a:pt x="2" y="6"/>
                  </a:lnTo>
                  <a:lnTo>
                    <a:pt x="0" y="2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0" y="16"/>
                  </a:lnTo>
                  <a:lnTo>
                    <a:pt x="24" y="22"/>
                  </a:lnTo>
                  <a:lnTo>
                    <a:pt x="22" y="2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08" name="Freeform 295"/>
            <p:cNvSpPr>
              <a:spLocks/>
            </p:cNvSpPr>
            <p:nvPr/>
          </p:nvSpPr>
          <p:spPr bwMode="auto">
            <a:xfrm>
              <a:off x="7480236" y="4225161"/>
              <a:ext cx="33440" cy="45133"/>
            </a:xfrm>
            <a:custGeom>
              <a:avLst/>
              <a:gdLst>
                <a:gd name="T0" fmla="*/ 2147483647 w 22"/>
                <a:gd name="T1" fmla="*/ 2147483647 h 28"/>
                <a:gd name="T2" fmla="*/ 2147483647 w 22"/>
                <a:gd name="T3" fmla="*/ 2147483647 h 28"/>
                <a:gd name="T4" fmla="*/ 2147483647 w 22"/>
                <a:gd name="T5" fmla="*/ 2147483647 h 28"/>
                <a:gd name="T6" fmla="*/ 2147483647 w 22"/>
                <a:gd name="T7" fmla="*/ 2147483647 h 28"/>
                <a:gd name="T8" fmla="*/ 2147483647 w 22"/>
                <a:gd name="T9" fmla="*/ 2147483647 h 28"/>
                <a:gd name="T10" fmla="*/ 2147483647 w 22"/>
                <a:gd name="T11" fmla="*/ 2147483647 h 28"/>
                <a:gd name="T12" fmla="*/ 2147483647 w 22"/>
                <a:gd name="T13" fmla="*/ 2147483647 h 28"/>
                <a:gd name="T14" fmla="*/ 2147483647 w 22"/>
                <a:gd name="T15" fmla="*/ 2147483647 h 28"/>
                <a:gd name="T16" fmla="*/ 2147483647 w 22"/>
                <a:gd name="T17" fmla="*/ 2147483647 h 28"/>
                <a:gd name="T18" fmla="*/ 0 w 22"/>
                <a:gd name="T19" fmla="*/ 2147483647 h 28"/>
                <a:gd name="T20" fmla="*/ 2147483647 w 22"/>
                <a:gd name="T21" fmla="*/ 2147483647 h 28"/>
                <a:gd name="T22" fmla="*/ 2147483647 w 22"/>
                <a:gd name="T23" fmla="*/ 0 h 28"/>
                <a:gd name="T24" fmla="*/ 2147483647 w 22"/>
                <a:gd name="T25" fmla="*/ 2147483647 h 28"/>
                <a:gd name="T26" fmla="*/ 2147483647 w 22"/>
                <a:gd name="T27" fmla="*/ 2147483647 h 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"/>
                <a:gd name="T43" fmla="*/ 0 h 28"/>
                <a:gd name="T44" fmla="*/ 22 w 22"/>
                <a:gd name="T45" fmla="*/ 28 h 2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" h="28">
                  <a:moveTo>
                    <a:pt x="10" y="4"/>
                  </a:moveTo>
                  <a:lnTo>
                    <a:pt x="12" y="4"/>
                  </a:lnTo>
                  <a:lnTo>
                    <a:pt x="14" y="4"/>
                  </a:lnTo>
                  <a:lnTo>
                    <a:pt x="20" y="6"/>
                  </a:lnTo>
                  <a:lnTo>
                    <a:pt x="22" y="10"/>
                  </a:lnTo>
                  <a:lnTo>
                    <a:pt x="20" y="16"/>
                  </a:lnTo>
                  <a:lnTo>
                    <a:pt x="14" y="22"/>
                  </a:lnTo>
                  <a:lnTo>
                    <a:pt x="2" y="28"/>
                  </a:lnTo>
                  <a:lnTo>
                    <a:pt x="2" y="1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09" name="Freeform 296"/>
            <p:cNvSpPr>
              <a:spLocks/>
            </p:cNvSpPr>
            <p:nvPr/>
          </p:nvSpPr>
          <p:spPr bwMode="auto">
            <a:xfrm>
              <a:off x="8264352" y="4721624"/>
              <a:ext cx="24215" cy="47788"/>
            </a:xfrm>
            <a:custGeom>
              <a:avLst/>
              <a:gdLst>
                <a:gd name="T0" fmla="*/ 2147483647 w 16"/>
                <a:gd name="T1" fmla="*/ 2147483647 h 30"/>
                <a:gd name="T2" fmla="*/ 2147483647 w 16"/>
                <a:gd name="T3" fmla="*/ 2147483647 h 30"/>
                <a:gd name="T4" fmla="*/ 2147483647 w 16"/>
                <a:gd name="T5" fmla="*/ 2147483647 h 30"/>
                <a:gd name="T6" fmla="*/ 2147483647 w 16"/>
                <a:gd name="T7" fmla="*/ 2147483647 h 30"/>
                <a:gd name="T8" fmla="*/ 2147483647 w 16"/>
                <a:gd name="T9" fmla="*/ 2147483647 h 30"/>
                <a:gd name="T10" fmla="*/ 2147483647 w 16"/>
                <a:gd name="T11" fmla="*/ 2147483647 h 30"/>
                <a:gd name="T12" fmla="*/ 2147483647 w 16"/>
                <a:gd name="T13" fmla="*/ 2147483647 h 30"/>
                <a:gd name="T14" fmla="*/ 2147483647 w 16"/>
                <a:gd name="T15" fmla="*/ 2147483647 h 30"/>
                <a:gd name="T16" fmla="*/ 2147483647 w 16"/>
                <a:gd name="T17" fmla="*/ 2147483647 h 30"/>
                <a:gd name="T18" fmla="*/ 0 w 16"/>
                <a:gd name="T19" fmla="*/ 2147483647 h 30"/>
                <a:gd name="T20" fmla="*/ 0 w 16"/>
                <a:gd name="T21" fmla="*/ 0 h 30"/>
                <a:gd name="T22" fmla="*/ 2147483647 w 16"/>
                <a:gd name="T23" fmla="*/ 2147483647 h 30"/>
                <a:gd name="T24" fmla="*/ 2147483647 w 16"/>
                <a:gd name="T25" fmla="*/ 2147483647 h 30"/>
                <a:gd name="T26" fmla="*/ 2147483647 w 16"/>
                <a:gd name="T27" fmla="*/ 2147483647 h 30"/>
                <a:gd name="T28" fmla="*/ 2147483647 w 16"/>
                <a:gd name="T29" fmla="*/ 2147483647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6"/>
                <a:gd name="T46" fmla="*/ 0 h 30"/>
                <a:gd name="T47" fmla="*/ 16 w 16"/>
                <a:gd name="T48" fmla="*/ 30 h 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6" h="30">
                  <a:moveTo>
                    <a:pt x="16" y="18"/>
                  </a:moveTo>
                  <a:lnTo>
                    <a:pt x="16" y="24"/>
                  </a:lnTo>
                  <a:lnTo>
                    <a:pt x="14" y="28"/>
                  </a:lnTo>
                  <a:lnTo>
                    <a:pt x="12" y="30"/>
                  </a:lnTo>
                  <a:lnTo>
                    <a:pt x="10" y="30"/>
                  </a:lnTo>
                  <a:lnTo>
                    <a:pt x="8" y="30"/>
                  </a:lnTo>
                  <a:lnTo>
                    <a:pt x="6" y="26"/>
                  </a:lnTo>
                  <a:lnTo>
                    <a:pt x="4" y="18"/>
                  </a:lnTo>
                  <a:lnTo>
                    <a:pt x="2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8" y="12"/>
                  </a:lnTo>
                  <a:lnTo>
                    <a:pt x="10" y="18"/>
                  </a:lnTo>
                  <a:lnTo>
                    <a:pt x="14" y="18"/>
                  </a:lnTo>
                  <a:lnTo>
                    <a:pt x="16" y="1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10" name="Freeform 297"/>
            <p:cNvSpPr>
              <a:spLocks/>
            </p:cNvSpPr>
            <p:nvPr/>
          </p:nvSpPr>
          <p:spPr bwMode="auto">
            <a:xfrm>
              <a:off x="8346222" y="4786669"/>
              <a:ext cx="32287" cy="27876"/>
            </a:xfrm>
            <a:custGeom>
              <a:avLst/>
              <a:gdLst>
                <a:gd name="T0" fmla="*/ 2147483647 w 22"/>
                <a:gd name="T1" fmla="*/ 2147483647 h 16"/>
                <a:gd name="T2" fmla="*/ 2147483647 w 22"/>
                <a:gd name="T3" fmla="*/ 2147483647 h 16"/>
                <a:gd name="T4" fmla="*/ 2147483647 w 22"/>
                <a:gd name="T5" fmla="*/ 2147483647 h 16"/>
                <a:gd name="T6" fmla="*/ 2147483647 w 22"/>
                <a:gd name="T7" fmla="*/ 2147483647 h 16"/>
                <a:gd name="T8" fmla="*/ 2147483647 w 22"/>
                <a:gd name="T9" fmla="*/ 2147483647 h 16"/>
                <a:gd name="T10" fmla="*/ 0 w 22"/>
                <a:gd name="T11" fmla="*/ 2147483647 h 16"/>
                <a:gd name="T12" fmla="*/ 0 w 22"/>
                <a:gd name="T13" fmla="*/ 0 h 16"/>
                <a:gd name="T14" fmla="*/ 2147483647 w 22"/>
                <a:gd name="T15" fmla="*/ 2147483647 h 16"/>
                <a:gd name="T16" fmla="*/ 2147483647 w 22"/>
                <a:gd name="T17" fmla="*/ 2147483647 h 16"/>
                <a:gd name="T18" fmla="*/ 2147483647 w 22"/>
                <a:gd name="T19" fmla="*/ 2147483647 h 16"/>
                <a:gd name="T20" fmla="*/ 2147483647 w 22"/>
                <a:gd name="T21" fmla="*/ 2147483647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2"/>
                <a:gd name="T34" fmla="*/ 0 h 16"/>
                <a:gd name="T35" fmla="*/ 22 w 22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2" h="16">
                  <a:moveTo>
                    <a:pt x="22" y="14"/>
                  </a:moveTo>
                  <a:lnTo>
                    <a:pt x="20" y="16"/>
                  </a:lnTo>
                  <a:lnTo>
                    <a:pt x="18" y="16"/>
                  </a:lnTo>
                  <a:lnTo>
                    <a:pt x="12" y="14"/>
                  </a:lnTo>
                  <a:lnTo>
                    <a:pt x="6" y="10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2"/>
                  </a:lnTo>
                  <a:lnTo>
                    <a:pt x="12" y="4"/>
                  </a:lnTo>
                  <a:lnTo>
                    <a:pt x="20" y="8"/>
                  </a:lnTo>
                  <a:lnTo>
                    <a:pt x="22" y="1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11" name="Freeform 298"/>
            <p:cNvSpPr>
              <a:spLocks/>
            </p:cNvSpPr>
            <p:nvPr/>
          </p:nvSpPr>
          <p:spPr bwMode="auto">
            <a:xfrm>
              <a:off x="8396959" y="4810562"/>
              <a:ext cx="19603" cy="38495"/>
            </a:xfrm>
            <a:custGeom>
              <a:avLst/>
              <a:gdLst>
                <a:gd name="T0" fmla="*/ 2147483647 w 14"/>
                <a:gd name="T1" fmla="*/ 0 h 24"/>
                <a:gd name="T2" fmla="*/ 2147483647 w 14"/>
                <a:gd name="T3" fmla="*/ 2147483647 h 24"/>
                <a:gd name="T4" fmla="*/ 2147483647 w 14"/>
                <a:gd name="T5" fmla="*/ 2147483647 h 24"/>
                <a:gd name="T6" fmla="*/ 2147483647 w 14"/>
                <a:gd name="T7" fmla="*/ 2147483647 h 24"/>
                <a:gd name="T8" fmla="*/ 2147483647 w 14"/>
                <a:gd name="T9" fmla="*/ 2147483647 h 24"/>
                <a:gd name="T10" fmla="*/ 2147483647 w 14"/>
                <a:gd name="T11" fmla="*/ 2147483647 h 24"/>
                <a:gd name="T12" fmla="*/ 2147483647 w 14"/>
                <a:gd name="T13" fmla="*/ 2147483647 h 24"/>
                <a:gd name="T14" fmla="*/ 2147483647 w 14"/>
                <a:gd name="T15" fmla="*/ 2147483647 h 24"/>
                <a:gd name="T16" fmla="*/ 0 w 14"/>
                <a:gd name="T17" fmla="*/ 2147483647 h 24"/>
                <a:gd name="T18" fmla="*/ 0 w 14"/>
                <a:gd name="T19" fmla="*/ 2147483647 h 24"/>
                <a:gd name="T20" fmla="*/ 0 w 14"/>
                <a:gd name="T21" fmla="*/ 2147483647 h 24"/>
                <a:gd name="T22" fmla="*/ 2147483647 w 14"/>
                <a:gd name="T23" fmla="*/ 2147483647 h 24"/>
                <a:gd name="T24" fmla="*/ 2147483647 w 14"/>
                <a:gd name="T25" fmla="*/ 0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"/>
                <a:gd name="T40" fmla="*/ 0 h 24"/>
                <a:gd name="T41" fmla="*/ 14 w 14"/>
                <a:gd name="T42" fmla="*/ 24 h 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" h="24">
                  <a:moveTo>
                    <a:pt x="2" y="0"/>
                  </a:moveTo>
                  <a:lnTo>
                    <a:pt x="6" y="6"/>
                  </a:lnTo>
                  <a:lnTo>
                    <a:pt x="10" y="12"/>
                  </a:lnTo>
                  <a:lnTo>
                    <a:pt x="12" y="18"/>
                  </a:lnTo>
                  <a:lnTo>
                    <a:pt x="14" y="24"/>
                  </a:lnTo>
                  <a:lnTo>
                    <a:pt x="12" y="24"/>
                  </a:lnTo>
                  <a:lnTo>
                    <a:pt x="8" y="22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2"/>
                  </a:lnTo>
                  <a:lnTo>
                    <a:pt x="4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12" name="Freeform 299"/>
            <p:cNvSpPr>
              <a:spLocks/>
            </p:cNvSpPr>
            <p:nvPr/>
          </p:nvSpPr>
          <p:spPr bwMode="auto">
            <a:xfrm>
              <a:off x="8408490" y="4866315"/>
              <a:ext cx="25369" cy="15929"/>
            </a:xfrm>
            <a:custGeom>
              <a:avLst/>
              <a:gdLst>
                <a:gd name="T0" fmla="*/ 2147483647 w 18"/>
                <a:gd name="T1" fmla="*/ 2147483647 h 10"/>
                <a:gd name="T2" fmla="*/ 2147483647 w 18"/>
                <a:gd name="T3" fmla="*/ 2147483647 h 10"/>
                <a:gd name="T4" fmla="*/ 2147483647 w 18"/>
                <a:gd name="T5" fmla="*/ 2147483647 h 10"/>
                <a:gd name="T6" fmla="*/ 0 w 18"/>
                <a:gd name="T7" fmla="*/ 2147483647 h 10"/>
                <a:gd name="T8" fmla="*/ 0 w 18"/>
                <a:gd name="T9" fmla="*/ 0 h 10"/>
                <a:gd name="T10" fmla="*/ 2147483647 w 18"/>
                <a:gd name="T11" fmla="*/ 0 h 10"/>
                <a:gd name="T12" fmla="*/ 2147483647 w 18"/>
                <a:gd name="T13" fmla="*/ 2147483647 h 10"/>
                <a:gd name="T14" fmla="*/ 2147483647 w 18"/>
                <a:gd name="T15" fmla="*/ 2147483647 h 10"/>
                <a:gd name="T16" fmla="*/ 2147483647 w 18"/>
                <a:gd name="T17" fmla="*/ 2147483647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0"/>
                <a:gd name="T29" fmla="*/ 18 w 18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0">
                  <a:moveTo>
                    <a:pt x="18" y="10"/>
                  </a:moveTo>
                  <a:lnTo>
                    <a:pt x="10" y="10"/>
                  </a:lnTo>
                  <a:lnTo>
                    <a:pt x="4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18" y="1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13" name="Freeform 300"/>
            <p:cNvSpPr>
              <a:spLocks/>
            </p:cNvSpPr>
            <p:nvPr/>
          </p:nvSpPr>
          <p:spPr bwMode="auto">
            <a:xfrm>
              <a:off x="8302403" y="4790651"/>
              <a:ext cx="34594" cy="33186"/>
            </a:xfrm>
            <a:custGeom>
              <a:avLst/>
              <a:gdLst>
                <a:gd name="T0" fmla="*/ 2147483647 w 24"/>
                <a:gd name="T1" fmla="*/ 0 h 20"/>
                <a:gd name="T2" fmla="*/ 2147483647 w 24"/>
                <a:gd name="T3" fmla="*/ 2147483647 h 20"/>
                <a:gd name="T4" fmla="*/ 2147483647 w 24"/>
                <a:gd name="T5" fmla="*/ 2147483647 h 20"/>
                <a:gd name="T6" fmla="*/ 2147483647 w 24"/>
                <a:gd name="T7" fmla="*/ 2147483647 h 20"/>
                <a:gd name="T8" fmla="*/ 2147483647 w 24"/>
                <a:gd name="T9" fmla="*/ 2147483647 h 20"/>
                <a:gd name="T10" fmla="*/ 2147483647 w 24"/>
                <a:gd name="T11" fmla="*/ 2147483647 h 20"/>
                <a:gd name="T12" fmla="*/ 2147483647 w 24"/>
                <a:gd name="T13" fmla="*/ 2147483647 h 20"/>
                <a:gd name="T14" fmla="*/ 2147483647 w 24"/>
                <a:gd name="T15" fmla="*/ 2147483647 h 20"/>
                <a:gd name="T16" fmla="*/ 2147483647 w 24"/>
                <a:gd name="T17" fmla="*/ 2147483647 h 20"/>
                <a:gd name="T18" fmla="*/ 2147483647 w 24"/>
                <a:gd name="T19" fmla="*/ 2147483647 h 20"/>
                <a:gd name="T20" fmla="*/ 2147483647 w 24"/>
                <a:gd name="T21" fmla="*/ 2147483647 h 20"/>
                <a:gd name="T22" fmla="*/ 2147483647 w 24"/>
                <a:gd name="T23" fmla="*/ 2147483647 h 20"/>
                <a:gd name="T24" fmla="*/ 2147483647 w 24"/>
                <a:gd name="T25" fmla="*/ 2147483647 h 20"/>
                <a:gd name="T26" fmla="*/ 2147483647 w 24"/>
                <a:gd name="T27" fmla="*/ 2147483647 h 20"/>
                <a:gd name="T28" fmla="*/ 2147483647 w 24"/>
                <a:gd name="T29" fmla="*/ 2147483647 h 20"/>
                <a:gd name="T30" fmla="*/ 2147483647 w 24"/>
                <a:gd name="T31" fmla="*/ 2147483647 h 20"/>
                <a:gd name="T32" fmla="*/ 0 w 24"/>
                <a:gd name="T33" fmla="*/ 2147483647 h 20"/>
                <a:gd name="T34" fmla="*/ 0 w 24"/>
                <a:gd name="T35" fmla="*/ 0 h 20"/>
                <a:gd name="T36" fmla="*/ 2147483647 w 24"/>
                <a:gd name="T37" fmla="*/ 0 h 2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"/>
                <a:gd name="T58" fmla="*/ 0 h 20"/>
                <a:gd name="T59" fmla="*/ 24 w 24"/>
                <a:gd name="T60" fmla="*/ 20 h 2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" h="20">
                  <a:moveTo>
                    <a:pt x="6" y="0"/>
                  </a:moveTo>
                  <a:lnTo>
                    <a:pt x="6" y="2"/>
                  </a:lnTo>
                  <a:lnTo>
                    <a:pt x="8" y="4"/>
                  </a:lnTo>
                  <a:lnTo>
                    <a:pt x="14" y="8"/>
                  </a:lnTo>
                  <a:lnTo>
                    <a:pt x="20" y="12"/>
                  </a:lnTo>
                  <a:lnTo>
                    <a:pt x="24" y="14"/>
                  </a:lnTo>
                  <a:lnTo>
                    <a:pt x="24" y="16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6" y="18"/>
                  </a:lnTo>
                  <a:lnTo>
                    <a:pt x="14" y="14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14" name="Freeform 301"/>
            <p:cNvSpPr>
              <a:spLocks/>
            </p:cNvSpPr>
            <p:nvPr/>
          </p:nvSpPr>
          <p:spPr bwMode="auto">
            <a:xfrm>
              <a:off x="8515729" y="5032246"/>
              <a:ext cx="18450" cy="17257"/>
            </a:xfrm>
            <a:custGeom>
              <a:avLst/>
              <a:gdLst>
                <a:gd name="T0" fmla="*/ 2147483647 w 12"/>
                <a:gd name="T1" fmla="*/ 2147483647 h 12"/>
                <a:gd name="T2" fmla="*/ 2147483647 w 12"/>
                <a:gd name="T3" fmla="*/ 2147483647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2147483647 w 12"/>
                <a:gd name="T9" fmla="*/ 2147483647 h 12"/>
                <a:gd name="T10" fmla="*/ 0 w 12"/>
                <a:gd name="T11" fmla="*/ 0 h 12"/>
                <a:gd name="T12" fmla="*/ 2147483647 w 12"/>
                <a:gd name="T13" fmla="*/ 0 h 12"/>
                <a:gd name="T14" fmla="*/ 2147483647 w 12"/>
                <a:gd name="T15" fmla="*/ 2147483647 h 12"/>
                <a:gd name="T16" fmla="*/ 2147483647 w 12"/>
                <a:gd name="T17" fmla="*/ 2147483647 h 12"/>
                <a:gd name="T18" fmla="*/ 2147483647 w 12"/>
                <a:gd name="T19" fmla="*/ 2147483647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12"/>
                <a:gd name="T32" fmla="*/ 12 w 12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12">
                  <a:moveTo>
                    <a:pt x="12" y="8"/>
                  </a:moveTo>
                  <a:lnTo>
                    <a:pt x="10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2" y="8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2"/>
                  </a:lnTo>
                  <a:lnTo>
                    <a:pt x="10" y="6"/>
                  </a:lnTo>
                  <a:lnTo>
                    <a:pt x="12" y="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15" name="Freeform 302"/>
            <p:cNvSpPr>
              <a:spLocks/>
            </p:cNvSpPr>
            <p:nvPr/>
          </p:nvSpPr>
          <p:spPr bwMode="auto">
            <a:xfrm>
              <a:off x="8741739" y="5073396"/>
              <a:ext cx="35746" cy="23894"/>
            </a:xfrm>
            <a:custGeom>
              <a:avLst/>
              <a:gdLst>
                <a:gd name="T0" fmla="*/ 2147483647 w 24"/>
                <a:gd name="T1" fmla="*/ 2147483647 h 16"/>
                <a:gd name="T2" fmla="*/ 2147483647 w 24"/>
                <a:gd name="T3" fmla="*/ 2147483647 h 16"/>
                <a:gd name="T4" fmla="*/ 2147483647 w 24"/>
                <a:gd name="T5" fmla="*/ 2147483647 h 16"/>
                <a:gd name="T6" fmla="*/ 2147483647 w 24"/>
                <a:gd name="T7" fmla="*/ 2147483647 h 16"/>
                <a:gd name="T8" fmla="*/ 2147483647 w 24"/>
                <a:gd name="T9" fmla="*/ 2147483647 h 16"/>
                <a:gd name="T10" fmla="*/ 2147483647 w 24"/>
                <a:gd name="T11" fmla="*/ 2147483647 h 16"/>
                <a:gd name="T12" fmla="*/ 2147483647 w 24"/>
                <a:gd name="T13" fmla="*/ 2147483647 h 16"/>
                <a:gd name="T14" fmla="*/ 0 w 24"/>
                <a:gd name="T15" fmla="*/ 2147483647 h 16"/>
                <a:gd name="T16" fmla="*/ 2147483647 w 24"/>
                <a:gd name="T17" fmla="*/ 2147483647 h 16"/>
                <a:gd name="T18" fmla="*/ 2147483647 w 24"/>
                <a:gd name="T19" fmla="*/ 2147483647 h 16"/>
                <a:gd name="T20" fmla="*/ 2147483647 w 24"/>
                <a:gd name="T21" fmla="*/ 2147483647 h 16"/>
                <a:gd name="T22" fmla="*/ 2147483647 w 24"/>
                <a:gd name="T23" fmla="*/ 0 h 16"/>
                <a:gd name="T24" fmla="*/ 2147483647 w 24"/>
                <a:gd name="T25" fmla="*/ 0 h 16"/>
                <a:gd name="T26" fmla="*/ 2147483647 w 24"/>
                <a:gd name="T27" fmla="*/ 2147483647 h 16"/>
                <a:gd name="T28" fmla="*/ 2147483647 w 24"/>
                <a:gd name="T29" fmla="*/ 2147483647 h 16"/>
                <a:gd name="T30" fmla="*/ 2147483647 w 24"/>
                <a:gd name="T31" fmla="*/ 2147483647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"/>
                <a:gd name="T49" fmla="*/ 0 h 16"/>
                <a:gd name="T50" fmla="*/ 24 w 24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" h="16">
                  <a:moveTo>
                    <a:pt x="24" y="8"/>
                  </a:moveTo>
                  <a:lnTo>
                    <a:pt x="22" y="12"/>
                  </a:lnTo>
                  <a:lnTo>
                    <a:pt x="20" y="14"/>
                  </a:lnTo>
                  <a:lnTo>
                    <a:pt x="16" y="16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4" y="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16" name="Freeform 303"/>
            <p:cNvSpPr>
              <a:spLocks/>
            </p:cNvSpPr>
            <p:nvPr/>
          </p:nvSpPr>
          <p:spPr bwMode="auto">
            <a:xfrm>
              <a:off x="8779791" y="5040210"/>
              <a:ext cx="40359" cy="23894"/>
            </a:xfrm>
            <a:custGeom>
              <a:avLst/>
              <a:gdLst>
                <a:gd name="T0" fmla="*/ 2147483647 w 28"/>
                <a:gd name="T1" fmla="*/ 2147483647 h 14"/>
                <a:gd name="T2" fmla="*/ 2147483647 w 28"/>
                <a:gd name="T3" fmla="*/ 2147483647 h 14"/>
                <a:gd name="T4" fmla="*/ 2147483647 w 28"/>
                <a:gd name="T5" fmla="*/ 2147483647 h 14"/>
                <a:gd name="T6" fmla="*/ 2147483647 w 28"/>
                <a:gd name="T7" fmla="*/ 2147483647 h 14"/>
                <a:gd name="T8" fmla="*/ 2147483647 w 28"/>
                <a:gd name="T9" fmla="*/ 2147483647 h 14"/>
                <a:gd name="T10" fmla="*/ 2147483647 w 28"/>
                <a:gd name="T11" fmla="*/ 2147483647 h 14"/>
                <a:gd name="T12" fmla="*/ 0 w 28"/>
                <a:gd name="T13" fmla="*/ 2147483647 h 14"/>
                <a:gd name="T14" fmla="*/ 0 w 28"/>
                <a:gd name="T15" fmla="*/ 2147483647 h 14"/>
                <a:gd name="T16" fmla="*/ 2147483647 w 28"/>
                <a:gd name="T17" fmla="*/ 2147483647 h 14"/>
                <a:gd name="T18" fmla="*/ 2147483647 w 28"/>
                <a:gd name="T19" fmla="*/ 2147483647 h 14"/>
                <a:gd name="T20" fmla="*/ 2147483647 w 28"/>
                <a:gd name="T21" fmla="*/ 0 h 14"/>
                <a:gd name="T22" fmla="*/ 2147483647 w 28"/>
                <a:gd name="T23" fmla="*/ 0 h 14"/>
                <a:gd name="T24" fmla="*/ 2147483647 w 28"/>
                <a:gd name="T25" fmla="*/ 0 h 14"/>
                <a:gd name="T26" fmla="*/ 2147483647 w 28"/>
                <a:gd name="T27" fmla="*/ 2147483647 h 14"/>
                <a:gd name="T28" fmla="*/ 2147483647 w 28"/>
                <a:gd name="T29" fmla="*/ 2147483647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8"/>
                <a:gd name="T46" fmla="*/ 0 h 14"/>
                <a:gd name="T47" fmla="*/ 28 w 28"/>
                <a:gd name="T48" fmla="*/ 14 h 1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8" h="14">
                  <a:moveTo>
                    <a:pt x="26" y="4"/>
                  </a:moveTo>
                  <a:lnTo>
                    <a:pt x="22" y="6"/>
                  </a:lnTo>
                  <a:lnTo>
                    <a:pt x="18" y="10"/>
                  </a:lnTo>
                  <a:lnTo>
                    <a:pt x="10" y="12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26" y="4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17" name="Freeform 304"/>
            <p:cNvSpPr>
              <a:spLocks/>
            </p:cNvSpPr>
            <p:nvPr/>
          </p:nvSpPr>
          <p:spPr bwMode="auto">
            <a:xfrm>
              <a:off x="7428346" y="4515871"/>
              <a:ext cx="145292" cy="215046"/>
            </a:xfrm>
            <a:custGeom>
              <a:avLst/>
              <a:gdLst>
                <a:gd name="T0" fmla="*/ 2147483647 w 100"/>
                <a:gd name="T1" fmla="*/ 2147483647 h 136"/>
                <a:gd name="T2" fmla="*/ 2147483647 w 100"/>
                <a:gd name="T3" fmla="*/ 2147483647 h 136"/>
                <a:gd name="T4" fmla="*/ 2147483647 w 100"/>
                <a:gd name="T5" fmla="*/ 2147483647 h 136"/>
                <a:gd name="T6" fmla="*/ 2147483647 w 100"/>
                <a:gd name="T7" fmla="*/ 2147483647 h 136"/>
                <a:gd name="T8" fmla="*/ 2147483647 w 100"/>
                <a:gd name="T9" fmla="*/ 2147483647 h 136"/>
                <a:gd name="T10" fmla="*/ 2147483647 w 100"/>
                <a:gd name="T11" fmla="*/ 2147483647 h 136"/>
                <a:gd name="T12" fmla="*/ 2147483647 w 100"/>
                <a:gd name="T13" fmla="*/ 2147483647 h 136"/>
                <a:gd name="T14" fmla="*/ 2147483647 w 100"/>
                <a:gd name="T15" fmla="*/ 2147483647 h 136"/>
                <a:gd name="T16" fmla="*/ 2147483647 w 100"/>
                <a:gd name="T17" fmla="*/ 0 h 136"/>
                <a:gd name="T18" fmla="*/ 2147483647 w 100"/>
                <a:gd name="T19" fmla="*/ 2147483647 h 136"/>
                <a:gd name="T20" fmla="*/ 2147483647 w 100"/>
                <a:gd name="T21" fmla="*/ 2147483647 h 136"/>
                <a:gd name="T22" fmla="*/ 2147483647 w 100"/>
                <a:gd name="T23" fmla="*/ 2147483647 h 136"/>
                <a:gd name="T24" fmla="*/ 2147483647 w 100"/>
                <a:gd name="T25" fmla="*/ 2147483647 h 136"/>
                <a:gd name="T26" fmla="*/ 2147483647 w 100"/>
                <a:gd name="T27" fmla="*/ 2147483647 h 136"/>
                <a:gd name="T28" fmla="*/ 2147483647 w 100"/>
                <a:gd name="T29" fmla="*/ 2147483647 h 136"/>
                <a:gd name="T30" fmla="*/ 2147483647 w 100"/>
                <a:gd name="T31" fmla="*/ 2147483647 h 136"/>
                <a:gd name="T32" fmla="*/ 2147483647 w 100"/>
                <a:gd name="T33" fmla="*/ 2147483647 h 136"/>
                <a:gd name="T34" fmla="*/ 2147483647 w 100"/>
                <a:gd name="T35" fmla="*/ 2147483647 h 136"/>
                <a:gd name="T36" fmla="*/ 2147483647 w 100"/>
                <a:gd name="T37" fmla="*/ 2147483647 h 136"/>
                <a:gd name="T38" fmla="*/ 2147483647 w 100"/>
                <a:gd name="T39" fmla="*/ 2147483647 h 136"/>
                <a:gd name="T40" fmla="*/ 2147483647 w 100"/>
                <a:gd name="T41" fmla="*/ 2147483647 h 136"/>
                <a:gd name="T42" fmla="*/ 2147483647 w 100"/>
                <a:gd name="T43" fmla="*/ 2147483647 h 136"/>
                <a:gd name="T44" fmla="*/ 2147483647 w 100"/>
                <a:gd name="T45" fmla="*/ 2147483647 h 136"/>
                <a:gd name="T46" fmla="*/ 2147483647 w 100"/>
                <a:gd name="T47" fmla="*/ 2147483647 h 136"/>
                <a:gd name="T48" fmla="*/ 2147483647 w 100"/>
                <a:gd name="T49" fmla="*/ 2147483647 h 136"/>
                <a:gd name="T50" fmla="*/ 2147483647 w 100"/>
                <a:gd name="T51" fmla="*/ 2147483647 h 136"/>
                <a:gd name="T52" fmla="*/ 2147483647 w 100"/>
                <a:gd name="T53" fmla="*/ 2147483647 h 136"/>
                <a:gd name="T54" fmla="*/ 2147483647 w 100"/>
                <a:gd name="T55" fmla="*/ 2147483647 h 136"/>
                <a:gd name="T56" fmla="*/ 2147483647 w 100"/>
                <a:gd name="T57" fmla="*/ 2147483647 h 136"/>
                <a:gd name="T58" fmla="*/ 2147483647 w 100"/>
                <a:gd name="T59" fmla="*/ 2147483647 h 136"/>
                <a:gd name="T60" fmla="*/ 2147483647 w 100"/>
                <a:gd name="T61" fmla="*/ 2147483647 h 136"/>
                <a:gd name="T62" fmla="*/ 2147483647 w 100"/>
                <a:gd name="T63" fmla="*/ 2147483647 h 136"/>
                <a:gd name="T64" fmla="*/ 2147483647 w 100"/>
                <a:gd name="T65" fmla="*/ 2147483647 h 136"/>
                <a:gd name="T66" fmla="*/ 2147483647 w 100"/>
                <a:gd name="T67" fmla="*/ 2147483647 h 136"/>
                <a:gd name="T68" fmla="*/ 2147483647 w 100"/>
                <a:gd name="T69" fmla="*/ 2147483647 h 136"/>
                <a:gd name="T70" fmla="*/ 2147483647 w 100"/>
                <a:gd name="T71" fmla="*/ 2147483647 h 136"/>
                <a:gd name="T72" fmla="*/ 2147483647 w 100"/>
                <a:gd name="T73" fmla="*/ 2147483647 h 136"/>
                <a:gd name="T74" fmla="*/ 2147483647 w 100"/>
                <a:gd name="T75" fmla="*/ 2147483647 h 136"/>
                <a:gd name="T76" fmla="*/ 2147483647 w 100"/>
                <a:gd name="T77" fmla="*/ 2147483647 h 136"/>
                <a:gd name="T78" fmla="*/ 2147483647 w 100"/>
                <a:gd name="T79" fmla="*/ 2147483647 h 136"/>
                <a:gd name="T80" fmla="*/ 0 w 100"/>
                <a:gd name="T81" fmla="*/ 2147483647 h 136"/>
                <a:gd name="T82" fmla="*/ 2147483647 w 100"/>
                <a:gd name="T83" fmla="*/ 2147483647 h 136"/>
                <a:gd name="T84" fmla="*/ 2147483647 w 100"/>
                <a:gd name="T85" fmla="*/ 2147483647 h 1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0"/>
                <a:gd name="T130" fmla="*/ 0 h 136"/>
                <a:gd name="T131" fmla="*/ 100 w 100"/>
                <a:gd name="T132" fmla="*/ 136 h 1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0" h="136">
                  <a:moveTo>
                    <a:pt x="12" y="46"/>
                  </a:moveTo>
                  <a:lnTo>
                    <a:pt x="12" y="28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24" y="14"/>
                  </a:lnTo>
                  <a:lnTo>
                    <a:pt x="28" y="10"/>
                  </a:lnTo>
                  <a:lnTo>
                    <a:pt x="32" y="8"/>
                  </a:lnTo>
                  <a:lnTo>
                    <a:pt x="34" y="6"/>
                  </a:lnTo>
                  <a:lnTo>
                    <a:pt x="36" y="6"/>
                  </a:lnTo>
                  <a:lnTo>
                    <a:pt x="38" y="8"/>
                  </a:lnTo>
                  <a:lnTo>
                    <a:pt x="42" y="10"/>
                  </a:lnTo>
                  <a:lnTo>
                    <a:pt x="60" y="12"/>
                  </a:lnTo>
                  <a:lnTo>
                    <a:pt x="80" y="14"/>
                  </a:lnTo>
                  <a:lnTo>
                    <a:pt x="84" y="12"/>
                  </a:lnTo>
                  <a:lnTo>
                    <a:pt x="88" y="12"/>
                  </a:lnTo>
                  <a:lnTo>
                    <a:pt x="90" y="8"/>
                  </a:lnTo>
                  <a:lnTo>
                    <a:pt x="94" y="2"/>
                  </a:lnTo>
                  <a:lnTo>
                    <a:pt x="100" y="0"/>
                  </a:lnTo>
                  <a:lnTo>
                    <a:pt x="100" y="6"/>
                  </a:lnTo>
                  <a:lnTo>
                    <a:pt x="90" y="16"/>
                  </a:lnTo>
                  <a:lnTo>
                    <a:pt x="86" y="22"/>
                  </a:lnTo>
                  <a:lnTo>
                    <a:pt x="82" y="24"/>
                  </a:lnTo>
                  <a:lnTo>
                    <a:pt x="76" y="24"/>
                  </a:lnTo>
                  <a:lnTo>
                    <a:pt x="70" y="24"/>
                  </a:lnTo>
                  <a:lnTo>
                    <a:pt x="64" y="22"/>
                  </a:lnTo>
                  <a:lnTo>
                    <a:pt x="26" y="22"/>
                  </a:lnTo>
                  <a:lnTo>
                    <a:pt x="22" y="24"/>
                  </a:lnTo>
                  <a:lnTo>
                    <a:pt x="22" y="26"/>
                  </a:lnTo>
                  <a:lnTo>
                    <a:pt x="20" y="34"/>
                  </a:lnTo>
                  <a:lnTo>
                    <a:pt x="22" y="38"/>
                  </a:lnTo>
                  <a:lnTo>
                    <a:pt x="24" y="46"/>
                  </a:lnTo>
                  <a:lnTo>
                    <a:pt x="28" y="52"/>
                  </a:lnTo>
                  <a:lnTo>
                    <a:pt x="32" y="54"/>
                  </a:lnTo>
                  <a:lnTo>
                    <a:pt x="34" y="54"/>
                  </a:lnTo>
                  <a:lnTo>
                    <a:pt x="36" y="52"/>
                  </a:lnTo>
                  <a:lnTo>
                    <a:pt x="40" y="50"/>
                  </a:lnTo>
                  <a:lnTo>
                    <a:pt x="46" y="46"/>
                  </a:lnTo>
                  <a:lnTo>
                    <a:pt x="54" y="44"/>
                  </a:lnTo>
                  <a:lnTo>
                    <a:pt x="62" y="42"/>
                  </a:lnTo>
                  <a:lnTo>
                    <a:pt x="68" y="40"/>
                  </a:lnTo>
                  <a:lnTo>
                    <a:pt x="74" y="40"/>
                  </a:lnTo>
                  <a:lnTo>
                    <a:pt x="72" y="42"/>
                  </a:lnTo>
                  <a:lnTo>
                    <a:pt x="68" y="44"/>
                  </a:lnTo>
                  <a:lnTo>
                    <a:pt x="62" y="48"/>
                  </a:lnTo>
                  <a:lnTo>
                    <a:pt x="56" y="50"/>
                  </a:lnTo>
                  <a:lnTo>
                    <a:pt x="50" y="56"/>
                  </a:lnTo>
                  <a:lnTo>
                    <a:pt x="42" y="66"/>
                  </a:lnTo>
                  <a:lnTo>
                    <a:pt x="44" y="66"/>
                  </a:lnTo>
                  <a:lnTo>
                    <a:pt x="46" y="70"/>
                  </a:lnTo>
                  <a:lnTo>
                    <a:pt x="48" y="76"/>
                  </a:lnTo>
                  <a:lnTo>
                    <a:pt x="54" y="84"/>
                  </a:lnTo>
                  <a:lnTo>
                    <a:pt x="54" y="98"/>
                  </a:lnTo>
                  <a:lnTo>
                    <a:pt x="56" y="102"/>
                  </a:lnTo>
                  <a:lnTo>
                    <a:pt x="60" y="104"/>
                  </a:lnTo>
                  <a:lnTo>
                    <a:pt x="64" y="104"/>
                  </a:lnTo>
                  <a:lnTo>
                    <a:pt x="64" y="106"/>
                  </a:lnTo>
                  <a:lnTo>
                    <a:pt x="60" y="110"/>
                  </a:lnTo>
                  <a:lnTo>
                    <a:pt x="54" y="114"/>
                  </a:lnTo>
                  <a:lnTo>
                    <a:pt x="50" y="118"/>
                  </a:lnTo>
                  <a:lnTo>
                    <a:pt x="44" y="118"/>
                  </a:lnTo>
                  <a:lnTo>
                    <a:pt x="32" y="92"/>
                  </a:lnTo>
                  <a:lnTo>
                    <a:pt x="32" y="88"/>
                  </a:lnTo>
                  <a:lnTo>
                    <a:pt x="34" y="84"/>
                  </a:lnTo>
                  <a:lnTo>
                    <a:pt x="32" y="78"/>
                  </a:lnTo>
                  <a:lnTo>
                    <a:pt x="28" y="80"/>
                  </a:lnTo>
                  <a:lnTo>
                    <a:pt x="24" y="78"/>
                  </a:lnTo>
                  <a:lnTo>
                    <a:pt x="22" y="106"/>
                  </a:lnTo>
                  <a:lnTo>
                    <a:pt x="22" y="120"/>
                  </a:lnTo>
                  <a:lnTo>
                    <a:pt x="20" y="126"/>
                  </a:lnTo>
                  <a:lnTo>
                    <a:pt x="18" y="132"/>
                  </a:lnTo>
                  <a:lnTo>
                    <a:pt x="14" y="134"/>
                  </a:lnTo>
                  <a:lnTo>
                    <a:pt x="8" y="136"/>
                  </a:lnTo>
                  <a:lnTo>
                    <a:pt x="6" y="134"/>
                  </a:lnTo>
                  <a:lnTo>
                    <a:pt x="6" y="130"/>
                  </a:lnTo>
                  <a:lnTo>
                    <a:pt x="6" y="120"/>
                  </a:lnTo>
                  <a:lnTo>
                    <a:pt x="6" y="116"/>
                  </a:lnTo>
                  <a:lnTo>
                    <a:pt x="8" y="110"/>
                  </a:lnTo>
                  <a:lnTo>
                    <a:pt x="10" y="102"/>
                  </a:lnTo>
                  <a:lnTo>
                    <a:pt x="10" y="94"/>
                  </a:lnTo>
                  <a:lnTo>
                    <a:pt x="4" y="94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0" y="78"/>
                  </a:lnTo>
                  <a:lnTo>
                    <a:pt x="4" y="66"/>
                  </a:lnTo>
                  <a:lnTo>
                    <a:pt x="8" y="54"/>
                  </a:lnTo>
                  <a:lnTo>
                    <a:pt x="12" y="44"/>
                  </a:lnTo>
                  <a:lnTo>
                    <a:pt x="12" y="4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18" name="Freeform 305"/>
            <p:cNvSpPr>
              <a:spLocks/>
            </p:cNvSpPr>
            <p:nvPr/>
          </p:nvSpPr>
          <p:spPr bwMode="auto">
            <a:xfrm>
              <a:off x="7216174" y="4360560"/>
              <a:ext cx="221397" cy="177877"/>
            </a:xfrm>
            <a:custGeom>
              <a:avLst/>
              <a:gdLst>
                <a:gd name="T0" fmla="*/ 2147483647 w 152"/>
                <a:gd name="T1" fmla="*/ 2147483647 h 112"/>
                <a:gd name="T2" fmla="*/ 2147483647 w 152"/>
                <a:gd name="T3" fmla="*/ 2147483647 h 112"/>
                <a:gd name="T4" fmla="*/ 2147483647 w 152"/>
                <a:gd name="T5" fmla="*/ 2147483647 h 112"/>
                <a:gd name="T6" fmla="*/ 2147483647 w 152"/>
                <a:gd name="T7" fmla="*/ 2147483647 h 112"/>
                <a:gd name="T8" fmla="*/ 2147483647 w 152"/>
                <a:gd name="T9" fmla="*/ 2147483647 h 112"/>
                <a:gd name="T10" fmla="*/ 2147483647 w 152"/>
                <a:gd name="T11" fmla="*/ 2147483647 h 112"/>
                <a:gd name="T12" fmla="*/ 2147483647 w 152"/>
                <a:gd name="T13" fmla="*/ 2147483647 h 112"/>
                <a:gd name="T14" fmla="*/ 2147483647 w 152"/>
                <a:gd name="T15" fmla="*/ 2147483647 h 112"/>
                <a:gd name="T16" fmla="*/ 2147483647 w 152"/>
                <a:gd name="T17" fmla="*/ 2147483647 h 112"/>
                <a:gd name="T18" fmla="*/ 2147483647 w 152"/>
                <a:gd name="T19" fmla="*/ 0 h 112"/>
                <a:gd name="T20" fmla="*/ 2147483647 w 152"/>
                <a:gd name="T21" fmla="*/ 2147483647 h 112"/>
                <a:gd name="T22" fmla="*/ 2147483647 w 152"/>
                <a:gd name="T23" fmla="*/ 2147483647 h 112"/>
                <a:gd name="T24" fmla="*/ 2147483647 w 152"/>
                <a:gd name="T25" fmla="*/ 2147483647 h 112"/>
                <a:gd name="T26" fmla="*/ 2147483647 w 152"/>
                <a:gd name="T27" fmla="*/ 2147483647 h 112"/>
                <a:gd name="T28" fmla="*/ 2147483647 w 152"/>
                <a:gd name="T29" fmla="*/ 2147483647 h 112"/>
                <a:gd name="T30" fmla="*/ 2147483647 w 152"/>
                <a:gd name="T31" fmla="*/ 2147483647 h 112"/>
                <a:gd name="T32" fmla="*/ 2147483647 w 152"/>
                <a:gd name="T33" fmla="*/ 2147483647 h 112"/>
                <a:gd name="T34" fmla="*/ 2147483647 w 152"/>
                <a:gd name="T35" fmla="*/ 2147483647 h 112"/>
                <a:gd name="T36" fmla="*/ 2147483647 w 152"/>
                <a:gd name="T37" fmla="*/ 2147483647 h 112"/>
                <a:gd name="T38" fmla="*/ 2147483647 w 152"/>
                <a:gd name="T39" fmla="*/ 2147483647 h 112"/>
                <a:gd name="T40" fmla="*/ 2147483647 w 152"/>
                <a:gd name="T41" fmla="*/ 2147483647 h 112"/>
                <a:gd name="T42" fmla="*/ 2147483647 w 152"/>
                <a:gd name="T43" fmla="*/ 2147483647 h 112"/>
                <a:gd name="T44" fmla="*/ 2147483647 w 152"/>
                <a:gd name="T45" fmla="*/ 2147483647 h 112"/>
                <a:gd name="T46" fmla="*/ 2147483647 w 152"/>
                <a:gd name="T47" fmla="*/ 2147483647 h 112"/>
                <a:gd name="T48" fmla="*/ 2147483647 w 152"/>
                <a:gd name="T49" fmla="*/ 2147483647 h 112"/>
                <a:gd name="T50" fmla="*/ 2147483647 w 152"/>
                <a:gd name="T51" fmla="*/ 2147483647 h 112"/>
                <a:gd name="T52" fmla="*/ 2147483647 w 152"/>
                <a:gd name="T53" fmla="*/ 2147483647 h 112"/>
                <a:gd name="T54" fmla="*/ 2147483647 w 152"/>
                <a:gd name="T55" fmla="*/ 2147483647 h 112"/>
                <a:gd name="T56" fmla="*/ 2147483647 w 152"/>
                <a:gd name="T57" fmla="*/ 2147483647 h 112"/>
                <a:gd name="T58" fmla="*/ 2147483647 w 152"/>
                <a:gd name="T59" fmla="*/ 2147483647 h 112"/>
                <a:gd name="T60" fmla="*/ 2147483647 w 152"/>
                <a:gd name="T61" fmla="*/ 2147483647 h 112"/>
                <a:gd name="T62" fmla="*/ 2147483647 w 152"/>
                <a:gd name="T63" fmla="*/ 2147483647 h 112"/>
                <a:gd name="T64" fmla="*/ 0 w 152"/>
                <a:gd name="T65" fmla="*/ 2147483647 h 112"/>
                <a:gd name="T66" fmla="*/ 0 w 152"/>
                <a:gd name="T67" fmla="*/ 2147483647 h 112"/>
                <a:gd name="T68" fmla="*/ 0 w 152"/>
                <a:gd name="T69" fmla="*/ 2147483647 h 112"/>
                <a:gd name="T70" fmla="*/ 2147483647 w 152"/>
                <a:gd name="T71" fmla="*/ 2147483647 h 112"/>
                <a:gd name="T72" fmla="*/ 2147483647 w 152"/>
                <a:gd name="T73" fmla="*/ 2147483647 h 112"/>
                <a:gd name="T74" fmla="*/ 2147483647 w 152"/>
                <a:gd name="T75" fmla="*/ 2147483647 h 112"/>
                <a:gd name="T76" fmla="*/ 2147483647 w 152"/>
                <a:gd name="T77" fmla="*/ 2147483647 h 112"/>
                <a:gd name="T78" fmla="*/ 2147483647 w 152"/>
                <a:gd name="T79" fmla="*/ 2147483647 h 112"/>
                <a:gd name="T80" fmla="*/ 2147483647 w 152"/>
                <a:gd name="T81" fmla="*/ 2147483647 h 11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2"/>
                <a:gd name="T124" fmla="*/ 0 h 112"/>
                <a:gd name="T125" fmla="*/ 152 w 152"/>
                <a:gd name="T126" fmla="*/ 112 h 11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2" h="112">
                  <a:moveTo>
                    <a:pt x="58" y="58"/>
                  </a:moveTo>
                  <a:lnTo>
                    <a:pt x="68" y="62"/>
                  </a:lnTo>
                  <a:lnTo>
                    <a:pt x="70" y="60"/>
                  </a:lnTo>
                  <a:lnTo>
                    <a:pt x="68" y="58"/>
                  </a:lnTo>
                  <a:lnTo>
                    <a:pt x="68" y="54"/>
                  </a:lnTo>
                  <a:lnTo>
                    <a:pt x="70" y="56"/>
                  </a:lnTo>
                  <a:lnTo>
                    <a:pt x="74" y="58"/>
                  </a:lnTo>
                  <a:lnTo>
                    <a:pt x="74" y="54"/>
                  </a:lnTo>
                  <a:lnTo>
                    <a:pt x="70" y="52"/>
                  </a:lnTo>
                  <a:lnTo>
                    <a:pt x="70" y="48"/>
                  </a:lnTo>
                  <a:lnTo>
                    <a:pt x="68" y="48"/>
                  </a:lnTo>
                  <a:lnTo>
                    <a:pt x="76" y="42"/>
                  </a:lnTo>
                  <a:lnTo>
                    <a:pt x="80" y="40"/>
                  </a:lnTo>
                  <a:lnTo>
                    <a:pt x="86" y="40"/>
                  </a:lnTo>
                  <a:lnTo>
                    <a:pt x="88" y="36"/>
                  </a:lnTo>
                  <a:lnTo>
                    <a:pt x="92" y="26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2"/>
                  </a:lnTo>
                  <a:lnTo>
                    <a:pt x="122" y="8"/>
                  </a:lnTo>
                  <a:lnTo>
                    <a:pt x="124" y="14"/>
                  </a:lnTo>
                  <a:lnTo>
                    <a:pt x="124" y="20"/>
                  </a:lnTo>
                  <a:lnTo>
                    <a:pt x="132" y="22"/>
                  </a:lnTo>
                  <a:lnTo>
                    <a:pt x="138" y="26"/>
                  </a:lnTo>
                  <a:lnTo>
                    <a:pt x="144" y="26"/>
                  </a:lnTo>
                  <a:lnTo>
                    <a:pt x="152" y="28"/>
                  </a:lnTo>
                  <a:lnTo>
                    <a:pt x="152" y="32"/>
                  </a:lnTo>
                  <a:lnTo>
                    <a:pt x="150" y="34"/>
                  </a:lnTo>
                  <a:lnTo>
                    <a:pt x="148" y="36"/>
                  </a:lnTo>
                  <a:lnTo>
                    <a:pt x="140" y="36"/>
                  </a:lnTo>
                  <a:lnTo>
                    <a:pt x="134" y="36"/>
                  </a:lnTo>
                  <a:lnTo>
                    <a:pt x="132" y="38"/>
                  </a:lnTo>
                  <a:lnTo>
                    <a:pt x="130" y="40"/>
                  </a:lnTo>
                  <a:lnTo>
                    <a:pt x="138" y="44"/>
                  </a:lnTo>
                  <a:lnTo>
                    <a:pt x="138" y="46"/>
                  </a:lnTo>
                  <a:lnTo>
                    <a:pt x="132" y="48"/>
                  </a:lnTo>
                  <a:lnTo>
                    <a:pt x="124" y="54"/>
                  </a:lnTo>
                  <a:lnTo>
                    <a:pt x="122" y="60"/>
                  </a:lnTo>
                  <a:lnTo>
                    <a:pt x="112" y="58"/>
                  </a:lnTo>
                  <a:lnTo>
                    <a:pt x="106" y="56"/>
                  </a:lnTo>
                  <a:lnTo>
                    <a:pt x="100" y="56"/>
                  </a:lnTo>
                  <a:lnTo>
                    <a:pt x="94" y="56"/>
                  </a:lnTo>
                  <a:lnTo>
                    <a:pt x="88" y="60"/>
                  </a:lnTo>
                  <a:lnTo>
                    <a:pt x="82" y="64"/>
                  </a:lnTo>
                  <a:lnTo>
                    <a:pt x="78" y="70"/>
                  </a:lnTo>
                  <a:lnTo>
                    <a:pt x="74" y="82"/>
                  </a:lnTo>
                  <a:lnTo>
                    <a:pt x="70" y="96"/>
                  </a:lnTo>
                  <a:lnTo>
                    <a:pt x="70" y="104"/>
                  </a:lnTo>
                  <a:lnTo>
                    <a:pt x="68" y="108"/>
                  </a:lnTo>
                  <a:lnTo>
                    <a:pt x="64" y="108"/>
                  </a:lnTo>
                  <a:lnTo>
                    <a:pt x="60" y="106"/>
                  </a:lnTo>
                  <a:lnTo>
                    <a:pt x="56" y="104"/>
                  </a:lnTo>
                  <a:lnTo>
                    <a:pt x="52" y="100"/>
                  </a:lnTo>
                  <a:lnTo>
                    <a:pt x="48" y="98"/>
                  </a:lnTo>
                  <a:lnTo>
                    <a:pt x="44" y="98"/>
                  </a:lnTo>
                  <a:lnTo>
                    <a:pt x="42" y="100"/>
                  </a:lnTo>
                  <a:lnTo>
                    <a:pt x="36" y="106"/>
                  </a:lnTo>
                  <a:lnTo>
                    <a:pt x="28" y="108"/>
                  </a:lnTo>
                  <a:lnTo>
                    <a:pt x="26" y="110"/>
                  </a:lnTo>
                  <a:lnTo>
                    <a:pt x="20" y="112"/>
                  </a:lnTo>
                  <a:lnTo>
                    <a:pt x="14" y="110"/>
                  </a:lnTo>
                  <a:lnTo>
                    <a:pt x="8" y="108"/>
                  </a:lnTo>
                  <a:lnTo>
                    <a:pt x="2" y="106"/>
                  </a:lnTo>
                  <a:lnTo>
                    <a:pt x="0" y="104"/>
                  </a:lnTo>
                  <a:lnTo>
                    <a:pt x="0" y="102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2" y="96"/>
                  </a:lnTo>
                  <a:lnTo>
                    <a:pt x="8" y="100"/>
                  </a:lnTo>
                  <a:lnTo>
                    <a:pt x="20" y="100"/>
                  </a:lnTo>
                  <a:lnTo>
                    <a:pt x="20" y="90"/>
                  </a:lnTo>
                  <a:lnTo>
                    <a:pt x="26" y="82"/>
                  </a:lnTo>
                  <a:lnTo>
                    <a:pt x="30" y="78"/>
                  </a:lnTo>
                  <a:lnTo>
                    <a:pt x="34" y="76"/>
                  </a:lnTo>
                  <a:lnTo>
                    <a:pt x="46" y="72"/>
                  </a:lnTo>
                  <a:lnTo>
                    <a:pt x="50" y="70"/>
                  </a:lnTo>
                  <a:lnTo>
                    <a:pt x="54" y="66"/>
                  </a:lnTo>
                  <a:lnTo>
                    <a:pt x="60" y="56"/>
                  </a:lnTo>
                  <a:lnTo>
                    <a:pt x="58" y="5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19" name="Freeform 306"/>
            <p:cNvSpPr>
              <a:spLocks/>
            </p:cNvSpPr>
            <p:nvPr/>
          </p:nvSpPr>
          <p:spPr bwMode="auto">
            <a:xfrm>
              <a:off x="7300352" y="4437551"/>
              <a:ext cx="23062" cy="23894"/>
            </a:xfrm>
            <a:custGeom>
              <a:avLst/>
              <a:gdLst>
                <a:gd name="T0" fmla="*/ 2147483647 w 16"/>
                <a:gd name="T1" fmla="*/ 0 h 14"/>
                <a:gd name="T2" fmla="*/ 2147483647 w 16"/>
                <a:gd name="T3" fmla="*/ 2147483647 h 14"/>
                <a:gd name="T4" fmla="*/ 2147483647 w 16"/>
                <a:gd name="T5" fmla="*/ 2147483647 h 14"/>
                <a:gd name="T6" fmla="*/ 2147483647 w 16"/>
                <a:gd name="T7" fmla="*/ 2147483647 h 14"/>
                <a:gd name="T8" fmla="*/ 2147483647 w 16"/>
                <a:gd name="T9" fmla="*/ 2147483647 h 14"/>
                <a:gd name="T10" fmla="*/ 2147483647 w 16"/>
                <a:gd name="T11" fmla="*/ 2147483647 h 14"/>
                <a:gd name="T12" fmla="*/ 2147483647 w 16"/>
                <a:gd name="T13" fmla="*/ 2147483647 h 14"/>
                <a:gd name="T14" fmla="*/ 2147483647 w 16"/>
                <a:gd name="T15" fmla="*/ 2147483647 h 14"/>
                <a:gd name="T16" fmla="*/ 2147483647 w 16"/>
                <a:gd name="T17" fmla="*/ 2147483647 h 14"/>
                <a:gd name="T18" fmla="*/ 0 w 16"/>
                <a:gd name="T19" fmla="*/ 2147483647 h 14"/>
                <a:gd name="T20" fmla="*/ 2147483647 w 16"/>
                <a:gd name="T21" fmla="*/ 0 h 14"/>
                <a:gd name="T22" fmla="*/ 2147483647 w 16"/>
                <a:gd name="T23" fmla="*/ 0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"/>
                <a:gd name="T37" fmla="*/ 0 h 14"/>
                <a:gd name="T38" fmla="*/ 16 w 16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" h="14">
                  <a:moveTo>
                    <a:pt x="12" y="0"/>
                  </a:moveTo>
                  <a:lnTo>
                    <a:pt x="12" y="4"/>
                  </a:lnTo>
                  <a:lnTo>
                    <a:pt x="16" y="6"/>
                  </a:lnTo>
                  <a:lnTo>
                    <a:pt x="16" y="10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12" y="12"/>
                  </a:lnTo>
                  <a:lnTo>
                    <a:pt x="10" y="14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20" name="Freeform 307"/>
            <p:cNvSpPr>
              <a:spLocks/>
            </p:cNvSpPr>
            <p:nvPr/>
          </p:nvSpPr>
          <p:spPr bwMode="auto">
            <a:xfrm>
              <a:off x="7707399" y="4576933"/>
              <a:ext cx="232928" cy="260179"/>
            </a:xfrm>
            <a:custGeom>
              <a:avLst/>
              <a:gdLst>
                <a:gd name="T0" fmla="*/ 2147483647 w 160"/>
                <a:gd name="T1" fmla="*/ 2147483647 h 164"/>
                <a:gd name="T2" fmla="*/ 2147483647 w 160"/>
                <a:gd name="T3" fmla="*/ 2147483647 h 164"/>
                <a:gd name="T4" fmla="*/ 2147483647 w 160"/>
                <a:gd name="T5" fmla="*/ 2147483647 h 164"/>
                <a:gd name="T6" fmla="*/ 2147483647 w 160"/>
                <a:gd name="T7" fmla="*/ 2147483647 h 164"/>
                <a:gd name="T8" fmla="*/ 2147483647 w 160"/>
                <a:gd name="T9" fmla="*/ 2147483647 h 164"/>
                <a:gd name="T10" fmla="*/ 2147483647 w 160"/>
                <a:gd name="T11" fmla="*/ 2147483647 h 164"/>
                <a:gd name="T12" fmla="*/ 2147483647 w 160"/>
                <a:gd name="T13" fmla="*/ 2147483647 h 164"/>
                <a:gd name="T14" fmla="*/ 2147483647 w 160"/>
                <a:gd name="T15" fmla="*/ 2147483647 h 164"/>
                <a:gd name="T16" fmla="*/ 2147483647 w 160"/>
                <a:gd name="T17" fmla="*/ 2147483647 h 164"/>
                <a:gd name="T18" fmla="*/ 2147483647 w 160"/>
                <a:gd name="T19" fmla="*/ 2147483647 h 164"/>
                <a:gd name="T20" fmla="*/ 2147483647 w 160"/>
                <a:gd name="T21" fmla="*/ 2147483647 h 164"/>
                <a:gd name="T22" fmla="*/ 2147483647 w 160"/>
                <a:gd name="T23" fmla="*/ 2147483647 h 164"/>
                <a:gd name="T24" fmla="*/ 2147483647 w 160"/>
                <a:gd name="T25" fmla="*/ 2147483647 h 164"/>
                <a:gd name="T26" fmla="*/ 2147483647 w 160"/>
                <a:gd name="T27" fmla="*/ 2147483647 h 164"/>
                <a:gd name="T28" fmla="*/ 2147483647 w 160"/>
                <a:gd name="T29" fmla="*/ 2147483647 h 164"/>
                <a:gd name="T30" fmla="*/ 2147483647 w 160"/>
                <a:gd name="T31" fmla="*/ 2147483647 h 164"/>
                <a:gd name="T32" fmla="*/ 2147483647 w 160"/>
                <a:gd name="T33" fmla="*/ 2147483647 h 164"/>
                <a:gd name="T34" fmla="*/ 2147483647 w 160"/>
                <a:gd name="T35" fmla="*/ 2147483647 h 164"/>
                <a:gd name="T36" fmla="*/ 2147483647 w 160"/>
                <a:gd name="T37" fmla="*/ 2147483647 h 164"/>
                <a:gd name="T38" fmla="*/ 2147483647 w 160"/>
                <a:gd name="T39" fmla="*/ 2147483647 h 164"/>
                <a:gd name="T40" fmla="*/ 2147483647 w 160"/>
                <a:gd name="T41" fmla="*/ 2147483647 h 164"/>
                <a:gd name="T42" fmla="*/ 2147483647 w 160"/>
                <a:gd name="T43" fmla="*/ 2147483647 h 164"/>
                <a:gd name="T44" fmla="*/ 2147483647 w 160"/>
                <a:gd name="T45" fmla="*/ 2147483647 h 164"/>
                <a:gd name="T46" fmla="*/ 2147483647 w 160"/>
                <a:gd name="T47" fmla="*/ 2147483647 h 164"/>
                <a:gd name="T48" fmla="*/ 2147483647 w 160"/>
                <a:gd name="T49" fmla="*/ 2147483647 h 164"/>
                <a:gd name="T50" fmla="*/ 2147483647 w 160"/>
                <a:gd name="T51" fmla="*/ 2147483647 h 164"/>
                <a:gd name="T52" fmla="*/ 2147483647 w 160"/>
                <a:gd name="T53" fmla="*/ 2147483647 h 164"/>
                <a:gd name="T54" fmla="*/ 2147483647 w 160"/>
                <a:gd name="T55" fmla="*/ 2147483647 h 164"/>
                <a:gd name="T56" fmla="*/ 2147483647 w 160"/>
                <a:gd name="T57" fmla="*/ 2147483647 h 164"/>
                <a:gd name="T58" fmla="*/ 2147483647 w 160"/>
                <a:gd name="T59" fmla="*/ 2147483647 h 164"/>
                <a:gd name="T60" fmla="*/ 2147483647 w 160"/>
                <a:gd name="T61" fmla="*/ 2147483647 h 164"/>
                <a:gd name="T62" fmla="*/ 2147483647 w 160"/>
                <a:gd name="T63" fmla="*/ 2147483647 h 164"/>
                <a:gd name="T64" fmla="*/ 0 w 160"/>
                <a:gd name="T65" fmla="*/ 2147483647 h 164"/>
                <a:gd name="T66" fmla="*/ 2147483647 w 160"/>
                <a:gd name="T67" fmla="*/ 2147483647 h 164"/>
                <a:gd name="T68" fmla="*/ 2147483647 w 160"/>
                <a:gd name="T69" fmla="*/ 0 h 164"/>
                <a:gd name="T70" fmla="*/ 2147483647 w 160"/>
                <a:gd name="T71" fmla="*/ 2147483647 h 164"/>
                <a:gd name="T72" fmla="*/ 2147483647 w 160"/>
                <a:gd name="T73" fmla="*/ 2147483647 h 164"/>
                <a:gd name="T74" fmla="*/ 2147483647 w 160"/>
                <a:gd name="T75" fmla="*/ 2147483647 h 164"/>
                <a:gd name="T76" fmla="*/ 2147483647 w 160"/>
                <a:gd name="T77" fmla="*/ 2147483647 h 164"/>
                <a:gd name="T78" fmla="*/ 2147483647 w 160"/>
                <a:gd name="T79" fmla="*/ 2147483647 h 164"/>
                <a:gd name="T80" fmla="*/ 2147483647 w 160"/>
                <a:gd name="T81" fmla="*/ 2147483647 h 164"/>
                <a:gd name="T82" fmla="*/ 2147483647 w 160"/>
                <a:gd name="T83" fmla="*/ 2147483647 h 164"/>
                <a:gd name="T84" fmla="*/ 2147483647 w 160"/>
                <a:gd name="T85" fmla="*/ 2147483647 h 164"/>
                <a:gd name="T86" fmla="*/ 2147483647 w 160"/>
                <a:gd name="T87" fmla="*/ 2147483647 h 164"/>
                <a:gd name="T88" fmla="*/ 2147483647 w 160"/>
                <a:gd name="T89" fmla="*/ 2147483647 h 164"/>
                <a:gd name="T90" fmla="*/ 2147483647 w 160"/>
                <a:gd name="T91" fmla="*/ 2147483647 h 164"/>
                <a:gd name="T92" fmla="*/ 2147483647 w 160"/>
                <a:gd name="T93" fmla="*/ 2147483647 h 164"/>
                <a:gd name="T94" fmla="*/ 2147483647 w 160"/>
                <a:gd name="T95" fmla="*/ 2147483647 h 164"/>
                <a:gd name="T96" fmla="*/ 2147483647 w 160"/>
                <a:gd name="T97" fmla="*/ 2147483647 h 164"/>
                <a:gd name="T98" fmla="*/ 2147483647 w 160"/>
                <a:gd name="T99" fmla="*/ 2147483647 h 1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60"/>
                <a:gd name="T151" fmla="*/ 0 h 164"/>
                <a:gd name="T152" fmla="*/ 160 w 160"/>
                <a:gd name="T153" fmla="*/ 164 h 1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60" h="164">
                  <a:moveTo>
                    <a:pt x="160" y="38"/>
                  </a:moveTo>
                  <a:lnTo>
                    <a:pt x="160" y="114"/>
                  </a:lnTo>
                  <a:lnTo>
                    <a:pt x="156" y="118"/>
                  </a:lnTo>
                  <a:lnTo>
                    <a:pt x="156" y="122"/>
                  </a:lnTo>
                  <a:lnTo>
                    <a:pt x="160" y="126"/>
                  </a:lnTo>
                  <a:lnTo>
                    <a:pt x="160" y="164"/>
                  </a:lnTo>
                  <a:lnTo>
                    <a:pt x="154" y="164"/>
                  </a:lnTo>
                  <a:lnTo>
                    <a:pt x="148" y="158"/>
                  </a:lnTo>
                  <a:lnTo>
                    <a:pt x="144" y="152"/>
                  </a:lnTo>
                  <a:lnTo>
                    <a:pt x="144" y="144"/>
                  </a:lnTo>
                  <a:lnTo>
                    <a:pt x="126" y="144"/>
                  </a:lnTo>
                  <a:lnTo>
                    <a:pt x="120" y="148"/>
                  </a:lnTo>
                  <a:lnTo>
                    <a:pt x="112" y="148"/>
                  </a:lnTo>
                  <a:lnTo>
                    <a:pt x="104" y="148"/>
                  </a:lnTo>
                  <a:lnTo>
                    <a:pt x="102" y="146"/>
                  </a:lnTo>
                  <a:lnTo>
                    <a:pt x="102" y="144"/>
                  </a:lnTo>
                  <a:lnTo>
                    <a:pt x="104" y="138"/>
                  </a:lnTo>
                  <a:lnTo>
                    <a:pt x="110" y="134"/>
                  </a:lnTo>
                  <a:lnTo>
                    <a:pt x="116" y="128"/>
                  </a:lnTo>
                  <a:lnTo>
                    <a:pt x="120" y="126"/>
                  </a:lnTo>
                  <a:lnTo>
                    <a:pt x="118" y="118"/>
                  </a:lnTo>
                  <a:lnTo>
                    <a:pt x="118" y="112"/>
                  </a:lnTo>
                  <a:lnTo>
                    <a:pt x="116" y="106"/>
                  </a:lnTo>
                  <a:lnTo>
                    <a:pt x="116" y="100"/>
                  </a:lnTo>
                  <a:lnTo>
                    <a:pt x="112" y="94"/>
                  </a:lnTo>
                  <a:lnTo>
                    <a:pt x="104" y="90"/>
                  </a:lnTo>
                  <a:lnTo>
                    <a:pt x="90" y="84"/>
                  </a:lnTo>
                  <a:lnTo>
                    <a:pt x="74" y="80"/>
                  </a:lnTo>
                  <a:lnTo>
                    <a:pt x="68" y="74"/>
                  </a:lnTo>
                  <a:lnTo>
                    <a:pt x="62" y="70"/>
                  </a:lnTo>
                  <a:lnTo>
                    <a:pt x="58" y="68"/>
                  </a:lnTo>
                  <a:lnTo>
                    <a:pt x="54" y="66"/>
                  </a:lnTo>
                  <a:lnTo>
                    <a:pt x="44" y="66"/>
                  </a:lnTo>
                  <a:lnTo>
                    <a:pt x="46" y="60"/>
                  </a:lnTo>
                  <a:lnTo>
                    <a:pt x="48" y="58"/>
                  </a:lnTo>
                  <a:lnTo>
                    <a:pt x="42" y="66"/>
                  </a:lnTo>
                  <a:lnTo>
                    <a:pt x="38" y="70"/>
                  </a:lnTo>
                  <a:lnTo>
                    <a:pt x="34" y="72"/>
                  </a:lnTo>
                  <a:lnTo>
                    <a:pt x="32" y="72"/>
                  </a:lnTo>
                  <a:lnTo>
                    <a:pt x="32" y="66"/>
                  </a:lnTo>
                  <a:lnTo>
                    <a:pt x="32" y="64"/>
                  </a:lnTo>
                  <a:lnTo>
                    <a:pt x="26" y="54"/>
                  </a:lnTo>
                  <a:lnTo>
                    <a:pt x="24" y="50"/>
                  </a:lnTo>
                  <a:lnTo>
                    <a:pt x="20" y="48"/>
                  </a:lnTo>
                  <a:lnTo>
                    <a:pt x="20" y="44"/>
                  </a:lnTo>
                  <a:lnTo>
                    <a:pt x="20" y="42"/>
                  </a:lnTo>
                  <a:lnTo>
                    <a:pt x="24" y="42"/>
                  </a:lnTo>
                  <a:lnTo>
                    <a:pt x="28" y="42"/>
                  </a:lnTo>
                  <a:lnTo>
                    <a:pt x="32" y="44"/>
                  </a:lnTo>
                  <a:lnTo>
                    <a:pt x="34" y="42"/>
                  </a:lnTo>
                  <a:lnTo>
                    <a:pt x="38" y="38"/>
                  </a:lnTo>
                  <a:lnTo>
                    <a:pt x="46" y="40"/>
                  </a:lnTo>
                  <a:lnTo>
                    <a:pt x="50" y="38"/>
                  </a:lnTo>
                  <a:lnTo>
                    <a:pt x="54" y="36"/>
                  </a:lnTo>
                  <a:lnTo>
                    <a:pt x="50" y="36"/>
                  </a:lnTo>
                  <a:lnTo>
                    <a:pt x="40" y="36"/>
                  </a:lnTo>
                  <a:lnTo>
                    <a:pt x="32" y="38"/>
                  </a:lnTo>
                  <a:lnTo>
                    <a:pt x="26" y="38"/>
                  </a:lnTo>
                  <a:lnTo>
                    <a:pt x="22" y="36"/>
                  </a:lnTo>
                  <a:lnTo>
                    <a:pt x="18" y="32"/>
                  </a:lnTo>
                  <a:lnTo>
                    <a:pt x="18" y="28"/>
                  </a:lnTo>
                  <a:lnTo>
                    <a:pt x="16" y="28"/>
                  </a:lnTo>
                  <a:lnTo>
                    <a:pt x="14" y="26"/>
                  </a:lnTo>
                  <a:lnTo>
                    <a:pt x="6" y="22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6" y="8"/>
                  </a:lnTo>
                  <a:lnTo>
                    <a:pt x="14" y="4"/>
                  </a:lnTo>
                  <a:lnTo>
                    <a:pt x="22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6" y="2"/>
                  </a:lnTo>
                  <a:lnTo>
                    <a:pt x="44" y="4"/>
                  </a:lnTo>
                  <a:lnTo>
                    <a:pt x="50" y="4"/>
                  </a:lnTo>
                  <a:lnTo>
                    <a:pt x="54" y="10"/>
                  </a:lnTo>
                  <a:lnTo>
                    <a:pt x="56" y="16"/>
                  </a:lnTo>
                  <a:lnTo>
                    <a:pt x="56" y="32"/>
                  </a:lnTo>
                  <a:lnTo>
                    <a:pt x="58" y="38"/>
                  </a:lnTo>
                  <a:lnTo>
                    <a:pt x="60" y="40"/>
                  </a:lnTo>
                  <a:lnTo>
                    <a:pt x="62" y="40"/>
                  </a:lnTo>
                  <a:lnTo>
                    <a:pt x="64" y="48"/>
                  </a:lnTo>
                  <a:lnTo>
                    <a:pt x="66" y="54"/>
                  </a:lnTo>
                  <a:lnTo>
                    <a:pt x="70" y="54"/>
                  </a:lnTo>
                  <a:lnTo>
                    <a:pt x="72" y="54"/>
                  </a:lnTo>
                  <a:lnTo>
                    <a:pt x="76" y="52"/>
                  </a:lnTo>
                  <a:lnTo>
                    <a:pt x="78" y="48"/>
                  </a:lnTo>
                  <a:lnTo>
                    <a:pt x="84" y="42"/>
                  </a:lnTo>
                  <a:lnTo>
                    <a:pt x="88" y="38"/>
                  </a:lnTo>
                  <a:lnTo>
                    <a:pt x="94" y="34"/>
                  </a:lnTo>
                  <a:lnTo>
                    <a:pt x="100" y="28"/>
                  </a:lnTo>
                  <a:lnTo>
                    <a:pt x="106" y="22"/>
                  </a:lnTo>
                  <a:lnTo>
                    <a:pt x="108" y="20"/>
                  </a:lnTo>
                  <a:lnTo>
                    <a:pt x="112" y="18"/>
                  </a:lnTo>
                  <a:lnTo>
                    <a:pt x="116" y="20"/>
                  </a:lnTo>
                  <a:lnTo>
                    <a:pt x="120" y="22"/>
                  </a:lnTo>
                  <a:lnTo>
                    <a:pt x="128" y="26"/>
                  </a:lnTo>
                  <a:lnTo>
                    <a:pt x="136" y="30"/>
                  </a:lnTo>
                  <a:lnTo>
                    <a:pt x="142" y="34"/>
                  </a:lnTo>
                  <a:lnTo>
                    <a:pt x="150" y="36"/>
                  </a:lnTo>
                  <a:lnTo>
                    <a:pt x="160" y="3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21" name="Freeform 308"/>
            <p:cNvSpPr>
              <a:spLocks/>
            </p:cNvSpPr>
            <p:nvPr/>
          </p:nvSpPr>
          <p:spPr bwMode="auto">
            <a:xfrm>
              <a:off x="7420275" y="4837111"/>
              <a:ext cx="34594" cy="19911"/>
            </a:xfrm>
            <a:custGeom>
              <a:avLst/>
              <a:gdLst>
                <a:gd name="T0" fmla="*/ 2147483647 w 24"/>
                <a:gd name="T1" fmla="*/ 2147483647 h 14"/>
                <a:gd name="T2" fmla="*/ 2147483647 w 24"/>
                <a:gd name="T3" fmla="*/ 2147483647 h 14"/>
                <a:gd name="T4" fmla="*/ 0 w 24"/>
                <a:gd name="T5" fmla="*/ 2147483647 h 14"/>
                <a:gd name="T6" fmla="*/ 2147483647 w 24"/>
                <a:gd name="T7" fmla="*/ 0 h 14"/>
                <a:gd name="T8" fmla="*/ 2147483647 w 24"/>
                <a:gd name="T9" fmla="*/ 0 h 14"/>
                <a:gd name="T10" fmla="*/ 2147483647 w 24"/>
                <a:gd name="T11" fmla="*/ 0 h 14"/>
                <a:gd name="T12" fmla="*/ 2147483647 w 24"/>
                <a:gd name="T13" fmla="*/ 0 h 14"/>
                <a:gd name="T14" fmla="*/ 2147483647 w 24"/>
                <a:gd name="T15" fmla="*/ 2147483647 h 14"/>
                <a:gd name="T16" fmla="*/ 2147483647 w 24"/>
                <a:gd name="T17" fmla="*/ 2147483647 h 14"/>
                <a:gd name="T18" fmla="*/ 2147483647 w 24"/>
                <a:gd name="T19" fmla="*/ 2147483647 h 14"/>
                <a:gd name="T20" fmla="*/ 2147483647 w 24"/>
                <a:gd name="T21" fmla="*/ 2147483647 h 14"/>
                <a:gd name="T22" fmla="*/ 2147483647 w 24"/>
                <a:gd name="T23" fmla="*/ 2147483647 h 14"/>
                <a:gd name="T24" fmla="*/ 2147483647 w 24"/>
                <a:gd name="T25" fmla="*/ 2147483647 h 14"/>
                <a:gd name="T26" fmla="*/ 2147483647 w 24"/>
                <a:gd name="T27" fmla="*/ 2147483647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4"/>
                <a:gd name="T43" fmla="*/ 0 h 14"/>
                <a:gd name="T44" fmla="*/ 24 w 24"/>
                <a:gd name="T45" fmla="*/ 14 h 1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4" h="14">
                  <a:moveTo>
                    <a:pt x="16" y="12"/>
                  </a:moveTo>
                  <a:lnTo>
                    <a:pt x="8" y="8"/>
                  </a:lnTo>
                  <a:lnTo>
                    <a:pt x="0" y="2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8" y="4"/>
                  </a:lnTo>
                  <a:lnTo>
                    <a:pt x="22" y="4"/>
                  </a:lnTo>
                  <a:lnTo>
                    <a:pt x="24" y="10"/>
                  </a:lnTo>
                  <a:lnTo>
                    <a:pt x="22" y="12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6" y="1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22" name="Freeform 309"/>
            <p:cNvSpPr>
              <a:spLocks/>
            </p:cNvSpPr>
            <p:nvPr/>
          </p:nvSpPr>
          <p:spPr bwMode="auto">
            <a:xfrm>
              <a:off x="7645131" y="5597736"/>
              <a:ext cx="31134" cy="11947"/>
            </a:xfrm>
            <a:custGeom>
              <a:avLst/>
              <a:gdLst>
                <a:gd name="T0" fmla="*/ 2147483647 w 22"/>
                <a:gd name="T1" fmla="*/ 2147483647 h 8"/>
                <a:gd name="T2" fmla="*/ 2147483647 w 22"/>
                <a:gd name="T3" fmla="*/ 2147483647 h 8"/>
                <a:gd name="T4" fmla="*/ 2147483647 w 22"/>
                <a:gd name="T5" fmla="*/ 2147483647 h 8"/>
                <a:gd name="T6" fmla="*/ 0 w 22"/>
                <a:gd name="T7" fmla="*/ 2147483647 h 8"/>
                <a:gd name="T8" fmla="*/ 2147483647 w 22"/>
                <a:gd name="T9" fmla="*/ 2147483647 h 8"/>
                <a:gd name="T10" fmla="*/ 2147483647 w 22"/>
                <a:gd name="T11" fmla="*/ 2147483647 h 8"/>
                <a:gd name="T12" fmla="*/ 2147483647 w 22"/>
                <a:gd name="T13" fmla="*/ 2147483647 h 8"/>
                <a:gd name="T14" fmla="*/ 2147483647 w 22"/>
                <a:gd name="T15" fmla="*/ 2147483647 h 8"/>
                <a:gd name="T16" fmla="*/ 2147483647 w 22"/>
                <a:gd name="T17" fmla="*/ 2147483647 h 8"/>
                <a:gd name="T18" fmla="*/ 2147483647 w 22"/>
                <a:gd name="T19" fmla="*/ 0 h 8"/>
                <a:gd name="T20" fmla="*/ 2147483647 w 22"/>
                <a:gd name="T21" fmla="*/ 0 h 8"/>
                <a:gd name="T22" fmla="*/ 2147483647 w 22"/>
                <a:gd name="T23" fmla="*/ 2147483647 h 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2"/>
                <a:gd name="T37" fmla="*/ 0 h 8"/>
                <a:gd name="T38" fmla="*/ 22 w 22"/>
                <a:gd name="T39" fmla="*/ 8 h 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2" h="8">
                  <a:moveTo>
                    <a:pt x="8" y="2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4" y="8"/>
                  </a:lnTo>
                  <a:lnTo>
                    <a:pt x="8" y="8"/>
                  </a:lnTo>
                  <a:lnTo>
                    <a:pt x="12" y="8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23" name="Freeform 310"/>
            <p:cNvSpPr>
              <a:spLocks/>
            </p:cNvSpPr>
            <p:nvPr/>
          </p:nvSpPr>
          <p:spPr bwMode="auto">
            <a:xfrm>
              <a:off x="8187093" y="4648614"/>
              <a:ext cx="42665" cy="58407"/>
            </a:xfrm>
            <a:custGeom>
              <a:avLst/>
              <a:gdLst>
                <a:gd name="T0" fmla="*/ 2147483647 w 30"/>
                <a:gd name="T1" fmla="*/ 2147483647 h 36"/>
                <a:gd name="T2" fmla="*/ 2147483647 w 30"/>
                <a:gd name="T3" fmla="*/ 2147483647 h 36"/>
                <a:gd name="T4" fmla="*/ 2147483647 w 30"/>
                <a:gd name="T5" fmla="*/ 2147483647 h 36"/>
                <a:gd name="T6" fmla="*/ 2147483647 w 30"/>
                <a:gd name="T7" fmla="*/ 2147483647 h 36"/>
                <a:gd name="T8" fmla="*/ 2147483647 w 30"/>
                <a:gd name="T9" fmla="*/ 2147483647 h 36"/>
                <a:gd name="T10" fmla="*/ 2147483647 w 30"/>
                <a:gd name="T11" fmla="*/ 2147483647 h 36"/>
                <a:gd name="T12" fmla="*/ 2147483647 w 30"/>
                <a:gd name="T13" fmla="*/ 2147483647 h 36"/>
                <a:gd name="T14" fmla="*/ 2147483647 w 30"/>
                <a:gd name="T15" fmla="*/ 2147483647 h 36"/>
                <a:gd name="T16" fmla="*/ 0 w 30"/>
                <a:gd name="T17" fmla="*/ 2147483647 h 36"/>
                <a:gd name="T18" fmla="*/ 0 w 30"/>
                <a:gd name="T19" fmla="*/ 0 h 36"/>
                <a:gd name="T20" fmla="*/ 2147483647 w 30"/>
                <a:gd name="T21" fmla="*/ 2147483647 h 36"/>
                <a:gd name="T22" fmla="*/ 2147483647 w 30"/>
                <a:gd name="T23" fmla="*/ 2147483647 h 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"/>
                <a:gd name="T37" fmla="*/ 0 h 36"/>
                <a:gd name="T38" fmla="*/ 30 w 30"/>
                <a:gd name="T39" fmla="*/ 36 h 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" h="36">
                  <a:moveTo>
                    <a:pt x="30" y="26"/>
                  </a:moveTo>
                  <a:lnTo>
                    <a:pt x="30" y="36"/>
                  </a:lnTo>
                  <a:lnTo>
                    <a:pt x="26" y="36"/>
                  </a:lnTo>
                  <a:lnTo>
                    <a:pt x="22" y="32"/>
                  </a:lnTo>
                  <a:lnTo>
                    <a:pt x="20" y="26"/>
                  </a:lnTo>
                  <a:lnTo>
                    <a:pt x="18" y="18"/>
                  </a:lnTo>
                  <a:lnTo>
                    <a:pt x="14" y="14"/>
                  </a:lnTo>
                  <a:lnTo>
                    <a:pt x="6" y="8"/>
                  </a:lnTo>
                  <a:lnTo>
                    <a:pt x="0" y="6"/>
                  </a:lnTo>
                  <a:lnTo>
                    <a:pt x="0" y="0"/>
                  </a:lnTo>
                  <a:lnTo>
                    <a:pt x="14" y="12"/>
                  </a:lnTo>
                  <a:lnTo>
                    <a:pt x="30" y="2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24" name="Freeform 311"/>
            <p:cNvSpPr>
              <a:spLocks/>
            </p:cNvSpPr>
            <p:nvPr/>
          </p:nvSpPr>
          <p:spPr bwMode="auto">
            <a:xfrm>
              <a:off x="7816945" y="4582242"/>
              <a:ext cx="18450" cy="19911"/>
            </a:xfrm>
            <a:custGeom>
              <a:avLst/>
              <a:gdLst>
                <a:gd name="T0" fmla="*/ 2147483647 w 12"/>
                <a:gd name="T1" fmla="*/ 2147483647 h 12"/>
                <a:gd name="T2" fmla="*/ 2147483647 w 12"/>
                <a:gd name="T3" fmla="*/ 2147483647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0 w 12"/>
                <a:gd name="T9" fmla="*/ 2147483647 h 12"/>
                <a:gd name="T10" fmla="*/ 0 w 12"/>
                <a:gd name="T11" fmla="*/ 0 h 12"/>
                <a:gd name="T12" fmla="*/ 2147483647 w 12"/>
                <a:gd name="T13" fmla="*/ 2147483647 h 12"/>
                <a:gd name="T14" fmla="*/ 2147483647 w 12"/>
                <a:gd name="T15" fmla="*/ 2147483647 h 12"/>
                <a:gd name="T16" fmla="*/ 2147483647 w 12"/>
                <a:gd name="T17" fmla="*/ 2147483647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2"/>
                <a:gd name="T29" fmla="*/ 12 w 12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2">
                  <a:moveTo>
                    <a:pt x="12" y="12"/>
                  </a:moveTo>
                  <a:lnTo>
                    <a:pt x="10" y="12"/>
                  </a:lnTo>
                  <a:lnTo>
                    <a:pt x="6" y="12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4" y="2"/>
                  </a:lnTo>
                  <a:lnTo>
                    <a:pt x="8" y="4"/>
                  </a:lnTo>
                  <a:lnTo>
                    <a:pt x="12" y="1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25" name="Freeform 312"/>
            <p:cNvSpPr>
              <a:spLocks/>
            </p:cNvSpPr>
            <p:nvPr/>
          </p:nvSpPr>
          <p:spPr bwMode="auto">
            <a:xfrm>
              <a:off x="7820404" y="4618083"/>
              <a:ext cx="20756" cy="5310"/>
            </a:xfrm>
            <a:custGeom>
              <a:avLst/>
              <a:gdLst>
                <a:gd name="T0" fmla="*/ 2147483647 w 14"/>
                <a:gd name="T1" fmla="*/ 0 h 4"/>
                <a:gd name="T2" fmla="*/ 2147483647 w 14"/>
                <a:gd name="T3" fmla="*/ 2147483647 h 4"/>
                <a:gd name="T4" fmla="*/ 0 w 14"/>
                <a:gd name="T5" fmla="*/ 2147483647 h 4"/>
                <a:gd name="T6" fmla="*/ 0 w 14"/>
                <a:gd name="T7" fmla="*/ 0 h 4"/>
                <a:gd name="T8" fmla="*/ 2147483647 w 14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4"/>
                <a:gd name="T17" fmla="*/ 14 w 14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4">
                  <a:moveTo>
                    <a:pt x="14" y="0"/>
                  </a:moveTo>
                  <a:lnTo>
                    <a:pt x="14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26" name="Freeform 313"/>
            <p:cNvSpPr>
              <a:spLocks/>
            </p:cNvSpPr>
            <p:nvPr/>
          </p:nvSpPr>
          <p:spPr bwMode="auto">
            <a:xfrm>
              <a:off x="7773126" y="4750828"/>
              <a:ext cx="14991" cy="18584"/>
            </a:xfrm>
            <a:custGeom>
              <a:avLst/>
              <a:gdLst>
                <a:gd name="T0" fmla="*/ 2147483647 w 10"/>
                <a:gd name="T1" fmla="*/ 2147483647 h 12"/>
                <a:gd name="T2" fmla="*/ 2147483647 w 10"/>
                <a:gd name="T3" fmla="*/ 2147483647 h 12"/>
                <a:gd name="T4" fmla="*/ 2147483647 w 10"/>
                <a:gd name="T5" fmla="*/ 2147483647 h 12"/>
                <a:gd name="T6" fmla="*/ 2147483647 w 10"/>
                <a:gd name="T7" fmla="*/ 2147483647 h 12"/>
                <a:gd name="T8" fmla="*/ 0 w 10"/>
                <a:gd name="T9" fmla="*/ 2147483647 h 12"/>
                <a:gd name="T10" fmla="*/ 0 w 10"/>
                <a:gd name="T11" fmla="*/ 2147483647 h 12"/>
                <a:gd name="T12" fmla="*/ 2147483647 w 10"/>
                <a:gd name="T13" fmla="*/ 0 h 12"/>
                <a:gd name="T14" fmla="*/ 2147483647 w 10"/>
                <a:gd name="T15" fmla="*/ 2147483647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12"/>
                <a:gd name="T26" fmla="*/ 10 w 10"/>
                <a:gd name="T27" fmla="*/ 12 h 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12">
                  <a:moveTo>
                    <a:pt x="10" y="6"/>
                  </a:moveTo>
                  <a:lnTo>
                    <a:pt x="8" y="10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lnTo>
                    <a:pt x="10" y="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27" name="Freeform 314"/>
            <p:cNvSpPr>
              <a:spLocks/>
            </p:cNvSpPr>
            <p:nvPr/>
          </p:nvSpPr>
          <p:spPr bwMode="auto">
            <a:xfrm>
              <a:off x="7695868" y="4566314"/>
              <a:ext cx="21909" cy="10620"/>
            </a:xfrm>
            <a:custGeom>
              <a:avLst/>
              <a:gdLst>
                <a:gd name="T0" fmla="*/ 2147483647 w 16"/>
                <a:gd name="T1" fmla="*/ 2147483647 h 6"/>
                <a:gd name="T2" fmla="*/ 2147483647 w 16"/>
                <a:gd name="T3" fmla="*/ 2147483647 h 6"/>
                <a:gd name="T4" fmla="*/ 2147483647 w 16"/>
                <a:gd name="T5" fmla="*/ 2147483647 h 6"/>
                <a:gd name="T6" fmla="*/ 0 w 16"/>
                <a:gd name="T7" fmla="*/ 2147483647 h 6"/>
                <a:gd name="T8" fmla="*/ 2147483647 w 16"/>
                <a:gd name="T9" fmla="*/ 2147483647 h 6"/>
                <a:gd name="T10" fmla="*/ 2147483647 w 16"/>
                <a:gd name="T11" fmla="*/ 0 h 6"/>
                <a:gd name="T12" fmla="*/ 2147483647 w 16"/>
                <a:gd name="T13" fmla="*/ 0 h 6"/>
                <a:gd name="T14" fmla="*/ 2147483647 w 16"/>
                <a:gd name="T15" fmla="*/ 2147483647 h 6"/>
                <a:gd name="T16" fmla="*/ 2147483647 w 16"/>
                <a:gd name="T17" fmla="*/ 2147483647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"/>
                <a:gd name="T28" fmla="*/ 0 h 6"/>
                <a:gd name="T29" fmla="*/ 16 w 16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" h="6">
                  <a:moveTo>
                    <a:pt x="16" y="6"/>
                  </a:moveTo>
                  <a:lnTo>
                    <a:pt x="8" y="6"/>
                  </a:lnTo>
                  <a:lnTo>
                    <a:pt x="4" y="6"/>
                  </a:lnTo>
                  <a:lnTo>
                    <a:pt x="0" y="6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6" y="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28" name="Freeform 315"/>
            <p:cNvSpPr>
              <a:spLocks/>
            </p:cNvSpPr>
            <p:nvPr/>
          </p:nvSpPr>
          <p:spPr bwMode="auto">
            <a:xfrm>
              <a:off x="7557495" y="4622066"/>
              <a:ext cx="13837" cy="5310"/>
            </a:xfrm>
            <a:custGeom>
              <a:avLst/>
              <a:gdLst>
                <a:gd name="T0" fmla="*/ 2147483647 w 10"/>
                <a:gd name="T1" fmla="*/ 0 h 4"/>
                <a:gd name="T2" fmla="*/ 2147483647 w 10"/>
                <a:gd name="T3" fmla="*/ 2147483647 h 4"/>
                <a:gd name="T4" fmla="*/ 2147483647 w 10"/>
                <a:gd name="T5" fmla="*/ 2147483647 h 4"/>
                <a:gd name="T6" fmla="*/ 2147483647 w 10"/>
                <a:gd name="T7" fmla="*/ 2147483647 h 4"/>
                <a:gd name="T8" fmla="*/ 0 w 10"/>
                <a:gd name="T9" fmla="*/ 0 h 4"/>
                <a:gd name="T10" fmla="*/ 2147483647 w 10"/>
                <a:gd name="T11" fmla="*/ 0 h 4"/>
                <a:gd name="T12" fmla="*/ 2147483647 w 1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4"/>
                <a:gd name="T23" fmla="*/ 10 w 1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4">
                  <a:moveTo>
                    <a:pt x="10" y="0"/>
                  </a:moveTo>
                  <a:lnTo>
                    <a:pt x="8" y="2"/>
                  </a:lnTo>
                  <a:lnTo>
                    <a:pt x="4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29" name="Freeform 316"/>
            <p:cNvSpPr>
              <a:spLocks/>
            </p:cNvSpPr>
            <p:nvPr/>
          </p:nvSpPr>
          <p:spPr bwMode="auto">
            <a:xfrm>
              <a:off x="7502146" y="4254364"/>
              <a:ext cx="26521" cy="53098"/>
            </a:xfrm>
            <a:custGeom>
              <a:avLst/>
              <a:gdLst>
                <a:gd name="T0" fmla="*/ 2147483647 w 18"/>
                <a:gd name="T1" fmla="*/ 2147483647 h 34"/>
                <a:gd name="T2" fmla="*/ 2147483647 w 18"/>
                <a:gd name="T3" fmla="*/ 2147483647 h 34"/>
                <a:gd name="T4" fmla="*/ 2147483647 w 18"/>
                <a:gd name="T5" fmla="*/ 2147483647 h 34"/>
                <a:gd name="T6" fmla="*/ 2147483647 w 18"/>
                <a:gd name="T7" fmla="*/ 2147483647 h 34"/>
                <a:gd name="T8" fmla="*/ 2147483647 w 18"/>
                <a:gd name="T9" fmla="*/ 2147483647 h 34"/>
                <a:gd name="T10" fmla="*/ 2147483647 w 18"/>
                <a:gd name="T11" fmla="*/ 2147483647 h 34"/>
                <a:gd name="T12" fmla="*/ 2147483647 w 18"/>
                <a:gd name="T13" fmla="*/ 2147483647 h 34"/>
                <a:gd name="T14" fmla="*/ 2147483647 w 18"/>
                <a:gd name="T15" fmla="*/ 2147483647 h 34"/>
                <a:gd name="T16" fmla="*/ 2147483647 w 18"/>
                <a:gd name="T17" fmla="*/ 2147483647 h 34"/>
                <a:gd name="T18" fmla="*/ 2147483647 w 18"/>
                <a:gd name="T19" fmla="*/ 2147483647 h 34"/>
                <a:gd name="T20" fmla="*/ 2147483647 w 18"/>
                <a:gd name="T21" fmla="*/ 2147483647 h 34"/>
                <a:gd name="T22" fmla="*/ 2147483647 w 18"/>
                <a:gd name="T23" fmla="*/ 2147483647 h 34"/>
                <a:gd name="T24" fmla="*/ 0 w 18"/>
                <a:gd name="T25" fmla="*/ 2147483647 h 34"/>
                <a:gd name="T26" fmla="*/ 2147483647 w 18"/>
                <a:gd name="T27" fmla="*/ 2147483647 h 34"/>
                <a:gd name="T28" fmla="*/ 2147483647 w 18"/>
                <a:gd name="T29" fmla="*/ 2147483647 h 34"/>
                <a:gd name="T30" fmla="*/ 2147483647 w 18"/>
                <a:gd name="T31" fmla="*/ 2147483647 h 34"/>
                <a:gd name="T32" fmla="*/ 2147483647 w 18"/>
                <a:gd name="T33" fmla="*/ 2147483647 h 34"/>
                <a:gd name="T34" fmla="*/ 2147483647 w 18"/>
                <a:gd name="T35" fmla="*/ 0 h 34"/>
                <a:gd name="T36" fmla="*/ 2147483647 w 18"/>
                <a:gd name="T37" fmla="*/ 0 h 34"/>
                <a:gd name="T38" fmla="*/ 2147483647 w 18"/>
                <a:gd name="T39" fmla="*/ 2147483647 h 34"/>
                <a:gd name="T40" fmla="*/ 2147483647 w 18"/>
                <a:gd name="T41" fmla="*/ 2147483647 h 34"/>
                <a:gd name="T42" fmla="*/ 2147483647 w 18"/>
                <a:gd name="T43" fmla="*/ 2147483647 h 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8"/>
                <a:gd name="T67" fmla="*/ 0 h 34"/>
                <a:gd name="T68" fmla="*/ 18 w 18"/>
                <a:gd name="T69" fmla="*/ 34 h 3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8" h="34">
                  <a:moveTo>
                    <a:pt x="18" y="6"/>
                  </a:moveTo>
                  <a:lnTo>
                    <a:pt x="16" y="12"/>
                  </a:lnTo>
                  <a:lnTo>
                    <a:pt x="14" y="14"/>
                  </a:lnTo>
                  <a:lnTo>
                    <a:pt x="12" y="18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8"/>
                  </a:lnTo>
                  <a:lnTo>
                    <a:pt x="14" y="32"/>
                  </a:lnTo>
                  <a:lnTo>
                    <a:pt x="14" y="34"/>
                  </a:lnTo>
                  <a:lnTo>
                    <a:pt x="10" y="34"/>
                  </a:lnTo>
                  <a:lnTo>
                    <a:pt x="6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6" y="16"/>
                  </a:lnTo>
                  <a:lnTo>
                    <a:pt x="6" y="8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4"/>
                  </a:lnTo>
                  <a:lnTo>
                    <a:pt x="18" y="6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30" name="Freeform 317"/>
            <p:cNvSpPr>
              <a:spLocks/>
            </p:cNvSpPr>
            <p:nvPr/>
          </p:nvSpPr>
          <p:spPr bwMode="auto">
            <a:xfrm>
              <a:off x="7530973" y="4275603"/>
              <a:ext cx="19603" cy="19911"/>
            </a:xfrm>
            <a:custGeom>
              <a:avLst/>
              <a:gdLst>
                <a:gd name="T0" fmla="*/ 2147483647 w 14"/>
                <a:gd name="T1" fmla="*/ 0 h 12"/>
                <a:gd name="T2" fmla="*/ 2147483647 w 14"/>
                <a:gd name="T3" fmla="*/ 2147483647 h 12"/>
                <a:gd name="T4" fmla="*/ 2147483647 w 14"/>
                <a:gd name="T5" fmla="*/ 2147483647 h 12"/>
                <a:gd name="T6" fmla="*/ 2147483647 w 14"/>
                <a:gd name="T7" fmla="*/ 2147483647 h 12"/>
                <a:gd name="T8" fmla="*/ 2147483647 w 14"/>
                <a:gd name="T9" fmla="*/ 2147483647 h 12"/>
                <a:gd name="T10" fmla="*/ 2147483647 w 14"/>
                <a:gd name="T11" fmla="*/ 2147483647 h 12"/>
                <a:gd name="T12" fmla="*/ 0 w 14"/>
                <a:gd name="T13" fmla="*/ 2147483647 h 12"/>
                <a:gd name="T14" fmla="*/ 2147483647 w 14"/>
                <a:gd name="T15" fmla="*/ 2147483647 h 12"/>
                <a:gd name="T16" fmla="*/ 2147483647 w 14"/>
                <a:gd name="T17" fmla="*/ 0 h 12"/>
                <a:gd name="T18" fmla="*/ 2147483647 w 14"/>
                <a:gd name="T19" fmla="*/ 0 h 12"/>
                <a:gd name="T20" fmla="*/ 2147483647 w 14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2"/>
                <a:gd name="T35" fmla="*/ 14 w 14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2">
                  <a:moveTo>
                    <a:pt x="14" y="0"/>
                  </a:moveTo>
                  <a:lnTo>
                    <a:pt x="12" y="4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4" y="12"/>
                  </a:lnTo>
                  <a:lnTo>
                    <a:pt x="2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31" name="Freeform 318"/>
            <p:cNvSpPr>
              <a:spLocks/>
            </p:cNvSpPr>
            <p:nvPr/>
          </p:nvSpPr>
          <p:spPr bwMode="auto">
            <a:xfrm>
              <a:off x="7513677" y="4206577"/>
              <a:ext cx="17296" cy="25221"/>
            </a:xfrm>
            <a:custGeom>
              <a:avLst/>
              <a:gdLst>
                <a:gd name="T0" fmla="*/ 0 w 12"/>
                <a:gd name="T1" fmla="*/ 2147483647 h 16"/>
                <a:gd name="T2" fmla="*/ 0 w 12"/>
                <a:gd name="T3" fmla="*/ 0 h 16"/>
                <a:gd name="T4" fmla="*/ 2147483647 w 12"/>
                <a:gd name="T5" fmla="*/ 0 h 16"/>
                <a:gd name="T6" fmla="*/ 2147483647 w 12"/>
                <a:gd name="T7" fmla="*/ 2147483647 h 16"/>
                <a:gd name="T8" fmla="*/ 2147483647 w 12"/>
                <a:gd name="T9" fmla="*/ 2147483647 h 16"/>
                <a:gd name="T10" fmla="*/ 2147483647 w 12"/>
                <a:gd name="T11" fmla="*/ 2147483647 h 16"/>
                <a:gd name="T12" fmla="*/ 2147483647 w 12"/>
                <a:gd name="T13" fmla="*/ 2147483647 h 16"/>
                <a:gd name="T14" fmla="*/ 2147483647 w 12"/>
                <a:gd name="T15" fmla="*/ 2147483647 h 16"/>
                <a:gd name="T16" fmla="*/ 2147483647 w 12"/>
                <a:gd name="T17" fmla="*/ 2147483647 h 16"/>
                <a:gd name="T18" fmla="*/ 2147483647 w 12"/>
                <a:gd name="T19" fmla="*/ 2147483647 h 16"/>
                <a:gd name="T20" fmla="*/ 0 w 12"/>
                <a:gd name="T21" fmla="*/ 2147483647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6"/>
                <a:gd name="T35" fmla="*/ 12 w 12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6">
                  <a:moveTo>
                    <a:pt x="0" y="8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6" y="4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16"/>
                  </a:lnTo>
                  <a:lnTo>
                    <a:pt x="10" y="14"/>
                  </a:lnTo>
                  <a:lnTo>
                    <a:pt x="6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32" name="Freeform 319"/>
            <p:cNvSpPr>
              <a:spLocks/>
            </p:cNvSpPr>
            <p:nvPr/>
          </p:nvSpPr>
          <p:spPr bwMode="auto">
            <a:xfrm>
              <a:off x="7442184" y="4180028"/>
              <a:ext cx="29981" cy="31859"/>
            </a:xfrm>
            <a:custGeom>
              <a:avLst/>
              <a:gdLst>
                <a:gd name="T0" fmla="*/ 2147483647 w 20"/>
                <a:gd name="T1" fmla="*/ 2147483647 h 20"/>
                <a:gd name="T2" fmla="*/ 2147483647 w 20"/>
                <a:gd name="T3" fmla="*/ 2147483647 h 20"/>
                <a:gd name="T4" fmla="*/ 2147483647 w 20"/>
                <a:gd name="T5" fmla="*/ 2147483647 h 20"/>
                <a:gd name="T6" fmla="*/ 0 w 20"/>
                <a:gd name="T7" fmla="*/ 0 h 20"/>
                <a:gd name="T8" fmla="*/ 2147483647 w 20"/>
                <a:gd name="T9" fmla="*/ 0 h 20"/>
                <a:gd name="T10" fmla="*/ 2147483647 w 20"/>
                <a:gd name="T11" fmla="*/ 2147483647 h 20"/>
                <a:gd name="T12" fmla="*/ 2147483647 w 20"/>
                <a:gd name="T13" fmla="*/ 2147483647 h 20"/>
                <a:gd name="T14" fmla="*/ 2147483647 w 20"/>
                <a:gd name="T15" fmla="*/ 2147483647 h 20"/>
                <a:gd name="T16" fmla="*/ 2147483647 w 20"/>
                <a:gd name="T17" fmla="*/ 2147483647 h 20"/>
                <a:gd name="T18" fmla="*/ 2147483647 w 20"/>
                <a:gd name="T19" fmla="*/ 2147483647 h 20"/>
                <a:gd name="T20" fmla="*/ 2147483647 w 20"/>
                <a:gd name="T21" fmla="*/ 2147483647 h 20"/>
                <a:gd name="T22" fmla="*/ 2147483647 w 20"/>
                <a:gd name="T23" fmla="*/ 2147483647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"/>
                <a:gd name="T37" fmla="*/ 0 h 20"/>
                <a:gd name="T38" fmla="*/ 20 w 20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" h="20">
                  <a:moveTo>
                    <a:pt x="16" y="20"/>
                  </a:moveTo>
                  <a:lnTo>
                    <a:pt x="12" y="16"/>
                  </a:lnTo>
                  <a:lnTo>
                    <a:pt x="6" y="10"/>
                  </a:lnTo>
                  <a:lnTo>
                    <a:pt x="0" y="0"/>
                  </a:lnTo>
                  <a:lnTo>
                    <a:pt x="6" y="0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0" y="12"/>
                  </a:lnTo>
                  <a:lnTo>
                    <a:pt x="20" y="16"/>
                  </a:lnTo>
                  <a:lnTo>
                    <a:pt x="18" y="20"/>
                  </a:lnTo>
                  <a:lnTo>
                    <a:pt x="16" y="2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33" name="Freeform 320"/>
            <p:cNvSpPr>
              <a:spLocks/>
            </p:cNvSpPr>
            <p:nvPr/>
          </p:nvSpPr>
          <p:spPr bwMode="auto">
            <a:xfrm>
              <a:off x="8302403" y="4760120"/>
              <a:ext cx="20756" cy="25221"/>
            </a:xfrm>
            <a:custGeom>
              <a:avLst/>
              <a:gdLst>
                <a:gd name="T0" fmla="*/ 2147483647 w 14"/>
                <a:gd name="T1" fmla="*/ 2147483647 h 16"/>
                <a:gd name="T2" fmla="*/ 2147483647 w 14"/>
                <a:gd name="T3" fmla="*/ 2147483647 h 16"/>
                <a:gd name="T4" fmla="*/ 2147483647 w 14"/>
                <a:gd name="T5" fmla="*/ 2147483647 h 16"/>
                <a:gd name="T6" fmla="*/ 2147483647 w 14"/>
                <a:gd name="T7" fmla="*/ 2147483647 h 16"/>
                <a:gd name="T8" fmla="*/ 2147483647 w 14"/>
                <a:gd name="T9" fmla="*/ 2147483647 h 16"/>
                <a:gd name="T10" fmla="*/ 0 w 14"/>
                <a:gd name="T11" fmla="*/ 2147483647 h 16"/>
                <a:gd name="T12" fmla="*/ 0 w 14"/>
                <a:gd name="T13" fmla="*/ 0 h 16"/>
                <a:gd name="T14" fmla="*/ 2147483647 w 14"/>
                <a:gd name="T15" fmla="*/ 2147483647 h 16"/>
                <a:gd name="T16" fmla="*/ 2147483647 w 14"/>
                <a:gd name="T17" fmla="*/ 2147483647 h 16"/>
                <a:gd name="T18" fmla="*/ 2147483647 w 14"/>
                <a:gd name="T19" fmla="*/ 2147483647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6"/>
                <a:gd name="T32" fmla="*/ 14 w 14"/>
                <a:gd name="T33" fmla="*/ 16 h 1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6">
                  <a:moveTo>
                    <a:pt x="14" y="12"/>
                  </a:moveTo>
                  <a:lnTo>
                    <a:pt x="12" y="14"/>
                  </a:lnTo>
                  <a:lnTo>
                    <a:pt x="10" y="16"/>
                  </a:lnTo>
                  <a:lnTo>
                    <a:pt x="8" y="14"/>
                  </a:lnTo>
                  <a:lnTo>
                    <a:pt x="4" y="12"/>
                  </a:lnTo>
                  <a:lnTo>
                    <a:pt x="0" y="4"/>
                  </a:lnTo>
                  <a:lnTo>
                    <a:pt x="0" y="0"/>
                  </a:lnTo>
                  <a:lnTo>
                    <a:pt x="8" y="4"/>
                  </a:lnTo>
                  <a:lnTo>
                    <a:pt x="12" y="8"/>
                  </a:lnTo>
                  <a:lnTo>
                    <a:pt x="14" y="12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34" name="Freeform 321"/>
            <p:cNvSpPr>
              <a:spLocks/>
            </p:cNvSpPr>
            <p:nvPr/>
          </p:nvSpPr>
          <p:spPr bwMode="auto">
            <a:xfrm>
              <a:off x="8368131" y="4839767"/>
              <a:ext cx="28828" cy="17257"/>
            </a:xfrm>
            <a:custGeom>
              <a:avLst/>
              <a:gdLst>
                <a:gd name="T0" fmla="*/ 2147483647 w 20"/>
                <a:gd name="T1" fmla="*/ 2147483647 h 12"/>
                <a:gd name="T2" fmla="*/ 2147483647 w 20"/>
                <a:gd name="T3" fmla="*/ 2147483647 h 12"/>
                <a:gd name="T4" fmla="*/ 2147483647 w 20"/>
                <a:gd name="T5" fmla="*/ 2147483647 h 12"/>
                <a:gd name="T6" fmla="*/ 2147483647 w 20"/>
                <a:gd name="T7" fmla="*/ 2147483647 h 12"/>
                <a:gd name="T8" fmla="*/ 2147483647 w 20"/>
                <a:gd name="T9" fmla="*/ 2147483647 h 12"/>
                <a:gd name="T10" fmla="*/ 0 w 20"/>
                <a:gd name="T11" fmla="*/ 2147483647 h 12"/>
                <a:gd name="T12" fmla="*/ 0 w 20"/>
                <a:gd name="T13" fmla="*/ 0 h 12"/>
                <a:gd name="T14" fmla="*/ 2147483647 w 20"/>
                <a:gd name="T15" fmla="*/ 0 h 12"/>
                <a:gd name="T16" fmla="*/ 2147483647 w 20"/>
                <a:gd name="T17" fmla="*/ 2147483647 h 12"/>
                <a:gd name="T18" fmla="*/ 2147483647 w 20"/>
                <a:gd name="T19" fmla="*/ 2147483647 h 12"/>
                <a:gd name="T20" fmla="*/ 2147483647 w 20"/>
                <a:gd name="T21" fmla="*/ 2147483647 h 12"/>
                <a:gd name="T22" fmla="*/ 2147483647 w 20"/>
                <a:gd name="T23" fmla="*/ 2147483647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"/>
                <a:gd name="T37" fmla="*/ 0 h 12"/>
                <a:gd name="T38" fmla="*/ 20 w 20"/>
                <a:gd name="T39" fmla="*/ 12 h 1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" h="12">
                  <a:moveTo>
                    <a:pt x="20" y="8"/>
                  </a:moveTo>
                  <a:lnTo>
                    <a:pt x="20" y="12"/>
                  </a:lnTo>
                  <a:lnTo>
                    <a:pt x="16" y="12"/>
                  </a:lnTo>
                  <a:lnTo>
                    <a:pt x="6" y="10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10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0" y="8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  <p:sp>
          <p:nvSpPr>
            <p:cNvPr id="435" name="Freeform 322"/>
            <p:cNvSpPr>
              <a:spLocks/>
            </p:cNvSpPr>
            <p:nvPr/>
          </p:nvSpPr>
          <p:spPr bwMode="auto">
            <a:xfrm>
              <a:off x="8509964" y="4997732"/>
              <a:ext cx="11531" cy="21239"/>
            </a:xfrm>
            <a:custGeom>
              <a:avLst/>
              <a:gdLst>
                <a:gd name="T0" fmla="*/ 2147483647 w 8"/>
                <a:gd name="T1" fmla="*/ 0 h 14"/>
                <a:gd name="T2" fmla="*/ 2147483647 w 8"/>
                <a:gd name="T3" fmla="*/ 2147483647 h 14"/>
                <a:gd name="T4" fmla="*/ 2147483647 w 8"/>
                <a:gd name="T5" fmla="*/ 2147483647 h 14"/>
                <a:gd name="T6" fmla="*/ 2147483647 w 8"/>
                <a:gd name="T7" fmla="*/ 2147483647 h 14"/>
                <a:gd name="T8" fmla="*/ 2147483647 w 8"/>
                <a:gd name="T9" fmla="*/ 2147483647 h 14"/>
                <a:gd name="T10" fmla="*/ 2147483647 w 8"/>
                <a:gd name="T11" fmla="*/ 2147483647 h 14"/>
                <a:gd name="T12" fmla="*/ 2147483647 w 8"/>
                <a:gd name="T13" fmla="*/ 2147483647 h 14"/>
                <a:gd name="T14" fmla="*/ 2147483647 w 8"/>
                <a:gd name="T15" fmla="*/ 2147483647 h 14"/>
                <a:gd name="T16" fmla="*/ 0 w 8"/>
                <a:gd name="T17" fmla="*/ 2147483647 h 14"/>
                <a:gd name="T18" fmla="*/ 0 w 8"/>
                <a:gd name="T19" fmla="*/ 2147483647 h 14"/>
                <a:gd name="T20" fmla="*/ 0 w 8"/>
                <a:gd name="T21" fmla="*/ 0 h 14"/>
                <a:gd name="T22" fmla="*/ 2147483647 w 8"/>
                <a:gd name="T23" fmla="*/ 0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"/>
                <a:gd name="T37" fmla="*/ 0 h 14"/>
                <a:gd name="T38" fmla="*/ 8 w 8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" h="14">
                  <a:moveTo>
                    <a:pt x="4" y="0"/>
                  </a:moveTo>
                  <a:lnTo>
                    <a:pt x="4" y="4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8"/>
                  </a:lnTo>
                  <a:lnTo>
                    <a:pt x="6" y="12"/>
                  </a:lnTo>
                  <a:lnTo>
                    <a:pt x="4" y="14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900" dirty="0">
                <a:solidFill>
                  <a:prstClr val="black"/>
                </a:solidFill>
                <a:latin typeface="CorpoA"/>
              </a:endParaRPr>
            </a:p>
          </p:txBody>
        </p:sp>
      </p:grpSp>
      <p:grpSp>
        <p:nvGrpSpPr>
          <p:cNvPr id="436" name="组合 435"/>
          <p:cNvGrpSpPr>
            <a:grpSpLocks/>
          </p:cNvGrpSpPr>
          <p:nvPr/>
        </p:nvGrpSpPr>
        <p:grpSpPr bwMode="auto">
          <a:xfrm>
            <a:off x="5147923" y="2231006"/>
            <a:ext cx="932260" cy="432197"/>
            <a:chOff x="5661164" y="2917327"/>
            <a:chExt cx="1242772" cy="577063"/>
          </a:xfrm>
        </p:grpSpPr>
        <p:sp>
          <p:nvSpPr>
            <p:cNvPr id="437" name="任意多边形 436"/>
            <p:cNvSpPr/>
            <p:nvPr/>
          </p:nvSpPr>
          <p:spPr>
            <a:xfrm>
              <a:off x="5746872" y="2917327"/>
              <a:ext cx="1157064" cy="577063"/>
            </a:xfrm>
            <a:custGeom>
              <a:avLst/>
              <a:gdLst>
                <a:gd name="connsiteX0" fmla="*/ 1775460 w 1775460"/>
                <a:gd name="connsiteY0" fmla="*/ 373651 h 373651"/>
                <a:gd name="connsiteX1" fmla="*/ 792480 w 1775460"/>
                <a:gd name="connsiteY1" fmla="*/ 271 h 373651"/>
                <a:gd name="connsiteX2" fmla="*/ 0 w 1775460"/>
                <a:gd name="connsiteY2" fmla="*/ 312691 h 373651"/>
                <a:gd name="connsiteX0" fmla="*/ 1775460 w 1775460"/>
                <a:gd name="connsiteY0" fmla="*/ 472641 h 472641"/>
                <a:gd name="connsiteX1" fmla="*/ 929640 w 1775460"/>
                <a:gd name="connsiteY1" fmla="*/ 201 h 472641"/>
                <a:gd name="connsiteX2" fmla="*/ 0 w 1775460"/>
                <a:gd name="connsiteY2" fmla="*/ 411681 h 472641"/>
                <a:gd name="connsiteX0" fmla="*/ 1775460 w 1775460"/>
                <a:gd name="connsiteY0" fmla="*/ 472454 h 472454"/>
                <a:gd name="connsiteX1" fmla="*/ 929640 w 1775460"/>
                <a:gd name="connsiteY1" fmla="*/ 14 h 472454"/>
                <a:gd name="connsiteX2" fmla="*/ 0 w 1775460"/>
                <a:gd name="connsiteY2" fmla="*/ 411494 h 472454"/>
                <a:gd name="connsiteX0" fmla="*/ 1775460 w 1775460"/>
                <a:gd name="connsiteY0" fmla="*/ 472454 h 472454"/>
                <a:gd name="connsiteX1" fmla="*/ 929640 w 1775460"/>
                <a:gd name="connsiteY1" fmla="*/ 14 h 472454"/>
                <a:gd name="connsiteX2" fmla="*/ 0 w 1775460"/>
                <a:gd name="connsiteY2" fmla="*/ 411494 h 472454"/>
                <a:gd name="connsiteX0" fmla="*/ 1775460 w 1775460"/>
                <a:gd name="connsiteY0" fmla="*/ 472459 h 472459"/>
                <a:gd name="connsiteX1" fmla="*/ 929640 w 1775460"/>
                <a:gd name="connsiteY1" fmla="*/ 19 h 472459"/>
                <a:gd name="connsiteX2" fmla="*/ 0 w 1775460"/>
                <a:gd name="connsiteY2" fmla="*/ 411499 h 472459"/>
                <a:gd name="connsiteX0" fmla="*/ 1775460 w 1775460"/>
                <a:gd name="connsiteY0" fmla="*/ 447510 h 447510"/>
                <a:gd name="connsiteX1" fmla="*/ 1320547 w 1775460"/>
                <a:gd name="connsiteY1" fmla="*/ 22 h 447510"/>
                <a:gd name="connsiteX2" fmla="*/ 0 w 1775460"/>
                <a:gd name="connsiteY2" fmla="*/ 386550 h 447510"/>
                <a:gd name="connsiteX0" fmla="*/ 1010279 w 1010279"/>
                <a:gd name="connsiteY0" fmla="*/ 485484 h 485484"/>
                <a:gd name="connsiteX1" fmla="*/ 555366 w 1010279"/>
                <a:gd name="connsiteY1" fmla="*/ 37996 h 485484"/>
                <a:gd name="connsiteX2" fmla="*/ 0 w 1010279"/>
                <a:gd name="connsiteY2" fmla="*/ 91837 h 485484"/>
                <a:gd name="connsiteX0" fmla="*/ 1010279 w 1010279"/>
                <a:gd name="connsiteY0" fmla="*/ 496405 h 496405"/>
                <a:gd name="connsiteX1" fmla="*/ 613586 w 1010279"/>
                <a:gd name="connsiteY1" fmla="*/ 23966 h 496405"/>
                <a:gd name="connsiteX2" fmla="*/ 0 w 1010279"/>
                <a:gd name="connsiteY2" fmla="*/ 102758 h 496405"/>
                <a:gd name="connsiteX0" fmla="*/ 1010279 w 1010279"/>
                <a:gd name="connsiteY0" fmla="*/ 496405 h 496405"/>
                <a:gd name="connsiteX1" fmla="*/ 613586 w 1010279"/>
                <a:gd name="connsiteY1" fmla="*/ 23966 h 496405"/>
                <a:gd name="connsiteX2" fmla="*/ 0 w 1010279"/>
                <a:gd name="connsiteY2" fmla="*/ 102758 h 496405"/>
                <a:gd name="connsiteX0" fmla="*/ 1010279 w 1010279"/>
                <a:gd name="connsiteY0" fmla="*/ 519363 h 519363"/>
                <a:gd name="connsiteX1" fmla="*/ 613586 w 1010279"/>
                <a:gd name="connsiteY1" fmla="*/ 46924 h 519363"/>
                <a:gd name="connsiteX2" fmla="*/ 0 w 1010279"/>
                <a:gd name="connsiteY2" fmla="*/ 125716 h 519363"/>
                <a:gd name="connsiteX0" fmla="*/ 1010279 w 1010279"/>
                <a:gd name="connsiteY0" fmla="*/ 519363 h 519363"/>
                <a:gd name="connsiteX1" fmla="*/ 613586 w 1010279"/>
                <a:gd name="connsiteY1" fmla="*/ 46924 h 519363"/>
                <a:gd name="connsiteX2" fmla="*/ 0 w 1010279"/>
                <a:gd name="connsiteY2" fmla="*/ 125716 h 519363"/>
                <a:gd name="connsiteX0" fmla="*/ 1010279 w 1010279"/>
                <a:gd name="connsiteY0" fmla="*/ 494175 h 494175"/>
                <a:gd name="connsiteX1" fmla="*/ 696758 w 1010279"/>
                <a:gd name="connsiteY1" fmla="*/ 71639 h 494175"/>
                <a:gd name="connsiteX2" fmla="*/ 0 w 1010279"/>
                <a:gd name="connsiteY2" fmla="*/ 100528 h 494175"/>
                <a:gd name="connsiteX0" fmla="*/ 1010279 w 1010279"/>
                <a:gd name="connsiteY0" fmla="*/ 514584 h 514584"/>
                <a:gd name="connsiteX1" fmla="*/ 680123 w 1010279"/>
                <a:gd name="connsiteY1" fmla="*/ 50463 h 514584"/>
                <a:gd name="connsiteX2" fmla="*/ 0 w 1010279"/>
                <a:gd name="connsiteY2" fmla="*/ 120937 h 514584"/>
                <a:gd name="connsiteX0" fmla="*/ 1010279 w 1010279"/>
                <a:gd name="connsiteY0" fmla="*/ 499235 h 499235"/>
                <a:gd name="connsiteX1" fmla="*/ 680123 w 1010279"/>
                <a:gd name="connsiteY1" fmla="*/ 35114 h 499235"/>
                <a:gd name="connsiteX2" fmla="*/ 0 w 1010279"/>
                <a:gd name="connsiteY2" fmla="*/ 105588 h 499235"/>
                <a:gd name="connsiteX0" fmla="*/ 1010279 w 1010279"/>
                <a:gd name="connsiteY0" fmla="*/ 499235 h 499235"/>
                <a:gd name="connsiteX1" fmla="*/ 680123 w 1010279"/>
                <a:gd name="connsiteY1" fmla="*/ 35114 h 499235"/>
                <a:gd name="connsiteX2" fmla="*/ 0 w 1010279"/>
                <a:gd name="connsiteY2" fmla="*/ 105588 h 499235"/>
                <a:gd name="connsiteX0" fmla="*/ 1010279 w 1010279"/>
                <a:gd name="connsiteY0" fmla="*/ 511058 h 511058"/>
                <a:gd name="connsiteX1" fmla="*/ 638537 w 1010279"/>
                <a:gd name="connsiteY1" fmla="*/ 30302 h 511058"/>
                <a:gd name="connsiteX2" fmla="*/ 0 w 1010279"/>
                <a:gd name="connsiteY2" fmla="*/ 117411 h 511058"/>
                <a:gd name="connsiteX0" fmla="*/ 1010279 w 1010279"/>
                <a:gd name="connsiteY0" fmla="*/ 511058 h 511058"/>
                <a:gd name="connsiteX1" fmla="*/ 638537 w 1010279"/>
                <a:gd name="connsiteY1" fmla="*/ 30302 h 511058"/>
                <a:gd name="connsiteX2" fmla="*/ 0 w 1010279"/>
                <a:gd name="connsiteY2" fmla="*/ 117411 h 511058"/>
                <a:gd name="connsiteX0" fmla="*/ 1010279 w 1010279"/>
                <a:gd name="connsiteY0" fmla="*/ 483539 h 483539"/>
                <a:gd name="connsiteX1" fmla="*/ 638537 w 1010279"/>
                <a:gd name="connsiteY1" fmla="*/ 44369 h 483539"/>
                <a:gd name="connsiteX2" fmla="*/ 0 w 1010279"/>
                <a:gd name="connsiteY2" fmla="*/ 89892 h 483539"/>
                <a:gd name="connsiteX0" fmla="*/ 1010279 w 1010279"/>
                <a:gd name="connsiteY0" fmla="*/ 483539 h 483539"/>
                <a:gd name="connsiteX1" fmla="*/ 638537 w 1010279"/>
                <a:gd name="connsiteY1" fmla="*/ 44369 h 483539"/>
                <a:gd name="connsiteX2" fmla="*/ 0 w 1010279"/>
                <a:gd name="connsiteY2" fmla="*/ 89892 h 483539"/>
                <a:gd name="connsiteX0" fmla="*/ 1010279 w 1010279"/>
                <a:gd name="connsiteY0" fmla="*/ 490420 h 490420"/>
                <a:gd name="connsiteX1" fmla="*/ 638537 w 1010279"/>
                <a:gd name="connsiteY1" fmla="*/ 51250 h 490420"/>
                <a:gd name="connsiteX2" fmla="*/ 0 w 1010279"/>
                <a:gd name="connsiteY2" fmla="*/ 96773 h 490420"/>
                <a:gd name="connsiteX0" fmla="*/ 1010279 w 1010279"/>
                <a:gd name="connsiteY0" fmla="*/ 480162 h 480162"/>
                <a:gd name="connsiteX1" fmla="*/ 638537 w 1010279"/>
                <a:gd name="connsiteY1" fmla="*/ 40992 h 480162"/>
                <a:gd name="connsiteX2" fmla="*/ 0 w 1010279"/>
                <a:gd name="connsiteY2" fmla="*/ 86515 h 480162"/>
                <a:gd name="connsiteX0" fmla="*/ 1010279 w 1010279"/>
                <a:gd name="connsiteY0" fmla="*/ 480162 h 480162"/>
                <a:gd name="connsiteX1" fmla="*/ 638537 w 1010279"/>
                <a:gd name="connsiteY1" fmla="*/ 40992 h 480162"/>
                <a:gd name="connsiteX2" fmla="*/ 0 w 1010279"/>
                <a:gd name="connsiteY2" fmla="*/ 86515 h 480162"/>
                <a:gd name="connsiteX0" fmla="*/ 1010279 w 1010279"/>
                <a:gd name="connsiteY0" fmla="*/ 480162 h 480162"/>
                <a:gd name="connsiteX1" fmla="*/ 638537 w 1010279"/>
                <a:gd name="connsiteY1" fmla="*/ 40992 h 480162"/>
                <a:gd name="connsiteX2" fmla="*/ 0 w 1010279"/>
                <a:gd name="connsiteY2" fmla="*/ 86515 h 480162"/>
                <a:gd name="connsiteX0" fmla="*/ 1010279 w 1010279"/>
                <a:gd name="connsiteY0" fmla="*/ 499548 h 499548"/>
                <a:gd name="connsiteX1" fmla="*/ 638537 w 1010279"/>
                <a:gd name="connsiteY1" fmla="*/ 60378 h 499548"/>
                <a:gd name="connsiteX2" fmla="*/ 0 w 1010279"/>
                <a:gd name="connsiteY2" fmla="*/ 105901 h 499548"/>
                <a:gd name="connsiteX0" fmla="*/ 1010279 w 1010279"/>
                <a:gd name="connsiteY0" fmla="*/ 505236 h 505236"/>
                <a:gd name="connsiteX1" fmla="*/ 638537 w 1010279"/>
                <a:gd name="connsiteY1" fmla="*/ 66066 h 505236"/>
                <a:gd name="connsiteX2" fmla="*/ 0 w 1010279"/>
                <a:gd name="connsiteY2" fmla="*/ 111589 h 505236"/>
                <a:gd name="connsiteX0" fmla="*/ 1010279 w 1010279"/>
                <a:gd name="connsiteY0" fmla="*/ 501066 h 501066"/>
                <a:gd name="connsiteX1" fmla="*/ 718382 w 1010279"/>
                <a:gd name="connsiteY1" fmla="*/ 68550 h 501066"/>
                <a:gd name="connsiteX2" fmla="*/ 0 w 1010279"/>
                <a:gd name="connsiteY2" fmla="*/ 107419 h 501066"/>
                <a:gd name="connsiteX0" fmla="*/ 1010279 w 1010279"/>
                <a:gd name="connsiteY0" fmla="*/ 503888 h 503888"/>
                <a:gd name="connsiteX1" fmla="*/ 718382 w 1010279"/>
                <a:gd name="connsiteY1" fmla="*/ 71372 h 503888"/>
                <a:gd name="connsiteX2" fmla="*/ 0 w 1010279"/>
                <a:gd name="connsiteY2" fmla="*/ 110241 h 50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0279" h="503888">
                  <a:moveTo>
                    <a:pt x="1010279" y="503888"/>
                  </a:moveTo>
                  <a:cubicBezTo>
                    <a:pt x="943205" y="296678"/>
                    <a:pt x="882136" y="190353"/>
                    <a:pt x="718382" y="71372"/>
                  </a:cubicBezTo>
                  <a:cubicBezTo>
                    <a:pt x="554628" y="-47609"/>
                    <a:pt x="218738" y="-6226"/>
                    <a:pt x="0" y="110241"/>
                  </a:cubicBezTo>
                </a:path>
              </a:pathLst>
            </a:custGeom>
            <a:noFill/>
            <a:ln w="9525">
              <a:solidFill>
                <a:srgbClr val="FEC42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438" name="椭圆 437"/>
            <p:cNvSpPr/>
            <p:nvPr/>
          </p:nvSpPr>
          <p:spPr>
            <a:xfrm>
              <a:off x="5661164" y="3006350"/>
              <a:ext cx="117452" cy="117638"/>
            </a:xfrm>
            <a:prstGeom prst="ellipse">
              <a:avLst/>
            </a:prstGeom>
            <a:solidFill>
              <a:srgbClr val="FFC0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439" name="组合 438"/>
          <p:cNvGrpSpPr>
            <a:grpSpLocks/>
          </p:cNvGrpSpPr>
          <p:nvPr/>
        </p:nvGrpSpPr>
        <p:grpSpPr bwMode="auto">
          <a:xfrm>
            <a:off x="5511064" y="2038124"/>
            <a:ext cx="634603" cy="642938"/>
            <a:chOff x="6144869" y="2660444"/>
            <a:chExt cx="846557" cy="856837"/>
          </a:xfrm>
        </p:grpSpPr>
        <p:sp>
          <p:nvSpPr>
            <p:cNvPr id="440" name="任意多边形 439"/>
            <p:cNvSpPr/>
            <p:nvPr/>
          </p:nvSpPr>
          <p:spPr>
            <a:xfrm>
              <a:off x="6211577" y="2660444"/>
              <a:ext cx="779849" cy="856837"/>
            </a:xfrm>
            <a:custGeom>
              <a:avLst/>
              <a:gdLst>
                <a:gd name="connsiteX0" fmla="*/ 1775460 w 1775460"/>
                <a:gd name="connsiteY0" fmla="*/ 373651 h 373651"/>
                <a:gd name="connsiteX1" fmla="*/ 792480 w 1775460"/>
                <a:gd name="connsiteY1" fmla="*/ 271 h 373651"/>
                <a:gd name="connsiteX2" fmla="*/ 0 w 1775460"/>
                <a:gd name="connsiteY2" fmla="*/ 312691 h 373651"/>
                <a:gd name="connsiteX0" fmla="*/ 1775460 w 1775460"/>
                <a:gd name="connsiteY0" fmla="*/ 472641 h 472641"/>
                <a:gd name="connsiteX1" fmla="*/ 929640 w 1775460"/>
                <a:gd name="connsiteY1" fmla="*/ 201 h 472641"/>
                <a:gd name="connsiteX2" fmla="*/ 0 w 1775460"/>
                <a:gd name="connsiteY2" fmla="*/ 411681 h 472641"/>
                <a:gd name="connsiteX0" fmla="*/ 1775460 w 1775460"/>
                <a:gd name="connsiteY0" fmla="*/ 472454 h 472454"/>
                <a:gd name="connsiteX1" fmla="*/ 929640 w 1775460"/>
                <a:gd name="connsiteY1" fmla="*/ 14 h 472454"/>
                <a:gd name="connsiteX2" fmla="*/ 0 w 1775460"/>
                <a:gd name="connsiteY2" fmla="*/ 411494 h 472454"/>
                <a:gd name="connsiteX0" fmla="*/ 1775460 w 1775460"/>
                <a:gd name="connsiteY0" fmla="*/ 472454 h 472454"/>
                <a:gd name="connsiteX1" fmla="*/ 929640 w 1775460"/>
                <a:gd name="connsiteY1" fmla="*/ 14 h 472454"/>
                <a:gd name="connsiteX2" fmla="*/ 0 w 1775460"/>
                <a:gd name="connsiteY2" fmla="*/ 411494 h 472454"/>
                <a:gd name="connsiteX0" fmla="*/ 1775460 w 1775460"/>
                <a:gd name="connsiteY0" fmla="*/ 472459 h 472459"/>
                <a:gd name="connsiteX1" fmla="*/ 929640 w 1775460"/>
                <a:gd name="connsiteY1" fmla="*/ 19 h 472459"/>
                <a:gd name="connsiteX2" fmla="*/ 0 w 1775460"/>
                <a:gd name="connsiteY2" fmla="*/ 411499 h 472459"/>
                <a:gd name="connsiteX0" fmla="*/ 1775460 w 1775460"/>
                <a:gd name="connsiteY0" fmla="*/ 447510 h 447510"/>
                <a:gd name="connsiteX1" fmla="*/ 1320547 w 1775460"/>
                <a:gd name="connsiteY1" fmla="*/ 22 h 447510"/>
                <a:gd name="connsiteX2" fmla="*/ 0 w 1775460"/>
                <a:gd name="connsiteY2" fmla="*/ 386550 h 447510"/>
                <a:gd name="connsiteX0" fmla="*/ 1010279 w 1010279"/>
                <a:gd name="connsiteY0" fmla="*/ 485484 h 485484"/>
                <a:gd name="connsiteX1" fmla="*/ 555366 w 1010279"/>
                <a:gd name="connsiteY1" fmla="*/ 37996 h 485484"/>
                <a:gd name="connsiteX2" fmla="*/ 0 w 1010279"/>
                <a:gd name="connsiteY2" fmla="*/ 91837 h 485484"/>
                <a:gd name="connsiteX0" fmla="*/ 1010279 w 1010279"/>
                <a:gd name="connsiteY0" fmla="*/ 496405 h 496405"/>
                <a:gd name="connsiteX1" fmla="*/ 613586 w 1010279"/>
                <a:gd name="connsiteY1" fmla="*/ 23966 h 496405"/>
                <a:gd name="connsiteX2" fmla="*/ 0 w 1010279"/>
                <a:gd name="connsiteY2" fmla="*/ 102758 h 496405"/>
                <a:gd name="connsiteX0" fmla="*/ 1010279 w 1010279"/>
                <a:gd name="connsiteY0" fmla="*/ 496405 h 496405"/>
                <a:gd name="connsiteX1" fmla="*/ 613586 w 1010279"/>
                <a:gd name="connsiteY1" fmla="*/ 23966 h 496405"/>
                <a:gd name="connsiteX2" fmla="*/ 0 w 1010279"/>
                <a:gd name="connsiteY2" fmla="*/ 102758 h 496405"/>
                <a:gd name="connsiteX0" fmla="*/ 1010279 w 1010279"/>
                <a:gd name="connsiteY0" fmla="*/ 519363 h 519363"/>
                <a:gd name="connsiteX1" fmla="*/ 613586 w 1010279"/>
                <a:gd name="connsiteY1" fmla="*/ 46924 h 519363"/>
                <a:gd name="connsiteX2" fmla="*/ 0 w 1010279"/>
                <a:gd name="connsiteY2" fmla="*/ 125716 h 519363"/>
                <a:gd name="connsiteX0" fmla="*/ 1010279 w 1010279"/>
                <a:gd name="connsiteY0" fmla="*/ 519363 h 519363"/>
                <a:gd name="connsiteX1" fmla="*/ 613586 w 1010279"/>
                <a:gd name="connsiteY1" fmla="*/ 46924 h 519363"/>
                <a:gd name="connsiteX2" fmla="*/ 0 w 1010279"/>
                <a:gd name="connsiteY2" fmla="*/ 125716 h 519363"/>
                <a:gd name="connsiteX0" fmla="*/ 1010279 w 1010279"/>
                <a:gd name="connsiteY0" fmla="*/ 494175 h 494175"/>
                <a:gd name="connsiteX1" fmla="*/ 696758 w 1010279"/>
                <a:gd name="connsiteY1" fmla="*/ 71639 h 494175"/>
                <a:gd name="connsiteX2" fmla="*/ 0 w 1010279"/>
                <a:gd name="connsiteY2" fmla="*/ 100528 h 494175"/>
                <a:gd name="connsiteX0" fmla="*/ 1010279 w 1010279"/>
                <a:gd name="connsiteY0" fmla="*/ 514584 h 514584"/>
                <a:gd name="connsiteX1" fmla="*/ 680123 w 1010279"/>
                <a:gd name="connsiteY1" fmla="*/ 50463 h 514584"/>
                <a:gd name="connsiteX2" fmla="*/ 0 w 1010279"/>
                <a:gd name="connsiteY2" fmla="*/ 120937 h 514584"/>
                <a:gd name="connsiteX0" fmla="*/ 1010279 w 1010279"/>
                <a:gd name="connsiteY0" fmla="*/ 499235 h 499235"/>
                <a:gd name="connsiteX1" fmla="*/ 680123 w 1010279"/>
                <a:gd name="connsiteY1" fmla="*/ 35114 h 499235"/>
                <a:gd name="connsiteX2" fmla="*/ 0 w 1010279"/>
                <a:gd name="connsiteY2" fmla="*/ 105588 h 499235"/>
                <a:gd name="connsiteX0" fmla="*/ 1010279 w 1010279"/>
                <a:gd name="connsiteY0" fmla="*/ 499235 h 499235"/>
                <a:gd name="connsiteX1" fmla="*/ 680123 w 1010279"/>
                <a:gd name="connsiteY1" fmla="*/ 35114 h 499235"/>
                <a:gd name="connsiteX2" fmla="*/ 0 w 1010279"/>
                <a:gd name="connsiteY2" fmla="*/ 105588 h 499235"/>
                <a:gd name="connsiteX0" fmla="*/ 1010279 w 1010279"/>
                <a:gd name="connsiteY0" fmla="*/ 511058 h 511058"/>
                <a:gd name="connsiteX1" fmla="*/ 638537 w 1010279"/>
                <a:gd name="connsiteY1" fmla="*/ 30302 h 511058"/>
                <a:gd name="connsiteX2" fmla="*/ 0 w 1010279"/>
                <a:gd name="connsiteY2" fmla="*/ 117411 h 511058"/>
                <a:gd name="connsiteX0" fmla="*/ 1010279 w 1010279"/>
                <a:gd name="connsiteY0" fmla="*/ 511058 h 511058"/>
                <a:gd name="connsiteX1" fmla="*/ 638537 w 1010279"/>
                <a:gd name="connsiteY1" fmla="*/ 30302 h 511058"/>
                <a:gd name="connsiteX2" fmla="*/ 0 w 1010279"/>
                <a:gd name="connsiteY2" fmla="*/ 117411 h 511058"/>
                <a:gd name="connsiteX0" fmla="*/ 1010279 w 1010279"/>
                <a:gd name="connsiteY0" fmla="*/ 483539 h 483539"/>
                <a:gd name="connsiteX1" fmla="*/ 638537 w 1010279"/>
                <a:gd name="connsiteY1" fmla="*/ 44369 h 483539"/>
                <a:gd name="connsiteX2" fmla="*/ 0 w 1010279"/>
                <a:gd name="connsiteY2" fmla="*/ 89892 h 483539"/>
                <a:gd name="connsiteX0" fmla="*/ 1010279 w 1010279"/>
                <a:gd name="connsiteY0" fmla="*/ 483539 h 483539"/>
                <a:gd name="connsiteX1" fmla="*/ 638537 w 1010279"/>
                <a:gd name="connsiteY1" fmla="*/ 44369 h 483539"/>
                <a:gd name="connsiteX2" fmla="*/ 0 w 1010279"/>
                <a:gd name="connsiteY2" fmla="*/ 89892 h 483539"/>
                <a:gd name="connsiteX0" fmla="*/ 1010279 w 1010279"/>
                <a:gd name="connsiteY0" fmla="*/ 490420 h 490420"/>
                <a:gd name="connsiteX1" fmla="*/ 638537 w 1010279"/>
                <a:gd name="connsiteY1" fmla="*/ 51250 h 490420"/>
                <a:gd name="connsiteX2" fmla="*/ 0 w 1010279"/>
                <a:gd name="connsiteY2" fmla="*/ 96773 h 490420"/>
                <a:gd name="connsiteX0" fmla="*/ 1010279 w 1010279"/>
                <a:gd name="connsiteY0" fmla="*/ 480162 h 480162"/>
                <a:gd name="connsiteX1" fmla="*/ 638537 w 1010279"/>
                <a:gd name="connsiteY1" fmla="*/ 40992 h 480162"/>
                <a:gd name="connsiteX2" fmla="*/ 0 w 1010279"/>
                <a:gd name="connsiteY2" fmla="*/ 86515 h 480162"/>
                <a:gd name="connsiteX0" fmla="*/ 1010279 w 1010279"/>
                <a:gd name="connsiteY0" fmla="*/ 480162 h 480162"/>
                <a:gd name="connsiteX1" fmla="*/ 638537 w 1010279"/>
                <a:gd name="connsiteY1" fmla="*/ 40992 h 480162"/>
                <a:gd name="connsiteX2" fmla="*/ 0 w 1010279"/>
                <a:gd name="connsiteY2" fmla="*/ 86515 h 480162"/>
                <a:gd name="connsiteX0" fmla="*/ 657631 w 723474"/>
                <a:gd name="connsiteY0" fmla="*/ 786234 h 786234"/>
                <a:gd name="connsiteX1" fmla="*/ 638537 w 723474"/>
                <a:gd name="connsiteY1" fmla="*/ 40992 h 786234"/>
                <a:gd name="connsiteX2" fmla="*/ 0 w 723474"/>
                <a:gd name="connsiteY2" fmla="*/ 86515 h 786234"/>
                <a:gd name="connsiteX0" fmla="*/ 657631 w 762123"/>
                <a:gd name="connsiteY0" fmla="*/ 786234 h 786234"/>
                <a:gd name="connsiteX1" fmla="*/ 638537 w 762123"/>
                <a:gd name="connsiteY1" fmla="*/ 40992 h 786234"/>
                <a:gd name="connsiteX2" fmla="*/ 0 w 762123"/>
                <a:gd name="connsiteY2" fmla="*/ 86515 h 786234"/>
                <a:gd name="connsiteX0" fmla="*/ 637670 w 754580"/>
                <a:gd name="connsiteY0" fmla="*/ 759619 h 759619"/>
                <a:gd name="connsiteX1" fmla="*/ 638537 w 754580"/>
                <a:gd name="connsiteY1" fmla="*/ 40992 h 759619"/>
                <a:gd name="connsiteX2" fmla="*/ 0 w 754580"/>
                <a:gd name="connsiteY2" fmla="*/ 86515 h 759619"/>
                <a:gd name="connsiteX0" fmla="*/ 637670 w 694007"/>
                <a:gd name="connsiteY0" fmla="*/ 735815 h 735815"/>
                <a:gd name="connsiteX1" fmla="*/ 518770 w 694007"/>
                <a:gd name="connsiteY1" fmla="*/ 70418 h 735815"/>
                <a:gd name="connsiteX2" fmla="*/ 0 w 694007"/>
                <a:gd name="connsiteY2" fmla="*/ 62711 h 735815"/>
                <a:gd name="connsiteX0" fmla="*/ 637670 w 694007"/>
                <a:gd name="connsiteY0" fmla="*/ 737735 h 737735"/>
                <a:gd name="connsiteX1" fmla="*/ 518770 w 694007"/>
                <a:gd name="connsiteY1" fmla="*/ 72338 h 737735"/>
                <a:gd name="connsiteX2" fmla="*/ 0 w 694007"/>
                <a:gd name="connsiteY2" fmla="*/ 64631 h 737735"/>
                <a:gd name="connsiteX0" fmla="*/ 637670 w 694007"/>
                <a:gd name="connsiteY0" fmla="*/ 734882 h 734882"/>
                <a:gd name="connsiteX1" fmla="*/ 518770 w 694007"/>
                <a:gd name="connsiteY1" fmla="*/ 69485 h 734882"/>
                <a:gd name="connsiteX2" fmla="*/ 0 w 694007"/>
                <a:gd name="connsiteY2" fmla="*/ 61778 h 734882"/>
                <a:gd name="connsiteX0" fmla="*/ 637670 w 704362"/>
                <a:gd name="connsiteY0" fmla="*/ 728222 h 728222"/>
                <a:gd name="connsiteX1" fmla="*/ 545385 w 704362"/>
                <a:gd name="connsiteY1" fmla="*/ 82786 h 728222"/>
                <a:gd name="connsiteX2" fmla="*/ 0 w 704362"/>
                <a:gd name="connsiteY2" fmla="*/ 55118 h 728222"/>
                <a:gd name="connsiteX0" fmla="*/ 637670 w 693834"/>
                <a:gd name="connsiteY0" fmla="*/ 728222 h 728222"/>
                <a:gd name="connsiteX1" fmla="*/ 545385 w 693834"/>
                <a:gd name="connsiteY1" fmla="*/ 82786 h 728222"/>
                <a:gd name="connsiteX2" fmla="*/ 0 w 693834"/>
                <a:gd name="connsiteY2" fmla="*/ 55118 h 728222"/>
                <a:gd name="connsiteX0" fmla="*/ 637670 w 676621"/>
                <a:gd name="connsiteY0" fmla="*/ 728222 h 728222"/>
                <a:gd name="connsiteX1" fmla="*/ 545385 w 676621"/>
                <a:gd name="connsiteY1" fmla="*/ 82786 h 728222"/>
                <a:gd name="connsiteX2" fmla="*/ 0 w 676621"/>
                <a:gd name="connsiteY2" fmla="*/ 55118 h 728222"/>
                <a:gd name="connsiteX0" fmla="*/ 637670 w 680985"/>
                <a:gd name="connsiteY0" fmla="*/ 748184 h 748184"/>
                <a:gd name="connsiteX1" fmla="*/ 545385 w 680985"/>
                <a:gd name="connsiteY1" fmla="*/ 102748 h 748184"/>
                <a:gd name="connsiteX2" fmla="*/ 0 w 680985"/>
                <a:gd name="connsiteY2" fmla="*/ 75080 h 74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0985" h="748184">
                  <a:moveTo>
                    <a:pt x="637670" y="748184"/>
                  </a:moveTo>
                  <a:cubicBezTo>
                    <a:pt x="723632" y="514359"/>
                    <a:pt x="675869" y="228383"/>
                    <a:pt x="545385" y="102748"/>
                  </a:cubicBezTo>
                  <a:cubicBezTo>
                    <a:pt x="414901" y="-22887"/>
                    <a:pt x="252007" y="-34734"/>
                    <a:pt x="0" y="75080"/>
                  </a:cubicBezTo>
                </a:path>
              </a:pathLst>
            </a:custGeom>
            <a:noFill/>
            <a:ln w="9525">
              <a:solidFill>
                <a:srgbClr val="FEC42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441" name="椭圆 440"/>
            <p:cNvSpPr/>
            <p:nvPr/>
          </p:nvSpPr>
          <p:spPr>
            <a:xfrm>
              <a:off x="6144869" y="2692179"/>
              <a:ext cx="117533" cy="117418"/>
            </a:xfrm>
            <a:prstGeom prst="ellipse">
              <a:avLst/>
            </a:prstGeom>
            <a:solidFill>
              <a:srgbClr val="FFC0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442" name="组合 441"/>
          <p:cNvGrpSpPr>
            <a:grpSpLocks/>
          </p:cNvGrpSpPr>
          <p:nvPr/>
        </p:nvGrpSpPr>
        <p:grpSpPr bwMode="auto">
          <a:xfrm>
            <a:off x="2264230" y="1823811"/>
            <a:ext cx="3840956" cy="914400"/>
            <a:chOff x="1816441" y="2375233"/>
            <a:chExt cx="5121308" cy="1219597"/>
          </a:xfrm>
        </p:grpSpPr>
        <p:sp>
          <p:nvSpPr>
            <p:cNvPr id="443" name="任意多边形 442"/>
            <p:cNvSpPr/>
            <p:nvPr/>
          </p:nvSpPr>
          <p:spPr>
            <a:xfrm>
              <a:off x="1886291" y="2375233"/>
              <a:ext cx="5051458" cy="1219597"/>
            </a:xfrm>
            <a:custGeom>
              <a:avLst/>
              <a:gdLst>
                <a:gd name="connsiteX0" fmla="*/ 1775460 w 1775460"/>
                <a:gd name="connsiteY0" fmla="*/ 373651 h 373651"/>
                <a:gd name="connsiteX1" fmla="*/ 792480 w 1775460"/>
                <a:gd name="connsiteY1" fmla="*/ 271 h 373651"/>
                <a:gd name="connsiteX2" fmla="*/ 0 w 1775460"/>
                <a:gd name="connsiteY2" fmla="*/ 312691 h 373651"/>
                <a:gd name="connsiteX0" fmla="*/ 1775460 w 1775460"/>
                <a:gd name="connsiteY0" fmla="*/ 472641 h 472641"/>
                <a:gd name="connsiteX1" fmla="*/ 929640 w 1775460"/>
                <a:gd name="connsiteY1" fmla="*/ 201 h 472641"/>
                <a:gd name="connsiteX2" fmla="*/ 0 w 1775460"/>
                <a:gd name="connsiteY2" fmla="*/ 411681 h 472641"/>
                <a:gd name="connsiteX0" fmla="*/ 1775460 w 1775460"/>
                <a:gd name="connsiteY0" fmla="*/ 472454 h 472454"/>
                <a:gd name="connsiteX1" fmla="*/ 929640 w 1775460"/>
                <a:gd name="connsiteY1" fmla="*/ 14 h 472454"/>
                <a:gd name="connsiteX2" fmla="*/ 0 w 1775460"/>
                <a:gd name="connsiteY2" fmla="*/ 411494 h 472454"/>
                <a:gd name="connsiteX0" fmla="*/ 1775460 w 1775460"/>
                <a:gd name="connsiteY0" fmla="*/ 472454 h 472454"/>
                <a:gd name="connsiteX1" fmla="*/ 929640 w 1775460"/>
                <a:gd name="connsiteY1" fmla="*/ 14 h 472454"/>
                <a:gd name="connsiteX2" fmla="*/ 0 w 1775460"/>
                <a:gd name="connsiteY2" fmla="*/ 411494 h 472454"/>
                <a:gd name="connsiteX0" fmla="*/ 1775460 w 1775460"/>
                <a:gd name="connsiteY0" fmla="*/ 472459 h 472459"/>
                <a:gd name="connsiteX1" fmla="*/ 929640 w 1775460"/>
                <a:gd name="connsiteY1" fmla="*/ 19 h 472459"/>
                <a:gd name="connsiteX2" fmla="*/ 0 w 1775460"/>
                <a:gd name="connsiteY2" fmla="*/ 411499 h 472459"/>
                <a:gd name="connsiteX0" fmla="*/ 1775460 w 1775460"/>
                <a:gd name="connsiteY0" fmla="*/ 447510 h 447510"/>
                <a:gd name="connsiteX1" fmla="*/ 1320547 w 1775460"/>
                <a:gd name="connsiteY1" fmla="*/ 22 h 447510"/>
                <a:gd name="connsiteX2" fmla="*/ 0 w 1775460"/>
                <a:gd name="connsiteY2" fmla="*/ 386550 h 447510"/>
                <a:gd name="connsiteX0" fmla="*/ 1010279 w 1010279"/>
                <a:gd name="connsiteY0" fmla="*/ 485484 h 485484"/>
                <a:gd name="connsiteX1" fmla="*/ 555366 w 1010279"/>
                <a:gd name="connsiteY1" fmla="*/ 37996 h 485484"/>
                <a:gd name="connsiteX2" fmla="*/ 0 w 1010279"/>
                <a:gd name="connsiteY2" fmla="*/ 91837 h 485484"/>
                <a:gd name="connsiteX0" fmla="*/ 1010279 w 1010279"/>
                <a:gd name="connsiteY0" fmla="*/ 496405 h 496405"/>
                <a:gd name="connsiteX1" fmla="*/ 613586 w 1010279"/>
                <a:gd name="connsiteY1" fmla="*/ 23966 h 496405"/>
                <a:gd name="connsiteX2" fmla="*/ 0 w 1010279"/>
                <a:gd name="connsiteY2" fmla="*/ 102758 h 496405"/>
                <a:gd name="connsiteX0" fmla="*/ 1010279 w 1010279"/>
                <a:gd name="connsiteY0" fmla="*/ 496405 h 496405"/>
                <a:gd name="connsiteX1" fmla="*/ 613586 w 1010279"/>
                <a:gd name="connsiteY1" fmla="*/ 23966 h 496405"/>
                <a:gd name="connsiteX2" fmla="*/ 0 w 1010279"/>
                <a:gd name="connsiteY2" fmla="*/ 102758 h 496405"/>
                <a:gd name="connsiteX0" fmla="*/ 1010279 w 1010279"/>
                <a:gd name="connsiteY0" fmla="*/ 519363 h 519363"/>
                <a:gd name="connsiteX1" fmla="*/ 613586 w 1010279"/>
                <a:gd name="connsiteY1" fmla="*/ 46924 h 519363"/>
                <a:gd name="connsiteX2" fmla="*/ 0 w 1010279"/>
                <a:gd name="connsiteY2" fmla="*/ 125716 h 519363"/>
                <a:gd name="connsiteX0" fmla="*/ 1010279 w 1010279"/>
                <a:gd name="connsiteY0" fmla="*/ 519363 h 519363"/>
                <a:gd name="connsiteX1" fmla="*/ 613586 w 1010279"/>
                <a:gd name="connsiteY1" fmla="*/ 46924 h 519363"/>
                <a:gd name="connsiteX2" fmla="*/ 0 w 1010279"/>
                <a:gd name="connsiteY2" fmla="*/ 125716 h 519363"/>
                <a:gd name="connsiteX0" fmla="*/ 1010279 w 1010279"/>
                <a:gd name="connsiteY0" fmla="*/ 494175 h 494175"/>
                <a:gd name="connsiteX1" fmla="*/ 696758 w 1010279"/>
                <a:gd name="connsiteY1" fmla="*/ 71639 h 494175"/>
                <a:gd name="connsiteX2" fmla="*/ 0 w 1010279"/>
                <a:gd name="connsiteY2" fmla="*/ 100528 h 494175"/>
                <a:gd name="connsiteX0" fmla="*/ 1010279 w 1010279"/>
                <a:gd name="connsiteY0" fmla="*/ 514584 h 514584"/>
                <a:gd name="connsiteX1" fmla="*/ 680123 w 1010279"/>
                <a:gd name="connsiteY1" fmla="*/ 50463 h 514584"/>
                <a:gd name="connsiteX2" fmla="*/ 0 w 1010279"/>
                <a:gd name="connsiteY2" fmla="*/ 120937 h 514584"/>
                <a:gd name="connsiteX0" fmla="*/ 1010279 w 1010279"/>
                <a:gd name="connsiteY0" fmla="*/ 499235 h 499235"/>
                <a:gd name="connsiteX1" fmla="*/ 680123 w 1010279"/>
                <a:gd name="connsiteY1" fmla="*/ 35114 h 499235"/>
                <a:gd name="connsiteX2" fmla="*/ 0 w 1010279"/>
                <a:gd name="connsiteY2" fmla="*/ 105588 h 499235"/>
                <a:gd name="connsiteX0" fmla="*/ 1010279 w 1010279"/>
                <a:gd name="connsiteY0" fmla="*/ 499235 h 499235"/>
                <a:gd name="connsiteX1" fmla="*/ 680123 w 1010279"/>
                <a:gd name="connsiteY1" fmla="*/ 35114 h 499235"/>
                <a:gd name="connsiteX2" fmla="*/ 0 w 1010279"/>
                <a:gd name="connsiteY2" fmla="*/ 105588 h 499235"/>
                <a:gd name="connsiteX0" fmla="*/ 1010279 w 1010279"/>
                <a:gd name="connsiteY0" fmla="*/ 511058 h 511058"/>
                <a:gd name="connsiteX1" fmla="*/ 638537 w 1010279"/>
                <a:gd name="connsiteY1" fmla="*/ 30302 h 511058"/>
                <a:gd name="connsiteX2" fmla="*/ 0 w 1010279"/>
                <a:gd name="connsiteY2" fmla="*/ 117411 h 511058"/>
                <a:gd name="connsiteX0" fmla="*/ 1010279 w 1010279"/>
                <a:gd name="connsiteY0" fmla="*/ 511058 h 511058"/>
                <a:gd name="connsiteX1" fmla="*/ 638537 w 1010279"/>
                <a:gd name="connsiteY1" fmla="*/ 30302 h 511058"/>
                <a:gd name="connsiteX2" fmla="*/ 0 w 1010279"/>
                <a:gd name="connsiteY2" fmla="*/ 117411 h 511058"/>
                <a:gd name="connsiteX0" fmla="*/ 1010279 w 1010279"/>
                <a:gd name="connsiteY0" fmla="*/ 483539 h 483539"/>
                <a:gd name="connsiteX1" fmla="*/ 638537 w 1010279"/>
                <a:gd name="connsiteY1" fmla="*/ 44369 h 483539"/>
                <a:gd name="connsiteX2" fmla="*/ 0 w 1010279"/>
                <a:gd name="connsiteY2" fmla="*/ 89892 h 483539"/>
                <a:gd name="connsiteX0" fmla="*/ 1010279 w 1010279"/>
                <a:gd name="connsiteY0" fmla="*/ 483539 h 483539"/>
                <a:gd name="connsiteX1" fmla="*/ 638537 w 1010279"/>
                <a:gd name="connsiteY1" fmla="*/ 44369 h 483539"/>
                <a:gd name="connsiteX2" fmla="*/ 0 w 1010279"/>
                <a:gd name="connsiteY2" fmla="*/ 89892 h 483539"/>
                <a:gd name="connsiteX0" fmla="*/ 1010279 w 1010279"/>
                <a:gd name="connsiteY0" fmla="*/ 490420 h 490420"/>
                <a:gd name="connsiteX1" fmla="*/ 638537 w 1010279"/>
                <a:gd name="connsiteY1" fmla="*/ 51250 h 490420"/>
                <a:gd name="connsiteX2" fmla="*/ 0 w 1010279"/>
                <a:gd name="connsiteY2" fmla="*/ 96773 h 490420"/>
                <a:gd name="connsiteX0" fmla="*/ 1010279 w 1010279"/>
                <a:gd name="connsiteY0" fmla="*/ 480162 h 480162"/>
                <a:gd name="connsiteX1" fmla="*/ 638537 w 1010279"/>
                <a:gd name="connsiteY1" fmla="*/ 40992 h 480162"/>
                <a:gd name="connsiteX2" fmla="*/ 0 w 1010279"/>
                <a:gd name="connsiteY2" fmla="*/ 86515 h 480162"/>
                <a:gd name="connsiteX0" fmla="*/ 1010279 w 1010279"/>
                <a:gd name="connsiteY0" fmla="*/ 480162 h 480162"/>
                <a:gd name="connsiteX1" fmla="*/ 638537 w 1010279"/>
                <a:gd name="connsiteY1" fmla="*/ 40992 h 480162"/>
                <a:gd name="connsiteX2" fmla="*/ 0 w 1010279"/>
                <a:gd name="connsiteY2" fmla="*/ 86515 h 480162"/>
                <a:gd name="connsiteX0" fmla="*/ 657631 w 723474"/>
                <a:gd name="connsiteY0" fmla="*/ 786234 h 786234"/>
                <a:gd name="connsiteX1" fmla="*/ 638537 w 723474"/>
                <a:gd name="connsiteY1" fmla="*/ 40992 h 786234"/>
                <a:gd name="connsiteX2" fmla="*/ 0 w 723474"/>
                <a:gd name="connsiteY2" fmla="*/ 86515 h 786234"/>
                <a:gd name="connsiteX0" fmla="*/ 657631 w 762123"/>
                <a:gd name="connsiteY0" fmla="*/ 786234 h 786234"/>
                <a:gd name="connsiteX1" fmla="*/ 638537 w 762123"/>
                <a:gd name="connsiteY1" fmla="*/ 40992 h 786234"/>
                <a:gd name="connsiteX2" fmla="*/ 0 w 762123"/>
                <a:gd name="connsiteY2" fmla="*/ 86515 h 786234"/>
                <a:gd name="connsiteX0" fmla="*/ 637670 w 754580"/>
                <a:gd name="connsiteY0" fmla="*/ 759619 h 759619"/>
                <a:gd name="connsiteX1" fmla="*/ 638537 w 754580"/>
                <a:gd name="connsiteY1" fmla="*/ 40992 h 759619"/>
                <a:gd name="connsiteX2" fmla="*/ 0 w 754580"/>
                <a:gd name="connsiteY2" fmla="*/ 86515 h 759619"/>
                <a:gd name="connsiteX0" fmla="*/ 637670 w 694007"/>
                <a:gd name="connsiteY0" fmla="*/ 735815 h 735815"/>
                <a:gd name="connsiteX1" fmla="*/ 518770 w 694007"/>
                <a:gd name="connsiteY1" fmla="*/ 70418 h 735815"/>
                <a:gd name="connsiteX2" fmla="*/ 0 w 694007"/>
                <a:gd name="connsiteY2" fmla="*/ 62711 h 735815"/>
                <a:gd name="connsiteX0" fmla="*/ 637670 w 694007"/>
                <a:gd name="connsiteY0" fmla="*/ 737735 h 737735"/>
                <a:gd name="connsiteX1" fmla="*/ 518770 w 694007"/>
                <a:gd name="connsiteY1" fmla="*/ 72338 h 737735"/>
                <a:gd name="connsiteX2" fmla="*/ 0 w 694007"/>
                <a:gd name="connsiteY2" fmla="*/ 64631 h 737735"/>
                <a:gd name="connsiteX0" fmla="*/ 637670 w 694007"/>
                <a:gd name="connsiteY0" fmla="*/ 734882 h 734882"/>
                <a:gd name="connsiteX1" fmla="*/ 518770 w 694007"/>
                <a:gd name="connsiteY1" fmla="*/ 69485 h 734882"/>
                <a:gd name="connsiteX2" fmla="*/ 0 w 694007"/>
                <a:gd name="connsiteY2" fmla="*/ 61778 h 734882"/>
                <a:gd name="connsiteX0" fmla="*/ 637670 w 704362"/>
                <a:gd name="connsiteY0" fmla="*/ 728222 h 728222"/>
                <a:gd name="connsiteX1" fmla="*/ 545385 w 704362"/>
                <a:gd name="connsiteY1" fmla="*/ 82786 h 728222"/>
                <a:gd name="connsiteX2" fmla="*/ 0 w 704362"/>
                <a:gd name="connsiteY2" fmla="*/ 55118 h 728222"/>
                <a:gd name="connsiteX0" fmla="*/ 637670 w 693834"/>
                <a:gd name="connsiteY0" fmla="*/ 728222 h 728222"/>
                <a:gd name="connsiteX1" fmla="*/ 545385 w 693834"/>
                <a:gd name="connsiteY1" fmla="*/ 82786 h 728222"/>
                <a:gd name="connsiteX2" fmla="*/ 0 w 693834"/>
                <a:gd name="connsiteY2" fmla="*/ 55118 h 728222"/>
                <a:gd name="connsiteX0" fmla="*/ 4410336 w 4411782"/>
                <a:gd name="connsiteY0" fmla="*/ 668338 h 668338"/>
                <a:gd name="connsiteX1" fmla="*/ 545385 w 4411782"/>
                <a:gd name="connsiteY1" fmla="*/ 82786 h 668338"/>
                <a:gd name="connsiteX2" fmla="*/ 0 w 4411782"/>
                <a:gd name="connsiteY2" fmla="*/ 55118 h 668338"/>
                <a:gd name="connsiteX0" fmla="*/ 4410336 w 4410336"/>
                <a:gd name="connsiteY0" fmla="*/ 668338 h 668338"/>
                <a:gd name="connsiteX1" fmla="*/ 545385 w 4410336"/>
                <a:gd name="connsiteY1" fmla="*/ 82786 h 668338"/>
                <a:gd name="connsiteX2" fmla="*/ 0 w 4410336"/>
                <a:gd name="connsiteY2" fmla="*/ 55118 h 668338"/>
                <a:gd name="connsiteX0" fmla="*/ 4410336 w 4410336"/>
                <a:gd name="connsiteY0" fmla="*/ 862947 h 862947"/>
                <a:gd name="connsiteX1" fmla="*/ 851457 w 4410336"/>
                <a:gd name="connsiteY1" fmla="*/ 11246 h 862947"/>
                <a:gd name="connsiteX2" fmla="*/ 0 w 4410336"/>
                <a:gd name="connsiteY2" fmla="*/ 249727 h 862947"/>
                <a:gd name="connsiteX0" fmla="*/ 4410336 w 4410336"/>
                <a:gd name="connsiteY0" fmla="*/ 862947 h 862947"/>
                <a:gd name="connsiteX1" fmla="*/ 851457 w 4410336"/>
                <a:gd name="connsiteY1" fmla="*/ 11246 h 862947"/>
                <a:gd name="connsiteX2" fmla="*/ 0 w 4410336"/>
                <a:gd name="connsiteY2" fmla="*/ 249727 h 862947"/>
                <a:gd name="connsiteX0" fmla="*/ 4410336 w 4410336"/>
                <a:gd name="connsiteY0" fmla="*/ 855603 h 855603"/>
                <a:gd name="connsiteX1" fmla="*/ 851457 w 4410336"/>
                <a:gd name="connsiteY1" fmla="*/ 3902 h 855603"/>
                <a:gd name="connsiteX2" fmla="*/ 0 w 4410336"/>
                <a:gd name="connsiteY2" fmla="*/ 242383 h 855603"/>
                <a:gd name="connsiteX0" fmla="*/ 4410336 w 4410336"/>
                <a:gd name="connsiteY0" fmla="*/ 948256 h 948256"/>
                <a:gd name="connsiteX1" fmla="*/ 984531 w 4410336"/>
                <a:gd name="connsiteY1" fmla="*/ 3403 h 948256"/>
                <a:gd name="connsiteX2" fmla="*/ 0 w 4410336"/>
                <a:gd name="connsiteY2" fmla="*/ 335036 h 948256"/>
                <a:gd name="connsiteX0" fmla="*/ 4410336 w 4410336"/>
                <a:gd name="connsiteY0" fmla="*/ 944853 h 944853"/>
                <a:gd name="connsiteX1" fmla="*/ 984531 w 4410336"/>
                <a:gd name="connsiteY1" fmla="*/ 0 h 944853"/>
                <a:gd name="connsiteX2" fmla="*/ 0 w 4410336"/>
                <a:gd name="connsiteY2" fmla="*/ 331633 h 944853"/>
                <a:gd name="connsiteX0" fmla="*/ 4410336 w 4410336"/>
                <a:gd name="connsiteY0" fmla="*/ 904931 h 904931"/>
                <a:gd name="connsiteX1" fmla="*/ 1683173 w 4410336"/>
                <a:gd name="connsiteY1" fmla="*/ 0 h 904931"/>
                <a:gd name="connsiteX2" fmla="*/ 0 w 4410336"/>
                <a:gd name="connsiteY2" fmla="*/ 291711 h 904931"/>
                <a:gd name="connsiteX0" fmla="*/ 4410336 w 4410336"/>
                <a:gd name="connsiteY0" fmla="*/ 907132 h 907132"/>
                <a:gd name="connsiteX1" fmla="*/ 1683173 w 4410336"/>
                <a:gd name="connsiteY1" fmla="*/ 2201 h 907132"/>
                <a:gd name="connsiteX2" fmla="*/ 0 w 4410336"/>
                <a:gd name="connsiteY2" fmla="*/ 293912 h 907132"/>
                <a:gd name="connsiteX0" fmla="*/ 4410336 w 4410336"/>
                <a:gd name="connsiteY0" fmla="*/ 946728 h 946728"/>
                <a:gd name="connsiteX1" fmla="*/ 1669866 w 4410336"/>
                <a:gd name="connsiteY1" fmla="*/ 1875 h 946728"/>
                <a:gd name="connsiteX2" fmla="*/ 0 w 4410336"/>
                <a:gd name="connsiteY2" fmla="*/ 333508 h 946728"/>
                <a:gd name="connsiteX0" fmla="*/ 4410336 w 4410336"/>
                <a:gd name="connsiteY0" fmla="*/ 1059286 h 1059286"/>
                <a:gd name="connsiteX1" fmla="*/ 1676519 w 4410336"/>
                <a:gd name="connsiteY1" fmla="*/ 1319 h 1059286"/>
                <a:gd name="connsiteX2" fmla="*/ 0 w 4410336"/>
                <a:gd name="connsiteY2" fmla="*/ 446066 h 1059286"/>
                <a:gd name="connsiteX0" fmla="*/ 4410336 w 4410336"/>
                <a:gd name="connsiteY0" fmla="*/ 1059286 h 1059286"/>
                <a:gd name="connsiteX1" fmla="*/ 1676519 w 4410336"/>
                <a:gd name="connsiteY1" fmla="*/ 1319 h 1059286"/>
                <a:gd name="connsiteX2" fmla="*/ 0 w 4410336"/>
                <a:gd name="connsiteY2" fmla="*/ 446066 h 1059286"/>
                <a:gd name="connsiteX0" fmla="*/ 4410336 w 4410336"/>
                <a:gd name="connsiteY0" fmla="*/ 1059286 h 1059286"/>
                <a:gd name="connsiteX1" fmla="*/ 1676519 w 4410336"/>
                <a:gd name="connsiteY1" fmla="*/ 1319 h 1059286"/>
                <a:gd name="connsiteX2" fmla="*/ 0 w 4410336"/>
                <a:gd name="connsiteY2" fmla="*/ 446066 h 1059286"/>
                <a:gd name="connsiteX0" fmla="*/ 4410336 w 4410336"/>
                <a:gd name="connsiteY0" fmla="*/ 1059286 h 1059286"/>
                <a:gd name="connsiteX1" fmla="*/ 1802940 w 4410336"/>
                <a:gd name="connsiteY1" fmla="*/ 1319 h 1059286"/>
                <a:gd name="connsiteX2" fmla="*/ 0 w 4410336"/>
                <a:gd name="connsiteY2" fmla="*/ 446066 h 1059286"/>
                <a:gd name="connsiteX0" fmla="*/ 4410336 w 4410336"/>
                <a:gd name="connsiteY0" fmla="*/ 1058297 h 1058297"/>
                <a:gd name="connsiteX1" fmla="*/ 1802940 w 4410336"/>
                <a:gd name="connsiteY1" fmla="*/ 330 h 1058297"/>
                <a:gd name="connsiteX2" fmla="*/ 0 w 4410336"/>
                <a:gd name="connsiteY2" fmla="*/ 445077 h 1058297"/>
                <a:gd name="connsiteX0" fmla="*/ 4410336 w 4410336"/>
                <a:gd name="connsiteY0" fmla="*/ 1058297 h 1058297"/>
                <a:gd name="connsiteX1" fmla="*/ 1802940 w 4410336"/>
                <a:gd name="connsiteY1" fmla="*/ 330 h 1058297"/>
                <a:gd name="connsiteX2" fmla="*/ 0 w 4410336"/>
                <a:gd name="connsiteY2" fmla="*/ 445077 h 1058297"/>
                <a:gd name="connsiteX0" fmla="*/ 4410336 w 4410336"/>
                <a:gd name="connsiteY0" fmla="*/ 1058297 h 1058297"/>
                <a:gd name="connsiteX1" fmla="*/ 1802940 w 4410336"/>
                <a:gd name="connsiteY1" fmla="*/ 330 h 1058297"/>
                <a:gd name="connsiteX2" fmla="*/ 0 w 4410336"/>
                <a:gd name="connsiteY2" fmla="*/ 445077 h 1058297"/>
                <a:gd name="connsiteX0" fmla="*/ 4410336 w 4410336"/>
                <a:gd name="connsiteY0" fmla="*/ 1064944 h 1064944"/>
                <a:gd name="connsiteX1" fmla="*/ 1876131 w 4410336"/>
                <a:gd name="connsiteY1" fmla="*/ 323 h 1064944"/>
                <a:gd name="connsiteX2" fmla="*/ 0 w 4410336"/>
                <a:gd name="connsiteY2" fmla="*/ 451724 h 106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10336" h="1064944">
                  <a:moveTo>
                    <a:pt x="4410336" y="1064944"/>
                  </a:moveTo>
                  <a:cubicBezTo>
                    <a:pt x="3950692" y="598238"/>
                    <a:pt x="2838331" y="12844"/>
                    <a:pt x="1876131" y="323"/>
                  </a:cubicBezTo>
                  <a:cubicBezTo>
                    <a:pt x="913931" y="-12198"/>
                    <a:pt x="252007" y="341910"/>
                    <a:pt x="0" y="451724"/>
                  </a:cubicBezTo>
                </a:path>
              </a:pathLst>
            </a:custGeom>
            <a:noFill/>
            <a:ln w="9525">
              <a:solidFill>
                <a:srgbClr val="FEC42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444" name="椭圆 443"/>
            <p:cNvSpPr/>
            <p:nvPr/>
          </p:nvSpPr>
          <p:spPr>
            <a:xfrm>
              <a:off x="1816441" y="2843698"/>
              <a:ext cx="117476" cy="119101"/>
            </a:xfrm>
            <a:prstGeom prst="ellipse">
              <a:avLst/>
            </a:prstGeom>
            <a:solidFill>
              <a:srgbClr val="FFC0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445" name="组合 444"/>
          <p:cNvGrpSpPr>
            <a:grpSpLocks/>
          </p:cNvGrpSpPr>
          <p:nvPr/>
        </p:nvGrpSpPr>
        <p:grpSpPr bwMode="auto">
          <a:xfrm>
            <a:off x="3127432" y="2756071"/>
            <a:ext cx="2967038" cy="1262063"/>
            <a:chOff x="2966692" y="3617511"/>
            <a:chExt cx="3956455" cy="1683903"/>
          </a:xfrm>
        </p:grpSpPr>
        <p:sp>
          <p:nvSpPr>
            <p:cNvPr id="446" name="任意多边形 445"/>
            <p:cNvSpPr/>
            <p:nvPr/>
          </p:nvSpPr>
          <p:spPr>
            <a:xfrm>
              <a:off x="3038136" y="3617511"/>
              <a:ext cx="3885011" cy="1683903"/>
            </a:xfrm>
            <a:custGeom>
              <a:avLst/>
              <a:gdLst>
                <a:gd name="connsiteX0" fmla="*/ 1775460 w 1775460"/>
                <a:gd name="connsiteY0" fmla="*/ 373651 h 373651"/>
                <a:gd name="connsiteX1" fmla="*/ 792480 w 1775460"/>
                <a:gd name="connsiteY1" fmla="*/ 271 h 373651"/>
                <a:gd name="connsiteX2" fmla="*/ 0 w 1775460"/>
                <a:gd name="connsiteY2" fmla="*/ 312691 h 373651"/>
                <a:gd name="connsiteX0" fmla="*/ 1775460 w 1775460"/>
                <a:gd name="connsiteY0" fmla="*/ 472641 h 472641"/>
                <a:gd name="connsiteX1" fmla="*/ 929640 w 1775460"/>
                <a:gd name="connsiteY1" fmla="*/ 201 h 472641"/>
                <a:gd name="connsiteX2" fmla="*/ 0 w 1775460"/>
                <a:gd name="connsiteY2" fmla="*/ 411681 h 472641"/>
                <a:gd name="connsiteX0" fmla="*/ 1775460 w 1775460"/>
                <a:gd name="connsiteY0" fmla="*/ 472454 h 472454"/>
                <a:gd name="connsiteX1" fmla="*/ 929640 w 1775460"/>
                <a:gd name="connsiteY1" fmla="*/ 14 h 472454"/>
                <a:gd name="connsiteX2" fmla="*/ 0 w 1775460"/>
                <a:gd name="connsiteY2" fmla="*/ 411494 h 472454"/>
                <a:gd name="connsiteX0" fmla="*/ 1775460 w 1775460"/>
                <a:gd name="connsiteY0" fmla="*/ 472454 h 472454"/>
                <a:gd name="connsiteX1" fmla="*/ 929640 w 1775460"/>
                <a:gd name="connsiteY1" fmla="*/ 14 h 472454"/>
                <a:gd name="connsiteX2" fmla="*/ 0 w 1775460"/>
                <a:gd name="connsiteY2" fmla="*/ 411494 h 472454"/>
                <a:gd name="connsiteX0" fmla="*/ 1775460 w 1775460"/>
                <a:gd name="connsiteY0" fmla="*/ 472459 h 472459"/>
                <a:gd name="connsiteX1" fmla="*/ 929640 w 1775460"/>
                <a:gd name="connsiteY1" fmla="*/ 19 h 472459"/>
                <a:gd name="connsiteX2" fmla="*/ 0 w 1775460"/>
                <a:gd name="connsiteY2" fmla="*/ 411499 h 472459"/>
                <a:gd name="connsiteX0" fmla="*/ 1775460 w 1775460"/>
                <a:gd name="connsiteY0" fmla="*/ 447510 h 447510"/>
                <a:gd name="connsiteX1" fmla="*/ 1320547 w 1775460"/>
                <a:gd name="connsiteY1" fmla="*/ 22 h 447510"/>
                <a:gd name="connsiteX2" fmla="*/ 0 w 1775460"/>
                <a:gd name="connsiteY2" fmla="*/ 386550 h 447510"/>
                <a:gd name="connsiteX0" fmla="*/ 1010279 w 1010279"/>
                <a:gd name="connsiteY0" fmla="*/ 485484 h 485484"/>
                <a:gd name="connsiteX1" fmla="*/ 555366 w 1010279"/>
                <a:gd name="connsiteY1" fmla="*/ 37996 h 485484"/>
                <a:gd name="connsiteX2" fmla="*/ 0 w 1010279"/>
                <a:gd name="connsiteY2" fmla="*/ 91837 h 485484"/>
                <a:gd name="connsiteX0" fmla="*/ 1010279 w 1010279"/>
                <a:gd name="connsiteY0" fmla="*/ 496405 h 496405"/>
                <a:gd name="connsiteX1" fmla="*/ 613586 w 1010279"/>
                <a:gd name="connsiteY1" fmla="*/ 23966 h 496405"/>
                <a:gd name="connsiteX2" fmla="*/ 0 w 1010279"/>
                <a:gd name="connsiteY2" fmla="*/ 102758 h 496405"/>
                <a:gd name="connsiteX0" fmla="*/ 1010279 w 1010279"/>
                <a:gd name="connsiteY0" fmla="*/ 496405 h 496405"/>
                <a:gd name="connsiteX1" fmla="*/ 613586 w 1010279"/>
                <a:gd name="connsiteY1" fmla="*/ 23966 h 496405"/>
                <a:gd name="connsiteX2" fmla="*/ 0 w 1010279"/>
                <a:gd name="connsiteY2" fmla="*/ 102758 h 496405"/>
                <a:gd name="connsiteX0" fmla="*/ 1010279 w 1010279"/>
                <a:gd name="connsiteY0" fmla="*/ 519363 h 519363"/>
                <a:gd name="connsiteX1" fmla="*/ 613586 w 1010279"/>
                <a:gd name="connsiteY1" fmla="*/ 46924 h 519363"/>
                <a:gd name="connsiteX2" fmla="*/ 0 w 1010279"/>
                <a:gd name="connsiteY2" fmla="*/ 125716 h 519363"/>
                <a:gd name="connsiteX0" fmla="*/ 1010279 w 1010279"/>
                <a:gd name="connsiteY0" fmla="*/ 519363 h 519363"/>
                <a:gd name="connsiteX1" fmla="*/ 613586 w 1010279"/>
                <a:gd name="connsiteY1" fmla="*/ 46924 h 519363"/>
                <a:gd name="connsiteX2" fmla="*/ 0 w 1010279"/>
                <a:gd name="connsiteY2" fmla="*/ 125716 h 519363"/>
                <a:gd name="connsiteX0" fmla="*/ 1010279 w 1010279"/>
                <a:gd name="connsiteY0" fmla="*/ 494175 h 494175"/>
                <a:gd name="connsiteX1" fmla="*/ 696758 w 1010279"/>
                <a:gd name="connsiteY1" fmla="*/ 71639 h 494175"/>
                <a:gd name="connsiteX2" fmla="*/ 0 w 1010279"/>
                <a:gd name="connsiteY2" fmla="*/ 100528 h 494175"/>
                <a:gd name="connsiteX0" fmla="*/ 1010279 w 1010279"/>
                <a:gd name="connsiteY0" fmla="*/ 514584 h 514584"/>
                <a:gd name="connsiteX1" fmla="*/ 680123 w 1010279"/>
                <a:gd name="connsiteY1" fmla="*/ 50463 h 514584"/>
                <a:gd name="connsiteX2" fmla="*/ 0 w 1010279"/>
                <a:gd name="connsiteY2" fmla="*/ 120937 h 514584"/>
                <a:gd name="connsiteX0" fmla="*/ 1010279 w 1010279"/>
                <a:gd name="connsiteY0" fmla="*/ 499235 h 499235"/>
                <a:gd name="connsiteX1" fmla="*/ 680123 w 1010279"/>
                <a:gd name="connsiteY1" fmla="*/ 35114 h 499235"/>
                <a:gd name="connsiteX2" fmla="*/ 0 w 1010279"/>
                <a:gd name="connsiteY2" fmla="*/ 105588 h 499235"/>
                <a:gd name="connsiteX0" fmla="*/ 1010279 w 1010279"/>
                <a:gd name="connsiteY0" fmla="*/ 499235 h 499235"/>
                <a:gd name="connsiteX1" fmla="*/ 680123 w 1010279"/>
                <a:gd name="connsiteY1" fmla="*/ 35114 h 499235"/>
                <a:gd name="connsiteX2" fmla="*/ 0 w 1010279"/>
                <a:gd name="connsiteY2" fmla="*/ 105588 h 499235"/>
                <a:gd name="connsiteX0" fmla="*/ 1010279 w 1010279"/>
                <a:gd name="connsiteY0" fmla="*/ 511058 h 511058"/>
                <a:gd name="connsiteX1" fmla="*/ 638537 w 1010279"/>
                <a:gd name="connsiteY1" fmla="*/ 30302 h 511058"/>
                <a:gd name="connsiteX2" fmla="*/ 0 w 1010279"/>
                <a:gd name="connsiteY2" fmla="*/ 117411 h 511058"/>
                <a:gd name="connsiteX0" fmla="*/ 1010279 w 1010279"/>
                <a:gd name="connsiteY0" fmla="*/ 511058 h 511058"/>
                <a:gd name="connsiteX1" fmla="*/ 638537 w 1010279"/>
                <a:gd name="connsiteY1" fmla="*/ 30302 h 511058"/>
                <a:gd name="connsiteX2" fmla="*/ 0 w 1010279"/>
                <a:gd name="connsiteY2" fmla="*/ 117411 h 511058"/>
                <a:gd name="connsiteX0" fmla="*/ 1010279 w 1010279"/>
                <a:gd name="connsiteY0" fmla="*/ 483539 h 483539"/>
                <a:gd name="connsiteX1" fmla="*/ 638537 w 1010279"/>
                <a:gd name="connsiteY1" fmla="*/ 44369 h 483539"/>
                <a:gd name="connsiteX2" fmla="*/ 0 w 1010279"/>
                <a:gd name="connsiteY2" fmla="*/ 89892 h 483539"/>
                <a:gd name="connsiteX0" fmla="*/ 1010279 w 1010279"/>
                <a:gd name="connsiteY0" fmla="*/ 483539 h 483539"/>
                <a:gd name="connsiteX1" fmla="*/ 638537 w 1010279"/>
                <a:gd name="connsiteY1" fmla="*/ 44369 h 483539"/>
                <a:gd name="connsiteX2" fmla="*/ 0 w 1010279"/>
                <a:gd name="connsiteY2" fmla="*/ 89892 h 483539"/>
                <a:gd name="connsiteX0" fmla="*/ 1010279 w 1010279"/>
                <a:gd name="connsiteY0" fmla="*/ 490420 h 490420"/>
                <a:gd name="connsiteX1" fmla="*/ 638537 w 1010279"/>
                <a:gd name="connsiteY1" fmla="*/ 51250 h 490420"/>
                <a:gd name="connsiteX2" fmla="*/ 0 w 1010279"/>
                <a:gd name="connsiteY2" fmla="*/ 96773 h 490420"/>
                <a:gd name="connsiteX0" fmla="*/ 1010279 w 1010279"/>
                <a:gd name="connsiteY0" fmla="*/ 480162 h 480162"/>
                <a:gd name="connsiteX1" fmla="*/ 638537 w 1010279"/>
                <a:gd name="connsiteY1" fmla="*/ 40992 h 480162"/>
                <a:gd name="connsiteX2" fmla="*/ 0 w 1010279"/>
                <a:gd name="connsiteY2" fmla="*/ 86515 h 480162"/>
                <a:gd name="connsiteX0" fmla="*/ 1010279 w 1010279"/>
                <a:gd name="connsiteY0" fmla="*/ 480162 h 480162"/>
                <a:gd name="connsiteX1" fmla="*/ 638537 w 1010279"/>
                <a:gd name="connsiteY1" fmla="*/ 40992 h 480162"/>
                <a:gd name="connsiteX2" fmla="*/ 0 w 1010279"/>
                <a:gd name="connsiteY2" fmla="*/ 86515 h 480162"/>
                <a:gd name="connsiteX0" fmla="*/ 657631 w 723474"/>
                <a:gd name="connsiteY0" fmla="*/ 786234 h 786234"/>
                <a:gd name="connsiteX1" fmla="*/ 638537 w 723474"/>
                <a:gd name="connsiteY1" fmla="*/ 40992 h 786234"/>
                <a:gd name="connsiteX2" fmla="*/ 0 w 723474"/>
                <a:gd name="connsiteY2" fmla="*/ 86515 h 786234"/>
                <a:gd name="connsiteX0" fmla="*/ 657631 w 762123"/>
                <a:gd name="connsiteY0" fmla="*/ 786234 h 786234"/>
                <a:gd name="connsiteX1" fmla="*/ 638537 w 762123"/>
                <a:gd name="connsiteY1" fmla="*/ 40992 h 786234"/>
                <a:gd name="connsiteX2" fmla="*/ 0 w 762123"/>
                <a:gd name="connsiteY2" fmla="*/ 86515 h 786234"/>
                <a:gd name="connsiteX0" fmla="*/ 637670 w 754580"/>
                <a:gd name="connsiteY0" fmla="*/ 759619 h 759619"/>
                <a:gd name="connsiteX1" fmla="*/ 638537 w 754580"/>
                <a:gd name="connsiteY1" fmla="*/ 40992 h 759619"/>
                <a:gd name="connsiteX2" fmla="*/ 0 w 754580"/>
                <a:gd name="connsiteY2" fmla="*/ 86515 h 759619"/>
                <a:gd name="connsiteX0" fmla="*/ 637670 w 694007"/>
                <a:gd name="connsiteY0" fmla="*/ 735815 h 735815"/>
                <a:gd name="connsiteX1" fmla="*/ 518770 w 694007"/>
                <a:gd name="connsiteY1" fmla="*/ 70418 h 735815"/>
                <a:gd name="connsiteX2" fmla="*/ 0 w 694007"/>
                <a:gd name="connsiteY2" fmla="*/ 62711 h 735815"/>
                <a:gd name="connsiteX0" fmla="*/ 637670 w 694007"/>
                <a:gd name="connsiteY0" fmla="*/ 737735 h 737735"/>
                <a:gd name="connsiteX1" fmla="*/ 518770 w 694007"/>
                <a:gd name="connsiteY1" fmla="*/ 72338 h 737735"/>
                <a:gd name="connsiteX2" fmla="*/ 0 w 694007"/>
                <a:gd name="connsiteY2" fmla="*/ 64631 h 737735"/>
                <a:gd name="connsiteX0" fmla="*/ 637670 w 694007"/>
                <a:gd name="connsiteY0" fmla="*/ 734882 h 734882"/>
                <a:gd name="connsiteX1" fmla="*/ 518770 w 694007"/>
                <a:gd name="connsiteY1" fmla="*/ 69485 h 734882"/>
                <a:gd name="connsiteX2" fmla="*/ 0 w 694007"/>
                <a:gd name="connsiteY2" fmla="*/ 61778 h 734882"/>
                <a:gd name="connsiteX0" fmla="*/ 637670 w 704362"/>
                <a:gd name="connsiteY0" fmla="*/ 728222 h 728222"/>
                <a:gd name="connsiteX1" fmla="*/ 545385 w 704362"/>
                <a:gd name="connsiteY1" fmla="*/ 82786 h 728222"/>
                <a:gd name="connsiteX2" fmla="*/ 0 w 704362"/>
                <a:gd name="connsiteY2" fmla="*/ 55118 h 728222"/>
                <a:gd name="connsiteX0" fmla="*/ 637670 w 693834"/>
                <a:gd name="connsiteY0" fmla="*/ 728222 h 728222"/>
                <a:gd name="connsiteX1" fmla="*/ 545385 w 693834"/>
                <a:gd name="connsiteY1" fmla="*/ 82786 h 728222"/>
                <a:gd name="connsiteX2" fmla="*/ 0 w 693834"/>
                <a:gd name="connsiteY2" fmla="*/ 55118 h 728222"/>
                <a:gd name="connsiteX0" fmla="*/ 4410336 w 4411782"/>
                <a:gd name="connsiteY0" fmla="*/ 668338 h 668338"/>
                <a:gd name="connsiteX1" fmla="*/ 545385 w 4411782"/>
                <a:gd name="connsiteY1" fmla="*/ 82786 h 668338"/>
                <a:gd name="connsiteX2" fmla="*/ 0 w 4411782"/>
                <a:gd name="connsiteY2" fmla="*/ 55118 h 668338"/>
                <a:gd name="connsiteX0" fmla="*/ 4410336 w 4410336"/>
                <a:gd name="connsiteY0" fmla="*/ 668338 h 668338"/>
                <a:gd name="connsiteX1" fmla="*/ 545385 w 4410336"/>
                <a:gd name="connsiteY1" fmla="*/ 82786 h 668338"/>
                <a:gd name="connsiteX2" fmla="*/ 0 w 4410336"/>
                <a:gd name="connsiteY2" fmla="*/ 55118 h 668338"/>
                <a:gd name="connsiteX0" fmla="*/ 4410336 w 4410336"/>
                <a:gd name="connsiteY0" fmla="*/ 862947 h 862947"/>
                <a:gd name="connsiteX1" fmla="*/ 851457 w 4410336"/>
                <a:gd name="connsiteY1" fmla="*/ 11246 h 862947"/>
                <a:gd name="connsiteX2" fmla="*/ 0 w 4410336"/>
                <a:gd name="connsiteY2" fmla="*/ 249727 h 862947"/>
                <a:gd name="connsiteX0" fmla="*/ 4410336 w 4410336"/>
                <a:gd name="connsiteY0" fmla="*/ 862947 h 862947"/>
                <a:gd name="connsiteX1" fmla="*/ 851457 w 4410336"/>
                <a:gd name="connsiteY1" fmla="*/ 11246 h 862947"/>
                <a:gd name="connsiteX2" fmla="*/ 0 w 4410336"/>
                <a:gd name="connsiteY2" fmla="*/ 249727 h 862947"/>
                <a:gd name="connsiteX0" fmla="*/ 4410336 w 4410336"/>
                <a:gd name="connsiteY0" fmla="*/ 855603 h 855603"/>
                <a:gd name="connsiteX1" fmla="*/ 851457 w 4410336"/>
                <a:gd name="connsiteY1" fmla="*/ 3902 h 855603"/>
                <a:gd name="connsiteX2" fmla="*/ 0 w 4410336"/>
                <a:gd name="connsiteY2" fmla="*/ 242383 h 855603"/>
                <a:gd name="connsiteX0" fmla="*/ 4410336 w 4410336"/>
                <a:gd name="connsiteY0" fmla="*/ 948256 h 948256"/>
                <a:gd name="connsiteX1" fmla="*/ 984531 w 4410336"/>
                <a:gd name="connsiteY1" fmla="*/ 3403 h 948256"/>
                <a:gd name="connsiteX2" fmla="*/ 0 w 4410336"/>
                <a:gd name="connsiteY2" fmla="*/ 335036 h 948256"/>
                <a:gd name="connsiteX0" fmla="*/ 4410336 w 4410336"/>
                <a:gd name="connsiteY0" fmla="*/ 944853 h 944853"/>
                <a:gd name="connsiteX1" fmla="*/ 984531 w 4410336"/>
                <a:gd name="connsiteY1" fmla="*/ 0 h 944853"/>
                <a:gd name="connsiteX2" fmla="*/ 0 w 4410336"/>
                <a:gd name="connsiteY2" fmla="*/ 331633 h 944853"/>
                <a:gd name="connsiteX0" fmla="*/ 4410336 w 4410336"/>
                <a:gd name="connsiteY0" fmla="*/ 904931 h 904931"/>
                <a:gd name="connsiteX1" fmla="*/ 1683173 w 4410336"/>
                <a:gd name="connsiteY1" fmla="*/ 0 h 904931"/>
                <a:gd name="connsiteX2" fmla="*/ 0 w 4410336"/>
                <a:gd name="connsiteY2" fmla="*/ 291711 h 904931"/>
                <a:gd name="connsiteX0" fmla="*/ 4410336 w 4410336"/>
                <a:gd name="connsiteY0" fmla="*/ 907132 h 907132"/>
                <a:gd name="connsiteX1" fmla="*/ 1683173 w 4410336"/>
                <a:gd name="connsiteY1" fmla="*/ 2201 h 907132"/>
                <a:gd name="connsiteX2" fmla="*/ 0 w 4410336"/>
                <a:gd name="connsiteY2" fmla="*/ 293912 h 907132"/>
                <a:gd name="connsiteX0" fmla="*/ 4410336 w 4410336"/>
                <a:gd name="connsiteY0" fmla="*/ 946728 h 946728"/>
                <a:gd name="connsiteX1" fmla="*/ 1669866 w 4410336"/>
                <a:gd name="connsiteY1" fmla="*/ 1875 h 946728"/>
                <a:gd name="connsiteX2" fmla="*/ 0 w 4410336"/>
                <a:gd name="connsiteY2" fmla="*/ 333508 h 946728"/>
                <a:gd name="connsiteX0" fmla="*/ 4410336 w 4410336"/>
                <a:gd name="connsiteY0" fmla="*/ 1059286 h 1059286"/>
                <a:gd name="connsiteX1" fmla="*/ 1676519 w 4410336"/>
                <a:gd name="connsiteY1" fmla="*/ 1319 h 1059286"/>
                <a:gd name="connsiteX2" fmla="*/ 0 w 4410336"/>
                <a:gd name="connsiteY2" fmla="*/ 446066 h 1059286"/>
                <a:gd name="connsiteX0" fmla="*/ 4410336 w 4410336"/>
                <a:gd name="connsiteY0" fmla="*/ 1059286 h 1059286"/>
                <a:gd name="connsiteX1" fmla="*/ 1676519 w 4410336"/>
                <a:gd name="connsiteY1" fmla="*/ 1319 h 1059286"/>
                <a:gd name="connsiteX2" fmla="*/ 0 w 4410336"/>
                <a:gd name="connsiteY2" fmla="*/ 446066 h 1059286"/>
                <a:gd name="connsiteX0" fmla="*/ 4410336 w 4410336"/>
                <a:gd name="connsiteY0" fmla="*/ 1059286 h 1059286"/>
                <a:gd name="connsiteX1" fmla="*/ 1676519 w 4410336"/>
                <a:gd name="connsiteY1" fmla="*/ 1319 h 1059286"/>
                <a:gd name="connsiteX2" fmla="*/ 0 w 4410336"/>
                <a:gd name="connsiteY2" fmla="*/ 446066 h 1059286"/>
                <a:gd name="connsiteX0" fmla="*/ 4410336 w 4410336"/>
                <a:gd name="connsiteY0" fmla="*/ 1059286 h 1059286"/>
                <a:gd name="connsiteX1" fmla="*/ 1802940 w 4410336"/>
                <a:gd name="connsiteY1" fmla="*/ 1319 h 1059286"/>
                <a:gd name="connsiteX2" fmla="*/ 0 w 4410336"/>
                <a:gd name="connsiteY2" fmla="*/ 446066 h 1059286"/>
                <a:gd name="connsiteX0" fmla="*/ 4410336 w 4410336"/>
                <a:gd name="connsiteY0" fmla="*/ 1058297 h 1058297"/>
                <a:gd name="connsiteX1" fmla="*/ 1802940 w 4410336"/>
                <a:gd name="connsiteY1" fmla="*/ 330 h 1058297"/>
                <a:gd name="connsiteX2" fmla="*/ 0 w 4410336"/>
                <a:gd name="connsiteY2" fmla="*/ 445077 h 1058297"/>
                <a:gd name="connsiteX0" fmla="*/ 4410336 w 4410336"/>
                <a:gd name="connsiteY0" fmla="*/ 1058297 h 1058297"/>
                <a:gd name="connsiteX1" fmla="*/ 1802940 w 4410336"/>
                <a:gd name="connsiteY1" fmla="*/ 330 h 1058297"/>
                <a:gd name="connsiteX2" fmla="*/ 0 w 4410336"/>
                <a:gd name="connsiteY2" fmla="*/ 445077 h 1058297"/>
                <a:gd name="connsiteX0" fmla="*/ 4410336 w 4410336"/>
                <a:gd name="connsiteY0" fmla="*/ 1058297 h 1058297"/>
                <a:gd name="connsiteX1" fmla="*/ 1802940 w 4410336"/>
                <a:gd name="connsiteY1" fmla="*/ 330 h 1058297"/>
                <a:gd name="connsiteX2" fmla="*/ 0 w 4410336"/>
                <a:gd name="connsiteY2" fmla="*/ 445077 h 1058297"/>
                <a:gd name="connsiteX0" fmla="*/ 4410336 w 4410336"/>
                <a:gd name="connsiteY0" fmla="*/ 1064944 h 1064944"/>
                <a:gd name="connsiteX1" fmla="*/ 1876131 w 4410336"/>
                <a:gd name="connsiteY1" fmla="*/ 323 h 1064944"/>
                <a:gd name="connsiteX2" fmla="*/ 0 w 4410336"/>
                <a:gd name="connsiteY2" fmla="*/ 451724 h 1064944"/>
                <a:gd name="connsiteX0" fmla="*/ 4137533 w 4137533"/>
                <a:gd name="connsiteY0" fmla="*/ 223497 h 681528"/>
                <a:gd name="connsiteX1" fmla="*/ 1876131 w 4137533"/>
                <a:gd name="connsiteY1" fmla="*/ 230127 h 681528"/>
                <a:gd name="connsiteX2" fmla="*/ 0 w 4137533"/>
                <a:gd name="connsiteY2" fmla="*/ 681528 h 681528"/>
                <a:gd name="connsiteX0" fmla="*/ 4137533 w 4137533"/>
                <a:gd name="connsiteY0" fmla="*/ 79355 h 1433910"/>
                <a:gd name="connsiteX1" fmla="*/ 2441699 w 4137533"/>
                <a:gd name="connsiteY1" fmla="*/ 1430039 h 1433910"/>
                <a:gd name="connsiteX2" fmla="*/ 0 w 4137533"/>
                <a:gd name="connsiteY2" fmla="*/ 537386 h 1433910"/>
                <a:gd name="connsiteX0" fmla="*/ 3412276 w 3412276"/>
                <a:gd name="connsiteY0" fmla="*/ 84229 h 1487392"/>
                <a:gd name="connsiteX1" fmla="*/ 1716442 w 3412276"/>
                <a:gd name="connsiteY1" fmla="*/ 1434913 h 1487392"/>
                <a:gd name="connsiteX2" fmla="*/ 0 w 3412276"/>
                <a:gd name="connsiteY2" fmla="*/ 1294132 h 1487392"/>
                <a:gd name="connsiteX0" fmla="*/ 3412276 w 3412276"/>
                <a:gd name="connsiteY0" fmla="*/ 84229 h 1561725"/>
                <a:gd name="connsiteX1" fmla="*/ 1716442 w 3412276"/>
                <a:gd name="connsiteY1" fmla="*/ 1434913 h 1561725"/>
                <a:gd name="connsiteX2" fmla="*/ 0 w 3412276"/>
                <a:gd name="connsiteY2" fmla="*/ 1294132 h 1561725"/>
                <a:gd name="connsiteX0" fmla="*/ 3392315 w 3392315"/>
                <a:gd name="connsiteY0" fmla="*/ 84184 h 1558754"/>
                <a:gd name="connsiteX1" fmla="*/ 1696481 w 3392315"/>
                <a:gd name="connsiteY1" fmla="*/ 1434868 h 1558754"/>
                <a:gd name="connsiteX2" fmla="*/ 0 w 3392315"/>
                <a:gd name="connsiteY2" fmla="*/ 1287434 h 1558754"/>
                <a:gd name="connsiteX0" fmla="*/ 3392315 w 3392315"/>
                <a:gd name="connsiteY0" fmla="*/ 0 h 1474571"/>
                <a:gd name="connsiteX1" fmla="*/ 1696481 w 3392315"/>
                <a:gd name="connsiteY1" fmla="*/ 1350684 h 1474571"/>
                <a:gd name="connsiteX2" fmla="*/ 0 w 3392315"/>
                <a:gd name="connsiteY2" fmla="*/ 1203250 h 1474571"/>
                <a:gd name="connsiteX0" fmla="*/ 3392315 w 3392315"/>
                <a:gd name="connsiteY0" fmla="*/ 0 h 1470371"/>
                <a:gd name="connsiteX1" fmla="*/ 1816249 w 3392315"/>
                <a:gd name="connsiteY1" fmla="*/ 1344031 h 1470371"/>
                <a:gd name="connsiteX2" fmla="*/ 0 w 3392315"/>
                <a:gd name="connsiteY2" fmla="*/ 1203250 h 1470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92315" h="1470371">
                  <a:moveTo>
                    <a:pt x="3392315" y="0"/>
                  </a:moveTo>
                  <a:cubicBezTo>
                    <a:pt x="3185513" y="424893"/>
                    <a:pt x="2381635" y="1143489"/>
                    <a:pt x="1816249" y="1344031"/>
                  </a:cubicBezTo>
                  <a:cubicBezTo>
                    <a:pt x="1250863" y="1544573"/>
                    <a:pt x="418350" y="1512621"/>
                    <a:pt x="0" y="1203250"/>
                  </a:cubicBezTo>
                </a:path>
              </a:pathLst>
            </a:custGeom>
            <a:noFill/>
            <a:ln w="9525">
              <a:solidFill>
                <a:srgbClr val="FEC42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447" name="椭圆 446"/>
            <p:cNvSpPr/>
            <p:nvPr/>
          </p:nvSpPr>
          <p:spPr>
            <a:xfrm>
              <a:off x="2966692" y="4926507"/>
              <a:ext cx="117487" cy="119144"/>
            </a:xfrm>
            <a:prstGeom prst="ellipse">
              <a:avLst/>
            </a:prstGeom>
            <a:solidFill>
              <a:srgbClr val="FFC0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448" name="椭圆 447"/>
          <p:cNvSpPr/>
          <p:nvPr/>
        </p:nvSpPr>
        <p:spPr>
          <a:xfrm>
            <a:off x="6019460" y="2637009"/>
            <a:ext cx="167879" cy="167878"/>
          </a:xfrm>
          <a:prstGeom prst="ellipse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prstClr val="white"/>
              </a:solidFill>
            </a:endParaRPr>
          </a:p>
        </p:txBody>
      </p:sp>
      <p:grpSp>
        <p:nvGrpSpPr>
          <p:cNvPr id="450" name="组合 449"/>
          <p:cNvGrpSpPr/>
          <p:nvPr/>
        </p:nvGrpSpPr>
        <p:grpSpPr>
          <a:xfrm>
            <a:off x="4538417" y="961414"/>
            <a:ext cx="3304724" cy="1692662"/>
            <a:chOff x="4519718" y="1731349"/>
            <a:chExt cx="3304724" cy="1692662"/>
          </a:xfrm>
        </p:grpSpPr>
        <p:grpSp>
          <p:nvGrpSpPr>
            <p:cNvPr id="451" name="组合 450"/>
            <p:cNvGrpSpPr/>
            <p:nvPr/>
          </p:nvGrpSpPr>
          <p:grpSpPr>
            <a:xfrm>
              <a:off x="6258776" y="2690586"/>
              <a:ext cx="1565666" cy="733425"/>
              <a:chOff x="6258776" y="2690586"/>
              <a:chExt cx="1565666" cy="733425"/>
            </a:xfrm>
          </p:grpSpPr>
          <p:sp>
            <p:nvSpPr>
              <p:cNvPr id="453" name="直角三角形 275"/>
              <p:cNvSpPr/>
              <p:nvPr/>
            </p:nvSpPr>
            <p:spPr bwMode="auto">
              <a:xfrm flipV="1">
                <a:off x="6258776" y="2690586"/>
                <a:ext cx="1507274" cy="733425"/>
              </a:xfrm>
              <a:custGeom>
                <a:avLst/>
                <a:gdLst/>
                <a:ahLst/>
                <a:cxnLst/>
                <a:rect l="l" t="t" r="r" b="b"/>
                <a:pathLst>
                  <a:path w="1499609" h="675337">
                    <a:moveTo>
                      <a:pt x="0" y="0"/>
                    </a:moveTo>
                    <a:lnTo>
                      <a:pt x="145685" y="165618"/>
                    </a:lnTo>
                    <a:lnTo>
                      <a:pt x="1414654" y="165618"/>
                    </a:lnTo>
                    <a:cubicBezTo>
                      <a:pt x="1461573" y="165618"/>
                      <a:pt x="1499609" y="203654"/>
                      <a:pt x="1499609" y="250573"/>
                    </a:cubicBezTo>
                    <a:lnTo>
                      <a:pt x="1499609" y="675337"/>
                    </a:lnTo>
                    <a:lnTo>
                      <a:pt x="84955" y="675337"/>
                    </a:lnTo>
                    <a:cubicBezTo>
                      <a:pt x="38036" y="675337"/>
                      <a:pt x="0" y="637301"/>
                      <a:pt x="0" y="590382"/>
                    </a:cubicBezTo>
                    <a:lnTo>
                      <a:pt x="0" y="331536"/>
                    </a:lnTo>
                    <a:lnTo>
                      <a:pt x="0" y="165618"/>
                    </a:lnTo>
                    <a:close/>
                  </a:path>
                </a:pathLst>
              </a:custGeom>
              <a:solidFill>
                <a:srgbClr val="FFC000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454" name="矩形 25"/>
              <p:cNvSpPr>
                <a:spLocks noChangeArrowheads="1"/>
              </p:cNvSpPr>
              <p:nvPr/>
            </p:nvSpPr>
            <p:spPr bwMode="auto">
              <a:xfrm>
                <a:off x="6387951" y="2854457"/>
                <a:ext cx="1436491" cy="2539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05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cs typeface="Arial" panose="020B0604020202020204" pitchFamily="34" charset="0"/>
                  </a:rPr>
                  <a:t>Click to add text</a:t>
                </a:r>
                <a:endPara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52" name="矩形 451"/>
            <p:cNvSpPr/>
            <p:nvPr/>
          </p:nvSpPr>
          <p:spPr>
            <a:xfrm>
              <a:off x="4519718" y="1731349"/>
              <a:ext cx="1727818" cy="91768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3005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 flipH="1">
            <a:off x="6506414" y="3209926"/>
            <a:ext cx="2637586" cy="1984374"/>
            <a:chOff x="-72" y="-72"/>
            <a:chExt cx="4478" cy="3369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923" y="1088"/>
              <a:ext cx="364" cy="275"/>
            </a:xfrm>
            <a:custGeom>
              <a:avLst/>
              <a:gdLst>
                <a:gd name="T0" fmla="*/ 8 w 364"/>
                <a:gd name="T1" fmla="*/ 275 h 275"/>
                <a:gd name="T2" fmla="*/ 0 w 364"/>
                <a:gd name="T3" fmla="*/ 264 h 275"/>
                <a:gd name="T4" fmla="*/ 356 w 364"/>
                <a:gd name="T5" fmla="*/ 0 h 275"/>
                <a:gd name="T6" fmla="*/ 364 w 364"/>
                <a:gd name="T7" fmla="*/ 11 h 275"/>
                <a:gd name="T8" fmla="*/ 8 w 364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75">
                  <a:moveTo>
                    <a:pt x="8" y="275"/>
                  </a:moveTo>
                  <a:lnTo>
                    <a:pt x="0" y="264"/>
                  </a:lnTo>
                  <a:lnTo>
                    <a:pt x="356" y="0"/>
                  </a:lnTo>
                  <a:lnTo>
                    <a:pt x="364" y="11"/>
                  </a:lnTo>
                  <a:lnTo>
                    <a:pt x="8" y="2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34" y="1378"/>
              <a:ext cx="361" cy="274"/>
            </a:xfrm>
            <a:custGeom>
              <a:avLst/>
              <a:gdLst>
                <a:gd name="T0" fmla="*/ 8 w 361"/>
                <a:gd name="T1" fmla="*/ 274 h 274"/>
                <a:gd name="T2" fmla="*/ 0 w 361"/>
                <a:gd name="T3" fmla="*/ 261 h 274"/>
                <a:gd name="T4" fmla="*/ 351 w 361"/>
                <a:gd name="T5" fmla="*/ 0 h 274"/>
                <a:gd name="T6" fmla="*/ 361 w 361"/>
                <a:gd name="T7" fmla="*/ 13 h 274"/>
                <a:gd name="T8" fmla="*/ 8 w 361"/>
                <a:gd name="T9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274">
                  <a:moveTo>
                    <a:pt x="8" y="274"/>
                  </a:moveTo>
                  <a:lnTo>
                    <a:pt x="0" y="261"/>
                  </a:lnTo>
                  <a:lnTo>
                    <a:pt x="351" y="0"/>
                  </a:lnTo>
                  <a:lnTo>
                    <a:pt x="361" y="13"/>
                  </a:lnTo>
                  <a:lnTo>
                    <a:pt x="8" y="2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372" y="1675"/>
              <a:ext cx="123" cy="97"/>
            </a:xfrm>
            <a:custGeom>
              <a:avLst/>
              <a:gdLst>
                <a:gd name="T0" fmla="*/ 9 w 123"/>
                <a:gd name="T1" fmla="*/ 97 h 97"/>
                <a:gd name="T2" fmla="*/ 0 w 123"/>
                <a:gd name="T3" fmla="*/ 84 h 97"/>
                <a:gd name="T4" fmla="*/ 115 w 123"/>
                <a:gd name="T5" fmla="*/ 0 h 97"/>
                <a:gd name="T6" fmla="*/ 123 w 123"/>
                <a:gd name="T7" fmla="*/ 11 h 97"/>
                <a:gd name="T8" fmla="*/ 9 w 123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7">
                  <a:moveTo>
                    <a:pt x="9" y="97"/>
                  </a:moveTo>
                  <a:lnTo>
                    <a:pt x="0" y="84"/>
                  </a:lnTo>
                  <a:lnTo>
                    <a:pt x="115" y="0"/>
                  </a:lnTo>
                  <a:lnTo>
                    <a:pt x="123" y="11"/>
                  </a:lnTo>
                  <a:lnTo>
                    <a:pt x="9" y="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99" y="1786"/>
              <a:ext cx="47" cy="41"/>
            </a:xfrm>
            <a:custGeom>
              <a:avLst/>
              <a:gdLst>
                <a:gd name="T0" fmla="*/ 8 w 47"/>
                <a:gd name="T1" fmla="*/ 41 h 41"/>
                <a:gd name="T2" fmla="*/ 0 w 47"/>
                <a:gd name="T3" fmla="*/ 28 h 41"/>
                <a:gd name="T4" fmla="*/ 37 w 47"/>
                <a:gd name="T5" fmla="*/ 0 h 41"/>
                <a:gd name="T6" fmla="*/ 47 w 47"/>
                <a:gd name="T7" fmla="*/ 12 h 41"/>
                <a:gd name="T8" fmla="*/ 8 w 47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1">
                  <a:moveTo>
                    <a:pt x="8" y="41"/>
                  </a:moveTo>
                  <a:lnTo>
                    <a:pt x="0" y="28"/>
                  </a:lnTo>
                  <a:lnTo>
                    <a:pt x="37" y="0"/>
                  </a:lnTo>
                  <a:lnTo>
                    <a:pt x="47" y="12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53" y="1077"/>
              <a:ext cx="46" cy="45"/>
            </a:xfrm>
            <a:custGeom>
              <a:avLst/>
              <a:gdLst>
                <a:gd name="T0" fmla="*/ 44 w 46"/>
                <a:gd name="T1" fmla="*/ 45 h 45"/>
                <a:gd name="T2" fmla="*/ 29 w 46"/>
                <a:gd name="T3" fmla="*/ 45 h 45"/>
                <a:gd name="T4" fmla="*/ 29 w 46"/>
                <a:gd name="T5" fmla="*/ 14 h 45"/>
                <a:gd name="T6" fmla="*/ 0 w 46"/>
                <a:gd name="T7" fmla="*/ 14 h 45"/>
                <a:gd name="T8" fmla="*/ 0 w 46"/>
                <a:gd name="T9" fmla="*/ 0 h 45"/>
                <a:gd name="T10" fmla="*/ 46 w 46"/>
                <a:gd name="T11" fmla="*/ 0 h 45"/>
                <a:gd name="T12" fmla="*/ 44 w 46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5">
                  <a:moveTo>
                    <a:pt x="44" y="45"/>
                  </a:moveTo>
                  <a:lnTo>
                    <a:pt x="29" y="45"/>
                  </a:lnTo>
                  <a:lnTo>
                    <a:pt x="29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46" y="0"/>
                  </a:lnTo>
                  <a:lnTo>
                    <a:pt x="44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598" y="2439"/>
              <a:ext cx="329" cy="318"/>
            </a:xfrm>
            <a:custGeom>
              <a:avLst/>
              <a:gdLst>
                <a:gd name="T0" fmla="*/ 10 w 329"/>
                <a:gd name="T1" fmla="*/ 318 h 318"/>
                <a:gd name="T2" fmla="*/ 0 w 329"/>
                <a:gd name="T3" fmla="*/ 308 h 318"/>
                <a:gd name="T4" fmla="*/ 319 w 329"/>
                <a:gd name="T5" fmla="*/ 0 h 318"/>
                <a:gd name="T6" fmla="*/ 329 w 329"/>
                <a:gd name="T7" fmla="*/ 10 h 318"/>
                <a:gd name="T8" fmla="*/ 10 w 329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318">
                  <a:moveTo>
                    <a:pt x="10" y="318"/>
                  </a:moveTo>
                  <a:lnTo>
                    <a:pt x="0" y="308"/>
                  </a:lnTo>
                  <a:lnTo>
                    <a:pt x="319" y="0"/>
                  </a:lnTo>
                  <a:lnTo>
                    <a:pt x="329" y="10"/>
                  </a:lnTo>
                  <a:lnTo>
                    <a:pt x="10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50" y="2778"/>
              <a:ext cx="325" cy="315"/>
            </a:xfrm>
            <a:custGeom>
              <a:avLst/>
              <a:gdLst>
                <a:gd name="T0" fmla="*/ 9 w 325"/>
                <a:gd name="T1" fmla="*/ 315 h 315"/>
                <a:gd name="T2" fmla="*/ 0 w 325"/>
                <a:gd name="T3" fmla="*/ 305 h 315"/>
                <a:gd name="T4" fmla="*/ 316 w 325"/>
                <a:gd name="T5" fmla="*/ 0 h 315"/>
                <a:gd name="T6" fmla="*/ 325 w 325"/>
                <a:gd name="T7" fmla="*/ 10 h 315"/>
                <a:gd name="T8" fmla="*/ 9 w 325"/>
                <a:gd name="T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15">
                  <a:moveTo>
                    <a:pt x="9" y="315"/>
                  </a:moveTo>
                  <a:lnTo>
                    <a:pt x="0" y="305"/>
                  </a:lnTo>
                  <a:lnTo>
                    <a:pt x="316" y="0"/>
                  </a:lnTo>
                  <a:lnTo>
                    <a:pt x="325" y="10"/>
                  </a:lnTo>
                  <a:lnTo>
                    <a:pt x="9" y="3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105" y="3123"/>
              <a:ext cx="112" cy="109"/>
            </a:xfrm>
            <a:custGeom>
              <a:avLst/>
              <a:gdLst>
                <a:gd name="T0" fmla="*/ 10 w 112"/>
                <a:gd name="T1" fmla="*/ 109 h 109"/>
                <a:gd name="T2" fmla="*/ 0 w 112"/>
                <a:gd name="T3" fmla="*/ 99 h 109"/>
                <a:gd name="T4" fmla="*/ 103 w 112"/>
                <a:gd name="T5" fmla="*/ 0 h 109"/>
                <a:gd name="T6" fmla="*/ 112 w 112"/>
                <a:gd name="T7" fmla="*/ 10 h 109"/>
                <a:gd name="T8" fmla="*/ 10 w 112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09">
                  <a:moveTo>
                    <a:pt x="10" y="109"/>
                  </a:moveTo>
                  <a:lnTo>
                    <a:pt x="0" y="99"/>
                  </a:lnTo>
                  <a:lnTo>
                    <a:pt x="103" y="0"/>
                  </a:lnTo>
                  <a:lnTo>
                    <a:pt x="112" y="10"/>
                  </a:lnTo>
                  <a:lnTo>
                    <a:pt x="10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039" y="3253"/>
              <a:ext cx="44" cy="44"/>
            </a:xfrm>
            <a:custGeom>
              <a:avLst/>
              <a:gdLst>
                <a:gd name="T0" fmla="*/ 10 w 44"/>
                <a:gd name="T1" fmla="*/ 44 h 44"/>
                <a:gd name="T2" fmla="*/ 0 w 44"/>
                <a:gd name="T3" fmla="*/ 32 h 44"/>
                <a:gd name="T4" fmla="*/ 34 w 44"/>
                <a:gd name="T5" fmla="*/ 0 h 44"/>
                <a:gd name="T6" fmla="*/ 44 w 44"/>
                <a:gd name="T7" fmla="*/ 11 h 44"/>
                <a:gd name="T8" fmla="*/ 10 w 44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10" y="44"/>
                  </a:moveTo>
                  <a:lnTo>
                    <a:pt x="0" y="32"/>
                  </a:lnTo>
                  <a:lnTo>
                    <a:pt x="34" y="0"/>
                  </a:lnTo>
                  <a:lnTo>
                    <a:pt x="44" y="11"/>
                  </a:lnTo>
                  <a:lnTo>
                    <a:pt x="10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890" y="2426"/>
              <a:ext cx="50" cy="47"/>
            </a:xfrm>
            <a:custGeom>
              <a:avLst/>
              <a:gdLst>
                <a:gd name="T0" fmla="*/ 35 w 50"/>
                <a:gd name="T1" fmla="*/ 47 h 47"/>
                <a:gd name="T2" fmla="*/ 32 w 50"/>
                <a:gd name="T3" fmla="*/ 17 h 47"/>
                <a:gd name="T4" fmla="*/ 1 w 50"/>
                <a:gd name="T5" fmla="*/ 20 h 47"/>
                <a:gd name="T6" fmla="*/ 0 w 50"/>
                <a:gd name="T7" fmla="*/ 5 h 47"/>
                <a:gd name="T8" fmla="*/ 45 w 50"/>
                <a:gd name="T9" fmla="*/ 0 h 47"/>
                <a:gd name="T10" fmla="*/ 50 w 50"/>
                <a:gd name="T11" fmla="*/ 46 h 47"/>
                <a:gd name="T12" fmla="*/ 35 w 50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7">
                  <a:moveTo>
                    <a:pt x="35" y="47"/>
                  </a:moveTo>
                  <a:lnTo>
                    <a:pt x="32" y="17"/>
                  </a:lnTo>
                  <a:lnTo>
                    <a:pt x="1" y="20"/>
                  </a:lnTo>
                  <a:lnTo>
                    <a:pt x="0" y="5"/>
                  </a:lnTo>
                  <a:lnTo>
                    <a:pt x="45" y="0"/>
                  </a:lnTo>
                  <a:lnTo>
                    <a:pt x="50" y="46"/>
                  </a:lnTo>
                  <a:lnTo>
                    <a:pt x="35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1362" y="1385"/>
              <a:ext cx="53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1467" y="1385"/>
              <a:ext cx="36" cy="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21"/>
            <p:cNvSpPr>
              <a:spLocks noChangeArrowheads="1"/>
            </p:cNvSpPr>
            <p:nvPr/>
          </p:nvSpPr>
          <p:spPr bwMode="auto">
            <a:xfrm>
              <a:off x="1339" y="1540"/>
              <a:ext cx="31" cy="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22"/>
            <p:cNvSpPr>
              <a:spLocks noChangeArrowheads="1"/>
            </p:cNvSpPr>
            <p:nvPr/>
          </p:nvSpPr>
          <p:spPr bwMode="auto">
            <a:xfrm>
              <a:off x="1222" y="1488"/>
              <a:ext cx="23" cy="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23"/>
            <p:cNvSpPr>
              <a:spLocks noChangeArrowheads="1"/>
            </p:cNvSpPr>
            <p:nvPr/>
          </p:nvSpPr>
          <p:spPr bwMode="auto">
            <a:xfrm>
              <a:off x="1887" y="2467"/>
              <a:ext cx="48" cy="5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4"/>
            <p:cNvSpPr>
              <a:spLocks noChangeArrowheads="1"/>
            </p:cNvSpPr>
            <p:nvPr/>
          </p:nvSpPr>
          <p:spPr bwMode="auto">
            <a:xfrm>
              <a:off x="1840" y="2146"/>
              <a:ext cx="21" cy="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5"/>
            <p:cNvSpPr>
              <a:spLocks noChangeArrowheads="1"/>
            </p:cNvSpPr>
            <p:nvPr/>
          </p:nvSpPr>
          <p:spPr bwMode="auto">
            <a:xfrm>
              <a:off x="1896" y="2169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6"/>
            <p:cNvSpPr>
              <a:spLocks noChangeArrowheads="1"/>
            </p:cNvSpPr>
            <p:nvPr/>
          </p:nvSpPr>
          <p:spPr bwMode="auto">
            <a:xfrm>
              <a:off x="2235" y="2708"/>
              <a:ext cx="76" cy="8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7"/>
            <p:cNvSpPr>
              <a:spLocks noChangeArrowheads="1"/>
            </p:cNvSpPr>
            <p:nvPr/>
          </p:nvSpPr>
          <p:spPr bwMode="auto">
            <a:xfrm>
              <a:off x="2272" y="2542"/>
              <a:ext cx="62" cy="6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28"/>
            <p:cNvSpPr>
              <a:spLocks noChangeArrowheads="1"/>
            </p:cNvSpPr>
            <p:nvPr/>
          </p:nvSpPr>
          <p:spPr bwMode="auto">
            <a:xfrm>
              <a:off x="1977" y="2396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991" y="1346"/>
              <a:ext cx="105" cy="111"/>
            </a:xfrm>
            <a:custGeom>
              <a:avLst/>
              <a:gdLst>
                <a:gd name="T0" fmla="*/ 22 w 65"/>
                <a:gd name="T1" fmla="*/ 49 h 69"/>
                <a:gd name="T2" fmla="*/ 31 w 65"/>
                <a:gd name="T3" fmla="*/ 47 h 69"/>
                <a:gd name="T4" fmla="*/ 31 w 65"/>
                <a:gd name="T5" fmla="*/ 50 h 69"/>
                <a:gd name="T6" fmla="*/ 48 w 65"/>
                <a:gd name="T7" fmla="*/ 69 h 69"/>
                <a:gd name="T8" fmla="*/ 65 w 65"/>
                <a:gd name="T9" fmla="*/ 50 h 69"/>
                <a:gd name="T10" fmla="*/ 48 w 65"/>
                <a:gd name="T11" fmla="*/ 31 h 69"/>
                <a:gd name="T12" fmla="*/ 44 w 65"/>
                <a:gd name="T13" fmla="*/ 32 h 69"/>
                <a:gd name="T14" fmla="*/ 45 w 65"/>
                <a:gd name="T15" fmla="*/ 24 h 69"/>
                <a:gd name="T16" fmla="*/ 22 w 65"/>
                <a:gd name="T17" fmla="*/ 0 h 69"/>
                <a:gd name="T18" fmla="*/ 0 w 65"/>
                <a:gd name="T19" fmla="*/ 24 h 69"/>
                <a:gd name="T20" fmla="*/ 22 w 65"/>
                <a:gd name="T21" fmla="*/ 4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" h="69">
                  <a:moveTo>
                    <a:pt x="22" y="49"/>
                  </a:moveTo>
                  <a:cubicBezTo>
                    <a:pt x="26" y="49"/>
                    <a:pt x="29" y="48"/>
                    <a:pt x="31" y="47"/>
                  </a:cubicBezTo>
                  <a:cubicBezTo>
                    <a:pt x="31" y="48"/>
                    <a:pt x="31" y="49"/>
                    <a:pt x="31" y="50"/>
                  </a:cubicBezTo>
                  <a:cubicBezTo>
                    <a:pt x="31" y="60"/>
                    <a:pt x="39" y="69"/>
                    <a:pt x="48" y="69"/>
                  </a:cubicBezTo>
                  <a:cubicBezTo>
                    <a:pt x="57" y="69"/>
                    <a:pt x="65" y="60"/>
                    <a:pt x="65" y="50"/>
                  </a:cubicBezTo>
                  <a:cubicBezTo>
                    <a:pt x="65" y="40"/>
                    <a:pt x="57" y="31"/>
                    <a:pt x="48" y="31"/>
                  </a:cubicBezTo>
                  <a:cubicBezTo>
                    <a:pt x="47" y="31"/>
                    <a:pt x="45" y="32"/>
                    <a:pt x="44" y="32"/>
                  </a:cubicBezTo>
                  <a:cubicBezTo>
                    <a:pt x="44" y="30"/>
                    <a:pt x="45" y="27"/>
                    <a:pt x="45" y="24"/>
                  </a:cubicBezTo>
                  <a:cubicBezTo>
                    <a:pt x="45" y="11"/>
                    <a:pt x="35" y="0"/>
                    <a:pt x="22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38"/>
                    <a:pt x="10" y="49"/>
                    <a:pt x="22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1824" y="1480"/>
              <a:ext cx="87" cy="60"/>
            </a:xfrm>
            <a:custGeom>
              <a:avLst/>
              <a:gdLst>
                <a:gd name="T0" fmla="*/ 20 w 54"/>
                <a:gd name="T1" fmla="*/ 37 h 37"/>
                <a:gd name="T2" fmla="*/ 36 w 54"/>
                <a:gd name="T3" fmla="*/ 28 h 37"/>
                <a:gd name="T4" fmla="*/ 38 w 54"/>
                <a:gd name="T5" fmla="*/ 29 h 37"/>
                <a:gd name="T6" fmla="*/ 54 w 54"/>
                <a:gd name="T7" fmla="*/ 20 h 37"/>
                <a:gd name="T8" fmla="*/ 38 w 54"/>
                <a:gd name="T9" fmla="*/ 12 h 37"/>
                <a:gd name="T10" fmla="*/ 38 w 54"/>
                <a:gd name="T11" fmla="*/ 12 h 37"/>
                <a:gd name="T12" fmla="*/ 20 w 54"/>
                <a:gd name="T13" fmla="*/ 0 h 37"/>
                <a:gd name="T14" fmla="*/ 0 w 54"/>
                <a:gd name="T15" fmla="*/ 19 h 37"/>
                <a:gd name="T16" fmla="*/ 20 w 54"/>
                <a:gd name="T1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37">
                  <a:moveTo>
                    <a:pt x="20" y="37"/>
                  </a:moveTo>
                  <a:cubicBezTo>
                    <a:pt x="27" y="37"/>
                    <a:pt x="33" y="34"/>
                    <a:pt x="36" y="28"/>
                  </a:cubicBezTo>
                  <a:cubicBezTo>
                    <a:pt x="37" y="29"/>
                    <a:pt x="38" y="29"/>
                    <a:pt x="38" y="29"/>
                  </a:cubicBezTo>
                  <a:cubicBezTo>
                    <a:pt x="47" y="29"/>
                    <a:pt x="54" y="25"/>
                    <a:pt x="54" y="20"/>
                  </a:cubicBezTo>
                  <a:cubicBezTo>
                    <a:pt x="54" y="16"/>
                    <a:pt x="47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5" y="5"/>
                    <a:pt x="28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20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1798" y="2345"/>
              <a:ext cx="89" cy="130"/>
            </a:xfrm>
            <a:custGeom>
              <a:avLst/>
              <a:gdLst>
                <a:gd name="T0" fmla="*/ 20 w 55"/>
                <a:gd name="T1" fmla="*/ 80 h 80"/>
                <a:gd name="T2" fmla="*/ 33 w 55"/>
                <a:gd name="T3" fmla="*/ 56 h 80"/>
                <a:gd name="T4" fmla="*/ 35 w 55"/>
                <a:gd name="T5" fmla="*/ 56 h 80"/>
                <a:gd name="T6" fmla="*/ 53 w 55"/>
                <a:gd name="T7" fmla="*/ 41 h 80"/>
                <a:gd name="T8" fmla="*/ 55 w 55"/>
                <a:gd name="T9" fmla="*/ 28 h 80"/>
                <a:gd name="T10" fmla="*/ 35 w 55"/>
                <a:gd name="T11" fmla="*/ 0 h 80"/>
                <a:gd name="T12" fmla="*/ 20 w 55"/>
                <a:gd name="T13" fmla="*/ 9 h 80"/>
                <a:gd name="T14" fmla="*/ 17 w 55"/>
                <a:gd name="T15" fmla="*/ 9 h 80"/>
                <a:gd name="T16" fmla="*/ 0 w 55"/>
                <a:gd name="T17" fmla="*/ 32 h 80"/>
                <a:gd name="T18" fmla="*/ 8 w 55"/>
                <a:gd name="T19" fmla="*/ 53 h 80"/>
                <a:gd name="T20" fmla="*/ 8 w 55"/>
                <a:gd name="T21" fmla="*/ 56 h 80"/>
                <a:gd name="T22" fmla="*/ 20 w 55"/>
                <a:gd name="T2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80">
                  <a:moveTo>
                    <a:pt x="20" y="80"/>
                  </a:moveTo>
                  <a:cubicBezTo>
                    <a:pt x="27" y="80"/>
                    <a:pt x="33" y="69"/>
                    <a:pt x="33" y="56"/>
                  </a:cubicBezTo>
                  <a:cubicBezTo>
                    <a:pt x="33" y="56"/>
                    <a:pt x="34" y="56"/>
                    <a:pt x="35" y="56"/>
                  </a:cubicBezTo>
                  <a:cubicBezTo>
                    <a:pt x="43" y="56"/>
                    <a:pt x="49" y="50"/>
                    <a:pt x="53" y="41"/>
                  </a:cubicBezTo>
                  <a:cubicBezTo>
                    <a:pt x="54" y="37"/>
                    <a:pt x="55" y="32"/>
                    <a:pt x="55" y="28"/>
                  </a:cubicBezTo>
                  <a:cubicBezTo>
                    <a:pt x="55" y="12"/>
                    <a:pt x="46" y="0"/>
                    <a:pt x="35" y="0"/>
                  </a:cubicBezTo>
                  <a:cubicBezTo>
                    <a:pt x="29" y="0"/>
                    <a:pt x="23" y="3"/>
                    <a:pt x="20" y="9"/>
                  </a:cubicBezTo>
                  <a:cubicBezTo>
                    <a:pt x="19" y="9"/>
                    <a:pt x="18" y="9"/>
                    <a:pt x="17" y="9"/>
                  </a:cubicBezTo>
                  <a:cubicBezTo>
                    <a:pt x="8" y="9"/>
                    <a:pt x="0" y="19"/>
                    <a:pt x="0" y="32"/>
                  </a:cubicBezTo>
                  <a:cubicBezTo>
                    <a:pt x="0" y="41"/>
                    <a:pt x="3" y="48"/>
                    <a:pt x="8" y="53"/>
                  </a:cubicBezTo>
                  <a:cubicBezTo>
                    <a:pt x="8" y="53"/>
                    <a:pt x="8" y="55"/>
                    <a:pt x="8" y="56"/>
                  </a:cubicBezTo>
                  <a:cubicBezTo>
                    <a:pt x="8" y="69"/>
                    <a:pt x="14" y="80"/>
                    <a:pt x="20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32"/>
            <p:cNvSpPr>
              <a:spLocks noChangeArrowheads="1"/>
            </p:cNvSpPr>
            <p:nvPr/>
          </p:nvSpPr>
          <p:spPr bwMode="auto">
            <a:xfrm>
              <a:off x="2324" y="2935"/>
              <a:ext cx="18" cy="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33"/>
            <p:cNvSpPr>
              <a:spLocks noChangeArrowheads="1"/>
            </p:cNvSpPr>
            <p:nvPr/>
          </p:nvSpPr>
          <p:spPr bwMode="auto">
            <a:xfrm>
              <a:off x="2360" y="2913"/>
              <a:ext cx="21" cy="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738" y="1760"/>
              <a:ext cx="6" cy="12"/>
            </a:xfrm>
            <a:custGeom>
              <a:avLst/>
              <a:gdLst>
                <a:gd name="T0" fmla="*/ 1 w 4"/>
                <a:gd name="T1" fmla="*/ 1 h 7"/>
                <a:gd name="T2" fmla="*/ 1 w 4"/>
                <a:gd name="T3" fmla="*/ 0 h 7"/>
                <a:gd name="T4" fmla="*/ 0 w 4"/>
                <a:gd name="T5" fmla="*/ 2 h 7"/>
                <a:gd name="T6" fmla="*/ 4 w 4"/>
                <a:gd name="T7" fmla="*/ 7 h 7"/>
                <a:gd name="T8" fmla="*/ 2 w 4"/>
                <a:gd name="T9" fmla="*/ 4 h 7"/>
                <a:gd name="T10" fmla="*/ 1 w 4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4"/>
                    <a:pt x="2" y="5"/>
                    <a:pt x="4" y="7"/>
                  </a:cubicBezTo>
                  <a:cubicBezTo>
                    <a:pt x="3" y="6"/>
                    <a:pt x="3" y="5"/>
                    <a:pt x="2" y="4"/>
                  </a:cubicBezTo>
                  <a:cubicBezTo>
                    <a:pt x="2" y="3"/>
                    <a:pt x="2" y="2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2131" y="1838"/>
              <a:ext cx="5" cy="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1901" y="1843"/>
              <a:ext cx="230" cy="287"/>
            </a:xfrm>
            <a:custGeom>
              <a:avLst/>
              <a:gdLst>
                <a:gd name="T0" fmla="*/ 142 w 142"/>
                <a:gd name="T1" fmla="*/ 0 h 177"/>
                <a:gd name="T2" fmla="*/ 62 w 142"/>
                <a:gd name="T3" fmla="*/ 71 h 177"/>
                <a:gd name="T4" fmla="*/ 6 w 142"/>
                <a:gd name="T5" fmla="*/ 177 h 177"/>
                <a:gd name="T6" fmla="*/ 27 w 142"/>
                <a:gd name="T7" fmla="*/ 165 h 177"/>
                <a:gd name="T8" fmla="*/ 36 w 142"/>
                <a:gd name="T9" fmla="*/ 167 h 177"/>
                <a:gd name="T10" fmla="*/ 56 w 142"/>
                <a:gd name="T11" fmla="*/ 146 h 177"/>
                <a:gd name="T12" fmla="*/ 54 w 142"/>
                <a:gd name="T13" fmla="*/ 137 h 177"/>
                <a:gd name="T14" fmla="*/ 56 w 142"/>
                <a:gd name="T15" fmla="*/ 126 h 177"/>
                <a:gd name="T16" fmla="*/ 56 w 142"/>
                <a:gd name="T17" fmla="*/ 125 h 177"/>
                <a:gd name="T18" fmla="*/ 65 w 142"/>
                <a:gd name="T19" fmla="*/ 107 h 177"/>
                <a:gd name="T20" fmla="*/ 63 w 142"/>
                <a:gd name="T21" fmla="*/ 97 h 177"/>
                <a:gd name="T22" fmla="*/ 142 w 142"/>
                <a:gd name="T2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2" h="177">
                  <a:moveTo>
                    <a:pt x="142" y="0"/>
                  </a:moveTo>
                  <a:cubicBezTo>
                    <a:pt x="134" y="7"/>
                    <a:pt x="111" y="29"/>
                    <a:pt x="62" y="71"/>
                  </a:cubicBezTo>
                  <a:cubicBezTo>
                    <a:pt x="0" y="125"/>
                    <a:pt x="6" y="177"/>
                    <a:pt x="6" y="177"/>
                  </a:cubicBezTo>
                  <a:cubicBezTo>
                    <a:pt x="15" y="160"/>
                    <a:pt x="27" y="165"/>
                    <a:pt x="27" y="165"/>
                  </a:cubicBezTo>
                  <a:cubicBezTo>
                    <a:pt x="30" y="166"/>
                    <a:pt x="32" y="167"/>
                    <a:pt x="36" y="167"/>
                  </a:cubicBezTo>
                  <a:cubicBezTo>
                    <a:pt x="47" y="167"/>
                    <a:pt x="56" y="158"/>
                    <a:pt x="56" y="146"/>
                  </a:cubicBezTo>
                  <a:cubicBezTo>
                    <a:pt x="56" y="143"/>
                    <a:pt x="55" y="140"/>
                    <a:pt x="54" y="137"/>
                  </a:cubicBezTo>
                  <a:cubicBezTo>
                    <a:pt x="55" y="134"/>
                    <a:pt x="56" y="130"/>
                    <a:pt x="56" y="126"/>
                  </a:cubicBezTo>
                  <a:cubicBezTo>
                    <a:pt x="56" y="126"/>
                    <a:pt x="56" y="125"/>
                    <a:pt x="56" y="125"/>
                  </a:cubicBezTo>
                  <a:cubicBezTo>
                    <a:pt x="61" y="123"/>
                    <a:pt x="65" y="116"/>
                    <a:pt x="65" y="107"/>
                  </a:cubicBezTo>
                  <a:cubicBezTo>
                    <a:pt x="65" y="103"/>
                    <a:pt x="65" y="100"/>
                    <a:pt x="63" y="97"/>
                  </a:cubicBezTo>
                  <a:cubicBezTo>
                    <a:pt x="72" y="72"/>
                    <a:pt x="128" y="13"/>
                    <a:pt x="1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1712" y="1626"/>
              <a:ext cx="5" cy="3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1478" y="1629"/>
              <a:ext cx="234" cy="106"/>
            </a:xfrm>
            <a:custGeom>
              <a:avLst/>
              <a:gdLst>
                <a:gd name="T0" fmla="*/ 13 w 144"/>
                <a:gd name="T1" fmla="*/ 34 h 65"/>
                <a:gd name="T2" fmla="*/ 0 w 144"/>
                <a:gd name="T3" fmla="*/ 45 h 65"/>
                <a:gd name="T4" fmla="*/ 78 w 144"/>
                <a:gd name="T5" fmla="*/ 36 h 65"/>
                <a:gd name="T6" fmla="*/ 144 w 144"/>
                <a:gd name="T7" fmla="*/ 0 h 65"/>
                <a:gd name="T8" fmla="*/ 64 w 144"/>
                <a:gd name="T9" fmla="*/ 28 h 65"/>
                <a:gd name="T10" fmla="*/ 58 w 144"/>
                <a:gd name="T11" fmla="*/ 23 h 65"/>
                <a:gd name="T12" fmla="*/ 45 w 144"/>
                <a:gd name="T13" fmla="*/ 25 h 65"/>
                <a:gd name="T14" fmla="*/ 44 w 144"/>
                <a:gd name="T15" fmla="*/ 24 h 65"/>
                <a:gd name="T16" fmla="*/ 37 w 144"/>
                <a:gd name="T17" fmla="*/ 23 h 65"/>
                <a:gd name="T18" fmla="*/ 32 w 144"/>
                <a:gd name="T19" fmla="*/ 18 h 65"/>
                <a:gd name="T20" fmla="*/ 14 w 144"/>
                <a:gd name="T21" fmla="*/ 27 h 65"/>
                <a:gd name="T22" fmla="*/ 13 w 144"/>
                <a:gd name="T23" fmla="*/ 3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65">
                  <a:moveTo>
                    <a:pt x="13" y="34"/>
                  </a:moveTo>
                  <a:cubicBezTo>
                    <a:pt x="13" y="34"/>
                    <a:pt x="12" y="44"/>
                    <a:pt x="0" y="45"/>
                  </a:cubicBezTo>
                  <a:cubicBezTo>
                    <a:pt x="0" y="45"/>
                    <a:pt x="29" y="65"/>
                    <a:pt x="78" y="36"/>
                  </a:cubicBezTo>
                  <a:cubicBezTo>
                    <a:pt x="118" y="13"/>
                    <a:pt x="138" y="3"/>
                    <a:pt x="144" y="0"/>
                  </a:cubicBezTo>
                  <a:cubicBezTo>
                    <a:pt x="132" y="5"/>
                    <a:pt x="81" y="29"/>
                    <a:pt x="64" y="28"/>
                  </a:cubicBezTo>
                  <a:cubicBezTo>
                    <a:pt x="62" y="26"/>
                    <a:pt x="61" y="24"/>
                    <a:pt x="58" y="23"/>
                  </a:cubicBezTo>
                  <a:cubicBezTo>
                    <a:pt x="53" y="21"/>
                    <a:pt x="48" y="21"/>
                    <a:pt x="45" y="25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3"/>
                    <a:pt x="40" y="23"/>
                    <a:pt x="37" y="23"/>
                  </a:cubicBezTo>
                  <a:cubicBezTo>
                    <a:pt x="36" y="21"/>
                    <a:pt x="34" y="19"/>
                    <a:pt x="32" y="18"/>
                  </a:cubicBezTo>
                  <a:cubicBezTo>
                    <a:pt x="26" y="15"/>
                    <a:pt x="17" y="19"/>
                    <a:pt x="14" y="27"/>
                  </a:cubicBezTo>
                  <a:cubicBezTo>
                    <a:pt x="13" y="29"/>
                    <a:pt x="13" y="32"/>
                    <a:pt x="1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2000" y="1717"/>
              <a:ext cx="217" cy="199"/>
            </a:xfrm>
            <a:custGeom>
              <a:avLst/>
              <a:gdLst>
                <a:gd name="T0" fmla="*/ 134 w 134"/>
                <a:gd name="T1" fmla="*/ 0 h 123"/>
                <a:gd name="T2" fmla="*/ 111 w 134"/>
                <a:gd name="T3" fmla="*/ 14 h 123"/>
                <a:gd name="T4" fmla="*/ 61 w 134"/>
                <a:gd name="T5" fmla="*/ 54 h 123"/>
                <a:gd name="T6" fmla="*/ 35 w 134"/>
                <a:gd name="T7" fmla="*/ 79 h 123"/>
                <a:gd name="T8" fmla="*/ 25 w 134"/>
                <a:gd name="T9" fmla="*/ 90 h 123"/>
                <a:gd name="T10" fmla="*/ 20 w 134"/>
                <a:gd name="T11" fmla="*/ 96 h 123"/>
                <a:gd name="T12" fmla="*/ 16 w 134"/>
                <a:gd name="T13" fmla="*/ 101 h 123"/>
                <a:gd name="T14" fmla="*/ 9 w 134"/>
                <a:gd name="T15" fmla="*/ 110 h 123"/>
                <a:gd name="T16" fmla="*/ 6 w 134"/>
                <a:gd name="T17" fmla="*/ 114 h 123"/>
                <a:gd name="T18" fmla="*/ 4 w 134"/>
                <a:gd name="T19" fmla="*/ 117 h 123"/>
                <a:gd name="T20" fmla="*/ 0 w 134"/>
                <a:gd name="T21" fmla="*/ 123 h 123"/>
                <a:gd name="T22" fmla="*/ 5 w 134"/>
                <a:gd name="T23" fmla="*/ 118 h 123"/>
                <a:gd name="T24" fmla="*/ 8 w 134"/>
                <a:gd name="T25" fmla="*/ 116 h 123"/>
                <a:gd name="T26" fmla="*/ 12 w 134"/>
                <a:gd name="T27" fmla="*/ 113 h 123"/>
                <a:gd name="T28" fmla="*/ 20 w 134"/>
                <a:gd name="T29" fmla="*/ 106 h 123"/>
                <a:gd name="T30" fmla="*/ 30 w 134"/>
                <a:gd name="T31" fmla="*/ 97 h 123"/>
                <a:gd name="T32" fmla="*/ 42 w 134"/>
                <a:gd name="T33" fmla="*/ 87 h 123"/>
                <a:gd name="T34" fmla="*/ 68 w 134"/>
                <a:gd name="T35" fmla="*/ 64 h 123"/>
                <a:gd name="T36" fmla="*/ 115 w 134"/>
                <a:gd name="T37" fmla="*/ 19 h 123"/>
                <a:gd name="T38" fmla="*/ 134 w 134"/>
                <a:gd name="T3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4" h="123">
                  <a:moveTo>
                    <a:pt x="134" y="0"/>
                  </a:moveTo>
                  <a:cubicBezTo>
                    <a:pt x="134" y="0"/>
                    <a:pt x="98" y="23"/>
                    <a:pt x="111" y="14"/>
                  </a:cubicBezTo>
                  <a:cubicBezTo>
                    <a:pt x="119" y="9"/>
                    <a:pt x="80" y="37"/>
                    <a:pt x="61" y="54"/>
                  </a:cubicBezTo>
                  <a:cubicBezTo>
                    <a:pt x="52" y="62"/>
                    <a:pt x="43" y="71"/>
                    <a:pt x="35" y="79"/>
                  </a:cubicBezTo>
                  <a:cubicBezTo>
                    <a:pt x="32" y="83"/>
                    <a:pt x="28" y="87"/>
                    <a:pt x="25" y="90"/>
                  </a:cubicBezTo>
                  <a:cubicBezTo>
                    <a:pt x="23" y="92"/>
                    <a:pt x="22" y="94"/>
                    <a:pt x="20" y="96"/>
                  </a:cubicBezTo>
                  <a:cubicBezTo>
                    <a:pt x="19" y="98"/>
                    <a:pt x="17" y="99"/>
                    <a:pt x="16" y="101"/>
                  </a:cubicBezTo>
                  <a:cubicBezTo>
                    <a:pt x="13" y="104"/>
                    <a:pt x="11" y="107"/>
                    <a:pt x="9" y="110"/>
                  </a:cubicBezTo>
                  <a:cubicBezTo>
                    <a:pt x="8" y="111"/>
                    <a:pt x="7" y="113"/>
                    <a:pt x="6" y="114"/>
                  </a:cubicBezTo>
                  <a:cubicBezTo>
                    <a:pt x="5" y="115"/>
                    <a:pt x="5" y="116"/>
                    <a:pt x="4" y="117"/>
                  </a:cubicBezTo>
                  <a:cubicBezTo>
                    <a:pt x="1" y="121"/>
                    <a:pt x="0" y="123"/>
                    <a:pt x="0" y="123"/>
                  </a:cubicBezTo>
                  <a:cubicBezTo>
                    <a:pt x="0" y="123"/>
                    <a:pt x="2" y="121"/>
                    <a:pt x="5" y="118"/>
                  </a:cubicBezTo>
                  <a:cubicBezTo>
                    <a:pt x="6" y="118"/>
                    <a:pt x="7" y="117"/>
                    <a:pt x="8" y="116"/>
                  </a:cubicBezTo>
                  <a:cubicBezTo>
                    <a:pt x="9" y="115"/>
                    <a:pt x="10" y="114"/>
                    <a:pt x="12" y="113"/>
                  </a:cubicBezTo>
                  <a:cubicBezTo>
                    <a:pt x="14" y="111"/>
                    <a:pt x="17" y="108"/>
                    <a:pt x="20" y="106"/>
                  </a:cubicBezTo>
                  <a:cubicBezTo>
                    <a:pt x="23" y="103"/>
                    <a:pt x="27" y="100"/>
                    <a:pt x="30" y="97"/>
                  </a:cubicBezTo>
                  <a:cubicBezTo>
                    <a:pt x="34" y="94"/>
                    <a:pt x="38" y="91"/>
                    <a:pt x="42" y="87"/>
                  </a:cubicBezTo>
                  <a:cubicBezTo>
                    <a:pt x="50" y="80"/>
                    <a:pt x="59" y="72"/>
                    <a:pt x="68" y="64"/>
                  </a:cubicBezTo>
                  <a:cubicBezTo>
                    <a:pt x="87" y="47"/>
                    <a:pt x="103" y="31"/>
                    <a:pt x="115" y="19"/>
                  </a:cubicBezTo>
                  <a:cubicBezTo>
                    <a:pt x="127" y="7"/>
                    <a:pt x="134" y="0"/>
                    <a:pt x="1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1550" y="1579"/>
              <a:ext cx="384" cy="181"/>
            </a:xfrm>
            <a:custGeom>
              <a:avLst/>
              <a:gdLst>
                <a:gd name="T0" fmla="*/ 96 w 237"/>
                <a:gd name="T1" fmla="*/ 71 h 112"/>
                <a:gd name="T2" fmla="*/ 84 w 237"/>
                <a:gd name="T3" fmla="*/ 77 h 112"/>
                <a:gd name="T4" fmla="*/ 74 w 237"/>
                <a:gd name="T5" fmla="*/ 82 h 112"/>
                <a:gd name="T6" fmla="*/ 53 w 237"/>
                <a:gd name="T7" fmla="*/ 92 h 112"/>
                <a:gd name="T8" fmla="*/ 36 w 237"/>
                <a:gd name="T9" fmla="*/ 100 h 112"/>
                <a:gd name="T10" fmla="*/ 28 w 237"/>
                <a:gd name="T11" fmla="*/ 103 h 112"/>
                <a:gd name="T12" fmla="*/ 21 w 237"/>
                <a:gd name="T13" fmla="*/ 106 h 112"/>
                <a:gd name="T14" fmla="*/ 10 w 237"/>
                <a:gd name="T15" fmla="*/ 109 h 112"/>
                <a:gd name="T16" fmla="*/ 2 w 237"/>
                <a:gd name="T17" fmla="*/ 111 h 112"/>
                <a:gd name="T18" fmla="*/ 0 w 237"/>
                <a:gd name="T19" fmla="*/ 112 h 112"/>
                <a:gd name="T20" fmla="*/ 2 w 237"/>
                <a:gd name="T21" fmla="*/ 112 h 112"/>
                <a:gd name="T22" fmla="*/ 10 w 237"/>
                <a:gd name="T23" fmla="*/ 112 h 112"/>
                <a:gd name="T24" fmla="*/ 22 w 237"/>
                <a:gd name="T25" fmla="*/ 111 h 112"/>
                <a:gd name="T26" fmla="*/ 30 w 237"/>
                <a:gd name="T27" fmla="*/ 110 h 112"/>
                <a:gd name="T28" fmla="*/ 38 w 237"/>
                <a:gd name="T29" fmla="*/ 108 h 112"/>
                <a:gd name="T30" fmla="*/ 57 w 237"/>
                <a:gd name="T31" fmla="*/ 103 h 112"/>
                <a:gd name="T32" fmla="*/ 67 w 237"/>
                <a:gd name="T33" fmla="*/ 100 h 112"/>
                <a:gd name="T34" fmla="*/ 78 w 237"/>
                <a:gd name="T35" fmla="*/ 96 h 112"/>
                <a:gd name="T36" fmla="*/ 90 w 237"/>
                <a:gd name="T37" fmla="*/ 91 h 112"/>
                <a:gd name="T38" fmla="*/ 101 w 237"/>
                <a:gd name="T39" fmla="*/ 86 h 112"/>
                <a:gd name="T40" fmla="*/ 113 w 237"/>
                <a:gd name="T41" fmla="*/ 81 h 112"/>
                <a:gd name="T42" fmla="*/ 126 w 237"/>
                <a:gd name="T43" fmla="*/ 75 h 112"/>
                <a:gd name="T44" fmla="*/ 149 w 237"/>
                <a:gd name="T45" fmla="*/ 62 h 112"/>
                <a:gd name="T46" fmla="*/ 160 w 237"/>
                <a:gd name="T47" fmla="*/ 56 h 112"/>
                <a:gd name="T48" fmla="*/ 171 w 237"/>
                <a:gd name="T49" fmla="*/ 49 h 112"/>
                <a:gd name="T50" fmla="*/ 181 w 237"/>
                <a:gd name="T51" fmla="*/ 43 h 112"/>
                <a:gd name="T52" fmla="*/ 190 w 237"/>
                <a:gd name="T53" fmla="*/ 37 h 112"/>
                <a:gd name="T54" fmla="*/ 198 w 237"/>
                <a:gd name="T55" fmla="*/ 31 h 112"/>
                <a:gd name="T56" fmla="*/ 200 w 237"/>
                <a:gd name="T57" fmla="*/ 30 h 112"/>
                <a:gd name="T58" fmla="*/ 202 w 237"/>
                <a:gd name="T59" fmla="*/ 28 h 112"/>
                <a:gd name="T60" fmla="*/ 206 w 237"/>
                <a:gd name="T61" fmla="*/ 25 h 112"/>
                <a:gd name="T62" fmla="*/ 219 w 237"/>
                <a:gd name="T63" fmla="*/ 15 h 112"/>
                <a:gd name="T64" fmla="*/ 229 w 237"/>
                <a:gd name="T65" fmla="*/ 7 h 112"/>
                <a:gd name="T66" fmla="*/ 237 w 237"/>
                <a:gd name="T67" fmla="*/ 0 h 112"/>
                <a:gd name="T68" fmla="*/ 228 w 237"/>
                <a:gd name="T69" fmla="*/ 5 h 112"/>
                <a:gd name="T70" fmla="*/ 217 w 237"/>
                <a:gd name="T71" fmla="*/ 11 h 112"/>
                <a:gd name="T72" fmla="*/ 202 w 237"/>
                <a:gd name="T73" fmla="*/ 18 h 112"/>
                <a:gd name="T74" fmla="*/ 198 w 237"/>
                <a:gd name="T75" fmla="*/ 20 h 112"/>
                <a:gd name="T76" fmla="*/ 196 w 237"/>
                <a:gd name="T77" fmla="*/ 21 h 112"/>
                <a:gd name="T78" fmla="*/ 194 w 237"/>
                <a:gd name="T79" fmla="*/ 22 h 112"/>
                <a:gd name="T80" fmla="*/ 185 w 237"/>
                <a:gd name="T81" fmla="*/ 27 h 112"/>
                <a:gd name="T82" fmla="*/ 175 w 237"/>
                <a:gd name="T83" fmla="*/ 32 h 112"/>
                <a:gd name="T84" fmla="*/ 165 w 237"/>
                <a:gd name="T85" fmla="*/ 37 h 112"/>
                <a:gd name="T86" fmla="*/ 154 w 237"/>
                <a:gd name="T87" fmla="*/ 42 h 112"/>
                <a:gd name="T88" fmla="*/ 143 w 237"/>
                <a:gd name="T89" fmla="*/ 48 h 112"/>
                <a:gd name="T90" fmla="*/ 119 w 237"/>
                <a:gd name="T91" fmla="*/ 59 h 112"/>
                <a:gd name="T92" fmla="*/ 107 w 237"/>
                <a:gd name="T93" fmla="*/ 65 h 112"/>
                <a:gd name="T94" fmla="*/ 96 w 237"/>
                <a:gd name="T95" fmla="*/ 7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112">
                  <a:moveTo>
                    <a:pt x="96" y="71"/>
                  </a:moveTo>
                  <a:cubicBezTo>
                    <a:pt x="92" y="73"/>
                    <a:pt x="88" y="75"/>
                    <a:pt x="84" y="77"/>
                  </a:cubicBezTo>
                  <a:cubicBezTo>
                    <a:pt x="81" y="79"/>
                    <a:pt x="77" y="81"/>
                    <a:pt x="74" y="82"/>
                  </a:cubicBezTo>
                  <a:cubicBezTo>
                    <a:pt x="66" y="86"/>
                    <a:pt x="60" y="89"/>
                    <a:pt x="53" y="92"/>
                  </a:cubicBezTo>
                  <a:cubicBezTo>
                    <a:pt x="47" y="95"/>
                    <a:pt x="41" y="98"/>
                    <a:pt x="36" y="100"/>
                  </a:cubicBezTo>
                  <a:cubicBezTo>
                    <a:pt x="33" y="101"/>
                    <a:pt x="31" y="102"/>
                    <a:pt x="28" y="103"/>
                  </a:cubicBezTo>
                  <a:cubicBezTo>
                    <a:pt x="26" y="104"/>
                    <a:pt x="23" y="105"/>
                    <a:pt x="21" y="106"/>
                  </a:cubicBezTo>
                  <a:cubicBezTo>
                    <a:pt x="17" y="107"/>
                    <a:pt x="13" y="108"/>
                    <a:pt x="10" y="109"/>
                  </a:cubicBezTo>
                  <a:cubicBezTo>
                    <a:pt x="7" y="110"/>
                    <a:pt x="4" y="111"/>
                    <a:pt x="2" y="111"/>
                  </a:cubicBezTo>
                  <a:cubicBezTo>
                    <a:pt x="1" y="112"/>
                    <a:pt x="0" y="112"/>
                    <a:pt x="0" y="112"/>
                  </a:cubicBezTo>
                  <a:cubicBezTo>
                    <a:pt x="0" y="112"/>
                    <a:pt x="1" y="112"/>
                    <a:pt x="2" y="112"/>
                  </a:cubicBezTo>
                  <a:cubicBezTo>
                    <a:pt x="4" y="112"/>
                    <a:pt x="7" y="112"/>
                    <a:pt x="10" y="112"/>
                  </a:cubicBezTo>
                  <a:cubicBezTo>
                    <a:pt x="13" y="112"/>
                    <a:pt x="17" y="112"/>
                    <a:pt x="22" y="111"/>
                  </a:cubicBezTo>
                  <a:cubicBezTo>
                    <a:pt x="25" y="111"/>
                    <a:pt x="27" y="110"/>
                    <a:pt x="30" y="110"/>
                  </a:cubicBezTo>
                  <a:cubicBezTo>
                    <a:pt x="32" y="109"/>
                    <a:pt x="35" y="109"/>
                    <a:pt x="38" y="108"/>
                  </a:cubicBezTo>
                  <a:cubicBezTo>
                    <a:pt x="44" y="107"/>
                    <a:pt x="50" y="105"/>
                    <a:pt x="57" y="103"/>
                  </a:cubicBezTo>
                  <a:cubicBezTo>
                    <a:pt x="60" y="102"/>
                    <a:pt x="64" y="101"/>
                    <a:pt x="67" y="100"/>
                  </a:cubicBezTo>
                  <a:cubicBezTo>
                    <a:pt x="71" y="98"/>
                    <a:pt x="75" y="97"/>
                    <a:pt x="78" y="96"/>
                  </a:cubicBezTo>
                  <a:cubicBezTo>
                    <a:pt x="82" y="94"/>
                    <a:pt x="86" y="93"/>
                    <a:pt x="90" y="91"/>
                  </a:cubicBezTo>
                  <a:cubicBezTo>
                    <a:pt x="93" y="90"/>
                    <a:pt x="97" y="88"/>
                    <a:pt x="101" y="86"/>
                  </a:cubicBezTo>
                  <a:cubicBezTo>
                    <a:pt x="105" y="84"/>
                    <a:pt x="109" y="83"/>
                    <a:pt x="113" y="81"/>
                  </a:cubicBezTo>
                  <a:cubicBezTo>
                    <a:pt x="117" y="79"/>
                    <a:pt x="121" y="77"/>
                    <a:pt x="126" y="75"/>
                  </a:cubicBezTo>
                  <a:cubicBezTo>
                    <a:pt x="134" y="71"/>
                    <a:pt x="142" y="67"/>
                    <a:pt x="149" y="62"/>
                  </a:cubicBezTo>
                  <a:cubicBezTo>
                    <a:pt x="153" y="60"/>
                    <a:pt x="157" y="58"/>
                    <a:pt x="160" y="56"/>
                  </a:cubicBezTo>
                  <a:cubicBezTo>
                    <a:pt x="164" y="54"/>
                    <a:pt x="167" y="52"/>
                    <a:pt x="171" y="49"/>
                  </a:cubicBezTo>
                  <a:cubicBezTo>
                    <a:pt x="174" y="47"/>
                    <a:pt x="178" y="45"/>
                    <a:pt x="181" y="43"/>
                  </a:cubicBezTo>
                  <a:cubicBezTo>
                    <a:pt x="184" y="41"/>
                    <a:pt x="187" y="39"/>
                    <a:pt x="190" y="37"/>
                  </a:cubicBezTo>
                  <a:cubicBezTo>
                    <a:pt x="193" y="35"/>
                    <a:pt x="196" y="33"/>
                    <a:pt x="198" y="31"/>
                  </a:cubicBezTo>
                  <a:cubicBezTo>
                    <a:pt x="199" y="30"/>
                    <a:pt x="200" y="30"/>
                    <a:pt x="200" y="30"/>
                  </a:cubicBezTo>
                  <a:cubicBezTo>
                    <a:pt x="201" y="29"/>
                    <a:pt x="202" y="29"/>
                    <a:pt x="202" y="28"/>
                  </a:cubicBezTo>
                  <a:cubicBezTo>
                    <a:pt x="204" y="27"/>
                    <a:pt x="205" y="26"/>
                    <a:pt x="206" y="25"/>
                  </a:cubicBezTo>
                  <a:cubicBezTo>
                    <a:pt x="211" y="22"/>
                    <a:pt x="215" y="18"/>
                    <a:pt x="219" y="15"/>
                  </a:cubicBezTo>
                  <a:cubicBezTo>
                    <a:pt x="223" y="12"/>
                    <a:pt x="226" y="9"/>
                    <a:pt x="229" y="7"/>
                  </a:cubicBezTo>
                  <a:cubicBezTo>
                    <a:pt x="234" y="3"/>
                    <a:pt x="237" y="0"/>
                    <a:pt x="237" y="0"/>
                  </a:cubicBezTo>
                  <a:cubicBezTo>
                    <a:pt x="237" y="0"/>
                    <a:pt x="234" y="2"/>
                    <a:pt x="228" y="5"/>
                  </a:cubicBezTo>
                  <a:cubicBezTo>
                    <a:pt x="225" y="6"/>
                    <a:pt x="221" y="8"/>
                    <a:pt x="217" y="11"/>
                  </a:cubicBezTo>
                  <a:cubicBezTo>
                    <a:pt x="212" y="13"/>
                    <a:pt x="208" y="15"/>
                    <a:pt x="202" y="18"/>
                  </a:cubicBezTo>
                  <a:cubicBezTo>
                    <a:pt x="201" y="19"/>
                    <a:pt x="200" y="19"/>
                    <a:pt x="198" y="20"/>
                  </a:cubicBezTo>
                  <a:cubicBezTo>
                    <a:pt x="198" y="20"/>
                    <a:pt x="197" y="21"/>
                    <a:pt x="196" y="21"/>
                  </a:cubicBezTo>
                  <a:cubicBezTo>
                    <a:pt x="195" y="21"/>
                    <a:pt x="195" y="22"/>
                    <a:pt x="194" y="22"/>
                  </a:cubicBezTo>
                  <a:cubicBezTo>
                    <a:pt x="191" y="24"/>
                    <a:pt x="188" y="25"/>
                    <a:pt x="185" y="27"/>
                  </a:cubicBezTo>
                  <a:cubicBezTo>
                    <a:pt x="182" y="28"/>
                    <a:pt x="179" y="30"/>
                    <a:pt x="175" y="32"/>
                  </a:cubicBezTo>
                  <a:cubicBezTo>
                    <a:pt x="172" y="33"/>
                    <a:pt x="168" y="35"/>
                    <a:pt x="165" y="37"/>
                  </a:cubicBezTo>
                  <a:cubicBezTo>
                    <a:pt x="161" y="38"/>
                    <a:pt x="158" y="40"/>
                    <a:pt x="154" y="42"/>
                  </a:cubicBezTo>
                  <a:cubicBezTo>
                    <a:pt x="150" y="44"/>
                    <a:pt x="147" y="46"/>
                    <a:pt x="143" y="48"/>
                  </a:cubicBezTo>
                  <a:cubicBezTo>
                    <a:pt x="135" y="52"/>
                    <a:pt x="127" y="55"/>
                    <a:pt x="119" y="59"/>
                  </a:cubicBezTo>
                  <a:cubicBezTo>
                    <a:pt x="115" y="61"/>
                    <a:pt x="111" y="63"/>
                    <a:pt x="107" y="65"/>
                  </a:cubicBezTo>
                  <a:cubicBezTo>
                    <a:pt x="103" y="67"/>
                    <a:pt x="99" y="69"/>
                    <a:pt x="96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41"/>
            <p:cNvSpPr>
              <a:spLocks noChangeArrowheads="1"/>
            </p:cNvSpPr>
            <p:nvPr/>
          </p:nvSpPr>
          <p:spPr bwMode="auto">
            <a:xfrm>
              <a:off x="446" y="464"/>
              <a:ext cx="63" cy="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42"/>
            <p:cNvSpPr>
              <a:spLocks noChangeArrowheads="1"/>
            </p:cNvSpPr>
            <p:nvPr/>
          </p:nvSpPr>
          <p:spPr bwMode="auto">
            <a:xfrm>
              <a:off x="616" y="566"/>
              <a:ext cx="26" cy="2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43"/>
            <p:cNvSpPr>
              <a:spLocks noChangeArrowheads="1"/>
            </p:cNvSpPr>
            <p:nvPr/>
          </p:nvSpPr>
          <p:spPr bwMode="auto">
            <a:xfrm>
              <a:off x="850" y="782"/>
              <a:ext cx="48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1313" y="890"/>
              <a:ext cx="81" cy="89"/>
            </a:xfrm>
            <a:custGeom>
              <a:avLst/>
              <a:gdLst>
                <a:gd name="T0" fmla="*/ 17 w 50"/>
                <a:gd name="T1" fmla="*/ 38 h 55"/>
                <a:gd name="T2" fmla="*/ 17 w 50"/>
                <a:gd name="T3" fmla="*/ 38 h 55"/>
                <a:gd name="T4" fmla="*/ 34 w 50"/>
                <a:gd name="T5" fmla="*/ 55 h 55"/>
                <a:gd name="T6" fmla="*/ 50 w 50"/>
                <a:gd name="T7" fmla="*/ 37 h 55"/>
                <a:gd name="T8" fmla="*/ 34 w 50"/>
                <a:gd name="T9" fmla="*/ 19 h 55"/>
                <a:gd name="T10" fmla="*/ 34 w 50"/>
                <a:gd name="T11" fmla="*/ 19 h 55"/>
                <a:gd name="T12" fmla="*/ 17 w 50"/>
                <a:gd name="T13" fmla="*/ 0 h 55"/>
                <a:gd name="T14" fmla="*/ 0 w 50"/>
                <a:gd name="T15" fmla="*/ 19 h 55"/>
                <a:gd name="T16" fmla="*/ 17 w 50"/>
                <a:gd name="T17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5"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8" y="48"/>
                    <a:pt x="25" y="55"/>
                    <a:pt x="34" y="55"/>
                  </a:cubicBezTo>
                  <a:cubicBezTo>
                    <a:pt x="43" y="55"/>
                    <a:pt x="50" y="47"/>
                    <a:pt x="50" y="37"/>
                  </a:cubicBezTo>
                  <a:cubicBezTo>
                    <a:pt x="50" y="27"/>
                    <a:pt x="43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9"/>
                    <a:pt x="27" y="0"/>
                    <a:pt x="17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8"/>
                    <a:pt x="17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57" y="-72"/>
              <a:ext cx="3003" cy="3340"/>
            </a:xfrm>
            <a:custGeom>
              <a:avLst/>
              <a:gdLst>
                <a:gd name="T0" fmla="*/ 1536 w 1853"/>
                <a:gd name="T1" fmla="*/ 1859 h 2061"/>
                <a:gd name="T2" fmla="*/ 1399 w 1853"/>
                <a:gd name="T3" fmla="*/ 1887 h 2061"/>
                <a:gd name="T4" fmla="*/ 1108 w 1853"/>
                <a:gd name="T5" fmla="*/ 1779 h 2061"/>
                <a:gd name="T6" fmla="*/ 990 w 1853"/>
                <a:gd name="T7" fmla="*/ 1541 h 2061"/>
                <a:gd name="T8" fmla="*/ 1082 w 1853"/>
                <a:gd name="T9" fmla="*/ 1108 h 2061"/>
                <a:gd name="T10" fmla="*/ 526 w 1853"/>
                <a:gd name="T11" fmla="*/ 1005 h 2061"/>
                <a:gd name="T12" fmla="*/ 423 w 1853"/>
                <a:gd name="T13" fmla="*/ 515 h 2061"/>
                <a:gd name="T14" fmla="*/ 30 w 1853"/>
                <a:gd name="T15" fmla="*/ 280 h 2061"/>
                <a:gd name="T16" fmla="*/ 222 w 1853"/>
                <a:gd name="T17" fmla="*/ 590 h 2061"/>
                <a:gd name="T18" fmla="*/ 234 w 1853"/>
                <a:gd name="T19" fmla="*/ 591 h 2061"/>
                <a:gd name="T20" fmla="*/ 250 w 1853"/>
                <a:gd name="T21" fmla="*/ 595 h 2061"/>
                <a:gd name="T22" fmla="*/ 261 w 1853"/>
                <a:gd name="T23" fmla="*/ 600 h 2061"/>
                <a:gd name="T24" fmla="*/ 274 w 1853"/>
                <a:gd name="T25" fmla="*/ 607 h 2061"/>
                <a:gd name="T26" fmla="*/ 284 w 1853"/>
                <a:gd name="T27" fmla="*/ 616 h 2061"/>
                <a:gd name="T28" fmla="*/ 307 w 1853"/>
                <a:gd name="T29" fmla="*/ 647 h 2061"/>
                <a:gd name="T30" fmla="*/ 317 w 1853"/>
                <a:gd name="T31" fmla="*/ 694 h 2061"/>
                <a:gd name="T32" fmla="*/ 448 w 1853"/>
                <a:gd name="T33" fmla="*/ 776 h 2061"/>
                <a:gd name="T34" fmla="*/ 430 w 1853"/>
                <a:gd name="T35" fmla="*/ 1103 h 2061"/>
                <a:gd name="T36" fmla="*/ 518 w 1853"/>
                <a:gd name="T37" fmla="*/ 1135 h 2061"/>
                <a:gd name="T38" fmla="*/ 459 w 1853"/>
                <a:gd name="T39" fmla="*/ 1257 h 2061"/>
                <a:gd name="T40" fmla="*/ 459 w 1853"/>
                <a:gd name="T41" fmla="*/ 1294 h 2061"/>
                <a:gd name="T42" fmla="*/ 500 w 1853"/>
                <a:gd name="T43" fmla="*/ 1338 h 2061"/>
                <a:gd name="T44" fmla="*/ 575 w 1853"/>
                <a:gd name="T45" fmla="*/ 1337 h 2061"/>
                <a:gd name="T46" fmla="*/ 557 w 1853"/>
                <a:gd name="T47" fmla="*/ 1424 h 2061"/>
                <a:gd name="T48" fmla="*/ 676 w 1853"/>
                <a:gd name="T49" fmla="*/ 1468 h 2061"/>
                <a:gd name="T50" fmla="*/ 678 w 1853"/>
                <a:gd name="T51" fmla="*/ 1473 h 2061"/>
                <a:gd name="T52" fmla="*/ 754 w 1853"/>
                <a:gd name="T53" fmla="*/ 1454 h 2061"/>
                <a:gd name="T54" fmla="*/ 862 w 1853"/>
                <a:gd name="T55" fmla="*/ 1488 h 2061"/>
                <a:gd name="T56" fmla="*/ 835 w 1853"/>
                <a:gd name="T57" fmla="*/ 1551 h 2061"/>
                <a:gd name="T58" fmla="*/ 812 w 1853"/>
                <a:gd name="T59" fmla="*/ 1628 h 2061"/>
                <a:gd name="T60" fmla="*/ 852 w 1853"/>
                <a:gd name="T61" fmla="*/ 1673 h 2061"/>
                <a:gd name="T62" fmla="*/ 938 w 1853"/>
                <a:gd name="T63" fmla="*/ 1762 h 2061"/>
                <a:gd name="T64" fmla="*/ 1006 w 1853"/>
                <a:gd name="T65" fmla="*/ 1838 h 2061"/>
                <a:gd name="T66" fmla="*/ 1056 w 1853"/>
                <a:gd name="T67" fmla="*/ 1857 h 2061"/>
                <a:gd name="T68" fmla="*/ 1041 w 1853"/>
                <a:gd name="T69" fmla="*/ 1863 h 2061"/>
                <a:gd name="T70" fmla="*/ 1223 w 1853"/>
                <a:gd name="T71" fmla="*/ 1911 h 2061"/>
                <a:gd name="T72" fmla="*/ 1305 w 1853"/>
                <a:gd name="T73" fmla="*/ 1916 h 2061"/>
                <a:gd name="T74" fmla="*/ 1362 w 1853"/>
                <a:gd name="T75" fmla="*/ 1964 h 2061"/>
                <a:gd name="T76" fmla="*/ 336 w 1853"/>
                <a:gd name="T77" fmla="*/ 563 h 2061"/>
                <a:gd name="T78" fmla="*/ 1028 w 1853"/>
                <a:gd name="T79" fmla="*/ 1667 h 2061"/>
                <a:gd name="T80" fmla="*/ 987 w 1853"/>
                <a:gd name="T81" fmla="*/ 1411 h 2061"/>
                <a:gd name="T82" fmla="*/ 1374 w 1853"/>
                <a:gd name="T83" fmla="*/ 917 h 2061"/>
                <a:gd name="T84" fmla="*/ 875 w 1853"/>
                <a:gd name="T85" fmla="*/ 1231 h 2061"/>
                <a:gd name="T86" fmla="*/ 853 w 1853"/>
                <a:gd name="T87" fmla="*/ 1254 h 2061"/>
                <a:gd name="T88" fmla="*/ 804 w 1853"/>
                <a:gd name="T89" fmla="*/ 1202 h 2061"/>
                <a:gd name="T90" fmla="*/ 787 w 1853"/>
                <a:gd name="T91" fmla="*/ 1235 h 2061"/>
                <a:gd name="T92" fmla="*/ 651 w 1853"/>
                <a:gd name="T93" fmla="*/ 1202 h 2061"/>
                <a:gd name="T94" fmla="*/ 473 w 1853"/>
                <a:gd name="T95" fmla="*/ 885 h 2061"/>
                <a:gd name="T96" fmla="*/ 530 w 1853"/>
                <a:gd name="T97" fmla="*/ 1033 h 2061"/>
                <a:gd name="T98" fmla="*/ 700 w 1853"/>
                <a:gd name="T99" fmla="*/ 1318 h 2061"/>
                <a:gd name="T100" fmla="*/ 644 w 1853"/>
                <a:gd name="T101" fmla="*/ 1256 h 2061"/>
                <a:gd name="T102" fmla="*/ 756 w 1853"/>
                <a:gd name="T103" fmla="*/ 1285 h 2061"/>
                <a:gd name="T104" fmla="*/ 771 w 1853"/>
                <a:gd name="T105" fmla="*/ 1342 h 2061"/>
                <a:gd name="T106" fmla="*/ 854 w 1853"/>
                <a:gd name="T107" fmla="*/ 1300 h 2061"/>
                <a:gd name="T108" fmla="*/ 1321 w 1853"/>
                <a:gd name="T109" fmla="*/ 1035 h 2061"/>
                <a:gd name="T110" fmla="*/ 951 w 1853"/>
                <a:gd name="T111" fmla="*/ 1384 h 2061"/>
                <a:gd name="T112" fmla="*/ 971 w 1853"/>
                <a:gd name="T113" fmla="*/ 1382 h 2061"/>
                <a:gd name="T114" fmla="*/ 942 w 1853"/>
                <a:gd name="T115" fmla="*/ 1443 h 2061"/>
                <a:gd name="T116" fmla="*/ 924 w 1853"/>
                <a:gd name="T117" fmla="*/ 1622 h 2061"/>
                <a:gd name="T118" fmla="*/ 951 w 1853"/>
                <a:gd name="T119" fmla="*/ 1581 h 2061"/>
                <a:gd name="T120" fmla="*/ 1044 w 1853"/>
                <a:gd name="T121" fmla="*/ 1780 h 2061"/>
                <a:gd name="T122" fmla="*/ 985 w 1853"/>
                <a:gd name="T123" fmla="*/ 1739 h 2061"/>
                <a:gd name="T124" fmla="*/ 1025 w 1853"/>
                <a:gd name="T125" fmla="*/ 1707 h 2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53" h="2061">
                  <a:moveTo>
                    <a:pt x="1673" y="1941"/>
                  </a:moveTo>
                  <a:cubicBezTo>
                    <a:pt x="1669" y="1926"/>
                    <a:pt x="1640" y="1915"/>
                    <a:pt x="1605" y="1915"/>
                  </a:cubicBezTo>
                  <a:cubicBezTo>
                    <a:pt x="1596" y="1915"/>
                    <a:pt x="1587" y="1915"/>
                    <a:pt x="1578" y="1917"/>
                  </a:cubicBezTo>
                  <a:cubicBezTo>
                    <a:pt x="1579" y="1916"/>
                    <a:pt x="1579" y="1916"/>
                    <a:pt x="1579" y="1916"/>
                  </a:cubicBezTo>
                  <a:cubicBezTo>
                    <a:pt x="1579" y="1908"/>
                    <a:pt x="1568" y="1902"/>
                    <a:pt x="1555" y="1901"/>
                  </a:cubicBezTo>
                  <a:cubicBezTo>
                    <a:pt x="1553" y="1891"/>
                    <a:pt x="1544" y="1884"/>
                    <a:pt x="1535" y="1884"/>
                  </a:cubicBezTo>
                  <a:cubicBezTo>
                    <a:pt x="1532" y="1884"/>
                    <a:pt x="1530" y="1884"/>
                    <a:pt x="1528" y="1885"/>
                  </a:cubicBezTo>
                  <a:cubicBezTo>
                    <a:pt x="1527" y="1880"/>
                    <a:pt x="1526" y="1875"/>
                    <a:pt x="1524" y="1871"/>
                  </a:cubicBezTo>
                  <a:cubicBezTo>
                    <a:pt x="1525" y="1870"/>
                    <a:pt x="1526" y="1869"/>
                    <a:pt x="1526" y="1868"/>
                  </a:cubicBezTo>
                  <a:cubicBezTo>
                    <a:pt x="1527" y="1868"/>
                    <a:pt x="1527" y="1868"/>
                    <a:pt x="1528" y="1868"/>
                  </a:cubicBezTo>
                  <a:cubicBezTo>
                    <a:pt x="1532" y="1868"/>
                    <a:pt x="1536" y="1864"/>
                    <a:pt x="1536" y="1859"/>
                  </a:cubicBezTo>
                  <a:cubicBezTo>
                    <a:pt x="1536" y="1853"/>
                    <a:pt x="1532" y="1849"/>
                    <a:pt x="1528" y="1849"/>
                  </a:cubicBezTo>
                  <a:cubicBezTo>
                    <a:pt x="1527" y="1849"/>
                    <a:pt x="1526" y="1849"/>
                    <a:pt x="1526" y="1850"/>
                  </a:cubicBezTo>
                  <a:cubicBezTo>
                    <a:pt x="1523" y="1845"/>
                    <a:pt x="1518" y="1842"/>
                    <a:pt x="1513" y="1842"/>
                  </a:cubicBezTo>
                  <a:cubicBezTo>
                    <a:pt x="1509" y="1842"/>
                    <a:pt x="1506" y="1844"/>
                    <a:pt x="1503" y="1847"/>
                  </a:cubicBezTo>
                  <a:cubicBezTo>
                    <a:pt x="1498" y="1844"/>
                    <a:pt x="1493" y="1843"/>
                    <a:pt x="1487" y="1843"/>
                  </a:cubicBezTo>
                  <a:cubicBezTo>
                    <a:pt x="1464" y="1843"/>
                    <a:pt x="1445" y="1865"/>
                    <a:pt x="1445" y="1894"/>
                  </a:cubicBezTo>
                  <a:cubicBezTo>
                    <a:pt x="1445" y="1894"/>
                    <a:pt x="1444" y="1894"/>
                    <a:pt x="1444" y="1894"/>
                  </a:cubicBezTo>
                  <a:cubicBezTo>
                    <a:pt x="1443" y="1893"/>
                    <a:pt x="1443" y="1892"/>
                    <a:pt x="1442" y="1891"/>
                  </a:cubicBezTo>
                  <a:cubicBezTo>
                    <a:pt x="1431" y="1876"/>
                    <a:pt x="1412" y="1878"/>
                    <a:pt x="1413" y="1900"/>
                  </a:cubicBezTo>
                  <a:cubicBezTo>
                    <a:pt x="1413" y="1899"/>
                    <a:pt x="1412" y="1899"/>
                    <a:pt x="1412" y="1899"/>
                  </a:cubicBezTo>
                  <a:cubicBezTo>
                    <a:pt x="1411" y="1892"/>
                    <a:pt x="1405" y="1887"/>
                    <a:pt x="1399" y="1887"/>
                  </a:cubicBezTo>
                  <a:cubicBezTo>
                    <a:pt x="1398" y="1887"/>
                    <a:pt x="1396" y="1888"/>
                    <a:pt x="1395" y="1888"/>
                  </a:cubicBezTo>
                  <a:cubicBezTo>
                    <a:pt x="1392" y="1882"/>
                    <a:pt x="1387" y="1879"/>
                    <a:pt x="1381" y="1879"/>
                  </a:cubicBezTo>
                  <a:cubicBezTo>
                    <a:pt x="1373" y="1879"/>
                    <a:pt x="1367" y="1884"/>
                    <a:pt x="1365" y="1891"/>
                  </a:cubicBezTo>
                  <a:cubicBezTo>
                    <a:pt x="1359" y="1884"/>
                    <a:pt x="1350" y="1879"/>
                    <a:pt x="1341" y="1880"/>
                  </a:cubicBezTo>
                  <a:cubicBezTo>
                    <a:pt x="1336" y="1881"/>
                    <a:pt x="1328" y="1884"/>
                    <a:pt x="1321" y="1889"/>
                  </a:cubicBezTo>
                  <a:cubicBezTo>
                    <a:pt x="1308" y="1870"/>
                    <a:pt x="1282" y="1857"/>
                    <a:pt x="1254" y="1857"/>
                  </a:cubicBezTo>
                  <a:cubicBezTo>
                    <a:pt x="1241" y="1857"/>
                    <a:pt x="1230" y="1859"/>
                    <a:pt x="1219" y="1863"/>
                  </a:cubicBezTo>
                  <a:cubicBezTo>
                    <a:pt x="1211" y="1830"/>
                    <a:pt x="1175" y="1805"/>
                    <a:pt x="1133" y="1805"/>
                  </a:cubicBezTo>
                  <a:cubicBezTo>
                    <a:pt x="1127" y="1805"/>
                    <a:pt x="1121" y="1806"/>
                    <a:pt x="1116" y="1806"/>
                  </a:cubicBezTo>
                  <a:cubicBezTo>
                    <a:pt x="1116" y="1805"/>
                    <a:pt x="1116" y="1803"/>
                    <a:pt x="1116" y="1801"/>
                  </a:cubicBezTo>
                  <a:cubicBezTo>
                    <a:pt x="1116" y="1792"/>
                    <a:pt x="1113" y="1785"/>
                    <a:pt x="1108" y="1779"/>
                  </a:cubicBezTo>
                  <a:cubicBezTo>
                    <a:pt x="1110" y="1776"/>
                    <a:pt x="1111" y="1772"/>
                    <a:pt x="1111" y="1767"/>
                  </a:cubicBezTo>
                  <a:cubicBezTo>
                    <a:pt x="1111" y="1754"/>
                    <a:pt x="1101" y="1742"/>
                    <a:pt x="1088" y="1742"/>
                  </a:cubicBezTo>
                  <a:cubicBezTo>
                    <a:pt x="1082" y="1742"/>
                    <a:pt x="1077" y="1745"/>
                    <a:pt x="1073" y="1749"/>
                  </a:cubicBezTo>
                  <a:cubicBezTo>
                    <a:pt x="1063" y="1739"/>
                    <a:pt x="1051" y="1733"/>
                    <a:pt x="1038" y="1731"/>
                  </a:cubicBezTo>
                  <a:cubicBezTo>
                    <a:pt x="1045" y="1719"/>
                    <a:pt x="1050" y="1705"/>
                    <a:pt x="1050" y="1690"/>
                  </a:cubicBezTo>
                  <a:cubicBezTo>
                    <a:pt x="1050" y="1681"/>
                    <a:pt x="1048" y="1674"/>
                    <a:pt x="1046" y="1666"/>
                  </a:cubicBezTo>
                  <a:cubicBezTo>
                    <a:pt x="1050" y="1661"/>
                    <a:pt x="1052" y="1655"/>
                    <a:pt x="1052" y="1648"/>
                  </a:cubicBezTo>
                  <a:cubicBezTo>
                    <a:pt x="1052" y="1633"/>
                    <a:pt x="1042" y="1621"/>
                    <a:pt x="1029" y="1620"/>
                  </a:cubicBezTo>
                  <a:cubicBezTo>
                    <a:pt x="1029" y="1619"/>
                    <a:pt x="1029" y="1619"/>
                    <a:pt x="1029" y="1619"/>
                  </a:cubicBezTo>
                  <a:cubicBezTo>
                    <a:pt x="1029" y="1592"/>
                    <a:pt x="1010" y="1570"/>
                    <a:pt x="986" y="1567"/>
                  </a:cubicBezTo>
                  <a:cubicBezTo>
                    <a:pt x="989" y="1559"/>
                    <a:pt x="990" y="1550"/>
                    <a:pt x="990" y="1541"/>
                  </a:cubicBezTo>
                  <a:cubicBezTo>
                    <a:pt x="1000" y="1537"/>
                    <a:pt x="1007" y="1527"/>
                    <a:pt x="1007" y="1515"/>
                  </a:cubicBezTo>
                  <a:cubicBezTo>
                    <a:pt x="1007" y="1499"/>
                    <a:pt x="995" y="1487"/>
                    <a:pt x="981" y="1487"/>
                  </a:cubicBezTo>
                  <a:cubicBezTo>
                    <a:pt x="980" y="1487"/>
                    <a:pt x="979" y="1487"/>
                    <a:pt x="978" y="1487"/>
                  </a:cubicBezTo>
                  <a:cubicBezTo>
                    <a:pt x="977" y="1485"/>
                    <a:pt x="975" y="1483"/>
                    <a:pt x="974" y="1480"/>
                  </a:cubicBezTo>
                  <a:cubicBezTo>
                    <a:pt x="974" y="1480"/>
                    <a:pt x="974" y="1480"/>
                    <a:pt x="974" y="1480"/>
                  </a:cubicBezTo>
                  <a:cubicBezTo>
                    <a:pt x="997" y="1480"/>
                    <a:pt x="1015" y="1460"/>
                    <a:pt x="1015" y="1435"/>
                  </a:cubicBezTo>
                  <a:cubicBezTo>
                    <a:pt x="1015" y="1422"/>
                    <a:pt x="1010" y="1409"/>
                    <a:pt x="1001" y="1401"/>
                  </a:cubicBezTo>
                  <a:cubicBezTo>
                    <a:pt x="1069" y="1315"/>
                    <a:pt x="1223" y="1166"/>
                    <a:pt x="1279" y="1110"/>
                  </a:cubicBezTo>
                  <a:cubicBezTo>
                    <a:pt x="1359" y="1028"/>
                    <a:pt x="1841" y="655"/>
                    <a:pt x="1853" y="638"/>
                  </a:cubicBezTo>
                  <a:cubicBezTo>
                    <a:pt x="1790" y="672"/>
                    <a:pt x="1765" y="545"/>
                    <a:pt x="1765" y="545"/>
                  </a:cubicBezTo>
                  <a:cubicBezTo>
                    <a:pt x="1765" y="545"/>
                    <a:pt x="1241" y="1011"/>
                    <a:pt x="1082" y="1108"/>
                  </a:cubicBezTo>
                  <a:cubicBezTo>
                    <a:pt x="965" y="1179"/>
                    <a:pt x="870" y="1186"/>
                    <a:pt x="828" y="1185"/>
                  </a:cubicBezTo>
                  <a:cubicBezTo>
                    <a:pt x="822" y="1154"/>
                    <a:pt x="786" y="1131"/>
                    <a:pt x="743" y="1131"/>
                  </a:cubicBezTo>
                  <a:cubicBezTo>
                    <a:pt x="734" y="1131"/>
                    <a:pt x="726" y="1132"/>
                    <a:pt x="718" y="1134"/>
                  </a:cubicBezTo>
                  <a:cubicBezTo>
                    <a:pt x="716" y="1120"/>
                    <a:pt x="705" y="1110"/>
                    <a:pt x="692" y="1110"/>
                  </a:cubicBezTo>
                  <a:cubicBezTo>
                    <a:pt x="678" y="1110"/>
                    <a:pt x="667" y="1122"/>
                    <a:pt x="665" y="1137"/>
                  </a:cubicBezTo>
                  <a:cubicBezTo>
                    <a:pt x="663" y="1137"/>
                    <a:pt x="661" y="1138"/>
                    <a:pt x="659" y="1139"/>
                  </a:cubicBezTo>
                  <a:cubicBezTo>
                    <a:pt x="648" y="1122"/>
                    <a:pt x="629" y="1110"/>
                    <a:pt x="607" y="1110"/>
                  </a:cubicBezTo>
                  <a:cubicBezTo>
                    <a:pt x="605" y="1110"/>
                    <a:pt x="602" y="1110"/>
                    <a:pt x="600" y="1111"/>
                  </a:cubicBezTo>
                  <a:cubicBezTo>
                    <a:pt x="605" y="1100"/>
                    <a:pt x="608" y="1088"/>
                    <a:pt x="608" y="1075"/>
                  </a:cubicBezTo>
                  <a:cubicBezTo>
                    <a:pt x="608" y="1035"/>
                    <a:pt x="579" y="1002"/>
                    <a:pt x="542" y="1002"/>
                  </a:cubicBezTo>
                  <a:cubicBezTo>
                    <a:pt x="536" y="1002"/>
                    <a:pt x="531" y="1003"/>
                    <a:pt x="526" y="1005"/>
                  </a:cubicBezTo>
                  <a:cubicBezTo>
                    <a:pt x="520" y="992"/>
                    <a:pt x="509" y="983"/>
                    <a:pt x="496" y="980"/>
                  </a:cubicBezTo>
                  <a:cubicBezTo>
                    <a:pt x="502" y="969"/>
                    <a:pt x="506" y="957"/>
                    <a:pt x="506" y="944"/>
                  </a:cubicBezTo>
                  <a:cubicBezTo>
                    <a:pt x="506" y="925"/>
                    <a:pt x="499" y="909"/>
                    <a:pt x="489" y="896"/>
                  </a:cubicBezTo>
                  <a:cubicBezTo>
                    <a:pt x="492" y="891"/>
                    <a:pt x="494" y="884"/>
                    <a:pt x="494" y="878"/>
                  </a:cubicBezTo>
                  <a:cubicBezTo>
                    <a:pt x="494" y="866"/>
                    <a:pt x="489" y="856"/>
                    <a:pt x="481" y="850"/>
                  </a:cubicBezTo>
                  <a:cubicBezTo>
                    <a:pt x="491" y="826"/>
                    <a:pt x="497" y="799"/>
                    <a:pt x="497" y="770"/>
                  </a:cubicBezTo>
                  <a:cubicBezTo>
                    <a:pt x="497" y="692"/>
                    <a:pt x="456" y="625"/>
                    <a:pt x="396" y="592"/>
                  </a:cubicBezTo>
                  <a:cubicBezTo>
                    <a:pt x="396" y="591"/>
                    <a:pt x="396" y="590"/>
                    <a:pt x="396" y="589"/>
                  </a:cubicBezTo>
                  <a:cubicBezTo>
                    <a:pt x="396" y="578"/>
                    <a:pt x="394" y="569"/>
                    <a:pt x="392" y="559"/>
                  </a:cubicBezTo>
                  <a:cubicBezTo>
                    <a:pt x="398" y="553"/>
                    <a:pt x="403" y="546"/>
                    <a:pt x="406" y="537"/>
                  </a:cubicBezTo>
                  <a:cubicBezTo>
                    <a:pt x="416" y="534"/>
                    <a:pt x="423" y="525"/>
                    <a:pt x="423" y="515"/>
                  </a:cubicBezTo>
                  <a:cubicBezTo>
                    <a:pt x="423" y="503"/>
                    <a:pt x="414" y="493"/>
                    <a:pt x="402" y="492"/>
                  </a:cubicBezTo>
                  <a:cubicBezTo>
                    <a:pt x="393" y="477"/>
                    <a:pt x="378" y="468"/>
                    <a:pt x="362" y="468"/>
                  </a:cubicBezTo>
                  <a:cubicBezTo>
                    <a:pt x="347" y="468"/>
                    <a:pt x="334" y="475"/>
                    <a:pt x="325" y="487"/>
                  </a:cubicBezTo>
                  <a:cubicBezTo>
                    <a:pt x="310" y="481"/>
                    <a:pt x="294" y="478"/>
                    <a:pt x="277" y="478"/>
                  </a:cubicBezTo>
                  <a:cubicBezTo>
                    <a:pt x="264" y="478"/>
                    <a:pt x="252" y="480"/>
                    <a:pt x="240" y="483"/>
                  </a:cubicBezTo>
                  <a:cubicBezTo>
                    <a:pt x="239" y="444"/>
                    <a:pt x="221" y="411"/>
                    <a:pt x="197" y="399"/>
                  </a:cubicBezTo>
                  <a:cubicBezTo>
                    <a:pt x="194" y="319"/>
                    <a:pt x="164" y="253"/>
                    <a:pt x="123" y="234"/>
                  </a:cubicBezTo>
                  <a:cubicBezTo>
                    <a:pt x="126" y="213"/>
                    <a:pt x="128" y="190"/>
                    <a:pt x="128" y="165"/>
                  </a:cubicBezTo>
                  <a:cubicBezTo>
                    <a:pt x="128" y="74"/>
                    <a:pt x="103" y="0"/>
                    <a:pt x="71" y="0"/>
                  </a:cubicBezTo>
                  <a:cubicBezTo>
                    <a:pt x="40" y="0"/>
                    <a:pt x="14" y="74"/>
                    <a:pt x="14" y="165"/>
                  </a:cubicBezTo>
                  <a:cubicBezTo>
                    <a:pt x="14" y="210"/>
                    <a:pt x="20" y="250"/>
                    <a:pt x="30" y="280"/>
                  </a:cubicBezTo>
                  <a:cubicBezTo>
                    <a:pt x="12" y="313"/>
                    <a:pt x="0" y="360"/>
                    <a:pt x="0" y="411"/>
                  </a:cubicBezTo>
                  <a:cubicBezTo>
                    <a:pt x="0" y="496"/>
                    <a:pt x="32" y="568"/>
                    <a:pt x="74" y="588"/>
                  </a:cubicBezTo>
                  <a:cubicBezTo>
                    <a:pt x="74" y="599"/>
                    <a:pt x="74" y="599"/>
                    <a:pt x="74" y="599"/>
                  </a:cubicBezTo>
                  <a:cubicBezTo>
                    <a:pt x="76" y="596"/>
                    <a:pt x="79" y="594"/>
                    <a:pt x="81" y="591"/>
                  </a:cubicBezTo>
                  <a:cubicBezTo>
                    <a:pt x="87" y="593"/>
                    <a:pt x="93" y="594"/>
                    <a:pt x="99" y="594"/>
                  </a:cubicBezTo>
                  <a:cubicBezTo>
                    <a:pt x="110" y="594"/>
                    <a:pt x="121" y="591"/>
                    <a:pt x="132" y="584"/>
                  </a:cubicBezTo>
                  <a:cubicBezTo>
                    <a:pt x="143" y="590"/>
                    <a:pt x="154" y="600"/>
                    <a:pt x="162" y="615"/>
                  </a:cubicBezTo>
                  <a:cubicBezTo>
                    <a:pt x="177" y="600"/>
                    <a:pt x="197" y="592"/>
                    <a:pt x="218" y="591"/>
                  </a:cubicBezTo>
                  <a:cubicBezTo>
                    <a:pt x="219" y="591"/>
                    <a:pt x="219" y="591"/>
                    <a:pt x="219" y="591"/>
                  </a:cubicBezTo>
                  <a:cubicBezTo>
                    <a:pt x="220" y="591"/>
                    <a:pt x="221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3" y="591"/>
                    <a:pt x="223" y="591"/>
                    <a:pt x="223" y="591"/>
                  </a:cubicBezTo>
                  <a:cubicBezTo>
                    <a:pt x="224" y="591"/>
                    <a:pt x="224" y="591"/>
                    <a:pt x="225" y="591"/>
                  </a:cubicBezTo>
                  <a:cubicBezTo>
                    <a:pt x="226" y="591"/>
                    <a:pt x="226" y="591"/>
                    <a:pt x="226" y="591"/>
                  </a:cubicBezTo>
                  <a:cubicBezTo>
                    <a:pt x="226" y="591"/>
                    <a:pt x="227" y="591"/>
                    <a:pt x="227" y="591"/>
                  </a:cubicBezTo>
                  <a:cubicBezTo>
                    <a:pt x="228" y="591"/>
                    <a:pt x="229" y="591"/>
                    <a:pt x="229" y="591"/>
                  </a:cubicBezTo>
                  <a:cubicBezTo>
                    <a:pt x="230" y="591"/>
                    <a:pt x="230" y="591"/>
                    <a:pt x="230" y="591"/>
                  </a:cubicBezTo>
                  <a:cubicBezTo>
                    <a:pt x="230" y="591"/>
                    <a:pt x="231" y="591"/>
                    <a:pt x="231" y="591"/>
                  </a:cubicBezTo>
                  <a:cubicBezTo>
                    <a:pt x="232" y="591"/>
                    <a:pt x="232" y="591"/>
                    <a:pt x="232" y="591"/>
                  </a:cubicBezTo>
                  <a:cubicBezTo>
                    <a:pt x="233" y="591"/>
                    <a:pt x="233" y="591"/>
                    <a:pt x="233" y="591"/>
                  </a:cubicBezTo>
                  <a:cubicBezTo>
                    <a:pt x="233" y="591"/>
                    <a:pt x="234" y="591"/>
                    <a:pt x="234" y="591"/>
                  </a:cubicBezTo>
                  <a:cubicBezTo>
                    <a:pt x="235" y="591"/>
                    <a:pt x="235" y="591"/>
                    <a:pt x="235" y="591"/>
                  </a:cubicBezTo>
                  <a:cubicBezTo>
                    <a:pt x="236" y="592"/>
                    <a:pt x="236" y="592"/>
                    <a:pt x="237" y="592"/>
                  </a:cubicBezTo>
                  <a:cubicBezTo>
                    <a:pt x="238" y="592"/>
                    <a:pt x="240" y="592"/>
                    <a:pt x="241" y="592"/>
                  </a:cubicBezTo>
                  <a:cubicBezTo>
                    <a:pt x="242" y="593"/>
                    <a:pt x="242" y="593"/>
                    <a:pt x="242" y="593"/>
                  </a:cubicBezTo>
                  <a:cubicBezTo>
                    <a:pt x="242" y="593"/>
                    <a:pt x="242" y="593"/>
                    <a:pt x="243" y="593"/>
                  </a:cubicBezTo>
                  <a:cubicBezTo>
                    <a:pt x="243" y="593"/>
                    <a:pt x="243" y="593"/>
                    <a:pt x="244" y="593"/>
                  </a:cubicBezTo>
                  <a:cubicBezTo>
                    <a:pt x="244" y="593"/>
                    <a:pt x="245" y="593"/>
                    <a:pt x="245" y="593"/>
                  </a:cubicBezTo>
                  <a:cubicBezTo>
                    <a:pt x="246" y="594"/>
                    <a:pt x="246" y="594"/>
                    <a:pt x="246" y="594"/>
                  </a:cubicBezTo>
                  <a:cubicBezTo>
                    <a:pt x="247" y="594"/>
                    <a:pt x="247" y="594"/>
                    <a:pt x="247" y="594"/>
                  </a:cubicBezTo>
                  <a:cubicBezTo>
                    <a:pt x="248" y="594"/>
                    <a:pt x="248" y="594"/>
                    <a:pt x="248" y="594"/>
                  </a:cubicBezTo>
                  <a:cubicBezTo>
                    <a:pt x="249" y="595"/>
                    <a:pt x="249" y="595"/>
                    <a:pt x="250" y="595"/>
                  </a:cubicBezTo>
                  <a:cubicBezTo>
                    <a:pt x="251" y="595"/>
                    <a:pt x="251" y="595"/>
                    <a:pt x="251" y="595"/>
                  </a:cubicBezTo>
                  <a:cubicBezTo>
                    <a:pt x="252" y="595"/>
                    <a:pt x="252" y="595"/>
                    <a:pt x="252" y="595"/>
                  </a:cubicBezTo>
                  <a:cubicBezTo>
                    <a:pt x="252" y="596"/>
                    <a:pt x="252" y="596"/>
                    <a:pt x="253" y="596"/>
                  </a:cubicBezTo>
                  <a:cubicBezTo>
                    <a:pt x="253" y="596"/>
                    <a:pt x="254" y="596"/>
                    <a:pt x="254" y="597"/>
                  </a:cubicBezTo>
                  <a:cubicBezTo>
                    <a:pt x="255" y="597"/>
                    <a:pt x="255" y="597"/>
                    <a:pt x="255" y="597"/>
                  </a:cubicBezTo>
                  <a:cubicBezTo>
                    <a:pt x="256" y="597"/>
                    <a:pt x="256" y="597"/>
                    <a:pt x="257" y="598"/>
                  </a:cubicBezTo>
                  <a:cubicBezTo>
                    <a:pt x="257" y="598"/>
                    <a:pt x="257" y="598"/>
                    <a:pt x="257" y="598"/>
                  </a:cubicBezTo>
                  <a:cubicBezTo>
                    <a:pt x="257" y="598"/>
                    <a:pt x="258" y="598"/>
                    <a:pt x="258" y="598"/>
                  </a:cubicBezTo>
                  <a:cubicBezTo>
                    <a:pt x="259" y="599"/>
                    <a:pt x="259" y="599"/>
                    <a:pt x="259" y="599"/>
                  </a:cubicBezTo>
                  <a:cubicBezTo>
                    <a:pt x="260" y="599"/>
                    <a:pt x="260" y="599"/>
                    <a:pt x="260" y="599"/>
                  </a:cubicBezTo>
                  <a:cubicBezTo>
                    <a:pt x="261" y="599"/>
                    <a:pt x="261" y="599"/>
                    <a:pt x="261" y="600"/>
                  </a:cubicBezTo>
                  <a:cubicBezTo>
                    <a:pt x="262" y="600"/>
                    <a:pt x="262" y="600"/>
                    <a:pt x="262" y="600"/>
                  </a:cubicBezTo>
                  <a:cubicBezTo>
                    <a:pt x="263" y="600"/>
                    <a:pt x="263" y="601"/>
                    <a:pt x="263" y="601"/>
                  </a:cubicBezTo>
                  <a:cubicBezTo>
                    <a:pt x="264" y="601"/>
                    <a:pt x="264" y="601"/>
                    <a:pt x="265" y="602"/>
                  </a:cubicBezTo>
                  <a:cubicBezTo>
                    <a:pt x="265" y="602"/>
                    <a:pt x="265" y="602"/>
                    <a:pt x="265" y="602"/>
                  </a:cubicBezTo>
                  <a:cubicBezTo>
                    <a:pt x="266" y="602"/>
                    <a:pt x="266" y="602"/>
                    <a:pt x="267" y="603"/>
                  </a:cubicBezTo>
                  <a:cubicBezTo>
                    <a:pt x="268" y="603"/>
                    <a:pt x="268" y="603"/>
                    <a:pt x="268" y="603"/>
                  </a:cubicBezTo>
                  <a:cubicBezTo>
                    <a:pt x="268" y="603"/>
                    <a:pt x="268" y="603"/>
                    <a:pt x="269" y="604"/>
                  </a:cubicBezTo>
                  <a:cubicBezTo>
                    <a:pt x="270" y="604"/>
                    <a:pt x="270" y="604"/>
                    <a:pt x="270" y="604"/>
                  </a:cubicBezTo>
                  <a:cubicBezTo>
                    <a:pt x="271" y="605"/>
                    <a:pt x="272" y="606"/>
                    <a:pt x="273" y="606"/>
                  </a:cubicBezTo>
                  <a:cubicBezTo>
                    <a:pt x="273" y="607"/>
                    <a:pt x="273" y="607"/>
                    <a:pt x="273" y="607"/>
                  </a:cubicBezTo>
                  <a:cubicBezTo>
                    <a:pt x="274" y="607"/>
                    <a:pt x="274" y="607"/>
                    <a:pt x="274" y="607"/>
                  </a:cubicBezTo>
                  <a:cubicBezTo>
                    <a:pt x="274" y="607"/>
                    <a:pt x="275" y="608"/>
                    <a:pt x="275" y="608"/>
                  </a:cubicBezTo>
                  <a:cubicBezTo>
                    <a:pt x="276" y="609"/>
                    <a:pt x="276" y="609"/>
                    <a:pt x="277" y="609"/>
                  </a:cubicBezTo>
                  <a:cubicBezTo>
                    <a:pt x="277" y="610"/>
                    <a:pt x="277" y="610"/>
                    <a:pt x="277" y="610"/>
                  </a:cubicBezTo>
                  <a:cubicBezTo>
                    <a:pt x="278" y="610"/>
                    <a:pt x="278" y="610"/>
                    <a:pt x="278" y="611"/>
                  </a:cubicBezTo>
                  <a:cubicBezTo>
                    <a:pt x="279" y="611"/>
                    <a:pt x="279" y="611"/>
                    <a:pt x="279" y="611"/>
                  </a:cubicBezTo>
                  <a:cubicBezTo>
                    <a:pt x="279" y="611"/>
                    <a:pt x="280" y="612"/>
                    <a:pt x="280" y="612"/>
                  </a:cubicBezTo>
                  <a:cubicBezTo>
                    <a:pt x="281" y="613"/>
                    <a:pt x="281" y="613"/>
                    <a:pt x="281" y="613"/>
                  </a:cubicBezTo>
                  <a:cubicBezTo>
                    <a:pt x="281" y="613"/>
                    <a:pt x="282" y="614"/>
                    <a:pt x="282" y="614"/>
                  </a:cubicBezTo>
                  <a:cubicBezTo>
                    <a:pt x="283" y="614"/>
                    <a:pt x="283" y="614"/>
                    <a:pt x="283" y="614"/>
                  </a:cubicBezTo>
                  <a:cubicBezTo>
                    <a:pt x="284" y="615"/>
                    <a:pt x="284" y="615"/>
                    <a:pt x="284" y="615"/>
                  </a:cubicBezTo>
                  <a:cubicBezTo>
                    <a:pt x="284" y="616"/>
                    <a:pt x="284" y="616"/>
                    <a:pt x="284" y="616"/>
                  </a:cubicBezTo>
                  <a:cubicBezTo>
                    <a:pt x="285" y="617"/>
                    <a:pt x="286" y="618"/>
                    <a:pt x="287" y="619"/>
                  </a:cubicBezTo>
                  <a:cubicBezTo>
                    <a:pt x="288" y="619"/>
                    <a:pt x="288" y="619"/>
                    <a:pt x="288" y="619"/>
                  </a:cubicBezTo>
                  <a:cubicBezTo>
                    <a:pt x="288" y="620"/>
                    <a:pt x="288" y="620"/>
                    <a:pt x="288" y="620"/>
                  </a:cubicBezTo>
                  <a:cubicBezTo>
                    <a:pt x="289" y="621"/>
                    <a:pt x="289" y="621"/>
                    <a:pt x="289" y="621"/>
                  </a:cubicBezTo>
                  <a:cubicBezTo>
                    <a:pt x="290" y="622"/>
                    <a:pt x="290" y="622"/>
                    <a:pt x="290" y="622"/>
                  </a:cubicBezTo>
                  <a:cubicBezTo>
                    <a:pt x="291" y="623"/>
                    <a:pt x="291" y="623"/>
                    <a:pt x="291" y="623"/>
                  </a:cubicBezTo>
                  <a:cubicBezTo>
                    <a:pt x="292" y="624"/>
                    <a:pt x="293" y="626"/>
                    <a:pt x="295" y="627"/>
                  </a:cubicBezTo>
                  <a:cubicBezTo>
                    <a:pt x="298" y="632"/>
                    <a:pt x="302" y="637"/>
                    <a:pt x="304" y="643"/>
                  </a:cubicBezTo>
                  <a:cubicBezTo>
                    <a:pt x="305" y="644"/>
                    <a:pt x="306" y="645"/>
                    <a:pt x="306" y="646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8" y="649"/>
                    <a:pt x="309" y="652"/>
                    <a:pt x="310" y="654"/>
                  </a:cubicBezTo>
                  <a:cubicBezTo>
                    <a:pt x="310" y="654"/>
                    <a:pt x="310" y="655"/>
                    <a:pt x="310" y="655"/>
                  </a:cubicBezTo>
                  <a:cubicBezTo>
                    <a:pt x="310" y="655"/>
                    <a:pt x="310" y="656"/>
                    <a:pt x="310" y="656"/>
                  </a:cubicBezTo>
                  <a:cubicBezTo>
                    <a:pt x="310" y="656"/>
                    <a:pt x="310" y="656"/>
                    <a:pt x="310" y="656"/>
                  </a:cubicBezTo>
                  <a:cubicBezTo>
                    <a:pt x="311" y="658"/>
                    <a:pt x="311" y="659"/>
                    <a:pt x="312" y="660"/>
                  </a:cubicBezTo>
                  <a:cubicBezTo>
                    <a:pt x="312" y="661"/>
                    <a:pt x="312" y="661"/>
                    <a:pt x="312" y="662"/>
                  </a:cubicBezTo>
                  <a:cubicBezTo>
                    <a:pt x="313" y="663"/>
                    <a:pt x="313" y="664"/>
                    <a:pt x="313" y="666"/>
                  </a:cubicBezTo>
                  <a:cubicBezTo>
                    <a:pt x="314" y="670"/>
                    <a:pt x="315" y="675"/>
                    <a:pt x="316" y="679"/>
                  </a:cubicBezTo>
                  <a:cubicBezTo>
                    <a:pt x="316" y="681"/>
                    <a:pt x="316" y="683"/>
                    <a:pt x="317" y="684"/>
                  </a:cubicBezTo>
                  <a:cubicBezTo>
                    <a:pt x="317" y="686"/>
                    <a:pt x="317" y="687"/>
                    <a:pt x="317" y="688"/>
                  </a:cubicBezTo>
                  <a:cubicBezTo>
                    <a:pt x="317" y="690"/>
                    <a:pt x="317" y="692"/>
                    <a:pt x="317" y="694"/>
                  </a:cubicBezTo>
                  <a:cubicBezTo>
                    <a:pt x="317" y="709"/>
                    <a:pt x="314" y="723"/>
                    <a:pt x="309" y="735"/>
                  </a:cubicBezTo>
                  <a:cubicBezTo>
                    <a:pt x="312" y="735"/>
                    <a:pt x="316" y="735"/>
                    <a:pt x="319" y="735"/>
                  </a:cubicBezTo>
                  <a:cubicBezTo>
                    <a:pt x="328" y="735"/>
                    <a:pt x="336" y="736"/>
                    <a:pt x="344" y="740"/>
                  </a:cubicBezTo>
                  <a:cubicBezTo>
                    <a:pt x="344" y="733"/>
                    <a:pt x="347" y="728"/>
                    <a:pt x="350" y="723"/>
                  </a:cubicBezTo>
                  <a:cubicBezTo>
                    <a:pt x="346" y="717"/>
                    <a:pt x="344" y="711"/>
                    <a:pt x="344" y="704"/>
                  </a:cubicBezTo>
                  <a:cubicBezTo>
                    <a:pt x="344" y="686"/>
                    <a:pt x="357" y="672"/>
                    <a:pt x="373" y="672"/>
                  </a:cubicBezTo>
                  <a:cubicBezTo>
                    <a:pt x="389" y="672"/>
                    <a:pt x="402" y="686"/>
                    <a:pt x="402" y="704"/>
                  </a:cubicBezTo>
                  <a:cubicBezTo>
                    <a:pt x="402" y="710"/>
                    <a:pt x="400" y="716"/>
                    <a:pt x="397" y="721"/>
                  </a:cubicBezTo>
                  <a:cubicBezTo>
                    <a:pt x="401" y="725"/>
                    <a:pt x="403" y="731"/>
                    <a:pt x="404" y="736"/>
                  </a:cubicBezTo>
                  <a:cubicBezTo>
                    <a:pt x="406" y="736"/>
                    <a:pt x="409" y="735"/>
                    <a:pt x="411" y="735"/>
                  </a:cubicBezTo>
                  <a:cubicBezTo>
                    <a:pt x="432" y="735"/>
                    <a:pt x="448" y="753"/>
                    <a:pt x="448" y="776"/>
                  </a:cubicBezTo>
                  <a:cubicBezTo>
                    <a:pt x="448" y="798"/>
                    <a:pt x="432" y="816"/>
                    <a:pt x="411" y="816"/>
                  </a:cubicBezTo>
                  <a:cubicBezTo>
                    <a:pt x="403" y="816"/>
                    <a:pt x="396" y="813"/>
                    <a:pt x="389" y="808"/>
                  </a:cubicBezTo>
                  <a:cubicBezTo>
                    <a:pt x="390" y="809"/>
                    <a:pt x="390" y="811"/>
                    <a:pt x="390" y="812"/>
                  </a:cubicBezTo>
                  <a:cubicBezTo>
                    <a:pt x="390" y="826"/>
                    <a:pt x="386" y="840"/>
                    <a:pt x="380" y="851"/>
                  </a:cubicBezTo>
                  <a:cubicBezTo>
                    <a:pt x="393" y="868"/>
                    <a:pt x="400" y="890"/>
                    <a:pt x="400" y="914"/>
                  </a:cubicBezTo>
                  <a:cubicBezTo>
                    <a:pt x="400" y="944"/>
                    <a:pt x="388" y="972"/>
                    <a:pt x="369" y="991"/>
                  </a:cubicBezTo>
                  <a:cubicBezTo>
                    <a:pt x="374" y="1000"/>
                    <a:pt x="377" y="1011"/>
                    <a:pt x="377" y="1022"/>
                  </a:cubicBezTo>
                  <a:cubicBezTo>
                    <a:pt x="377" y="1028"/>
                    <a:pt x="376" y="1034"/>
                    <a:pt x="375" y="1039"/>
                  </a:cubicBezTo>
                  <a:cubicBezTo>
                    <a:pt x="376" y="1045"/>
                    <a:pt x="377" y="1052"/>
                    <a:pt x="377" y="1058"/>
                  </a:cubicBezTo>
                  <a:cubicBezTo>
                    <a:pt x="379" y="1058"/>
                    <a:pt x="381" y="1058"/>
                    <a:pt x="383" y="1058"/>
                  </a:cubicBezTo>
                  <a:cubicBezTo>
                    <a:pt x="409" y="1058"/>
                    <a:pt x="430" y="1078"/>
                    <a:pt x="430" y="1103"/>
                  </a:cubicBezTo>
                  <a:cubicBezTo>
                    <a:pt x="430" y="1108"/>
                    <a:pt x="430" y="1112"/>
                    <a:pt x="429" y="1116"/>
                  </a:cubicBezTo>
                  <a:cubicBezTo>
                    <a:pt x="429" y="1116"/>
                    <a:pt x="429" y="1116"/>
                    <a:pt x="430" y="1117"/>
                  </a:cubicBezTo>
                  <a:cubicBezTo>
                    <a:pt x="431" y="1118"/>
                    <a:pt x="432" y="1120"/>
                    <a:pt x="433" y="1122"/>
                  </a:cubicBezTo>
                  <a:cubicBezTo>
                    <a:pt x="433" y="1123"/>
                    <a:pt x="434" y="1123"/>
                    <a:pt x="434" y="1124"/>
                  </a:cubicBezTo>
                  <a:cubicBezTo>
                    <a:pt x="435" y="1125"/>
                    <a:pt x="435" y="1126"/>
                    <a:pt x="436" y="1127"/>
                  </a:cubicBezTo>
                  <a:cubicBezTo>
                    <a:pt x="437" y="1129"/>
                    <a:pt x="438" y="1130"/>
                    <a:pt x="439" y="1132"/>
                  </a:cubicBezTo>
                  <a:cubicBezTo>
                    <a:pt x="440" y="1134"/>
                    <a:pt x="441" y="1136"/>
                    <a:pt x="442" y="1138"/>
                  </a:cubicBezTo>
                  <a:cubicBezTo>
                    <a:pt x="443" y="1140"/>
                    <a:pt x="444" y="1141"/>
                    <a:pt x="444" y="1143"/>
                  </a:cubicBezTo>
                  <a:cubicBezTo>
                    <a:pt x="453" y="1138"/>
                    <a:pt x="462" y="1135"/>
                    <a:pt x="473" y="1135"/>
                  </a:cubicBezTo>
                  <a:cubicBezTo>
                    <a:pt x="484" y="1135"/>
                    <a:pt x="494" y="1138"/>
                    <a:pt x="502" y="1144"/>
                  </a:cubicBezTo>
                  <a:cubicBezTo>
                    <a:pt x="506" y="1139"/>
                    <a:pt x="511" y="1135"/>
                    <a:pt x="518" y="1135"/>
                  </a:cubicBezTo>
                  <a:cubicBezTo>
                    <a:pt x="528" y="1135"/>
                    <a:pt x="537" y="1146"/>
                    <a:pt x="537" y="1159"/>
                  </a:cubicBezTo>
                  <a:cubicBezTo>
                    <a:pt x="537" y="1164"/>
                    <a:pt x="536" y="1168"/>
                    <a:pt x="534" y="1172"/>
                  </a:cubicBezTo>
                  <a:cubicBezTo>
                    <a:pt x="536" y="1175"/>
                    <a:pt x="537" y="1178"/>
                    <a:pt x="537" y="1181"/>
                  </a:cubicBezTo>
                  <a:cubicBezTo>
                    <a:pt x="537" y="1185"/>
                    <a:pt x="534" y="1189"/>
                    <a:pt x="531" y="1192"/>
                  </a:cubicBezTo>
                  <a:cubicBezTo>
                    <a:pt x="537" y="1194"/>
                    <a:pt x="541" y="1200"/>
                    <a:pt x="541" y="1207"/>
                  </a:cubicBezTo>
                  <a:cubicBezTo>
                    <a:pt x="541" y="1216"/>
                    <a:pt x="535" y="1223"/>
                    <a:pt x="527" y="1223"/>
                  </a:cubicBezTo>
                  <a:cubicBezTo>
                    <a:pt x="520" y="1223"/>
                    <a:pt x="515" y="1219"/>
                    <a:pt x="513" y="1212"/>
                  </a:cubicBezTo>
                  <a:cubicBezTo>
                    <a:pt x="509" y="1217"/>
                    <a:pt x="504" y="1221"/>
                    <a:pt x="498" y="1224"/>
                  </a:cubicBezTo>
                  <a:cubicBezTo>
                    <a:pt x="498" y="1225"/>
                    <a:pt x="498" y="1226"/>
                    <a:pt x="498" y="1227"/>
                  </a:cubicBezTo>
                  <a:cubicBezTo>
                    <a:pt x="498" y="1245"/>
                    <a:pt x="485" y="1259"/>
                    <a:pt x="469" y="1259"/>
                  </a:cubicBezTo>
                  <a:cubicBezTo>
                    <a:pt x="466" y="1259"/>
                    <a:pt x="462" y="1258"/>
                    <a:pt x="459" y="1257"/>
                  </a:cubicBezTo>
                  <a:cubicBezTo>
                    <a:pt x="459" y="1257"/>
                    <a:pt x="459" y="1257"/>
                    <a:pt x="459" y="1257"/>
                  </a:cubicBezTo>
                  <a:cubicBezTo>
                    <a:pt x="458" y="1259"/>
                    <a:pt x="458" y="1261"/>
                    <a:pt x="457" y="1263"/>
                  </a:cubicBezTo>
                  <a:cubicBezTo>
                    <a:pt x="457" y="1264"/>
                    <a:pt x="457" y="1265"/>
                    <a:pt x="456" y="1266"/>
                  </a:cubicBezTo>
                  <a:cubicBezTo>
                    <a:pt x="456" y="1267"/>
                    <a:pt x="456" y="1268"/>
                    <a:pt x="455" y="1269"/>
                  </a:cubicBezTo>
                  <a:cubicBezTo>
                    <a:pt x="455" y="1271"/>
                    <a:pt x="454" y="1273"/>
                    <a:pt x="453" y="1275"/>
                  </a:cubicBezTo>
                  <a:cubicBezTo>
                    <a:pt x="452" y="1277"/>
                    <a:pt x="452" y="1278"/>
                    <a:pt x="451" y="1280"/>
                  </a:cubicBezTo>
                  <a:cubicBezTo>
                    <a:pt x="451" y="1281"/>
                    <a:pt x="450" y="1282"/>
                    <a:pt x="450" y="1283"/>
                  </a:cubicBezTo>
                  <a:cubicBezTo>
                    <a:pt x="449" y="1283"/>
                    <a:pt x="449" y="1284"/>
                    <a:pt x="449" y="1285"/>
                  </a:cubicBezTo>
                  <a:cubicBezTo>
                    <a:pt x="450" y="1285"/>
                    <a:pt x="451" y="1286"/>
                    <a:pt x="452" y="1287"/>
                  </a:cubicBezTo>
                  <a:cubicBezTo>
                    <a:pt x="454" y="1288"/>
                    <a:pt x="456" y="1290"/>
                    <a:pt x="458" y="1292"/>
                  </a:cubicBezTo>
                  <a:cubicBezTo>
                    <a:pt x="458" y="1292"/>
                    <a:pt x="459" y="1293"/>
                    <a:pt x="459" y="1294"/>
                  </a:cubicBezTo>
                  <a:cubicBezTo>
                    <a:pt x="460" y="1294"/>
                    <a:pt x="460" y="1295"/>
                    <a:pt x="461" y="1295"/>
                  </a:cubicBezTo>
                  <a:cubicBezTo>
                    <a:pt x="461" y="1296"/>
                    <a:pt x="462" y="1296"/>
                    <a:pt x="462" y="1297"/>
                  </a:cubicBezTo>
                  <a:cubicBezTo>
                    <a:pt x="463" y="1298"/>
                    <a:pt x="463" y="1298"/>
                    <a:pt x="464" y="1299"/>
                  </a:cubicBezTo>
                  <a:cubicBezTo>
                    <a:pt x="467" y="1304"/>
                    <a:pt x="470" y="1309"/>
                    <a:pt x="471" y="1315"/>
                  </a:cubicBezTo>
                  <a:cubicBezTo>
                    <a:pt x="472" y="1317"/>
                    <a:pt x="472" y="1318"/>
                    <a:pt x="473" y="1320"/>
                  </a:cubicBezTo>
                  <a:cubicBezTo>
                    <a:pt x="474" y="1321"/>
                    <a:pt x="476" y="1321"/>
                    <a:pt x="478" y="1322"/>
                  </a:cubicBezTo>
                  <a:cubicBezTo>
                    <a:pt x="481" y="1324"/>
                    <a:pt x="484" y="1326"/>
                    <a:pt x="487" y="1328"/>
                  </a:cubicBezTo>
                  <a:cubicBezTo>
                    <a:pt x="490" y="1331"/>
                    <a:pt x="492" y="1334"/>
                    <a:pt x="494" y="1336"/>
                  </a:cubicBezTo>
                  <a:cubicBezTo>
                    <a:pt x="494" y="1337"/>
                    <a:pt x="495" y="1337"/>
                    <a:pt x="495" y="1337"/>
                  </a:cubicBezTo>
                  <a:cubicBezTo>
                    <a:pt x="496" y="1337"/>
                    <a:pt x="497" y="1337"/>
                    <a:pt x="497" y="1337"/>
                  </a:cubicBezTo>
                  <a:cubicBezTo>
                    <a:pt x="498" y="1338"/>
                    <a:pt x="499" y="1338"/>
                    <a:pt x="500" y="1338"/>
                  </a:cubicBezTo>
                  <a:cubicBezTo>
                    <a:pt x="501" y="1338"/>
                    <a:pt x="502" y="1338"/>
                    <a:pt x="503" y="1338"/>
                  </a:cubicBezTo>
                  <a:cubicBezTo>
                    <a:pt x="508" y="1339"/>
                    <a:pt x="513" y="1340"/>
                    <a:pt x="518" y="1340"/>
                  </a:cubicBezTo>
                  <a:cubicBezTo>
                    <a:pt x="524" y="1341"/>
                    <a:pt x="530" y="1341"/>
                    <a:pt x="536" y="1341"/>
                  </a:cubicBezTo>
                  <a:cubicBezTo>
                    <a:pt x="542" y="1340"/>
                    <a:pt x="548" y="1340"/>
                    <a:pt x="553" y="1339"/>
                  </a:cubicBezTo>
                  <a:cubicBezTo>
                    <a:pt x="559" y="1339"/>
                    <a:pt x="564" y="1338"/>
                    <a:pt x="569" y="1337"/>
                  </a:cubicBezTo>
                  <a:cubicBezTo>
                    <a:pt x="570" y="1337"/>
                    <a:pt x="571" y="1336"/>
                    <a:pt x="572" y="1336"/>
                  </a:cubicBezTo>
                  <a:cubicBezTo>
                    <a:pt x="573" y="1336"/>
                    <a:pt x="574" y="1336"/>
                    <a:pt x="575" y="1336"/>
                  </a:cubicBezTo>
                  <a:cubicBezTo>
                    <a:pt x="577" y="1335"/>
                    <a:pt x="578" y="1335"/>
                    <a:pt x="580" y="1334"/>
                  </a:cubicBezTo>
                  <a:cubicBezTo>
                    <a:pt x="582" y="1334"/>
                    <a:pt x="584" y="1333"/>
                    <a:pt x="584" y="1333"/>
                  </a:cubicBezTo>
                  <a:cubicBezTo>
                    <a:pt x="584" y="1333"/>
                    <a:pt x="582" y="1334"/>
                    <a:pt x="580" y="1335"/>
                  </a:cubicBezTo>
                  <a:cubicBezTo>
                    <a:pt x="579" y="1336"/>
                    <a:pt x="577" y="1336"/>
                    <a:pt x="575" y="1337"/>
                  </a:cubicBezTo>
                  <a:cubicBezTo>
                    <a:pt x="574" y="1338"/>
                    <a:pt x="574" y="1338"/>
                    <a:pt x="573" y="1338"/>
                  </a:cubicBezTo>
                  <a:cubicBezTo>
                    <a:pt x="572" y="1339"/>
                    <a:pt x="571" y="1339"/>
                    <a:pt x="569" y="1340"/>
                  </a:cubicBezTo>
                  <a:cubicBezTo>
                    <a:pt x="565" y="1341"/>
                    <a:pt x="560" y="1343"/>
                    <a:pt x="554" y="1345"/>
                  </a:cubicBezTo>
                  <a:cubicBezTo>
                    <a:pt x="550" y="1346"/>
                    <a:pt x="546" y="1347"/>
                    <a:pt x="542" y="1349"/>
                  </a:cubicBezTo>
                  <a:cubicBezTo>
                    <a:pt x="537" y="1351"/>
                    <a:pt x="532" y="1354"/>
                    <a:pt x="527" y="1357"/>
                  </a:cubicBezTo>
                  <a:cubicBezTo>
                    <a:pt x="520" y="1361"/>
                    <a:pt x="508" y="1367"/>
                    <a:pt x="498" y="1374"/>
                  </a:cubicBezTo>
                  <a:cubicBezTo>
                    <a:pt x="498" y="1374"/>
                    <a:pt x="498" y="1375"/>
                    <a:pt x="498" y="1375"/>
                  </a:cubicBezTo>
                  <a:cubicBezTo>
                    <a:pt x="498" y="1378"/>
                    <a:pt x="497" y="1382"/>
                    <a:pt x="496" y="1385"/>
                  </a:cubicBezTo>
                  <a:cubicBezTo>
                    <a:pt x="500" y="1388"/>
                    <a:pt x="504" y="1392"/>
                    <a:pt x="508" y="1396"/>
                  </a:cubicBezTo>
                  <a:cubicBezTo>
                    <a:pt x="513" y="1394"/>
                    <a:pt x="518" y="1393"/>
                    <a:pt x="523" y="1393"/>
                  </a:cubicBezTo>
                  <a:cubicBezTo>
                    <a:pt x="542" y="1393"/>
                    <a:pt x="557" y="1407"/>
                    <a:pt x="557" y="1424"/>
                  </a:cubicBezTo>
                  <a:cubicBezTo>
                    <a:pt x="557" y="1436"/>
                    <a:pt x="550" y="1446"/>
                    <a:pt x="540" y="1452"/>
                  </a:cubicBezTo>
                  <a:cubicBezTo>
                    <a:pt x="557" y="1458"/>
                    <a:pt x="569" y="1479"/>
                    <a:pt x="569" y="1502"/>
                  </a:cubicBezTo>
                  <a:cubicBezTo>
                    <a:pt x="569" y="1510"/>
                    <a:pt x="568" y="1517"/>
                    <a:pt x="566" y="1523"/>
                  </a:cubicBezTo>
                  <a:cubicBezTo>
                    <a:pt x="567" y="1523"/>
                    <a:pt x="569" y="1523"/>
                    <a:pt x="570" y="1523"/>
                  </a:cubicBezTo>
                  <a:cubicBezTo>
                    <a:pt x="575" y="1523"/>
                    <a:pt x="579" y="1524"/>
                    <a:pt x="583" y="1526"/>
                  </a:cubicBezTo>
                  <a:cubicBezTo>
                    <a:pt x="590" y="1523"/>
                    <a:pt x="597" y="1521"/>
                    <a:pt x="604" y="1521"/>
                  </a:cubicBezTo>
                  <a:cubicBezTo>
                    <a:pt x="607" y="1521"/>
                    <a:pt x="610" y="1521"/>
                    <a:pt x="613" y="1522"/>
                  </a:cubicBezTo>
                  <a:cubicBezTo>
                    <a:pt x="613" y="1517"/>
                    <a:pt x="614" y="1513"/>
                    <a:pt x="615" y="1509"/>
                  </a:cubicBezTo>
                  <a:cubicBezTo>
                    <a:pt x="600" y="1504"/>
                    <a:pt x="590" y="1489"/>
                    <a:pt x="590" y="1471"/>
                  </a:cubicBezTo>
                  <a:cubicBezTo>
                    <a:pt x="590" y="1461"/>
                    <a:pt x="596" y="1447"/>
                    <a:pt x="602" y="1440"/>
                  </a:cubicBezTo>
                  <a:cubicBezTo>
                    <a:pt x="627" y="1414"/>
                    <a:pt x="665" y="1440"/>
                    <a:pt x="676" y="1468"/>
                  </a:cubicBezTo>
                  <a:cubicBezTo>
                    <a:pt x="676" y="1469"/>
                    <a:pt x="676" y="1470"/>
                    <a:pt x="677" y="1472"/>
                  </a:cubicBezTo>
                  <a:cubicBezTo>
                    <a:pt x="677" y="1472"/>
                    <a:pt x="677" y="1472"/>
                    <a:pt x="677" y="1472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80" y="1472"/>
                    <a:pt x="680" y="1472"/>
                    <a:pt x="680" y="1472"/>
                  </a:cubicBezTo>
                  <a:cubicBezTo>
                    <a:pt x="681" y="1472"/>
                    <a:pt x="681" y="1472"/>
                    <a:pt x="681" y="1472"/>
                  </a:cubicBezTo>
                  <a:cubicBezTo>
                    <a:pt x="682" y="1472"/>
                    <a:pt x="683" y="1471"/>
                    <a:pt x="685" y="1471"/>
                  </a:cubicBezTo>
                  <a:cubicBezTo>
                    <a:pt x="691" y="1469"/>
                    <a:pt x="697" y="1467"/>
                    <a:pt x="704" y="1464"/>
                  </a:cubicBezTo>
                  <a:cubicBezTo>
                    <a:pt x="721" y="1456"/>
                    <a:pt x="736" y="1447"/>
                    <a:pt x="750" y="1437"/>
                  </a:cubicBezTo>
                  <a:cubicBezTo>
                    <a:pt x="764" y="1427"/>
                    <a:pt x="776" y="1418"/>
                    <a:pt x="786" y="1410"/>
                  </a:cubicBezTo>
                  <a:cubicBezTo>
                    <a:pt x="796" y="1402"/>
                    <a:pt x="819" y="1383"/>
                    <a:pt x="819" y="1383"/>
                  </a:cubicBezTo>
                  <a:cubicBezTo>
                    <a:pt x="819" y="1383"/>
                    <a:pt x="785" y="1418"/>
                    <a:pt x="754" y="1454"/>
                  </a:cubicBezTo>
                  <a:cubicBezTo>
                    <a:pt x="755" y="1454"/>
                    <a:pt x="756" y="1455"/>
                    <a:pt x="756" y="1455"/>
                  </a:cubicBezTo>
                  <a:cubicBezTo>
                    <a:pt x="762" y="1461"/>
                    <a:pt x="752" y="1484"/>
                    <a:pt x="734" y="1507"/>
                  </a:cubicBezTo>
                  <a:cubicBezTo>
                    <a:pt x="730" y="1511"/>
                    <a:pt x="726" y="1515"/>
                    <a:pt x="723" y="1519"/>
                  </a:cubicBezTo>
                  <a:cubicBezTo>
                    <a:pt x="728" y="1521"/>
                    <a:pt x="734" y="1524"/>
                    <a:pt x="739" y="1528"/>
                  </a:cubicBezTo>
                  <a:cubicBezTo>
                    <a:pt x="750" y="1537"/>
                    <a:pt x="759" y="1551"/>
                    <a:pt x="761" y="1567"/>
                  </a:cubicBezTo>
                  <a:cubicBezTo>
                    <a:pt x="761" y="1568"/>
                    <a:pt x="761" y="1569"/>
                    <a:pt x="761" y="1570"/>
                  </a:cubicBezTo>
                  <a:cubicBezTo>
                    <a:pt x="772" y="1575"/>
                    <a:pt x="780" y="1583"/>
                    <a:pt x="786" y="1594"/>
                  </a:cubicBezTo>
                  <a:cubicBezTo>
                    <a:pt x="790" y="1590"/>
                    <a:pt x="793" y="1587"/>
                    <a:pt x="795" y="1585"/>
                  </a:cubicBezTo>
                  <a:cubicBezTo>
                    <a:pt x="822" y="1555"/>
                    <a:pt x="843" y="1521"/>
                    <a:pt x="863" y="1485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4" y="1485"/>
                    <a:pt x="865" y="1482"/>
                    <a:pt x="867" y="1480"/>
                  </a:cubicBezTo>
                  <a:cubicBezTo>
                    <a:pt x="869" y="1476"/>
                    <a:pt x="871" y="1473"/>
                    <a:pt x="871" y="1473"/>
                  </a:cubicBezTo>
                  <a:cubicBezTo>
                    <a:pt x="871" y="1473"/>
                    <a:pt x="870" y="1476"/>
                    <a:pt x="867" y="1480"/>
                  </a:cubicBezTo>
                  <a:cubicBezTo>
                    <a:pt x="866" y="1483"/>
                    <a:pt x="864" y="1485"/>
                    <a:pt x="863" y="1489"/>
                  </a:cubicBezTo>
                  <a:cubicBezTo>
                    <a:pt x="861" y="1492"/>
                    <a:pt x="859" y="1495"/>
                    <a:pt x="858" y="1499"/>
                  </a:cubicBezTo>
                  <a:cubicBezTo>
                    <a:pt x="856" y="1503"/>
                    <a:pt x="854" y="1508"/>
                    <a:pt x="851" y="1512"/>
                  </a:cubicBezTo>
                  <a:cubicBezTo>
                    <a:pt x="850" y="1515"/>
                    <a:pt x="849" y="1517"/>
                    <a:pt x="848" y="1520"/>
                  </a:cubicBezTo>
                  <a:cubicBezTo>
                    <a:pt x="847" y="1522"/>
                    <a:pt x="846" y="1524"/>
                    <a:pt x="845" y="1527"/>
                  </a:cubicBezTo>
                  <a:cubicBezTo>
                    <a:pt x="844" y="1530"/>
                    <a:pt x="843" y="1532"/>
                    <a:pt x="842" y="1535"/>
                  </a:cubicBezTo>
                  <a:cubicBezTo>
                    <a:pt x="840" y="1537"/>
                    <a:pt x="839" y="1540"/>
                    <a:pt x="838" y="1543"/>
                  </a:cubicBezTo>
                  <a:cubicBezTo>
                    <a:pt x="837" y="1546"/>
                    <a:pt x="836" y="1548"/>
                    <a:pt x="835" y="1551"/>
                  </a:cubicBezTo>
                  <a:cubicBezTo>
                    <a:pt x="834" y="1554"/>
                    <a:pt x="833" y="1557"/>
                    <a:pt x="832" y="1559"/>
                  </a:cubicBezTo>
                  <a:cubicBezTo>
                    <a:pt x="831" y="1562"/>
                    <a:pt x="830" y="1565"/>
                    <a:pt x="829" y="1568"/>
                  </a:cubicBezTo>
                  <a:cubicBezTo>
                    <a:pt x="828" y="1571"/>
                    <a:pt x="827" y="1573"/>
                    <a:pt x="826" y="1576"/>
                  </a:cubicBezTo>
                  <a:cubicBezTo>
                    <a:pt x="825" y="1579"/>
                    <a:pt x="824" y="1582"/>
                    <a:pt x="824" y="1584"/>
                  </a:cubicBezTo>
                  <a:cubicBezTo>
                    <a:pt x="823" y="1587"/>
                    <a:pt x="822" y="1590"/>
                    <a:pt x="821" y="1593"/>
                  </a:cubicBezTo>
                  <a:cubicBezTo>
                    <a:pt x="820" y="1595"/>
                    <a:pt x="820" y="1598"/>
                    <a:pt x="819" y="1600"/>
                  </a:cubicBezTo>
                  <a:cubicBezTo>
                    <a:pt x="818" y="1603"/>
                    <a:pt x="817" y="1606"/>
                    <a:pt x="817" y="1608"/>
                  </a:cubicBezTo>
                  <a:cubicBezTo>
                    <a:pt x="816" y="1611"/>
                    <a:pt x="815" y="1613"/>
                    <a:pt x="815" y="1615"/>
                  </a:cubicBezTo>
                  <a:cubicBezTo>
                    <a:pt x="814" y="1617"/>
                    <a:pt x="814" y="1620"/>
                    <a:pt x="813" y="1622"/>
                  </a:cubicBezTo>
                  <a:cubicBezTo>
                    <a:pt x="813" y="1623"/>
                    <a:pt x="813" y="1624"/>
                    <a:pt x="813" y="1625"/>
                  </a:cubicBezTo>
                  <a:cubicBezTo>
                    <a:pt x="813" y="1626"/>
                    <a:pt x="812" y="1627"/>
                    <a:pt x="812" y="1628"/>
                  </a:cubicBezTo>
                  <a:cubicBezTo>
                    <a:pt x="812" y="1630"/>
                    <a:pt x="812" y="1632"/>
                    <a:pt x="811" y="1633"/>
                  </a:cubicBezTo>
                  <a:cubicBezTo>
                    <a:pt x="811" y="1635"/>
                    <a:pt x="811" y="1637"/>
                    <a:pt x="811" y="1638"/>
                  </a:cubicBezTo>
                  <a:cubicBezTo>
                    <a:pt x="811" y="1639"/>
                    <a:pt x="811" y="1640"/>
                    <a:pt x="811" y="1640"/>
                  </a:cubicBezTo>
                  <a:cubicBezTo>
                    <a:pt x="813" y="1641"/>
                    <a:pt x="816" y="1641"/>
                    <a:pt x="819" y="1642"/>
                  </a:cubicBezTo>
                  <a:cubicBezTo>
                    <a:pt x="822" y="1644"/>
                    <a:pt x="825" y="1645"/>
                    <a:pt x="829" y="1647"/>
                  </a:cubicBezTo>
                  <a:cubicBezTo>
                    <a:pt x="829" y="1647"/>
                    <a:pt x="830" y="1648"/>
                    <a:pt x="831" y="1648"/>
                  </a:cubicBezTo>
                  <a:cubicBezTo>
                    <a:pt x="832" y="1649"/>
                    <a:pt x="832" y="1650"/>
                    <a:pt x="833" y="1650"/>
                  </a:cubicBezTo>
                  <a:cubicBezTo>
                    <a:pt x="834" y="1651"/>
                    <a:pt x="835" y="1651"/>
                    <a:pt x="835" y="1652"/>
                  </a:cubicBezTo>
                  <a:cubicBezTo>
                    <a:pt x="836" y="1652"/>
                    <a:pt x="837" y="1653"/>
                    <a:pt x="838" y="1654"/>
                  </a:cubicBezTo>
                  <a:cubicBezTo>
                    <a:pt x="840" y="1656"/>
                    <a:pt x="843" y="1660"/>
                    <a:pt x="845" y="1663"/>
                  </a:cubicBezTo>
                  <a:cubicBezTo>
                    <a:pt x="848" y="1666"/>
                    <a:pt x="850" y="1669"/>
                    <a:pt x="852" y="1673"/>
                  </a:cubicBezTo>
                  <a:cubicBezTo>
                    <a:pt x="854" y="1677"/>
                    <a:pt x="855" y="1681"/>
                    <a:pt x="856" y="1685"/>
                  </a:cubicBezTo>
                  <a:cubicBezTo>
                    <a:pt x="858" y="1689"/>
                    <a:pt x="858" y="1693"/>
                    <a:pt x="859" y="1697"/>
                  </a:cubicBezTo>
                  <a:cubicBezTo>
                    <a:pt x="860" y="1703"/>
                    <a:pt x="860" y="1709"/>
                    <a:pt x="859" y="1715"/>
                  </a:cubicBezTo>
                  <a:cubicBezTo>
                    <a:pt x="863" y="1716"/>
                    <a:pt x="866" y="1717"/>
                    <a:pt x="870" y="1718"/>
                  </a:cubicBezTo>
                  <a:cubicBezTo>
                    <a:pt x="871" y="1719"/>
                    <a:pt x="873" y="1719"/>
                    <a:pt x="874" y="1720"/>
                  </a:cubicBezTo>
                  <a:cubicBezTo>
                    <a:pt x="880" y="1716"/>
                    <a:pt x="887" y="1714"/>
                    <a:pt x="895" y="1714"/>
                  </a:cubicBezTo>
                  <a:cubicBezTo>
                    <a:pt x="895" y="1714"/>
                    <a:pt x="896" y="1714"/>
                    <a:pt x="897" y="1714"/>
                  </a:cubicBezTo>
                  <a:cubicBezTo>
                    <a:pt x="899" y="1706"/>
                    <a:pt x="905" y="1701"/>
                    <a:pt x="912" y="1701"/>
                  </a:cubicBezTo>
                  <a:cubicBezTo>
                    <a:pt x="922" y="1701"/>
                    <a:pt x="930" y="1712"/>
                    <a:pt x="930" y="1725"/>
                  </a:cubicBezTo>
                  <a:cubicBezTo>
                    <a:pt x="930" y="1728"/>
                    <a:pt x="930" y="1730"/>
                    <a:pt x="929" y="1733"/>
                  </a:cubicBezTo>
                  <a:cubicBezTo>
                    <a:pt x="935" y="1741"/>
                    <a:pt x="938" y="1751"/>
                    <a:pt x="938" y="1762"/>
                  </a:cubicBezTo>
                  <a:cubicBezTo>
                    <a:pt x="938" y="1788"/>
                    <a:pt x="919" y="1809"/>
                    <a:pt x="895" y="1809"/>
                  </a:cubicBezTo>
                  <a:cubicBezTo>
                    <a:pt x="894" y="1809"/>
                    <a:pt x="894" y="1809"/>
                    <a:pt x="894" y="1809"/>
                  </a:cubicBezTo>
                  <a:cubicBezTo>
                    <a:pt x="896" y="1815"/>
                    <a:pt x="898" y="1821"/>
                    <a:pt x="899" y="1827"/>
                  </a:cubicBezTo>
                  <a:cubicBezTo>
                    <a:pt x="901" y="1827"/>
                    <a:pt x="902" y="1826"/>
                    <a:pt x="904" y="1826"/>
                  </a:cubicBezTo>
                  <a:cubicBezTo>
                    <a:pt x="923" y="1826"/>
                    <a:pt x="938" y="1844"/>
                    <a:pt x="938" y="1865"/>
                  </a:cubicBezTo>
                  <a:cubicBezTo>
                    <a:pt x="938" y="1867"/>
                    <a:pt x="938" y="1868"/>
                    <a:pt x="938" y="1869"/>
                  </a:cubicBezTo>
                  <a:cubicBezTo>
                    <a:pt x="942" y="1867"/>
                    <a:pt x="948" y="1866"/>
                    <a:pt x="953" y="1865"/>
                  </a:cubicBezTo>
                  <a:cubicBezTo>
                    <a:pt x="964" y="1852"/>
                    <a:pt x="979" y="1843"/>
                    <a:pt x="997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1000" y="1842"/>
                    <a:pt x="1003" y="1840"/>
                    <a:pt x="1006" y="1838"/>
                  </a:cubicBezTo>
                  <a:cubicBezTo>
                    <a:pt x="1008" y="1838"/>
                    <a:pt x="1010" y="1837"/>
                    <a:pt x="1011" y="1837"/>
                  </a:cubicBezTo>
                  <a:cubicBezTo>
                    <a:pt x="1013" y="1836"/>
                    <a:pt x="1015" y="1836"/>
                    <a:pt x="1017" y="1836"/>
                  </a:cubicBezTo>
                  <a:cubicBezTo>
                    <a:pt x="1021" y="1835"/>
                    <a:pt x="1025" y="1835"/>
                    <a:pt x="1029" y="1836"/>
                  </a:cubicBezTo>
                  <a:cubicBezTo>
                    <a:pt x="1029" y="1836"/>
                    <a:pt x="1029" y="1836"/>
                    <a:pt x="1029" y="1836"/>
                  </a:cubicBezTo>
                  <a:cubicBezTo>
                    <a:pt x="1036" y="1837"/>
                    <a:pt x="1043" y="1841"/>
                    <a:pt x="1048" y="1846"/>
                  </a:cubicBezTo>
                  <a:cubicBezTo>
                    <a:pt x="1049" y="1847"/>
                    <a:pt x="1050" y="1847"/>
                    <a:pt x="1050" y="1848"/>
                  </a:cubicBezTo>
                  <a:cubicBezTo>
                    <a:pt x="1051" y="1849"/>
                    <a:pt x="1051" y="1849"/>
                    <a:pt x="1051" y="1849"/>
                  </a:cubicBezTo>
                  <a:cubicBezTo>
                    <a:pt x="1052" y="1850"/>
                    <a:pt x="1052" y="1850"/>
                    <a:pt x="1052" y="1851"/>
                  </a:cubicBezTo>
                  <a:cubicBezTo>
                    <a:pt x="1053" y="1851"/>
                    <a:pt x="1053" y="1852"/>
                    <a:pt x="1054" y="1853"/>
                  </a:cubicBezTo>
                  <a:cubicBezTo>
                    <a:pt x="1054" y="1854"/>
                    <a:pt x="1055" y="1855"/>
                    <a:pt x="1055" y="1856"/>
                  </a:cubicBezTo>
                  <a:cubicBezTo>
                    <a:pt x="1055" y="1856"/>
                    <a:pt x="1056" y="1857"/>
                    <a:pt x="1056" y="1857"/>
                  </a:cubicBezTo>
                  <a:cubicBezTo>
                    <a:pt x="1056" y="1857"/>
                    <a:pt x="1056" y="1858"/>
                    <a:pt x="1056" y="1858"/>
                  </a:cubicBezTo>
                  <a:cubicBezTo>
                    <a:pt x="1057" y="1862"/>
                    <a:pt x="1058" y="1865"/>
                    <a:pt x="1058" y="1868"/>
                  </a:cubicBezTo>
                  <a:cubicBezTo>
                    <a:pt x="1059" y="1874"/>
                    <a:pt x="1058" y="1878"/>
                    <a:pt x="1057" y="1881"/>
                  </a:cubicBezTo>
                  <a:cubicBezTo>
                    <a:pt x="1056" y="1884"/>
                    <a:pt x="1055" y="1885"/>
                    <a:pt x="1055" y="1885"/>
                  </a:cubicBezTo>
                  <a:cubicBezTo>
                    <a:pt x="1055" y="1885"/>
                    <a:pt x="1055" y="1884"/>
                    <a:pt x="1054" y="1881"/>
                  </a:cubicBezTo>
                  <a:cubicBezTo>
                    <a:pt x="1053" y="1878"/>
                    <a:pt x="1051" y="1875"/>
                    <a:pt x="1049" y="1871"/>
                  </a:cubicBezTo>
                  <a:cubicBezTo>
                    <a:pt x="1047" y="1870"/>
                    <a:pt x="1046" y="1868"/>
                    <a:pt x="1044" y="1866"/>
                  </a:cubicBezTo>
                  <a:cubicBezTo>
                    <a:pt x="1044" y="1866"/>
                    <a:pt x="1044" y="1866"/>
                    <a:pt x="1044" y="1866"/>
                  </a:cubicBezTo>
                  <a:cubicBezTo>
                    <a:pt x="1043" y="1865"/>
                    <a:pt x="1043" y="1865"/>
                    <a:pt x="1043" y="1865"/>
                  </a:cubicBezTo>
                  <a:cubicBezTo>
                    <a:pt x="1043" y="1865"/>
                    <a:pt x="1042" y="1864"/>
                    <a:pt x="1042" y="1864"/>
                  </a:cubicBezTo>
                  <a:cubicBezTo>
                    <a:pt x="1042" y="1864"/>
                    <a:pt x="1041" y="1864"/>
                    <a:pt x="1041" y="1863"/>
                  </a:cubicBezTo>
                  <a:cubicBezTo>
                    <a:pt x="1040" y="1863"/>
                    <a:pt x="1040" y="1863"/>
                    <a:pt x="1040" y="1863"/>
                  </a:cubicBezTo>
                  <a:cubicBezTo>
                    <a:pt x="1039" y="1862"/>
                    <a:pt x="1039" y="1862"/>
                    <a:pt x="1039" y="1862"/>
                  </a:cubicBezTo>
                  <a:cubicBezTo>
                    <a:pt x="1038" y="1862"/>
                    <a:pt x="1037" y="1861"/>
                    <a:pt x="1036" y="1861"/>
                  </a:cubicBezTo>
                  <a:cubicBezTo>
                    <a:pt x="1036" y="1861"/>
                    <a:pt x="1036" y="1861"/>
                    <a:pt x="1036" y="1861"/>
                  </a:cubicBezTo>
                  <a:cubicBezTo>
                    <a:pt x="1048" y="1873"/>
                    <a:pt x="1056" y="1891"/>
                    <a:pt x="1056" y="1911"/>
                  </a:cubicBezTo>
                  <a:cubicBezTo>
                    <a:pt x="1056" y="1913"/>
                    <a:pt x="1056" y="1914"/>
                    <a:pt x="1056" y="1916"/>
                  </a:cubicBezTo>
                  <a:cubicBezTo>
                    <a:pt x="1059" y="1914"/>
                    <a:pt x="1064" y="1914"/>
                    <a:pt x="1068" y="1914"/>
                  </a:cubicBezTo>
                  <a:cubicBezTo>
                    <a:pt x="1069" y="1914"/>
                    <a:pt x="1071" y="1914"/>
                    <a:pt x="1072" y="1914"/>
                  </a:cubicBezTo>
                  <a:cubicBezTo>
                    <a:pt x="1083" y="1894"/>
                    <a:pt x="1108" y="1880"/>
                    <a:pt x="1137" y="1880"/>
                  </a:cubicBezTo>
                  <a:cubicBezTo>
                    <a:pt x="1167" y="1880"/>
                    <a:pt x="1193" y="1894"/>
                    <a:pt x="1203" y="1915"/>
                  </a:cubicBezTo>
                  <a:cubicBezTo>
                    <a:pt x="1209" y="1912"/>
                    <a:pt x="1216" y="1911"/>
                    <a:pt x="1223" y="1911"/>
                  </a:cubicBezTo>
                  <a:cubicBezTo>
                    <a:pt x="1229" y="1911"/>
                    <a:pt x="1235" y="1912"/>
                    <a:pt x="1240" y="1914"/>
                  </a:cubicBezTo>
                  <a:cubicBezTo>
                    <a:pt x="1247" y="1906"/>
                    <a:pt x="1259" y="1901"/>
                    <a:pt x="1272" y="1901"/>
                  </a:cubicBezTo>
                  <a:cubicBezTo>
                    <a:pt x="1272" y="1901"/>
                    <a:pt x="1273" y="1901"/>
                    <a:pt x="1274" y="1901"/>
                  </a:cubicBezTo>
                  <a:cubicBezTo>
                    <a:pt x="1275" y="1901"/>
                    <a:pt x="1276" y="1901"/>
                    <a:pt x="1278" y="1902"/>
                  </a:cubicBezTo>
                  <a:cubicBezTo>
                    <a:pt x="1278" y="1902"/>
                    <a:pt x="1279" y="1902"/>
                    <a:pt x="1280" y="1902"/>
                  </a:cubicBezTo>
                  <a:cubicBezTo>
                    <a:pt x="1284" y="1902"/>
                    <a:pt x="1288" y="1904"/>
                    <a:pt x="1291" y="1905"/>
                  </a:cubicBezTo>
                  <a:cubicBezTo>
                    <a:pt x="1292" y="1906"/>
                    <a:pt x="1292" y="1906"/>
                    <a:pt x="1293" y="1906"/>
                  </a:cubicBezTo>
                  <a:cubicBezTo>
                    <a:pt x="1294" y="1907"/>
                    <a:pt x="1294" y="1907"/>
                    <a:pt x="1295" y="1907"/>
                  </a:cubicBezTo>
                  <a:cubicBezTo>
                    <a:pt x="1297" y="1909"/>
                    <a:pt x="1299" y="1910"/>
                    <a:pt x="1301" y="1912"/>
                  </a:cubicBezTo>
                  <a:cubicBezTo>
                    <a:pt x="1302" y="1913"/>
                    <a:pt x="1302" y="1913"/>
                    <a:pt x="1303" y="1914"/>
                  </a:cubicBezTo>
                  <a:cubicBezTo>
                    <a:pt x="1304" y="1914"/>
                    <a:pt x="1304" y="1915"/>
                    <a:pt x="1305" y="1916"/>
                  </a:cubicBezTo>
                  <a:cubicBezTo>
                    <a:pt x="1306" y="1917"/>
                    <a:pt x="1306" y="1918"/>
                    <a:pt x="1307" y="1919"/>
                  </a:cubicBezTo>
                  <a:cubicBezTo>
                    <a:pt x="1308" y="1920"/>
                    <a:pt x="1308" y="1921"/>
                    <a:pt x="1309" y="1923"/>
                  </a:cubicBezTo>
                  <a:cubicBezTo>
                    <a:pt x="1310" y="1924"/>
                    <a:pt x="1310" y="1926"/>
                    <a:pt x="1311" y="1928"/>
                  </a:cubicBezTo>
                  <a:cubicBezTo>
                    <a:pt x="1311" y="1930"/>
                    <a:pt x="1311" y="1932"/>
                    <a:pt x="1311" y="1934"/>
                  </a:cubicBezTo>
                  <a:cubicBezTo>
                    <a:pt x="1311" y="1946"/>
                    <a:pt x="1309" y="1964"/>
                    <a:pt x="1304" y="1981"/>
                  </a:cubicBezTo>
                  <a:cubicBezTo>
                    <a:pt x="1307" y="1981"/>
                    <a:pt x="1309" y="1981"/>
                    <a:pt x="1312" y="1981"/>
                  </a:cubicBezTo>
                  <a:cubicBezTo>
                    <a:pt x="1316" y="1976"/>
                    <a:pt x="1324" y="1972"/>
                    <a:pt x="1335" y="1969"/>
                  </a:cubicBezTo>
                  <a:cubicBezTo>
                    <a:pt x="1330" y="1964"/>
                    <a:pt x="1326" y="1956"/>
                    <a:pt x="1326" y="1946"/>
                  </a:cubicBezTo>
                  <a:cubicBezTo>
                    <a:pt x="1326" y="1931"/>
                    <a:pt x="1335" y="1919"/>
                    <a:pt x="1347" y="1919"/>
                  </a:cubicBezTo>
                  <a:cubicBezTo>
                    <a:pt x="1358" y="1919"/>
                    <a:pt x="1367" y="1931"/>
                    <a:pt x="1367" y="1946"/>
                  </a:cubicBezTo>
                  <a:cubicBezTo>
                    <a:pt x="1367" y="1953"/>
                    <a:pt x="1365" y="1959"/>
                    <a:pt x="1362" y="1964"/>
                  </a:cubicBezTo>
                  <a:cubicBezTo>
                    <a:pt x="1369" y="1964"/>
                    <a:pt x="1375" y="1963"/>
                    <a:pt x="1382" y="1963"/>
                  </a:cubicBezTo>
                  <a:cubicBezTo>
                    <a:pt x="1423" y="1963"/>
                    <a:pt x="1456" y="1975"/>
                    <a:pt x="1456" y="1989"/>
                  </a:cubicBezTo>
                  <a:cubicBezTo>
                    <a:pt x="1456" y="1997"/>
                    <a:pt x="1448" y="2004"/>
                    <a:pt x="1434" y="2008"/>
                  </a:cubicBezTo>
                  <a:cubicBezTo>
                    <a:pt x="1433" y="2011"/>
                    <a:pt x="1430" y="2013"/>
                    <a:pt x="1426" y="2016"/>
                  </a:cubicBezTo>
                  <a:cubicBezTo>
                    <a:pt x="1462" y="2016"/>
                    <a:pt x="1462" y="2016"/>
                    <a:pt x="1462" y="2016"/>
                  </a:cubicBezTo>
                  <a:cubicBezTo>
                    <a:pt x="1483" y="2042"/>
                    <a:pt x="1555" y="2061"/>
                    <a:pt x="1641" y="2061"/>
                  </a:cubicBezTo>
                  <a:cubicBezTo>
                    <a:pt x="1742" y="2061"/>
                    <a:pt x="1824" y="2034"/>
                    <a:pt x="1824" y="2001"/>
                  </a:cubicBezTo>
                  <a:cubicBezTo>
                    <a:pt x="1824" y="1971"/>
                    <a:pt x="1759" y="1947"/>
                    <a:pt x="1673" y="1941"/>
                  </a:cubicBezTo>
                  <a:close/>
                  <a:moveTo>
                    <a:pt x="364" y="555"/>
                  </a:moveTo>
                  <a:cubicBezTo>
                    <a:pt x="361" y="555"/>
                    <a:pt x="357" y="555"/>
                    <a:pt x="354" y="553"/>
                  </a:cubicBezTo>
                  <a:cubicBezTo>
                    <a:pt x="350" y="559"/>
                    <a:pt x="343" y="563"/>
                    <a:pt x="336" y="563"/>
                  </a:cubicBezTo>
                  <a:cubicBezTo>
                    <a:pt x="323" y="563"/>
                    <a:pt x="313" y="552"/>
                    <a:pt x="313" y="538"/>
                  </a:cubicBezTo>
                  <a:cubicBezTo>
                    <a:pt x="313" y="524"/>
                    <a:pt x="323" y="513"/>
                    <a:pt x="336" y="513"/>
                  </a:cubicBezTo>
                  <a:cubicBezTo>
                    <a:pt x="336" y="513"/>
                    <a:pt x="336" y="513"/>
                    <a:pt x="336" y="513"/>
                  </a:cubicBezTo>
                  <a:cubicBezTo>
                    <a:pt x="340" y="500"/>
                    <a:pt x="351" y="490"/>
                    <a:pt x="364" y="490"/>
                  </a:cubicBezTo>
                  <a:cubicBezTo>
                    <a:pt x="376" y="490"/>
                    <a:pt x="386" y="497"/>
                    <a:pt x="391" y="507"/>
                  </a:cubicBezTo>
                  <a:cubicBezTo>
                    <a:pt x="396" y="510"/>
                    <a:pt x="400" y="515"/>
                    <a:pt x="400" y="522"/>
                  </a:cubicBezTo>
                  <a:cubicBezTo>
                    <a:pt x="400" y="529"/>
                    <a:pt x="397" y="535"/>
                    <a:pt x="391" y="537"/>
                  </a:cubicBezTo>
                  <a:cubicBezTo>
                    <a:pt x="386" y="548"/>
                    <a:pt x="376" y="555"/>
                    <a:pt x="364" y="555"/>
                  </a:cubicBezTo>
                  <a:close/>
                  <a:moveTo>
                    <a:pt x="1028" y="1632"/>
                  </a:moveTo>
                  <a:cubicBezTo>
                    <a:pt x="1034" y="1632"/>
                    <a:pt x="1039" y="1640"/>
                    <a:pt x="1039" y="1650"/>
                  </a:cubicBezTo>
                  <a:cubicBezTo>
                    <a:pt x="1039" y="1659"/>
                    <a:pt x="1034" y="1667"/>
                    <a:pt x="1028" y="1667"/>
                  </a:cubicBezTo>
                  <a:cubicBezTo>
                    <a:pt x="1026" y="1667"/>
                    <a:pt x="1025" y="1667"/>
                    <a:pt x="1023" y="1666"/>
                  </a:cubicBezTo>
                  <a:cubicBezTo>
                    <a:pt x="1024" y="1662"/>
                    <a:pt x="1025" y="1658"/>
                    <a:pt x="1025" y="1654"/>
                  </a:cubicBezTo>
                  <a:cubicBezTo>
                    <a:pt x="1025" y="1647"/>
                    <a:pt x="1023" y="1641"/>
                    <a:pt x="1020" y="1636"/>
                  </a:cubicBezTo>
                  <a:cubicBezTo>
                    <a:pt x="1022" y="1634"/>
                    <a:pt x="1025" y="1632"/>
                    <a:pt x="1028" y="1632"/>
                  </a:cubicBezTo>
                  <a:close/>
                  <a:moveTo>
                    <a:pt x="1002" y="1432"/>
                  </a:moveTo>
                  <a:cubicBezTo>
                    <a:pt x="1002" y="1444"/>
                    <a:pt x="995" y="1454"/>
                    <a:pt x="987" y="1454"/>
                  </a:cubicBezTo>
                  <a:cubicBezTo>
                    <a:pt x="983" y="1454"/>
                    <a:pt x="979" y="1452"/>
                    <a:pt x="976" y="1448"/>
                  </a:cubicBezTo>
                  <a:cubicBezTo>
                    <a:pt x="975" y="1450"/>
                    <a:pt x="973" y="1451"/>
                    <a:pt x="971" y="1451"/>
                  </a:cubicBezTo>
                  <a:cubicBezTo>
                    <a:pt x="967" y="1451"/>
                    <a:pt x="964" y="1447"/>
                    <a:pt x="964" y="1442"/>
                  </a:cubicBezTo>
                  <a:cubicBezTo>
                    <a:pt x="964" y="1437"/>
                    <a:pt x="967" y="1432"/>
                    <a:pt x="971" y="1432"/>
                  </a:cubicBezTo>
                  <a:cubicBezTo>
                    <a:pt x="971" y="1421"/>
                    <a:pt x="978" y="1411"/>
                    <a:pt x="987" y="1411"/>
                  </a:cubicBezTo>
                  <a:cubicBezTo>
                    <a:pt x="995" y="1411"/>
                    <a:pt x="1002" y="1421"/>
                    <a:pt x="1002" y="1432"/>
                  </a:cubicBezTo>
                  <a:close/>
                  <a:moveTo>
                    <a:pt x="935" y="1222"/>
                  </a:moveTo>
                  <a:cubicBezTo>
                    <a:pt x="932" y="1218"/>
                    <a:pt x="927" y="1217"/>
                    <a:pt x="919" y="1218"/>
                  </a:cubicBezTo>
                  <a:cubicBezTo>
                    <a:pt x="923" y="1212"/>
                    <a:pt x="926" y="1206"/>
                    <a:pt x="926" y="1202"/>
                  </a:cubicBezTo>
                  <a:cubicBezTo>
                    <a:pt x="944" y="1194"/>
                    <a:pt x="961" y="1184"/>
                    <a:pt x="978" y="1174"/>
                  </a:cubicBezTo>
                  <a:cubicBezTo>
                    <a:pt x="987" y="1170"/>
                    <a:pt x="996" y="1165"/>
                    <a:pt x="1004" y="1160"/>
                  </a:cubicBezTo>
                  <a:cubicBezTo>
                    <a:pt x="1001" y="1164"/>
                    <a:pt x="993" y="1170"/>
                    <a:pt x="995" y="1176"/>
                  </a:cubicBezTo>
                  <a:cubicBezTo>
                    <a:pt x="997" y="1181"/>
                    <a:pt x="1003" y="1181"/>
                    <a:pt x="1007" y="1181"/>
                  </a:cubicBezTo>
                  <a:cubicBezTo>
                    <a:pt x="1016" y="1180"/>
                    <a:pt x="1025" y="1172"/>
                    <a:pt x="1032" y="1167"/>
                  </a:cubicBezTo>
                  <a:cubicBezTo>
                    <a:pt x="1086" y="1132"/>
                    <a:pt x="1139" y="1094"/>
                    <a:pt x="1191" y="1055"/>
                  </a:cubicBezTo>
                  <a:cubicBezTo>
                    <a:pt x="1252" y="1010"/>
                    <a:pt x="1313" y="964"/>
                    <a:pt x="1374" y="917"/>
                  </a:cubicBezTo>
                  <a:cubicBezTo>
                    <a:pt x="1416" y="886"/>
                    <a:pt x="1457" y="853"/>
                    <a:pt x="1498" y="822"/>
                  </a:cubicBezTo>
                  <a:cubicBezTo>
                    <a:pt x="1507" y="815"/>
                    <a:pt x="1515" y="809"/>
                    <a:pt x="1523" y="803"/>
                  </a:cubicBezTo>
                  <a:cubicBezTo>
                    <a:pt x="1523" y="803"/>
                    <a:pt x="1522" y="804"/>
                    <a:pt x="1521" y="804"/>
                  </a:cubicBezTo>
                  <a:cubicBezTo>
                    <a:pt x="1507" y="817"/>
                    <a:pt x="1491" y="829"/>
                    <a:pt x="1476" y="841"/>
                  </a:cubicBezTo>
                  <a:cubicBezTo>
                    <a:pt x="1447" y="864"/>
                    <a:pt x="1035" y="1221"/>
                    <a:pt x="919" y="1296"/>
                  </a:cubicBezTo>
                  <a:cubicBezTo>
                    <a:pt x="927" y="1285"/>
                    <a:pt x="931" y="1275"/>
                    <a:pt x="927" y="1269"/>
                  </a:cubicBezTo>
                  <a:cubicBezTo>
                    <a:pt x="924" y="1264"/>
                    <a:pt x="918" y="1263"/>
                    <a:pt x="910" y="1264"/>
                  </a:cubicBezTo>
                  <a:cubicBezTo>
                    <a:pt x="916" y="1259"/>
                    <a:pt x="921" y="1253"/>
                    <a:pt x="925" y="1248"/>
                  </a:cubicBezTo>
                  <a:cubicBezTo>
                    <a:pt x="927" y="1246"/>
                    <a:pt x="929" y="1244"/>
                    <a:pt x="929" y="1242"/>
                  </a:cubicBezTo>
                  <a:cubicBezTo>
                    <a:pt x="935" y="1233"/>
                    <a:pt x="937" y="1226"/>
                    <a:pt x="935" y="1222"/>
                  </a:cubicBezTo>
                  <a:close/>
                  <a:moveTo>
                    <a:pt x="875" y="1231"/>
                  </a:moveTo>
                  <a:cubicBezTo>
                    <a:pt x="876" y="1232"/>
                    <a:pt x="876" y="1234"/>
                    <a:pt x="875" y="1237"/>
                  </a:cubicBezTo>
                  <a:cubicBezTo>
                    <a:pt x="877" y="1236"/>
                    <a:pt x="880" y="1234"/>
                    <a:pt x="882" y="1234"/>
                  </a:cubicBezTo>
                  <a:cubicBezTo>
                    <a:pt x="890" y="1230"/>
                    <a:pt x="898" y="1230"/>
                    <a:pt x="900" y="1234"/>
                  </a:cubicBezTo>
                  <a:cubicBezTo>
                    <a:pt x="901" y="1235"/>
                    <a:pt x="901" y="1237"/>
                    <a:pt x="901" y="1238"/>
                  </a:cubicBezTo>
                  <a:cubicBezTo>
                    <a:pt x="901" y="1244"/>
                    <a:pt x="894" y="1254"/>
                    <a:pt x="884" y="1262"/>
                  </a:cubicBezTo>
                  <a:cubicBezTo>
                    <a:pt x="881" y="1268"/>
                    <a:pt x="875" y="1275"/>
                    <a:pt x="867" y="1281"/>
                  </a:cubicBezTo>
                  <a:cubicBezTo>
                    <a:pt x="854" y="1291"/>
                    <a:pt x="840" y="1293"/>
                    <a:pt x="837" y="1287"/>
                  </a:cubicBezTo>
                  <a:cubicBezTo>
                    <a:pt x="835" y="1285"/>
                    <a:pt x="836" y="1281"/>
                    <a:pt x="837" y="1277"/>
                  </a:cubicBezTo>
                  <a:cubicBezTo>
                    <a:pt x="840" y="1272"/>
                    <a:pt x="846" y="1265"/>
                    <a:pt x="853" y="1260"/>
                  </a:cubicBezTo>
                  <a:cubicBezTo>
                    <a:pt x="854" y="1257"/>
                    <a:pt x="855" y="1255"/>
                    <a:pt x="857" y="1253"/>
                  </a:cubicBezTo>
                  <a:cubicBezTo>
                    <a:pt x="856" y="1254"/>
                    <a:pt x="854" y="1254"/>
                    <a:pt x="853" y="1254"/>
                  </a:cubicBezTo>
                  <a:cubicBezTo>
                    <a:pt x="849" y="1255"/>
                    <a:pt x="846" y="1255"/>
                    <a:pt x="845" y="1253"/>
                  </a:cubicBezTo>
                  <a:cubicBezTo>
                    <a:pt x="842" y="1249"/>
                    <a:pt x="847" y="1241"/>
                    <a:pt x="856" y="1234"/>
                  </a:cubicBezTo>
                  <a:cubicBezTo>
                    <a:pt x="864" y="1228"/>
                    <a:pt x="873" y="1227"/>
                    <a:pt x="875" y="1231"/>
                  </a:cubicBezTo>
                  <a:close/>
                  <a:moveTo>
                    <a:pt x="601" y="1141"/>
                  </a:moveTo>
                  <a:cubicBezTo>
                    <a:pt x="615" y="1141"/>
                    <a:pt x="627" y="1150"/>
                    <a:pt x="631" y="1164"/>
                  </a:cubicBezTo>
                  <a:cubicBezTo>
                    <a:pt x="637" y="1160"/>
                    <a:pt x="644" y="1158"/>
                    <a:pt x="651" y="1158"/>
                  </a:cubicBezTo>
                  <a:cubicBezTo>
                    <a:pt x="658" y="1158"/>
                    <a:pt x="664" y="1160"/>
                    <a:pt x="669" y="1162"/>
                  </a:cubicBezTo>
                  <a:cubicBezTo>
                    <a:pt x="673" y="1153"/>
                    <a:pt x="681" y="1147"/>
                    <a:pt x="690" y="1147"/>
                  </a:cubicBezTo>
                  <a:cubicBezTo>
                    <a:pt x="702" y="1147"/>
                    <a:pt x="712" y="1157"/>
                    <a:pt x="714" y="1171"/>
                  </a:cubicBezTo>
                  <a:cubicBezTo>
                    <a:pt x="723" y="1166"/>
                    <a:pt x="735" y="1163"/>
                    <a:pt x="748" y="1163"/>
                  </a:cubicBezTo>
                  <a:cubicBezTo>
                    <a:pt x="779" y="1163"/>
                    <a:pt x="804" y="1180"/>
                    <a:pt x="804" y="1202"/>
                  </a:cubicBezTo>
                  <a:cubicBezTo>
                    <a:pt x="804" y="1205"/>
                    <a:pt x="803" y="1208"/>
                    <a:pt x="802" y="1211"/>
                  </a:cubicBezTo>
                  <a:cubicBezTo>
                    <a:pt x="803" y="1211"/>
                    <a:pt x="804" y="1211"/>
                    <a:pt x="805" y="1211"/>
                  </a:cubicBezTo>
                  <a:cubicBezTo>
                    <a:pt x="809" y="1210"/>
                    <a:pt x="812" y="1210"/>
                    <a:pt x="816" y="1210"/>
                  </a:cubicBezTo>
                  <a:cubicBezTo>
                    <a:pt x="823" y="1208"/>
                    <a:pt x="829" y="1207"/>
                    <a:pt x="835" y="1207"/>
                  </a:cubicBezTo>
                  <a:cubicBezTo>
                    <a:pt x="846" y="1204"/>
                    <a:pt x="854" y="1203"/>
                    <a:pt x="854" y="1203"/>
                  </a:cubicBezTo>
                  <a:cubicBezTo>
                    <a:pt x="854" y="1203"/>
                    <a:pt x="847" y="1207"/>
                    <a:pt x="837" y="1212"/>
                  </a:cubicBezTo>
                  <a:cubicBezTo>
                    <a:pt x="831" y="1215"/>
                    <a:pt x="825" y="1218"/>
                    <a:pt x="819" y="1221"/>
                  </a:cubicBezTo>
                  <a:cubicBezTo>
                    <a:pt x="815" y="1222"/>
                    <a:pt x="812" y="1224"/>
                    <a:pt x="808" y="1225"/>
                  </a:cubicBezTo>
                  <a:cubicBezTo>
                    <a:pt x="806" y="1226"/>
                    <a:pt x="805" y="1227"/>
                    <a:pt x="803" y="1228"/>
                  </a:cubicBezTo>
                  <a:cubicBezTo>
                    <a:pt x="801" y="1229"/>
                    <a:pt x="799" y="1229"/>
                    <a:pt x="798" y="1230"/>
                  </a:cubicBezTo>
                  <a:cubicBezTo>
                    <a:pt x="794" y="1232"/>
                    <a:pt x="790" y="1233"/>
                    <a:pt x="787" y="1235"/>
                  </a:cubicBezTo>
                  <a:cubicBezTo>
                    <a:pt x="785" y="1235"/>
                    <a:pt x="783" y="1236"/>
                    <a:pt x="781" y="1237"/>
                  </a:cubicBezTo>
                  <a:cubicBezTo>
                    <a:pt x="780" y="1237"/>
                    <a:pt x="779" y="1238"/>
                    <a:pt x="778" y="1238"/>
                  </a:cubicBezTo>
                  <a:cubicBezTo>
                    <a:pt x="777" y="1238"/>
                    <a:pt x="776" y="1239"/>
                    <a:pt x="775" y="1239"/>
                  </a:cubicBezTo>
                  <a:cubicBezTo>
                    <a:pt x="771" y="1240"/>
                    <a:pt x="767" y="1240"/>
                    <a:pt x="764" y="1241"/>
                  </a:cubicBezTo>
                  <a:cubicBezTo>
                    <a:pt x="763" y="1241"/>
                    <a:pt x="762" y="1241"/>
                    <a:pt x="761" y="1241"/>
                  </a:cubicBezTo>
                  <a:cubicBezTo>
                    <a:pt x="756" y="1242"/>
                    <a:pt x="752" y="1242"/>
                    <a:pt x="748" y="1242"/>
                  </a:cubicBezTo>
                  <a:cubicBezTo>
                    <a:pt x="717" y="1242"/>
                    <a:pt x="691" y="1224"/>
                    <a:pt x="691" y="1202"/>
                  </a:cubicBezTo>
                  <a:cubicBezTo>
                    <a:pt x="691" y="1202"/>
                    <a:pt x="691" y="1202"/>
                    <a:pt x="691" y="1202"/>
                  </a:cubicBezTo>
                  <a:cubicBezTo>
                    <a:pt x="691" y="1202"/>
                    <a:pt x="690" y="1202"/>
                    <a:pt x="690" y="1202"/>
                  </a:cubicBezTo>
                  <a:cubicBezTo>
                    <a:pt x="684" y="1202"/>
                    <a:pt x="678" y="1200"/>
                    <a:pt x="674" y="1196"/>
                  </a:cubicBezTo>
                  <a:cubicBezTo>
                    <a:pt x="668" y="1200"/>
                    <a:pt x="660" y="1202"/>
                    <a:pt x="651" y="1202"/>
                  </a:cubicBezTo>
                  <a:cubicBezTo>
                    <a:pt x="641" y="1202"/>
                    <a:pt x="631" y="1199"/>
                    <a:pt x="626" y="1193"/>
                  </a:cubicBezTo>
                  <a:cubicBezTo>
                    <a:pt x="620" y="1200"/>
                    <a:pt x="611" y="1205"/>
                    <a:pt x="601" y="1205"/>
                  </a:cubicBezTo>
                  <a:cubicBezTo>
                    <a:pt x="583" y="1205"/>
                    <a:pt x="569" y="1190"/>
                    <a:pt x="569" y="1173"/>
                  </a:cubicBezTo>
                  <a:cubicBezTo>
                    <a:pt x="569" y="1155"/>
                    <a:pt x="583" y="1141"/>
                    <a:pt x="601" y="1141"/>
                  </a:cubicBezTo>
                  <a:close/>
                  <a:moveTo>
                    <a:pt x="449" y="1003"/>
                  </a:moveTo>
                  <a:cubicBezTo>
                    <a:pt x="414" y="999"/>
                    <a:pt x="410" y="927"/>
                    <a:pt x="432" y="905"/>
                  </a:cubicBezTo>
                  <a:cubicBezTo>
                    <a:pt x="418" y="890"/>
                    <a:pt x="419" y="856"/>
                    <a:pt x="443" y="855"/>
                  </a:cubicBezTo>
                  <a:cubicBezTo>
                    <a:pt x="451" y="855"/>
                    <a:pt x="457" y="859"/>
                    <a:pt x="461" y="866"/>
                  </a:cubicBezTo>
                  <a:cubicBezTo>
                    <a:pt x="462" y="866"/>
                    <a:pt x="463" y="867"/>
                    <a:pt x="464" y="868"/>
                  </a:cubicBezTo>
                  <a:cubicBezTo>
                    <a:pt x="466" y="870"/>
                    <a:pt x="468" y="873"/>
                    <a:pt x="469" y="876"/>
                  </a:cubicBezTo>
                  <a:cubicBezTo>
                    <a:pt x="471" y="879"/>
                    <a:pt x="472" y="882"/>
                    <a:pt x="473" y="885"/>
                  </a:cubicBezTo>
                  <a:cubicBezTo>
                    <a:pt x="474" y="889"/>
                    <a:pt x="474" y="892"/>
                    <a:pt x="474" y="896"/>
                  </a:cubicBezTo>
                  <a:cubicBezTo>
                    <a:pt x="475" y="903"/>
                    <a:pt x="473" y="909"/>
                    <a:pt x="471" y="915"/>
                  </a:cubicBezTo>
                  <a:cubicBezTo>
                    <a:pt x="471" y="917"/>
                    <a:pt x="470" y="918"/>
                    <a:pt x="470" y="919"/>
                  </a:cubicBezTo>
                  <a:cubicBezTo>
                    <a:pt x="471" y="922"/>
                    <a:pt x="472" y="925"/>
                    <a:pt x="475" y="928"/>
                  </a:cubicBezTo>
                  <a:cubicBezTo>
                    <a:pt x="483" y="936"/>
                    <a:pt x="489" y="943"/>
                    <a:pt x="489" y="956"/>
                  </a:cubicBezTo>
                  <a:cubicBezTo>
                    <a:pt x="489" y="978"/>
                    <a:pt x="471" y="1005"/>
                    <a:pt x="449" y="1003"/>
                  </a:cubicBezTo>
                  <a:close/>
                  <a:moveTo>
                    <a:pt x="512" y="1088"/>
                  </a:moveTo>
                  <a:cubicBezTo>
                    <a:pt x="510" y="1088"/>
                    <a:pt x="507" y="1089"/>
                    <a:pt x="505" y="1089"/>
                  </a:cubicBezTo>
                  <a:cubicBezTo>
                    <a:pt x="487" y="1089"/>
                    <a:pt x="473" y="1073"/>
                    <a:pt x="473" y="1054"/>
                  </a:cubicBezTo>
                  <a:cubicBezTo>
                    <a:pt x="473" y="1034"/>
                    <a:pt x="487" y="1019"/>
                    <a:pt x="505" y="1019"/>
                  </a:cubicBezTo>
                  <a:cubicBezTo>
                    <a:pt x="515" y="1019"/>
                    <a:pt x="525" y="1024"/>
                    <a:pt x="530" y="1033"/>
                  </a:cubicBezTo>
                  <a:cubicBezTo>
                    <a:pt x="536" y="1030"/>
                    <a:pt x="542" y="1028"/>
                    <a:pt x="548" y="1028"/>
                  </a:cubicBezTo>
                  <a:cubicBezTo>
                    <a:pt x="570" y="1028"/>
                    <a:pt x="588" y="1048"/>
                    <a:pt x="588" y="1073"/>
                  </a:cubicBezTo>
                  <a:cubicBezTo>
                    <a:pt x="588" y="1087"/>
                    <a:pt x="582" y="1100"/>
                    <a:pt x="573" y="1108"/>
                  </a:cubicBezTo>
                  <a:cubicBezTo>
                    <a:pt x="566" y="1115"/>
                    <a:pt x="557" y="1120"/>
                    <a:pt x="547" y="1120"/>
                  </a:cubicBezTo>
                  <a:cubicBezTo>
                    <a:pt x="529" y="1120"/>
                    <a:pt x="514" y="1106"/>
                    <a:pt x="512" y="1088"/>
                  </a:cubicBezTo>
                  <a:close/>
                  <a:moveTo>
                    <a:pt x="582" y="1403"/>
                  </a:moveTo>
                  <a:cubicBezTo>
                    <a:pt x="575" y="1403"/>
                    <a:pt x="569" y="1397"/>
                    <a:pt x="569" y="1391"/>
                  </a:cubicBezTo>
                  <a:cubicBezTo>
                    <a:pt x="569" y="1384"/>
                    <a:pt x="575" y="1379"/>
                    <a:pt x="582" y="1379"/>
                  </a:cubicBezTo>
                  <a:cubicBezTo>
                    <a:pt x="588" y="1379"/>
                    <a:pt x="594" y="1384"/>
                    <a:pt x="594" y="1391"/>
                  </a:cubicBezTo>
                  <a:cubicBezTo>
                    <a:pt x="594" y="1397"/>
                    <a:pt x="588" y="1403"/>
                    <a:pt x="582" y="1403"/>
                  </a:cubicBezTo>
                  <a:close/>
                  <a:moveTo>
                    <a:pt x="700" y="1318"/>
                  </a:moveTo>
                  <a:cubicBezTo>
                    <a:pt x="697" y="1320"/>
                    <a:pt x="694" y="1321"/>
                    <a:pt x="692" y="1323"/>
                  </a:cubicBezTo>
                  <a:cubicBezTo>
                    <a:pt x="685" y="1328"/>
                    <a:pt x="674" y="1332"/>
                    <a:pt x="662" y="1332"/>
                  </a:cubicBezTo>
                  <a:cubicBezTo>
                    <a:pt x="642" y="1332"/>
                    <a:pt x="625" y="1321"/>
                    <a:pt x="625" y="1308"/>
                  </a:cubicBezTo>
                  <a:cubicBezTo>
                    <a:pt x="625" y="1307"/>
                    <a:pt x="625" y="1306"/>
                    <a:pt x="625" y="1306"/>
                  </a:cubicBezTo>
                  <a:cubicBezTo>
                    <a:pt x="619" y="1307"/>
                    <a:pt x="612" y="1307"/>
                    <a:pt x="605" y="1307"/>
                  </a:cubicBezTo>
                  <a:cubicBezTo>
                    <a:pt x="570" y="1307"/>
                    <a:pt x="543" y="1295"/>
                    <a:pt x="543" y="1279"/>
                  </a:cubicBezTo>
                  <a:cubicBezTo>
                    <a:pt x="543" y="1264"/>
                    <a:pt x="570" y="1251"/>
                    <a:pt x="605" y="1251"/>
                  </a:cubicBezTo>
                  <a:cubicBezTo>
                    <a:pt x="615" y="1251"/>
                    <a:pt x="625" y="1253"/>
                    <a:pt x="634" y="1255"/>
                  </a:cubicBezTo>
                  <a:cubicBezTo>
                    <a:pt x="637" y="1255"/>
                    <a:pt x="641" y="1255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6" y="1256"/>
                    <a:pt x="646" y="1256"/>
                    <a:pt x="646" y="1256"/>
                  </a:cubicBezTo>
                  <a:cubicBezTo>
                    <a:pt x="647" y="1257"/>
                    <a:pt x="647" y="1257"/>
                    <a:pt x="647" y="1257"/>
                  </a:cubicBezTo>
                  <a:cubicBezTo>
                    <a:pt x="648" y="1257"/>
                    <a:pt x="648" y="1257"/>
                    <a:pt x="648" y="1257"/>
                  </a:cubicBezTo>
                  <a:cubicBezTo>
                    <a:pt x="649" y="1258"/>
                    <a:pt x="651" y="1258"/>
                    <a:pt x="652" y="1259"/>
                  </a:cubicBezTo>
                  <a:cubicBezTo>
                    <a:pt x="655" y="1260"/>
                    <a:pt x="658" y="1262"/>
                    <a:pt x="660" y="1264"/>
                  </a:cubicBezTo>
                  <a:cubicBezTo>
                    <a:pt x="662" y="1265"/>
                    <a:pt x="663" y="1267"/>
                    <a:pt x="664" y="1268"/>
                  </a:cubicBezTo>
                  <a:cubicBezTo>
                    <a:pt x="669" y="1269"/>
                    <a:pt x="673" y="1269"/>
                    <a:pt x="678" y="1270"/>
                  </a:cubicBezTo>
                  <a:cubicBezTo>
                    <a:pt x="684" y="1271"/>
                    <a:pt x="689" y="1273"/>
                    <a:pt x="694" y="1276"/>
                  </a:cubicBezTo>
                  <a:cubicBezTo>
                    <a:pt x="697" y="1277"/>
                    <a:pt x="700" y="1278"/>
                    <a:pt x="703" y="1279"/>
                  </a:cubicBezTo>
                  <a:cubicBezTo>
                    <a:pt x="708" y="1281"/>
                    <a:pt x="712" y="1285"/>
                    <a:pt x="716" y="1288"/>
                  </a:cubicBezTo>
                  <a:cubicBezTo>
                    <a:pt x="729" y="1289"/>
                    <a:pt x="745" y="1287"/>
                    <a:pt x="756" y="1285"/>
                  </a:cubicBezTo>
                  <a:cubicBezTo>
                    <a:pt x="768" y="1283"/>
                    <a:pt x="779" y="1279"/>
                    <a:pt x="791" y="1277"/>
                  </a:cubicBezTo>
                  <a:cubicBezTo>
                    <a:pt x="759" y="1287"/>
                    <a:pt x="729" y="1302"/>
                    <a:pt x="700" y="1318"/>
                  </a:cubicBezTo>
                  <a:close/>
                  <a:moveTo>
                    <a:pt x="850" y="1332"/>
                  </a:moveTo>
                  <a:cubicBezTo>
                    <a:pt x="849" y="1332"/>
                    <a:pt x="847" y="1333"/>
                    <a:pt x="846" y="1334"/>
                  </a:cubicBezTo>
                  <a:cubicBezTo>
                    <a:pt x="845" y="1335"/>
                    <a:pt x="844" y="1335"/>
                    <a:pt x="844" y="1336"/>
                  </a:cubicBezTo>
                  <a:cubicBezTo>
                    <a:pt x="843" y="1337"/>
                    <a:pt x="842" y="1337"/>
                    <a:pt x="841" y="1338"/>
                  </a:cubicBezTo>
                  <a:cubicBezTo>
                    <a:pt x="834" y="1343"/>
                    <a:pt x="773" y="1389"/>
                    <a:pt x="744" y="1388"/>
                  </a:cubicBezTo>
                  <a:cubicBezTo>
                    <a:pt x="715" y="1387"/>
                    <a:pt x="712" y="1371"/>
                    <a:pt x="712" y="1364"/>
                  </a:cubicBezTo>
                  <a:cubicBezTo>
                    <a:pt x="711" y="1352"/>
                    <a:pt x="722" y="1342"/>
                    <a:pt x="735" y="1342"/>
                  </a:cubicBezTo>
                  <a:cubicBezTo>
                    <a:pt x="742" y="1341"/>
                    <a:pt x="748" y="1344"/>
                    <a:pt x="753" y="1348"/>
                  </a:cubicBezTo>
                  <a:cubicBezTo>
                    <a:pt x="758" y="1344"/>
                    <a:pt x="764" y="1342"/>
                    <a:pt x="771" y="1342"/>
                  </a:cubicBezTo>
                  <a:cubicBezTo>
                    <a:pt x="780" y="1342"/>
                    <a:pt x="788" y="1345"/>
                    <a:pt x="794" y="1350"/>
                  </a:cubicBezTo>
                  <a:cubicBezTo>
                    <a:pt x="799" y="1349"/>
                    <a:pt x="804" y="1347"/>
                    <a:pt x="809" y="1345"/>
                  </a:cubicBezTo>
                  <a:cubicBezTo>
                    <a:pt x="820" y="1342"/>
                    <a:pt x="831" y="1338"/>
                    <a:pt x="839" y="1335"/>
                  </a:cubicBezTo>
                  <a:cubicBezTo>
                    <a:pt x="840" y="1334"/>
                    <a:pt x="841" y="1334"/>
                    <a:pt x="842" y="1334"/>
                  </a:cubicBezTo>
                  <a:cubicBezTo>
                    <a:pt x="843" y="1333"/>
                    <a:pt x="844" y="1333"/>
                    <a:pt x="845" y="1333"/>
                  </a:cubicBezTo>
                  <a:cubicBezTo>
                    <a:pt x="846" y="1332"/>
                    <a:pt x="848" y="1331"/>
                    <a:pt x="849" y="1331"/>
                  </a:cubicBezTo>
                  <a:cubicBezTo>
                    <a:pt x="851" y="1330"/>
                    <a:pt x="853" y="1329"/>
                    <a:pt x="853" y="1329"/>
                  </a:cubicBezTo>
                  <a:cubicBezTo>
                    <a:pt x="853" y="1329"/>
                    <a:pt x="852" y="1330"/>
                    <a:pt x="850" y="1332"/>
                  </a:cubicBezTo>
                  <a:close/>
                  <a:moveTo>
                    <a:pt x="849" y="1303"/>
                  </a:moveTo>
                  <a:cubicBezTo>
                    <a:pt x="850" y="1302"/>
                    <a:pt x="851" y="1302"/>
                    <a:pt x="852" y="1301"/>
                  </a:cubicBezTo>
                  <a:cubicBezTo>
                    <a:pt x="853" y="1301"/>
                    <a:pt x="854" y="1301"/>
                    <a:pt x="854" y="1300"/>
                  </a:cubicBezTo>
                  <a:cubicBezTo>
                    <a:pt x="853" y="1301"/>
                    <a:pt x="851" y="1302"/>
                    <a:pt x="849" y="1303"/>
                  </a:cubicBezTo>
                  <a:close/>
                  <a:moveTo>
                    <a:pt x="861" y="1394"/>
                  </a:moveTo>
                  <a:cubicBezTo>
                    <a:pt x="862" y="1380"/>
                    <a:pt x="870" y="1367"/>
                    <a:pt x="880" y="1360"/>
                  </a:cubicBezTo>
                  <a:cubicBezTo>
                    <a:pt x="886" y="1367"/>
                    <a:pt x="908" y="1360"/>
                    <a:pt x="931" y="1343"/>
                  </a:cubicBezTo>
                  <a:cubicBezTo>
                    <a:pt x="955" y="1326"/>
                    <a:pt x="970" y="1306"/>
                    <a:pt x="965" y="1298"/>
                  </a:cubicBezTo>
                  <a:cubicBezTo>
                    <a:pt x="965" y="1297"/>
                    <a:pt x="964" y="1297"/>
                    <a:pt x="963" y="1296"/>
                  </a:cubicBezTo>
                  <a:cubicBezTo>
                    <a:pt x="1110" y="1179"/>
                    <a:pt x="1419" y="927"/>
                    <a:pt x="1441" y="908"/>
                  </a:cubicBezTo>
                  <a:cubicBezTo>
                    <a:pt x="1500" y="860"/>
                    <a:pt x="1537" y="831"/>
                    <a:pt x="1537" y="831"/>
                  </a:cubicBezTo>
                  <a:cubicBezTo>
                    <a:pt x="1537" y="831"/>
                    <a:pt x="1503" y="864"/>
                    <a:pt x="1448" y="917"/>
                  </a:cubicBezTo>
                  <a:cubicBezTo>
                    <a:pt x="1420" y="943"/>
                    <a:pt x="1387" y="975"/>
                    <a:pt x="1350" y="1009"/>
                  </a:cubicBezTo>
                  <a:cubicBezTo>
                    <a:pt x="1341" y="1018"/>
                    <a:pt x="1331" y="1026"/>
                    <a:pt x="1321" y="1035"/>
                  </a:cubicBezTo>
                  <a:cubicBezTo>
                    <a:pt x="1312" y="1044"/>
                    <a:pt x="1302" y="1054"/>
                    <a:pt x="1292" y="1063"/>
                  </a:cubicBezTo>
                  <a:cubicBezTo>
                    <a:pt x="1271" y="1081"/>
                    <a:pt x="1250" y="1101"/>
                    <a:pt x="1229" y="1120"/>
                  </a:cubicBezTo>
                  <a:cubicBezTo>
                    <a:pt x="1207" y="1140"/>
                    <a:pt x="1186" y="1158"/>
                    <a:pt x="1165" y="1177"/>
                  </a:cubicBezTo>
                  <a:cubicBezTo>
                    <a:pt x="1145" y="1195"/>
                    <a:pt x="1125" y="1212"/>
                    <a:pt x="1106" y="1229"/>
                  </a:cubicBezTo>
                  <a:cubicBezTo>
                    <a:pt x="1068" y="1262"/>
                    <a:pt x="1034" y="1292"/>
                    <a:pt x="1005" y="1317"/>
                  </a:cubicBezTo>
                  <a:cubicBezTo>
                    <a:pt x="998" y="1323"/>
                    <a:pt x="991" y="1329"/>
                    <a:pt x="984" y="1335"/>
                  </a:cubicBezTo>
                  <a:cubicBezTo>
                    <a:pt x="978" y="1340"/>
                    <a:pt x="972" y="1345"/>
                    <a:pt x="966" y="1350"/>
                  </a:cubicBezTo>
                  <a:cubicBezTo>
                    <a:pt x="964" y="1352"/>
                    <a:pt x="962" y="1353"/>
                    <a:pt x="960" y="1355"/>
                  </a:cubicBezTo>
                  <a:cubicBezTo>
                    <a:pt x="957" y="1358"/>
                    <a:pt x="955" y="1361"/>
                    <a:pt x="953" y="1365"/>
                  </a:cubicBezTo>
                  <a:cubicBezTo>
                    <a:pt x="951" y="1369"/>
                    <a:pt x="950" y="1374"/>
                    <a:pt x="949" y="1378"/>
                  </a:cubicBezTo>
                  <a:cubicBezTo>
                    <a:pt x="950" y="1380"/>
                    <a:pt x="951" y="1382"/>
                    <a:pt x="951" y="1384"/>
                  </a:cubicBezTo>
                  <a:cubicBezTo>
                    <a:pt x="951" y="1384"/>
                    <a:pt x="951" y="1384"/>
                    <a:pt x="951" y="1384"/>
                  </a:cubicBezTo>
                  <a:cubicBezTo>
                    <a:pt x="953" y="1383"/>
                    <a:pt x="955" y="1381"/>
                    <a:pt x="957" y="1379"/>
                  </a:cubicBezTo>
                  <a:cubicBezTo>
                    <a:pt x="957" y="1379"/>
                    <a:pt x="958" y="1378"/>
                    <a:pt x="958" y="1378"/>
                  </a:cubicBezTo>
                  <a:cubicBezTo>
                    <a:pt x="959" y="1377"/>
                    <a:pt x="959" y="1377"/>
                    <a:pt x="960" y="1376"/>
                  </a:cubicBezTo>
                  <a:cubicBezTo>
                    <a:pt x="961" y="1375"/>
                    <a:pt x="962" y="1374"/>
                    <a:pt x="963" y="1373"/>
                  </a:cubicBezTo>
                  <a:cubicBezTo>
                    <a:pt x="968" y="1369"/>
                    <a:pt x="973" y="1365"/>
                    <a:pt x="978" y="1361"/>
                  </a:cubicBezTo>
                  <a:cubicBezTo>
                    <a:pt x="988" y="1353"/>
                    <a:pt x="998" y="1346"/>
                    <a:pt x="1005" y="1340"/>
                  </a:cubicBezTo>
                  <a:cubicBezTo>
                    <a:pt x="1013" y="1335"/>
                    <a:pt x="1018" y="1331"/>
                    <a:pt x="1018" y="1331"/>
                  </a:cubicBezTo>
                  <a:cubicBezTo>
                    <a:pt x="1018" y="1331"/>
                    <a:pt x="1014" y="1336"/>
                    <a:pt x="1007" y="1343"/>
                  </a:cubicBezTo>
                  <a:cubicBezTo>
                    <a:pt x="1000" y="1349"/>
                    <a:pt x="992" y="1359"/>
                    <a:pt x="983" y="1368"/>
                  </a:cubicBezTo>
                  <a:cubicBezTo>
                    <a:pt x="979" y="1373"/>
                    <a:pt x="975" y="1378"/>
                    <a:pt x="971" y="1382"/>
                  </a:cubicBezTo>
                  <a:cubicBezTo>
                    <a:pt x="970" y="1383"/>
                    <a:pt x="969" y="1385"/>
                    <a:pt x="969" y="1386"/>
                  </a:cubicBezTo>
                  <a:cubicBezTo>
                    <a:pt x="968" y="1386"/>
                    <a:pt x="968" y="1387"/>
                    <a:pt x="967" y="1387"/>
                  </a:cubicBezTo>
                  <a:cubicBezTo>
                    <a:pt x="967" y="1388"/>
                    <a:pt x="966" y="1388"/>
                    <a:pt x="966" y="1389"/>
                  </a:cubicBezTo>
                  <a:cubicBezTo>
                    <a:pt x="964" y="1391"/>
                    <a:pt x="963" y="1393"/>
                    <a:pt x="962" y="1395"/>
                  </a:cubicBezTo>
                  <a:cubicBezTo>
                    <a:pt x="961" y="1396"/>
                    <a:pt x="960" y="1397"/>
                    <a:pt x="960" y="1398"/>
                  </a:cubicBezTo>
                  <a:cubicBezTo>
                    <a:pt x="959" y="1399"/>
                    <a:pt x="958" y="1400"/>
                    <a:pt x="958" y="1400"/>
                  </a:cubicBezTo>
                  <a:cubicBezTo>
                    <a:pt x="957" y="1402"/>
                    <a:pt x="956" y="1403"/>
                    <a:pt x="955" y="1404"/>
                  </a:cubicBezTo>
                  <a:cubicBezTo>
                    <a:pt x="955" y="1405"/>
                    <a:pt x="954" y="1406"/>
                    <a:pt x="954" y="1407"/>
                  </a:cubicBezTo>
                  <a:cubicBezTo>
                    <a:pt x="954" y="1411"/>
                    <a:pt x="953" y="1415"/>
                    <a:pt x="952" y="1419"/>
                  </a:cubicBezTo>
                  <a:cubicBezTo>
                    <a:pt x="951" y="1425"/>
                    <a:pt x="949" y="1429"/>
                    <a:pt x="948" y="1434"/>
                  </a:cubicBezTo>
                  <a:cubicBezTo>
                    <a:pt x="946" y="1437"/>
                    <a:pt x="944" y="1440"/>
                    <a:pt x="942" y="1443"/>
                  </a:cubicBezTo>
                  <a:cubicBezTo>
                    <a:pt x="942" y="1444"/>
                    <a:pt x="942" y="1444"/>
                    <a:pt x="942" y="1444"/>
                  </a:cubicBezTo>
                  <a:cubicBezTo>
                    <a:pt x="942" y="1460"/>
                    <a:pt x="931" y="1473"/>
                    <a:pt x="917" y="1473"/>
                  </a:cubicBezTo>
                  <a:cubicBezTo>
                    <a:pt x="916" y="1473"/>
                    <a:pt x="915" y="1473"/>
                    <a:pt x="914" y="1473"/>
                  </a:cubicBezTo>
                  <a:cubicBezTo>
                    <a:pt x="923" y="1467"/>
                    <a:pt x="930" y="1456"/>
                    <a:pt x="930" y="1442"/>
                  </a:cubicBezTo>
                  <a:cubicBezTo>
                    <a:pt x="930" y="1423"/>
                    <a:pt x="918" y="1408"/>
                    <a:pt x="902" y="1408"/>
                  </a:cubicBezTo>
                  <a:cubicBezTo>
                    <a:pt x="897" y="1408"/>
                    <a:pt x="892" y="1410"/>
                    <a:pt x="888" y="1413"/>
                  </a:cubicBezTo>
                  <a:cubicBezTo>
                    <a:pt x="883" y="1401"/>
                    <a:pt x="873" y="1394"/>
                    <a:pt x="861" y="1394"/>
                  </a:cubicBezTo>
                  <a:close/>
                  <a:moveTo>
                    <a:pt x="950" y="1680"/>
                  </a:moveTo>
                  <a:cubicBezTo>
                    <a:pt x="949" y="1680"/>
                    <a:pt x="948" y="1680"/>
                    <a:pt x="947" y="1680"/>
                  </a:cubicBezTo>
                  <a:cubicBezTo>
                    <a:pt x="941" y="1661"/>
                    <a:pt x="928" y="1647"/>
                    <a:pt x="912" y="1645"/>
                  </a:cubicBezTo>
                  <a:cubicBezTo>
                    <a:pt x="914" y="1636"/>
                    <a:pt x="919" y="1628"/>
                    <a:pt x="924" y="1622"/>
                  </a:cubicBezTo>
                  <a:cubicBezTo>
                    <a:pt x="924" y="1621"/>
                    <a:pt x="924" y="1619"/>
                    <a:pt x="924" y="1618"/>
                  </a:cubicBezTo>
                  <a:cubicBezTo>
                    <a:pt x="924" y="1618"/>
                    <a:pt x="924" y="1618"/>
                    <a:pt x="924" y="1618"/>
                  </a:cubicBezTo>
                  <a:cubicBezTo>
                    <a:pt x="923" y="1618"/>
                    <a:pt x="922" y="1618"/>
                    <a:pt x="921" y="1618"/>
                  </a:cubicBezTo>
                  <a:cubicBezTo>
                    <a:pt x="904" y="1618"/>
                    <a:pt x="891" y="1601"/>
                    <a:pt x="891" y="1581"/>
                  </a:cubicBezTo>
                  <a:cubicBezTo>
                    <a:pt x="891" y="1564"/>
                    <a:pt x="899" y="1550"/>
                    <a:pt x="911" y="1545"/>
                  </a:cubicBezTo>
                  <a:cubicBezTo>
                    <a:pt x="910" y="1542"/>
                    <a:pt x="910" y="1538"/>
                    <a:pt x="910" y="1535"/>
                  </a:cubicBezTo>
                  <a:cubicBezTo>
                    <a:pt x="910" y="1518"/>
                    <a:pt x="922" y="1504"/>
                    <a:pt x="938" y="1504"/>
                  </a:cubicBezTo>
                  <a:cubicBezTo>
                    <a:pt x="953" y="1504"/>
                    <a:pt x="965" y="1518"/>
                    <a:pt x="965" y="1535"/>
                  </a:cubicBezTo>
                  <a:cubicBezTo>
                    <a:pt x="965" y="1548"/>
                    <a:pt x="958" y="1559"/>
                    <a:pt x="947" y="1563"/>
                  </a:cubicBezTo>
                  <a:cubicBezTo>
                    <a:pt x="950" y="1568"/>
                    <a:pt x="951" y="1574"/>
                    <a:pt x="951" y="1581"/>
                  </a:cubicBezTo>
                  <a:cubicBezTo>
                    <a:pt x="951" y="1581"/>
                    <a:pt x="951" y="1581"/>
                    <a:pt x="951" y="1581"/>
                  </a:cubicBezTo>
                  <a:cubicBezTo>
                    <a:pt x="954" y="1580"/>
                    <a:pt x="957" y="1579"/>
                    <a:pt x="961" y="1579"/>
                  </a:cubicBezTo>
                  <a:cubicBezTo>
                    <a:pt x="981" y="1579"/>
                    <a:pt x="998" y="1597"/>
                    <a:pt x="998" y="1618"/>
                  </a:cubicBezTo>
                  <a:cubicBezTo>
                    <a:pt x="998" y="1619"/>
                    <a:pt x="998" y="1620"/>
                    <a:pt x="997" y="1621"/>
                  </a:cubicBezTo>
                  <a:cubicBezTo>
                    <a:pt x="995" y="1620"/>
                    <a:pt x="991" y="1619"/>
                    <a:pt x="988" y="1619"/>
                  </a:cubicBezTo>
                  <a:cubicBezTo>
                    <a:pt x="976" y="1619"/>
                    <a:pt x="967" y="1630"/>
                    <a:pt x="967" y="1643"/>
                  </a:cubicBezTo>
                  <a:cubicBezTo>
                    <a:pt x="967" y="1656"/>
                    <a:pt x="976" y="1667"/>
                    <a:pt x="988" y="1667"/>
                  </a:cubicBezTo>
                  <a:cubicBezTo>
                    <a:pt x="988" y="1667"/>
                    <a:pt x="989" y="1667"/>
                    <a:pt x="989" y="1667"/>
                  </a:cubicBezTo>
                  <a:cubicBezTo>
                    <a:pt x="988" y="1681"/>
                    <a:pt x="983" y="1693"/>
                    <a:pt x="976" y="1701"/>
                  </a:cubicBezTo>
                  <a:cubicBezTo>
                    <a:pt x="973" y="1689"/>
                    <a:pt x="962" y="1680"/>
                    <a:pt x="950" y="1680"/>
                  </a:cubicBezTo>
                  <a:close/>
                  <a:moveTo>
                    <a:pt x="1044" y="1778"/>
                  </a:moveTo>
                  <a:cubicBezTo>
                    <a:pt x="1044" y="1779"/>
                    <a:pt x="1044" y="1779"/>
                    <a:pt x="1044" y="1780"/>
                  </a:cubicBezTo>
                  <a:cubicBezTo>
                    <a:pt x="1044" y="1784"/>
                    <a:pt x="1043" y="1787"/>
                    <a:pt x="1042" y="1788"/>
                  </a:cubicBezTo>
                  <a:cubicBezTo>
                    <a:pt x="1042" y="1789"/>
                    <a:pt x="1042" y="1790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36" y="1803"/>
                    <a:pt x="1024" y="1811"/>
                    <a:pt x="1011" y="1811"/>
                  </a:cubicBezTo>
                  <a:cubicBezTo>
                    <a:pt x="1010" y="1811"/>
                    <a:pt x="1009" y="1811"/>
                    <a:pt x="1008" y="1811"/>
                  </a:cubicBezTo>
                  <a:cubicBezTo>
                    <a:pt x="1012" y="1806"/>
                    <a:pt x="1015" y="1800"/>
                    <a:pt x="1015" y="1793"/>
                  </a:cubicBezTo>
                  <a:cubicBezTo>
                    <a:pt x="1015" y="1777"/>
                    <a:pt x="1001" y="1764"/>
                    <a:pt x="985" y="1764"/>
                  </a:cubicBezTo>
                  <a:cubicBezTo>
                    <a:pt x="984" y="1764"/>
                    <a:pt x="982" y="1764"/>
                    <a:pt x="981" y="1764"/>
                  </a:cubicBezTo>
                  <a:cubicBezTo>
                    <a:pt x="983" y="1760"/>
                    <a:pt x="986" y="1756"/>
                    <a:pt x="989" y="1753"/>
                  </a:cubicBezTo>
                  <a:cubicBezTo>
                    <a:pt x="987" y="1749"/>
                    <a:pt x="985" y="1744"/>
                    <a:pt x="985" y="1739"/>
                  </a:cubicBezTo>
                  <a:cubicBezTo>
                    <a:pt x="985" y="1727"/>
                    <a:pt x="994" y="1717"/>
                    <a:pt x="1005" y="1717"/>
                  </a:cubicBezTo>
                  <a:cubicBezTo>
                    <a:pt x="1010" y="1717"/>
                    <a:pt x="1014" y="1719"/>
                    <a:pt x="1017" y="1722"/>
                  </a:cubicBezTo>
                  <a:cubicBezTo>
                    <a:pt x="1018" y="1718"/>
                    <a:pt x="1018" y="1713"/>
                    <a:pt x="1017" y="1710"/>
                  </a:cubicBezTo>
                  <a:cubicBezTo>
                    <a:pt x="1017" y="1704"/>
                    <a:pt x="1016" y="1700"/>
                    <a:pt x="1016" y="1697"/>
                  </a:cubicBezTo>
                  <a:cubicBezTo>
                    <a:pt x="1016" y="1696"/>
                    <a:pt x="1015" y="1696"/>
                    <a:pt x="1015" y="1695"/>
                  </a:cubicBezTo>
                  <a:cubicBezTo>
                    <a:pt x="1015" y="1694"/>
                    <a:pt x="1015" y="1694"/>
                    <a:pt x="1015" y="1694"/>
                  </a:cubicBezTo>
                  <a:cubicBezTo>
                    <a:pt x="1015" y="1693"/>
                    <a:pt x="1015" y="1692"/>
                    <a:pt x="1015" y="1692"/>
                  </a:cubicBezTo>
                  <a:cubicBezTo>
                    <a:pt x="1015" y="1692"/>
                    <a:pt x="1015" y="1693"/>
                    <a:pt x="1016" y="1693"/>
                  </a:cubicBezTo>
                  <a:cubicBezTo>
                    <a:pt x="1016" y="1693"/>
                    <a:pt x="1016" y="1694"/>
                    <a:pt x="1017" y="1694"/>
                  </a:cubicBezTo>
                  <a:cubicBezTo>
                    <a:pt x="1017" y="1695"/>
                    <a:pt x="1017" y="1695"/>
                    <a:pt x="1018" y="1696"/>
                  </a:cubicBezTo>
                  <a:cubicBezTo>
                    <a:pt x="1020" y="1698"/>
                    <a:pt x="1022" y="1702"/>
                    <a:pt x="1025" y="1707"/>
                  </a:cubicBezTo>
                  <a:cubicBezTo>
                    <a:pt x="1027" y="1713"/>
                    <a:pt x="1029" y="1720"/>
                    <a:pt x="1029" y="1728"/>
                  </a:cubicBezTo>
                  <a:cubicBezTo>
                    <a:pt x="1030" y="1734"/>
                    <a:pt x="1029" y="1741"/>
                    <a:pt x="1027" y="1748"/>
                  </a:cubicBezTo>
                  <a:cubicBezTo>
                    <a:pt x="1029" y="1750"/>
                    <a:pt x="1031" y="1751"/>
                    <a:pt x="1033" y="1753"/>
                  </a:cubicBezTo>
                  <a:cubicBezTo>
                    <a:pt x="1034" y="1754"/>
                    <a:pt x="1035" y="1755"/>
                    <a:pt x="1036" y="1756"/>
                  </a:cubicBezTo>
                  <a:cubicBezTo>
                    <a:pt x="1041" y="1762"/>
                    <a:pt x="1044" y="1770"/>
                    <a:pt x="1044" y="17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2593" y="2913"/>
              <a:ext cx="29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1501" y="2365"/>
              <a:ext cx="173" cy="319"/>
            </a:xfrm>
            <a:custGeom>
              <a:avLst/>
              <a:gdLst>
                <a:gd name="T0" fmla="*/ 56 w 107"/>
                <a:gd name="T1" fmla="*/ 176 h 197"/>
                <a:gd name="T2" fmla="*/ 59 w 107"/>
                <a:gd name="T3" fmla="*/ 176 h 197"/>
                <a:gd name="T4" fmla="*/ 85 w 107"/>
                <a:gd name="T5" fmla="*/ 197 h 197"/>
                <a:gd name="T6" fmla="*/ 98 w 107"/>
                <a:gd name="T7" fmla="*/ 163 h 197"/>
                <a:gd name="T8" fmla="*/ 97 w 107"/>
                <a:gd name="T9" fmla="*/ 163 h 197"/>
                <a:gd name="T10" fmla="*/ 76 w 107"/>
                <a:gd name="T11" fmla="*/ 139 h 197"/>
                <a:gd name="T12" fmla="*/ 97 w 107"/>
                <a:gd name="T13" fmla="*/ 115 h 197"/>
                <a:gd name="T14" fmla="*/ 106 w 107"/>
                <a:gd name="T15" fmla="*/ 117 h 197"/>
                <a:gd name="T16" fmla="*/ 107 w 107"/>
                <a:gd name="T17" fmla="*/ 114 h 197"/>
                <a:gd name="T18" fmla="*/ 70 w 107"/>
                <a:gd name="T19" fmla="*/ 75 h 197"/>
                <a:gd name="T20" fmla="*/ 60 w 107"/>
                <a:gd name="T21" fmla="*/ 77 h 197"/>
                <a:gd name="T22" fmla="*/ 60 w 107"/>
                <a:gd name="T23" fmla="*/ 77 h 197"/>
                <a:gd name="T24" fmla="*/ 56 w 107"/>
                <a:gd name="T25" fmla="*/ 59 h 197"/>
                <a:gd name="T26" fmla="*/ 74 w 107"/>
                <a:gd name="T27" fmla="*/ 31 h 197"/>
                <a:gd name="T28" fmla="*/ 47 w 107"/>
                <a:gd name="T29" fmla="*/ 0 h 197"/>
                <a:gd name="T30" fmla="*/ 19 w 107"/>
                <a:gd name="T31" fmla="*/ 31 h 197"/>
                <a:gd name="T32" fmla="*/ 20 w 107"/>
                <a:gd name="T33" fmla="*/ 41 h 197"/>
                <a:gd name="T34" fmla="*/ 0 w 107"/>
                <a:gd name="T35" fmla="*/ 77 h 197"/>
                <a:gd name="T36" fmla="*/ 30 w 107"/>
                <a:gd name="T37" fmla="*/ 114 h 197"/>
                <a:gd name="T38" fmla="*/ 33 w 107"/>
                <a:gd name="T39" fmla="*/ 114 h 197"/>
                <a:gd name="T40" fmla="*/ 33 w 107"/>
                <a:gd name="T41" fmla="*/ 114 h 197"/>
                <a:gd name="T42" fmla="*/ 33 w 107"/>
                <a:gd name="T43" fmla="*/ 118 h 197"/>
                <a:gd name="T44" fmla="*/ 21 w 107"/>
                <a:gd name="T45" fmla="*/ 141 h 197"/>
                <a:gd name="T46" fmla="*/ 56 w 107"/>
                <a:gd name="T47" fmla="*/ 17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7" h="197">
                  <a:moveTo>
                    <a:pt x="56" y="176"/>
                  </a:moveTo>
                  <a:cubicBezTo>
                    <a:pt x="57" y="176"/>
                    <a:pt x="58" y="176"/>
                    <a:pt x="59" y="176"/>
                  </a:cubicBezTo>
                  <a:cubicBezTo>
                    <a:pt x="71" y="176"/>
                    <a:pt x="82" y="185"/>
                    <a:pt x="85" y="197"/>
                  </a:cubicBezTo>
                  <a:cubicBezTo>
                    <a:pt x="92" y="189"/>
                    <a:pt x="97" y="177"/>
                    <a:pt x="98" y="163"/>
                  </a:cubicBezTo>
                  <a:cubicBezTo>
                    <a:pt x="98" y="163"/>
                    <a:pt x="97" y="163"/>
                    <a:pt x="97" y="163"/>
                  </a:cubicBezTo>
                  <a:cubicBezTo>
                    <a:pt x="85" y="163"/>
                    <a:pt x="76" y="152"/>
                    <a:pt x="76" y="139"/>
                  </a:cubicBezTo>
                  <a:cubicBezTo>
                    <a:pt x="76" y="126"/>
                    <a:pt x="85" y="115"/>
                    <a:pt x="97" y="115"/>
                  </a:cubicBezTo>
                  <a:cubicBezTo>
                    <a:pt x="100" y="115"/>
                    <a:pt x="104" y="116"/>
                    <a:pt x="106" y="117"/>
                  </a:cubicBezTo>
                  <a:cubicBezTo>
                    <a:pt x="107" y="116"/>
                    <a:pt x="107" y="115"/>
                    <a:pt x="107" y="114"/>
                  </a:cubicBezTo>
                  <a:cubicBezTo>
                    <a:pt x="107" y="93"/>
                    <a:pt x="90" y="75"/>
                    <a:pt x="70" y="75"/>
                  </a:cubicBezTo>
                  <a:cubicBezTo>
                    <a:pt x="66" y="75"/>
                    <a:pt x="63" y="76"/>
                    <a:pt x="60" y="77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0" y="70"/>
                    <a:pt x="59" y="64"/>
                    <a:pt x="56" y="59"/>
                  </a:cubicBezTo>
                  <a:cubicBezTo>
                    <a:pt x="67" y="55"/>
                    <a:pt x="74" y="44"/>
                    <a:pt x="74" y="31"/>
                  </a:cubicBezTo>
                  <a:cubicBezTo>
                    <a:pt x="74" y="14"/>
                    <a:pt x="62" y="0"/>
                    <a:pt x="47" y="0"/>
                  </a:cubicBezTo>
                  <a:cubicBezTo>
                    <a:pt x="31" y="0"/>
                    <a:pt x="19" y="14"/>
                    <a:pt x="19" y="31"/>
                  </a:cubicBezTo>
                  <a:cubicBezTo>
                    <a:pt x="19" y="34"/>
                    <a:pt x="19" y="38"/>
                    <a:pt x="20" y="41"/>
                  </a:cubicBezTo>
                  <a:cubicBezTo>
                    <a:pt x="8" y="46"/>
                    <a:pt x="0" y="60"/>
                    <a:pt x="0" y="77"/>
                  </a:cubicBezTo>
                  <a:cubicBezTo>
                    <a:pt x="0" y="97"/>
                    <a:pt x="13" y="114"/>
                    <a:pt x="30" y="114"/>
                  </a:cubicBezTo>
                  <a:cubicBezTo>
                    <a:pt x="31" y="114"/>
                    <a:pt x="32" y="114"/>
                    <a:pt x="33" y="114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33" y="115"/>
                    <a:pt x="33" y="117"/>
                    <a:pt x="33" y="118"/>
                  </a:cubicBezTo>
                  <a:cubicBezTo>
                    <a:pt x="28" y="124"/>
                    <a:pt x="23" y="132"/>
                    <a:pt x="21" y="141"/>
                  </a:cubicBezTo>
                  <a:cubicBezTo>
                    <a:pt x="37" y="143"/>
                    <a:pt x="50" y="157"/>
                    <a:pt x="56" y="17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710" y="2572"/>
              <a:ext cx="31" cy="57"/>
            </a:xfrm>
            <a:custGeom>
              <a:avLst/>
              <a:gdLst>
                <a:gd name="T0" fmla="*/ 8 w 19"/>
                <a:gd name="T1" fmla="*/ 35 h 35"/>
                <a:gd name="T2" fmla="*/ 19 w 19"/>
                <a:gd name="T3" fmla="*/ 18 h 35"/>
                <a:gd name="T4" fmla="*/ 8 w 19"/>
                <a:gd name="T5" fmla="*/ 0 h 35"/>
                <a:gd name="T6" fmla="*/ 0 w 19"/>
                <a:gd name="T7" fmla="*/ 4 h 35"/>
                <a:gd name="T8" fmla="*/ 5 w 19"/>
                <a:gd name="T9" fmla="*/ 22 h 35"/>
                <a:gd name="T10" fmla="*/ 3 w 19"/>
                <a:gd name="T11" fmla="*/ 34 h 35"/>
                <a:gd name="T12" fmla="*/ 8 w 19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5">
                  <a:moveTo>
                    <a:pt x="8" y="35"/>
                  </a:moveTo>
                  <a:cubicBezTo>
                    <a:pt x="14" y="35"/>
                    <a:pt x="19" y="27"/>
                    <a:pt x="19" y="18"/>
                  </a:cubicBezTo>
                  <a:cubicBezTo>
                    <a:pt x="19" y="8"/>
                    <a:pt x="14" y="0"/>
                    <a:pt x="8" y="0"/>
                  </a:cubicBezTo>
                  <a:cubicBezTo>
                    <a:pt x="5" y="0"/>
                    <a:pt x="2" y="2"/>
                    <a:pt x="0" y="4"/>
                  </a:cubicBezTo>
                  <a:cubicBezTo>
                    <a:pt x="3" y="9"/>
                    <a:pt x="5" y="15"/>
                    <a:pt x="5" y="22"/>
                  </a:cubicBezTo>
                  <a:cubicBezTo>
                    <a:pt x="5" y="26"/>
                    <a:pt x="4" y="30"/>
                    <a:pt x="3" y="34"/>
                  </a:cubicBezTo>
                  <a:cubicBezTo>
                    <a:pt x="5" y="35"/>
                    <a:pt x="6" y="35"/>
                    <a:pt x="8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565" y="722"/>
              <a:ext cx="140" cy="118"/>
            </a:xfrm>
            <a:custGeom>
              <a:avLst/>
              <a:gdLst>
                <a:gd name="T0" fmla="*/ 23 w 87"/>
                <a:gd name="T1" fmla="*/ 73 h 73"/>
                <a:gd name="T2" fmla="*/ 41 w 87"/>
                <a:gd name="T3" fmla="*/ 63 h 73"/>
                <a:gd name="T4" fmla="*/ 51 w 87"/>
                <a:gd name="T5" fmla="*/ 65 h 73"/>
                <a:gd name="T6" fmla="*/ 78 w 87"/>
                <a:gd name="T7" fmla="*/ 47 h 73"/>
                <a:gd name="T8" fmla="*/ 87 w 87"/>
                <a:gd name="T9" fmla="*/ 32 h 73"/>
                <a:gd name="T10" fmla="*/ 78 w 87"/>
                <a:gd name="T11" fmla="*/ 17 h 73"/>
                <a:gd name="T12" fmla="*/ 51 w 87"/>
                <a:gd name="T13" fmla="*/ 0 h 73"/>
                <a:gd name="T14" fmla="*/ 23 w 87"/>
                <a:gd name="T15" fmla="*/ 23 h 73"/>
                <a:gd name="T16" fmla="*/ 23 w 87"/>
                <a:gd name="T17" fmla="*/ 23 h 73"/>
                <a:gd name="T18" fmla="*/ 0 w 87"/>
                <a:gd name="T19" fmla="*/ 48 h 73"/>
                <a:gd name="T20" fmla="*/ 23 w 87"/>
                <a:gd name="T2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73">
                  <a:moveTo>
                    <a:pt x="23" y="73"/>
                  </a:moveTo>
                  <a:cubicBezTo>
                    <a:pt x="30" y="73"/>
                    <a:pt x="37" y="69"/>
                    <a:pt x="41" y="63"/>
                  </a:cubicBezTo>
                  <a:cubicBezTo>
                    <a:pt x="44" y="65"/>
                    <a:pt x="48" y="65"/>
                    <a:pt x="51" y="65"/>
                  </a:cubicBezTo>
                  <a:cubicBezTo>
                    <a:pt x="63" y="65"/>
                    <a:pt x="73" y="58"/>
                    <a:pt x="78" y="47"/>
                  </a:cubicBezTo>
                  <a:cubicBezTo>
                    <a:pt x="84" y="45"/>
                    <a:pt x="87" y="39"/>
                    <a:pt x="87" y="32"/>
                  </a:cubicBezTo>
                  <a:cubicBezTo>
                    <a:pt x="87" y="25"/>
                    <a:pt x="83" y="20"/>
                    <a:pt x="78" y="17"/>
                  </a:cubicBezTo>
                  <a:cubicBezTo>
                    <a:pt x="73" y="7"/>
                    <a:pt x="63" y="0"/>
                    <a:pt x="51" y="0"/>
                  </a:cubicBezTo>
                  <a:cubicBezTo>
                    <a:pt x="38" y="0"/>
                    <a:pt x="27" y="10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10" y="23"/>
                    <a:pt x="0" y="34"/>
                    <a:pt x="0" y="48"/>
                  </a:cubicBezTo>
                  <a:cubicBezTo>
                    <a:pt x="0" y="62"/>
                    <a:pt x="10" y="73"/>
                    <a:pt x="23" y="73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1209" y="2081"/>
              <a:ext cx="231" cy="98"/>
            </a:xfrm>
            <a:custGeom>
              <a:avLst/>
              <a:gdLst>
                <a:gd name="T0" fmla="*/ 33 w 142"/>
                <a:gd name="T1" fmla="*/ 59 h 60"/>
                <a:gd name="T2" fmla="*/ 130 w 142"/>
                <a:gd name="T3" fmla="*/ 9 h 60"/>
                <a:gd name="T4" fmla="*/ 133 w 142"/>
                <a:gd name="T5" fmla="*/ 7 h 60"/>
                <a:gd name="T6" fmla="*/ 135 w 142"/>
                <a:gd name="T7" fmla="*/ 5 h 60"/>
                <a:gd name="T8" fmla="*/ 139 w 142"/>
                <a:gd name="T9" fmla="*/ 3 h 60"/>
                <a:gd name="T10" fmla="*/ 142 w 142"/>
                <a:gd name="T11" fmla="*/ 0 h 60"/>
                <a:gd name="T12" fmla="*/ 138 w 142"/>
                <a:gd name="T13" fmla="*/ 2 h 60"/>
                <a:gd name="T14" fmla="*/ 134 w 142"/>
                <a:gd name="T15" fmla="*/ 4 h 60"/>
                <a:gd name="T16" fmla="*/ 131 w 142"/>
                <a:gd name="T17" fmla="*/ 5 h 60"/>
                <a:gd name="T18" fmla="*/ 128 w 142"/>
                <a:gd name="T19" fmla="*/ 6 h 60"/>
                <a:gd name="T20" fmla="*/ 98 w 142"/>
                <a:gd name="T21" fmla="*/ 16 h 60"/>
                <a:gd name="T22" fmla="*/ 83 w 142"/>
                <a:gd name="T23" fmla="*/ 21 h 60"/>
                <a:gd name="T24" fmla="*/ 60 w 142"/>
                <a:gd name="T25" fmla="*/ 13 h 60"/>
                <a:gd name="T26" fmla="*/ 42 w 142"/>
                <a:gd name="T27" fmla="*/ 19 h 60"/>
                <a:gd name="T28" fmla="*/ 24 w 142"/>
                <a:gd name="T29" fmla="*/ 13 h 60"/>
                <a:gd name="T30" fmla="*/ 1 w 142"/>
                <a:gd name="T31" fmla="*/ 35 h 60"/>
                <a:gd name="T32" fmla="*/ 33 w 142"/>
                <a:gd name="T33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60">
                  <a:moveTo>
                    <a:pt x="33" y="59"/>
                  </a:moveTo>
                  <a:cubicBezTo>
                    <a:pt x="62" y="60"/>
                    <a:pt x="123" y="14"/>
                    <a:pt x="130" y="9"/>
                  </a:cubicBezTo>
                  <a:cubicBezTo>
                    <a:pt x="131" y="8"/>
                    <a:pt x="132" y="8"/>
                    <a:pt x="133" y="7"/>
                  </a:cubicBezTo>
                  <a:cubicBezTo>
                    <a:pt x="133" y="6"/>
                    <a:pt x="134" y="6"/>
                    <a:pt x="135" y="5"/>
                  </a:cubicBezTo>
                  <a:cubicBezTo>
                    <a:pt x="136" y="4"/>
                    <a:pt x="138" y="3"/>
                    <a:pt x="139" y="3"/>
                  </a:cubicBezTo>
                  <a:cubicBezTo>
                    <a:pt x="141" y="1"/>
                    <a:pt x="142" y="0"/>
                    <a:pt x="142" y="0"/>
                  </a:cubicBezTo>
                  <a:cubicBezTo>
                    <a:pt x="142" y="0"/>
                    <a:pt x="140" y="1"/>
                    <a:pt x="138" y="2"/>
                  </a:cubicBezTo>
                  <a:cubicBezTo>
                    <a:pt x="137" y="2"/>
                    <a:pt x="135" y="3"/>
                    <a:pt x="134" y="4"/>
                  </a:cubicBezTo>
                  <a:cubicBezTo>
                    <a:pt x="133" y="4"/>
                    <a:pt x="132" y="4"/>
                    <a:pt x="131" y="5"/>
                  </a:cubicBezTo>
                  <a:cubicBezTo>
                    <a:pt x="130" y="5"/>
                    <a:pt x="129" y="5"/>
                    <a:pt x="128" y="6"/>
                  </a:cubicBezTo>
                  <a:cubicBezTo>
                    <a:pt x="120" y="9"/>
                    <a:pt x="109" y="13"/>
                    <a:pt x="98" y="16"/>
                  </a:cubicBezTo>
                  <a:cubicBezTo>
                    <a:pt x="93" y="18"/>
                    <a:pt x="88" y="20"/>
                    <a:pt x="83" y="21"/>
                  </a:cubicBezTo>
                  <a:cubicBezTo>
                    <a:pt x="77" y="16"/>
                    <a:pt x="69" y="13"/>
                    <a:pt x="60" y="13"/>
                  </a:cubicBezTo>
                  <a:cubicBezTo>
                    <a:pt x="53" y="13"/>
                    <a:pt x="47" y="15"/>
                    <a:pt x="42" y="19"/>
                  </a:cubicBezTo>
                  <a:cubicBezTo>
                    <a:pt x="37" y="15"/>
                    <a:pt x="31" y="12"/>
                    <a:pt x="24" y="13"/>
                  </a:cubicBezTo>
                  <a:cubicBezTo>
                    <a:pt x="11" y="13"/>
                    <a:pt x="0" y="23"/>
                    <a:pt x="1" y="35"/>
                  </a:cubicBezTo>
                  <a:cubicBezTo>
                    <a:pt x="1" y="42"/>
                    <a:pt x="4" y="58"/>
                    <a:pt x="33" y="5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979" y="1777"/>
              <a:ext cx="462" cy="163"/>
            </a:xfrm>
            <a:custGeom>
              <a:avLst/>
              <a:gdLst>
                <a:gd name="T0" fmla="*/ 0 w 285"/>
                <a:gd name="T1" fmla="*/ 32 h 101"/>
                <a:gd name="T2" fmla="*/ 32 w 285"/>
                <a:gd name="T3" fmla="*/ 64 h 101"/>
                <a:gd name="T4" fmla="*/ 57 w 285"/>
                <a:gd name="T5" fmla="*/ 52 h 101"/>
                <a:gd name="T6" fmla="*/ 82 w 285"/>
                <a:gd name="T7" fmla="*/ 61 h 101"/>
                <a:gd name="T8" fmla="*/ 105 w 285"/>
                <a:gd name="T9" fmla="*/ 55 h 101"/>
                <a:gd name="T10" fmla="*/ 121 w 285"/>
                <a:gd name="T11" fmla="*/ 61 h 101"/>
                <a:gd name="T12" fmla="*/ 122 w 285"/>
                <a:gd name="T13" fmla="*/ 61 h 101"/>
                <a:gd name="T14" fmla="*/ 122 w 285"/>
                <a:gd name="T15" fmla="*/ 61 h 101"/>
                <a:gd name="T16" fmla="*/ 179 w 285"/>
                <a:gd name="T17" fmla="*/ 101 h 101"/>
                <a:gd name="T18" fmla="*/ 192 w 285"/>
                <a:gd name="T19" fmla="*/ 100 h 101"/>
                <a:gd name="T20" fmla="*/ 195 w 285"/>
                <a:gd name="T21" fmla="*/ 100 h 101"/>
                <a:gd name="T22" fmla="*/ 206 w 285"/>
                <a:gd name="T23" fmla="*/ 98 h 101"/>
                <a:gd name="T24" fmla="*/ 209 w 285"/>
                <a:gd name="T25" fmla="*/ 97 h 101"/>
                <a:gd name="T26" fmla="*/ 212 w 285"/>
                <a:gd name="T27" fmla="*/ 96 h 101"/>
                <a:gd name="T28" fmla="*/ 218 w 285"/>
                <a:gd name="T29" fmla="*/ 94 h 101"/>
                <a:gd name="T30" fmla="*/ 229 w 285"/>
                <a:gd name="T31" fmla="*/ 89 h 101"/>
                <a:gd name="T32" fmla="*/ 234 w 285"/>
                <a:gd name="T33" fmla="*/ 87 h 101"/>
                <a:gd name="T34" fmla="*/ 239 w 285"/>
                <a:gd name="T35" fmla="*/ 84 h 101"/>
                <a:gd name="T36" fmla="*/ 250 w 285"/>
                <a:gd name="T37" fmla="*/ 80 h 101"/>
                <a:gd name="T38" fmla="*/ 268 w 285"/>
                <a:gd name="T39" fmla="*/ 71 h 101"/>
                <a:gd name="T40" fmla="*/ 285 w 285"/>
                <a:gd name="T41" fmla="*/ 62 h 101"/>
                <a:gd name="T42" fmla="*/ 266 w 285"/>
                <a:gd name="T43" fmla="*/ 66 h 101"/>
                <a:gd name="T44" fmla="*/ 247 w 285"/>
                <a:gd name="T45" fmla="*/ 69 h 101"/>
                <a:gd name="T46" fmla="*/ 236 w 285"/>
                <a:gd name="T47" fmla="*/ 70 h 101"/>
                <a:gd name="T48" fmla="*/ 233 w 285"/>
                <a:gd name="T49" fmla="*/ 70 h 101"/>
                <a:gd name="T50" fmla="*/ 235 w 285"/>
                <a:gd name="T51" fmla="*/ 61 h 101"/>
                <a:gd name="T52" fmla="*/ 179 w 285"/>
                <a:gd name="T53" fmla="*/ 22 h 101"/>
                <a:gd name="T54" fmla="*/ 145 w 285"/>
                <a:gd name="T55" fmla="*/ 30 h 101"/>
                <a:gd name="T56" fmla="*/ 121 w 285"/>
                <a:gd name="T57" fmla="*/ 6 h 101"/>
                <a:gd name="T58" fmla="*/ 100 w 285"/>
                <a:gd name="T59" fmla="*/ 21 h 101"/>
                <a:gd name="T60" fmla="*/ 82 w 285"/>
                <a:gd name="T61" fmla="*/ 17 h 101"/>
                <a:gd name="T62" fmla="*/ 62 w 285"/>
                <a:gd name="T63" fmla="*/ 23 h 101"/>
                <a:gd name="T64" fmla="*/ 32 w 285"/>
                <a:gd name="T65" fmla="*/ 0 h 101"/>
                <a:gd name="T66" fmla="*/ 0 w 285"/>
                <a:gd name="T67" fmla="*/ 3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5" h="101">
                  <a:moveTo>
                    <a:pt x="0" y="32"/>
                  </a:moveTo>
                  <a:cubicBezTo>
                    <a:pt x="0" y="49"/>
                    <a:pt x="14" y="64"/>
                    <a:pt x="32" y="64"/>
                  </a:cubicBezTo>
                  <a:cubicBezTo>
                    <a:pt x="42" y="64"/>
                    <a:pt x="51" y="59"/>
                    <a:pt x="57" y="52"/>
                  </a:cubicBezTo>
                  <a:cubicBezTo>
                    <a:pt x="62" y="58"/>
                    <a:pt x="72" y="61"/>
                    <a:pt x="82" y="61"/>
                  </a:cubicBezTo>
                  <a:cubicBezTo>
                    <a:pt x="91" y="61"/>
                    <a:pt x="99" y="59"/>
                    <a:pt x="105" y="55"/>
                  </a:cubicBezTo>
                  <a:cubicBezTo>
                    <a:pt x="109" y="59"/>
                    <a:pt x="115" y="61"/>
                    <a:pt x="121" y="61"/>
                  </a:cubicBezTo>
                  <a:cubicBezTo>
                    <a:pt x="121" y="61"/>
                    <a:pt x="122" y="61"/>
                    <a:pt x="122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2" y="83"/>
                    <a:pt x="148" y="101"/>
                    <a:pt x="179" y="101"/>
                  </a:cubicBezTo>
                  <a:cubicBezTo>
                    <a:pt x="183" y="101"/>
                    <a:pt x="187" y="101"/>
                    <a:pt x="192" y="100"/>
                  </a:cubicBezTo>
                  <a:cubicBezTo>
                    <a:pt x="193" y="100"/>
                    <a:pt x="194" y="100"/>
                    <a:pt x="195" y="100"/>
                  </a:cubicBezTo>
                  <a:cubicBezTo>
                    <a:pt x="198" y="99"/>
                    <a:pt x="202" y="99"/>
                    <a:pt x="206" y="98"/>
                  </a:cubicBezTo>
                  <a:cubicBezTo>
                    <a:pt x="207" y="98"/>
                    <a:pt x="208" y="97"/>
                    <a:pt x="209" y="97"/>
                  </a:cubicBezTo>
                  <a:cubicBezTo>
                    <a:pt x="210" y="97"/>
                    <a:pt x="211" y="96"/>
                    <a:pt x="212" y="96"/>
                  </a:cubicBezTo>
                  <a:cubicBezTo>
                    <a:pt x="214" y="95"/>
                    <a:pt x="216" y="94"/>
                    <a:pt x="218" y="94"/>
                  </a:cubicBezTo>
                  <a:cubicBezTo>
                    <a:pt x="221" y="92"/>
                    <a:pt x="225" y="91"/>
                    <a:pt x="229" y="89"/>
                  </a:cubicBezTo>
                  <a:cubicBezTo>
                    <a:pt x="230" y="88"/>
                    <a:pt x="232" y="88"/>
                    <a:pt x="234" y="87"/>
                  </a:cubicBezTo>
                  <a:cubicBezTo>
                    <a:pt x="236" y="86"/>
                    <a:pt x="237" y="85"/>
                    <a:pt x="239" y="84"/>
                  </a:cubicBezTo>
                  <a:cubicBezTo>
                    <a:pt x="243" y="83"/>
                    <a:pt x="246" y="81"/>
                    <a:pt x="250" y="80"/>
                  </a:cubicBezTo>
                  <a:cubicBezTo>
                    <a:pt x="256" y="77"/>
                    <a:pt x="262" y="74"/>
                    <a:pt x="268" y="71"/>
                  </a:cubicBezTo>
                  <a:cubicBezTo>
                    <a:pt x="278" y="66"/>
                    <a:pt x="285" y="62"/>
                    <a:pt x="285" y="62"/>
                  </a:cubicBezTo>
                  <a:cubicBezTo>
                    <a:pt x="285" y="62"/>
                    <a:pt x="277" y="63"/>
                    <a:pt x="266" y="66"/>
                  </a:cubicBezTo>
                  <a:cubicBezTo>
                    <a:pt x="260" y="66"/>
                    <a:pt x="254" y="67"/>
                    <a:pt x="247" y="69"/>
                  </a:cubicBezTo>
                  <a:cubicBezTo>
                    <a:pt x="243" y="69"/>
                    <a:pt x="240" y="69"/>
                    <a:pt x="236" y="70"/>
                  </a:cubicBezTo>
                  <a:cubicBezTo>
                    <a:pt x="235" y="70"/>
                    <a:pt x="234" y="70"/>
                    <a:pt x="233" y="70"/>
                  </a:cubicBezTo>
                  <a:cubicBezTo>
                    <a:pt x="234" y="67"/>
                    <a:pt x="235" y="64"/>
                    <a:pt x="235" y="61"/>
                  </a:cubicBezTo>
                  <a:cubicBezTo>
                    <a:pt x="235" y="39"/>
                    <a:pt x="210" y="22"/>
                    <a:pt x="179" y="22"/>
                  </a:cubicBezTo>
                  <a:cubicBezTo>
                    <a:pt x="166" y="22"/>
                    <a:pt x="154" y="25"/>
                    <a:pt x="145" y="30"/>
                  </a:cubicBezTo>
                  <a:cubicBezTo>
                    <a:pt x="143" y="16"/>
                    <a:pt x="133" y="6"/>
                    <a:pt x="121" y="6"/>
                  </a:cubicBezTo>
                  <a:cubicBezTo>
                    <a:pt x="112" y="6"/>
                    <a:pt x="104" y="12"/>
                    <a:pt x="100" y="21"/>
                  </a:cubicBezTo>
                  <a:cubicBezTo>
                    <a:pt x="95" y="19"/>
                    <a:pt x="89" y="17"/>
                    <a:pt x="82" y="17"/>
                  </a:cubicBezTo>
                  <a:cubicBezTo>
                    <a:pt x="75" y="17"/>
                    <a:pt x="68" y="19"/>
                    <a:pt x="62" y="23"/>
                  </a:cubicBezTo>
                  <a:cubicBezTo>
                    <a:pt x="58" y="9"/>
                    <a:pt x="46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722" y="1313"/>
              <a:ext cx="128" cy="243"/>
            </a:xfrm>
            <a:custGeom>
              <a:avLst/>
              <a:gdLst>
                <a:gd name="T0" fmla="*/ 22 w 79"/>
                <a:gd name="T1" fmla="*/ 50 h 150"/>
                <a:gd name="T2" fmla="*/ 39 w 79"/>
                <a:gd name="T3" fmla="*/ 148 h 150"/>
                <a:gd name="T4" fmla="*/ 79 w 79"/>
                <a:gd name="T5" fmla="*/ 101 h 150"/>
                <a:gd name="T6" fmla="*/ 65 w 79"/>
                <a:gd name="T7" fmla="*/ 73 h 150"/>
                <a:gd name="T8" fmla="*/ 60 w 79"/>
                <a:gd name="T9" fmla="*/ 64 h 150"/>
                <a:gd name="T10" fmla="*/ 61 w 79"/>
                <a:gd name="T11" fmla="*/ 60 h 150"/>
                <a:gd name="T12" fmla="*/ 64 w 79"/>
                <a:gd name="T13" fmla="*/ 41 h 150"/>
                <a:gd name="T14" fmla="*/ 63 w 79"/>
                <a:gd name="T15" fmla="*/ 30 h 150"/>
                <a:gd name="T16" fmla="*/ 59 w 79"/>
                <a:gd name="T17" fmla="*/ 21 h 150"/>
                <a:gd name="T18" fmla="*/ 54 w 79"/>
                <a:gd name="T19" fmla="*/ 13 h 150"/>
                <a:gd name="T20" fmla="*/ 51 w 79"/>
                <a:gd name="T21" fmla="*/ 11 h 150"/>
                <a:gd name="T22" fmla="*/ 33 w 79"/>
                <a:gd name="T23" fmla="*/ 0 h 150"/>
                <a:gd name="T24" fmla="*/ 22 w 79"/>
                <a:gd name="T25" fmla="*/ 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50">
                  <a:moveTo>
                    <a:pt x="22" y="50"/>
                  </a:moveTo>
                  <a:cubicBezTo>
                    <a:pt x="0" y="72"/>
                    <a:pt x="4" y="144"/>
                    <a:pt x="39" y="148"/>
                  </a:cubicBezTo>
                  <a:cubicBezTo>
                    <a:pt x="61" y="150"/>
                    <a:pt x="79" y="123"/>
                    <a:pt x="79" y="101"/>
                  </a:cubicBezTo>
                  <a:cubicBezTo>
                    <a:pt x="79" y="88"/>
                    <a:pt x="73" y="81"/>
                    <a:pt x="65" y="73"/>
                  </a:cubicBezTo>
                  <a:cubicBezTo>
                    <a:pt x="62" y="70"/>
                    <a:pt x="61" y="67"/>
                    <a:pt x="60" y="64"/>
                  </a:cubicBezTo>
                  <a:cubicBezTo>
                    <a:pt x="60" y="63"/>
                    <a:pt x="61" y="62"/>
                    <a:pt x="61" y="60"/>
                  </a:cubicBezTo>
                  <a:cubicBezTo>
                    <a:pt x="63" y="54"/>
                    <a:pt x="65" y="48"/>
                    <a:pt x="64" y="41"/>
                  </a:cubicBezTo>
                  <a:cubicBezTo>
                    <a:pt x="64" y="37"/>
                    <a:pt x="64" y="34"/>
                    <a:pt x="63" y="30"/>
                  </a:cubicBezTo>
                  <a:cubicBezTo>
                    <a:pt x="62" y="27"/>
                    <a:pt x="61" y="24"/>
                    <a:pt x="59" y="21"/>
                  </a:cubicBezTo>
                  <a:cubicBezTo>
                    <a:pt x="58" y="18"/>
                    <a:pt x="56" y="15"/>
                    <a:pt x="54" y="13"/>
                  </a:cubicBezTo>
                  <a:cubicBezTo>
                    <a:pt x="53" y="12"/>
                    <a:pt x="52" y="11"/>
                    <a:pt x="51" y="11"/>
                  </a:cubicBezTo>
                  <a:cubicBezTo>
                    <a:pt x="47" y="4"/>
                    <a:pt x="41" y="0"/>
                    <a:pt x="33" y="0"/>
                  </a:cubicBezTo>
                  <a:cubicBezTo>
                    <a:pt x="9" y="1"/>
                    <a:pt x="8" y="35"/>
                    <a:pt x="22" y="5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1452" y="1274"/>
              <a:ext cx="1096" cy="1041"/>
            </a:xfrm>
            <a:custGeom>
              <a:avLst/>
              <a:gdLst>
                <a:gd name="T0" fmla="*/ 304 w 676"/>
                <a:gd name="T1" fmla="*/ 346 h 642"/>
                <a:gd name="T2" fmla="*/ 368 w 676"/>
                <a:gd name="T3" fmla="*/ 289 h 642"/>
                <a:gd name="T4" fmla="*/ 431 w 676"/>
                <a:gd name="T5" fmla="*/ 232 h 642"/>
                <a:gd name="T6" fmla="*/ 460 w 676"/>
                <a:gd name="T7" fmla="*/ 204 h 642"/>
                <a:gd name="T8" fmla="*/ 489 w 676"/>
                <a:gd name="T9" fmla="*/ 178 h 642"/>
                <a:gd name="T10" fmla="*/ 587 w 676"/>
                <a:gd name="T11" fmla="*/ 86 h 642"/>
                <a:gd name="T12" fmla="*/ 676 w 676"/>
                <a:gd name="T13" fmla="*/ 0 h 642"/>
                <a:gd name="T14" fmla="*/ 580 w 676"/>
                <a:gd name="T15" fmla="*/ 77 h 642"/>
                <a:gd name="T16" fmla="*/ 102 w 676"/>
                <a:gd name="T17" fmla="*/ 465 h 642"/>
                <a:gd name="T18" fmla="*/ 104 w 676"/>
                <a:gd name="T19" fmla="*/ 467 h 642"/>
                <a:gd name="T20" fmla="*/ 70 w 676"/>
                <a:gd name="T21" fmla="*/ 512 h 642"/>
                <a:gd name="T22" fmla="*/ 19 w 676"/>
                <a:gd name="T23" fmla="*/ 529 h 642"/>
                <a:gd name="T24" fmla="*/ 0 w 676"/>
                <a:gd name="T25" fmla="*/ 563 h 642"/>
                <a:gd name="T26" fmla="*/ 27 w 676"/>
                <a:gd name="T27" fmla="*/ 582 h 642"/>
                <a:gd name="T28" fmla="*/ 41 w 676"/>
                <a:gd name="T29" fmla="*/ 577 h 642"/>
                <a:gd name="T30" fmla="*/ 69 w 676"/>
                <a:gd name="T31" fmla="*/ 611 h 642"/>
                <a:gd name="T32" fmla="*/ 53 w 676"/>
                <a:gd name="T33" fmla="*/ 642 h 642"/>
                <a:gd name="T34" fmla="*/ 56 w 676"/>
                <a:gd name="T35" fmla="*/ 642 h 642"/>
                <a:gd name="T36" fmla="*/ 81 w 676"/>
                <a:gd name="T37" fmla="*/ 613 h 642"/>
                <a:gd name="T38" fmla="*/ 81 w 676"/>
                <a:gd name="T39" fmla="*/ 612 h 642"/>
                <a:gd name="T40" fmla="*/ 87 w 676"/>
                <a:gd name="T41" fmla="*/ 603 h 642"/>
                <a:gd name="T42" fmla="*/ 91 w 676"/>
                <a:gd name="T43" fmla="*/ 588 h 642"/>
                <a:gd name="T44" fmla="*/ 93 w 676"/>
                <a:gd name="T45" fmla="*/ 576 h 642"/>
                <a:gd name="T46" fmla="*/ 94 w 676"/>
                <a:gd name="T47" fmla="*/ 573 h 642"/>
                <a:gd name="T48" fmla="*/ 97 w 676"/>
                <a:gd name="T49" fmla="*/ 569 h 642"/>
                <a:gd name="T50" fmla="*/ 99 w 676"/>
                <a:gd name="T51" fmla="*/ 567 h 642"/>
                <a:gd name="T52" fmla="*/ 101 w 676"/>
                <a:gd name="T53" fmla="*/ 564 h 642"/>
                <a:gd name="T54" fmla="*/ 105 w 676"/>
                <a:gd name="T55" fmla="*/ 558 h 642"/>
                <a:gd name="T56" fmla="*/ 106 w 676"/>
                <a:gd name="T57" fmla="*/ 556 h 642"/>
                <a:gd name="T58" fmla="*/ 108 w 676"/>
                <a:gd name="T59" fmla="*/ 555 h 642"/>
                <a:gd name="T60" fmla="*/ 110 w 676"/>
                <a:gd name="T61" fmla="*/ 551 h 642"/>
                <a:gd name="T62" fmla="*/ 122 w 676"/>
                <a:gd name="T63" fmla="*/ 537 h 642"/>
                <a:gd name="T64" fmla="*/ 146 w 676"/>
                <a:gd name="T65" fmla="*/ 512 h 642"/>
                <a:gd name="T66" fmla="*/ 157 w 676"/>
                <a:gd name="T67" fmla="*/ 500 h 642"/>
                <a:gd name="T68" fmla="*/ 144 w 676"/>
                <a:gd name="T69" fmla="*/ 509 h 642"/>
                <a:gd name="T70" fmla="*/ 117 w 676"/>
                <a:gd name="T71" fmla="*/ 530 h 642"/>
                <a:gd name="T72" fmla="*/ 102 w 676"/>
                <a:gd name="T73" fmla="*/ 542 h 642"/>
                <a:gd name="T74" fmla="*/ 99 w 676"/>
                <a:gd name="T75" fmla="*/ 545 h 642"/>
                <a:gd name="T76" fmla="*/ 97 w 676"/>
                <a:gd name="T77" fmla="*/ 547 h 642"/>
                <a:gd name="T78" fmla="*/ 96 w 676"/>
                <a:gd name="T79" fmla="*/ 548 h 642"/>
                <a:gd name="T80" fmla="*/ 90 w 676"/>
                <a:gd name="T81" fmla="*/ 553 h 642"/>
                <a:gd name="T82" fmla="*/ 90 w 676"/>
                <a:gd name="T83" fmla="*/ 553 h 642"/>
                <a:gd name="T84" fmla="*/ 88 w 676"/>
                <a:gd name="T85" fmla="*/ 547 h 642"/>
                <a:gd name="T86" fmla="*/ 92 w 676"/>
                <a:gd name="T87" fmla="*/ 534 h 642"/>
                <a:gd name="T88" fmla="*/ 99 w 676"/>
                <a:gd name="T89" fmla="*/ 524 h 642"/>
                <a:gd name="T90" fmla="*/ 105 w 676"/>
                <a:gd name="T91" fmla="*/ 519 h 642"/>
                <a:gd name="T92" fmla="*/ 123 w 676"/>
                <a:gd name="T93" fmla="*/ 504 h 642"/>
                <a:gd name="T94" fmla="*/ 144 w 676"/>
                <a:gd name="T95" fmla="*/ 486 h 642"/>
                <a:gd name="T96" fmla="*/ 245 w 676"/>
                <a:gd name="T97" fmla="*/ 398 h 642"/>
                <a:gd name="T98" fmla="*/ 304 w 676"/>
                <a:gd name="T99" fmla="*/ 3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6" h="642">
                  <a:moveTo>
                    <a:pt x="304" y="346"/>
                  </a:moveTo>
                  <a:cubicBezTo>
                    <a:pt x="325" y="327"/>
                    <a:pt x="346" y="309"/>
                    <a:pt x="368" y="289"/>
                  </a:cubicBezTo>
                  <a:cubicBezTo>
                    <a:pt x="389" y="270"/>
                    <a:pt x="410" y="250"/>
                    <a:pt x="431" y="232"/>
                  </a:cubicBezTo>
                  <a:cubicBezTo>
                    <a:pt x="441" y="223"/>
                    <a:pt x="451" y="213"/>
                    <a:pt x="460" y="204"/>
                  </a:cubicBezTo>
                  <a:cubicBezTo>
                    <a:pt x="470" y="195"/>
                    <a:pt x="480" y="187"/>
                    <a:pt x="489" y="178"/>
                  </a:cubicBezTo>
                  <a:cubicBezTo>
                    <a:pt x="526" y="144"/>
                    <a:pt x="559" y="112"/>
                    <a:pt x="587" y="86"/>
                  </a:cubicBezTo>
                  <a:cubicBezTo>
                    <a:pt x="642" y="33"/>
                    <a:pt x="676" y="0"/>
                    <a:pt x="676" y="0"/>
                  </a:cubicBezTo>
                  <a:cubicBezTo>
                    <a:pt x="676" y="0"/>
                    <a:pt x="639" y="29"/>
                    <a:pt x="580" y="77"/>
                  </a:cubicBezTo>
                  <a:cubicBezTo>
                    <a:pt x="558" y="96"/>
                    <a:pt x="249" y="348"/>
                    <a:pt x="102" y="465"/>
                  </a:cubicBezTo>
                  <a:cubicBezTo>
                    <a:pt x="103" y="466"/>
                    <a:pt x="104" y="466"/>
                    <a:pt x="104" y="467"/>
                  </a:cubicBezTo>
                  <a:cubicBezTo>
                    <a:pt x="109" y="475"/>
                    <a:pt x="94" y="495"/>
                    <a:pt x="70" y="512"/>
                  </a:cubicBezTo>
                  <a:cubicBezTo>
                    <a:pt x="47" y="529"/>
                    <a:pt x="25" y="536"/>
                    <a:pt x="19" y="529"/>
                  </a:cubicBezTo>
                  <a:cubicBezTo>
                    <a:pt x="9" y="536"/>
                    <a:pt x="1" y="549"/>
                    <a:pt x="0" y="563"/>
                  </a:cubicBezTo>
                  <a:cubicBezTo>
                    <a:pt x="12" y="563"/>
                    <a:pt x="22" y="570"/>
                    <a:pt x="27" y="582"/>
                  </a:cubicBezTo>
                  <a:cubicBezTo>
                    <a:pt x="31" y="579"/>
                    <a:pt x="36" y="577"/>
                    <a:pt x="41" y="577"/>
                  </a:cubicBezTo>
                  <a:cubicBezTo>
                    <a:pt x="57" y="577"/>
                    <a:pt x="69" y="592"/>
                    <a:pt x="69" y="611"/>
                  </a:cubicBezTo>
                  <a:cubicBezTo>
                    <a:pt x="69" y="625"/>
                    <a:pt x="62" y="636"/>
                    <a:pt x="53" y="642"/>
                  </a:cubicBezTo>
                  <a:cubicBezTo>
                    <a:pt x="54" y="642"/>
                    <a:pt x="55" y="642"/>
                    <a:pt x="56" y="642"/>
                  </a:cubicBezTo>
                  <a:cubicBezTo>
                    <a:pt x="70" y="642"/>
                    <a:pt x="81" y="629"/>
                    <a:pt x="81" y="613"/>
                  </a:cubicBezTo>
                  <a:cubicBezTo>
                    <a:pt x="81" y="612"/>
                    <a:pt x="81" y="612"/>
                    <a:pt x="81" y="612"/>
                  </a:cubicBezTo>
                  <a:cubicBezTo>
                    <a:pt x="83" y="609"/>
                    <a:pt x="85" y="606"/>
                    <a:pt x="87" y="603"/>
                  </a:cubicBezTo>
                  <a:cubicBezTo>
                    <a:pt x="88" y="598"/>
                    <a:pt x="90" y="594"/>
                    <a:pt x="91" y="588"/>
                  </a:cubicBezTo>
                  <a:cubicBezTo>
                    <a:pt x="92" y="584"/>
                    <a:pt x="93" y="580"/>
                    <a:pt x="93" y="576"/>
                  </a:cubicBezTo>
                  <a:cubicBezTo>
                    <a:pt x="93" y="575"/>
                    <a:pt x="94" y="574"/>
                    <a:pt x="94" y="573"/>
                  </a:cubicBezTo>
                  <a:cubicBezTo>
                    <a:pt x="95" y="572"/>
                    <a:pt x="96" y="571"/>
                    <a:pt x="97" y="569"/>
                  </a:cubicBezTo>
                  <a:cubicBezTo>
                    <a:pt x="97" y="569"/>
                    <a:pt x="98" y="568"/>
                    <a:pt x="99" y="567"/>
                  </a:cubicBezTo>
                  <a:cubicBezTo>
                    <a:pt x="99" y="566"/>
                    <a:pt x="100" y="565"/>
                    <a:pt x="101" y="564"/>
                  </a:cubicBezTo>
                  <a:cubicBezTo>
                    <a:pt x="102" y="562"/>
                    <a:pt x="103" y="560"/>
                    <a:pt x="105" y="558"/>
                  </a:cubicBezTo>
                  <a:cubicBezTo>
                    <a:pt x="105" y="557"/>
                    <a:pt x="106" y="557"/>
                    <a:pt x="106" y="556"/>
                  </a:cubicBezTo>
                  <a:cubicBezTo>
                    <a:pt x="107" y="556"/>
                    <a:pt x="107" y="555"/>
                    <a:pt x="108" y="555"/>
                  </a:cubicBezTo>
                  <a:cubicBezTo>
                    <a:pt x="108" y="554"/>
                    <a:pt x="109" y="552"/>
                    <a:pt x="110" y="551"/>
                  </a:cubicBezTo>
                  <a:cubicBezTo>
                    <a:pt x="114" y="547"/>
                    <a:pt x="118" y="542"/>
                    <a:pt x="122" y="537"/>
                  </a:cubicBezTo>
                  <a:cubicBezTo>
                    <a:pt x="131" y="528"/>
                    <a:pt x="139" y="518"/>
                    <a:pt x="146" y="512"/>
                  </a:cubicBezTo>
                  <a:cubicBezTo>
                    <a:pt x="153" y="505"/>
                    <a:pt x="157" y="500"/>
                    <a:pt x="157" y="500"/>
                  </a:cubicBezTo>
                  <a:cubicBezTo>
                    <a:pt x="157" y="500"/>
                    <a:pt x="152" y="504"/>
                    <a:pt x="144" y="509"/>
                  </a:cubicBezTo>
                  <a:cubicBezTo>
                    <a:pt x="137" y="515"/>
                    <a:pt x="127" y="522"/>
                    <a:pt x="117" y="530"/>
                  </a:cubicBezTo>
                  <a:cubicBezTo>
                    <a:pt x="112" y="534"/>
                    <a:pt x="107" y="538"/>
                    <a:pt x="102" y="542"/>
                  </a:cubicBezTo>
                  <a:cubicBezTo>
                    <a:pt x="101" y="543"/>
                    <a:pt x="100" y="544"/>
                    <a:pt x="99" y="545"/>
                  </a:cubicBezTo>
                  <a:cubicBezTo>
                    <a:pt x="98" y="546"/>
                    <a:pt x="98" y="546"/>
                    <a:pt x="97" y="547"/>
                  </a:cubicBezTo>
                  <a:cubicBezTo>
                    <a:pt x="97" y="547"/>
                    <a:pt x="96" y="548"/>
                    <a:pt x="96" y="548"/>
                  </a:cubicBezTo>
                  <a:cubicBezTo>
                    <a:pt x="94" y="550"/>
                    <a:pt x="92" y="552"/>
                    <a:pt x="90" y="553"/>
                  </a:cubicBezTo>
                  <a:cubicBezTo>
                    <a:pt x="90" y="553"/>
                    <a:pt x="90" y="553"/>
                    <a:pt x="90" y="553"/>
                  </a:cubicBezTo>
                  <a:cubicBezTo>
                    <a:pt x="90" y="551"/>
                    <a:pt x="89" y="549"/>
                    <a:pt x="88" y="547"/>
                  </a:cubicBezTo>
                  <a:cubicBezTo>
                    <a:pt x="89" y="543"/>
                    <a:pt x="90" y="538"/>
                    <a:pt x="92" y="534"/>
                  </a:cubicBezTo>
                  <a:cubicBezTo>
                    <a:pt x="94" y="530"/>
                    <a:pt x="96" y="527"/>
                    <a:pt x="99" y="524"/>
                  </a:cubicBezTo>
                  <a:cubicBezTo>
                    <a:pt x="101" y="522"/>
                    <a:pt x="103" y="521"/>
                    <a:pt x="105" y="519"/>
                  </a:cubicBezTo>
                  <a:cubicBezTo>
                    <a:pt x="111" y="514"/>
                    <a:pt x="117" y="509"/>
                    <a:pt x="123" y="504"/>
                  </a:cubicBezTo>
                  <a:cubicBezTo>
                    <a:pt x="130" y="498"/>
                    <a:pt x="137" y="492"/>
                    <a:pt x="144" y="486"/>
                  </a:cubicBezTo>
                  <a:cubicBezTo>
                    <a:pt x="173" y="461"/>
                    <a:pt x="207" y="431"/>
                    <a:pt x="245" y="398"/>
                  </a:cubicBezTo>
                  <a:cubicBezTo>
                    <a:pt x="264" y="381"/>
                    <a:pt x="284" y="364"/>
                    <a:pt x="304" y="34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1532" y="1229"/>
              <a:ext cx="993" cy="799"/>
            </a:xfrm>
            <a:custGeom>
              <a:avLst/>
              <a:gdLst>
                <a:gd name="T0" fmla="*/ 15 w 613"/>
                <a:gd name="T1" fmla="*/ 445 h 493"/>
                <a:gd name="T2" fmla="*/ 0 w 613"/>
                <a:gd name="T3" fmla="*/ 461 h 493"/>
                <a:gd name="T4" fmla="*/ 17 w 613"/>
                <a:gd name="T5" fmla="*/ 466 h 493"/>
                <a:gd name="T6" fmla="*/ 9 w 613"/>
                <a:gd name="T7" fmla="*/ 493 h 493"/>
                <a:gd name="T8" fmla="*/ 566 w 613"/>
                <a:gd name="T9" fmla="*/ 38 h 493"/>
                <a:gd name="T10" fmla="*/ 611 w 613"/>
                <a:gd name="T11" fmla="*/ 1 h 493"/>
                <a:gd name="T12" fmla="*/ 613 w 613"/>
                <a:gd name="T13" fmla="*/ 0 h 493"/>
                <a:gd name="T14" fmla="*/ 588 w 613"/>
                <a:gd name="T15" fmla="*/ 19 h 493"/>
                <a:gd name="T16" fmla="*/ 464 w 613"/>
                <a:gd name="T17" fmla="*/ 114 h 493"/>
                <a:gd name="T18" fmla="*/ 281 w 613"/>
                <a:gd name="T19" fmla="*/ 252 h 493"/>
                <a:gd name="T20" fmla="*/ 122 w 613"/>
                <a:gd name="T21" fmla="*/ 364 h 493"/>
                <a:gd name="T22" fmla="*/ 97 w 613"/>
                <a:gd name="T23" fmla="*/ 378 h 493"/>
                <a:gd name="T24" fmla="*/ 85 w 613"/>
                <a:gd name="T25" fmla="*/ 373 h 493"/>
                <a:gd name="T26" fmla="*/ 94 w 613"/>
                <a:gd name="T27" fmla="*/ 357 h 493"/>
                <a:gd name="T28" fmla="*/ 68 w 613"/>
                <a:gd name="T29" fmla="*/ 371 h 493"/>
                <a:gd name="T30" fmla="*/ 16 w 613"/>
                <a:gd name="T31" fmla="*/ 399 h 493"/>
                <a:gd name="T32" fmla="*/ 9 w 613"/>
                <a:gd name="T33" fmla="*/ 415 h 493"/>
                <a:gd name="T34" fmla="*/ 25 w 613"/>
                <a:gd name="T35" fmla="*/ 419 h 493"/>
                <a:gd name="T36" fmla="*/ 19 w 613"/>
                <a:gd name="T37" fmla="*/ 439 h 493"/>
                <a:gd name="T38" fmla="*/ 15 w 613"/>
                <a:gd name="T39" fmla="*/ 445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3" h="493">
                  <a:moveTo>
                    <a:pt x="15" y="445"/>
                  </a:moveTo>
                  <a:cubicBezTo>
                    <a:pt x="11" y="450"/>
                    <a:pt x="6" y="456"/>
                    <a:pt x="0" y="461"/>
                  </a:cubicBezTo>
                  <a:cubicBezTo>
                    <a:pt x="8" y="460"/>
                    <a:pt x="14" y="461"/>
                    <a:pt x="17" y="466"/>
                  </a:cubicBezTo>
                  <a:cubicBezTo>
                    <a:pt x="21" y="472"/>
                    <a:pt x="17" y="482"/>
                    <a:pt x="9" y="493"/>
                  </a:cubicBezTo>
                  <a:cubicBezTo>
                    <a:pt x="125" y="418"/>
                    <a:pt x="537" y="61"/>
                    <a:pt x="566" y="38"/>
                  </a:cubicBezTo>
                  <a:cubicBezTo>
                    <a:pt x="581" y="26"/>
                    <a:pt x="597" y="14"/>
                    <a:pt x="611" y="1"/>
                  </a:cubicBezTo>
                  <a:cubicBezTo>
                    <a:pt x="612" y="1"/>
                    <a:pt x="613" y="0"/>
                    <a:pt x="613" y="0"/>
                  </a:cubicBezTo>
                  <a:cubicBezTo>
                    <a:pt x="605" y="6"/>
                    <a:pt x="597" y="12"/>
                    <a:pt x="588" y="19"/>
                  </a:cubicBezTo>
                  <a:cubicBezTo>
                    <a:pt x="547" y="50"/>
                    <a:pt x="506" y="83"/>
                    <a:pt x="464" y="114"/>
                  </a:cubicBezTo>
                  <a:cubicBezTo>
                    <a:pt x="403" y="161"/>
                    <a:pt x="342" y="207"/>
                    <a:pt x="281" y="252"/>
                  </a:cubicBezTo>
                  <a:cubicBezTo>
                    <a:pt x="229" y="291"/>
                    <a:pt x="176" y="329"/>
                    <a:pt x="122" y="364"/>
                  </a:cubicBezTo>
                  <a:cubicBezTo>
                    <a:pt x="115" y="369"/>
                    <a:pt x="106" y="377"/>
                    <a:pt x="97" y="378"/>
                  </a:cubicBezTo>
                  <a:cubicBezTo>
                    <a:pt x="93" y="378"/>
                    <a:pt x="87" y="378"/>
                    <a:pt x="85" y="373"/>
                  </a:cubicBezTo>
                  <a:cubicBezTo>
                    <a:pt x="83" y="367"/>
                    <a:pt x="91" y="361"/>
                    <a:pt x="94" y="357"/>
                  </a:cubicBezTo>
                  <a:cubicBezTo>
                    <a:pt x="86" y="362"/>
                    <a:pt x="77" y="367"/>
                    <a:pt x="68" y="371"/>
                  </a:cubicBezTo>
                  <a:cubicBezTo>
                    <a:pt x="51" y="381"/>
                    <a:pt x="34" y="391"/>
                    <a:pt x="16" y="399"/>
                  </a:cubicBezTo>
                  <a:cubicBezTo>
                    <a:pt x="16" y="403"/>
                    <a:pt x="13" y="409"/>
                    <a:pt x="9" y="415"/>
                  </a:cubicBezTo>
                  <a:cubicBezTo>
                    <a:pt x="17" y="414"/>
                    <a:pt x="22" y="415"/>
                    <a:pt x="25" y="419"/>
                  </a:cubicBezTo>
                  <a:cubicBezTo>
                    <a:pt x="27" y="423"/>
                    <a:pt x="25" y="430"/>
                    <a:pt x="19" y="439"/>
                  </a:cubicBezTo>
                  <a:cubicBezTo>
                    <a:pt x="19" y="441"/>
                    <a:pt x="17" y="443"/>
                    <a:pt x="15" y="44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1433" y="2034"/>
              <a:ext cx="8" cy="5"/>
            </a:xfrm>
            <a:custGeom>
              <a:avLst/>
              <a:gdLst>
                <a:gd name="T0" fmla="*/ 3 w 5"/>
                <a:gd name="T1" fmla="*/ 1 h 3"/>
                <a:gd name="T2" fmla="*/ 0 w 5"/>
                <a:gd name="T3" fmla="*/ 3 h 3"/>
                <a:gd name="T4" fmla="*/ 5 w 5"/>
                <a:gd name="T5" fmla="*/ 0 h 3"/>
                <a:gd name="T6" fmla="*/ 3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3" y="1"/>
                  </a:moveTo>
                  <a:cubicBezTo>
                    <a:pt x="2" y="2"/>
                    <a:pt x="1" y="2"/>
                    <a:pt x="0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5" y="1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937" y="1955"/>
              <a:ext cx="402" cy="131"/>
            </a:xfrm>
            <a:custGeom>
              <a:avLst/>
              <a:gdLst>
                <a:gd name="T0" fmla="*/ 119 w 248"/>
                <a:gd name="T1" fmla="*/ 81 h 81"/>
                <a:gd name="T2" fmla="*/ 149 w 248"/>
                <a:gd name="T3" fmla="*/ 72 h 81"/>
                <a:gd name="T4" fmla="*/ 157 w 248"/>
                <a:gd name="T5" fmla="*/ 67 h 81"/>
                <a:gd name="T6" fmla="*/ 248 w 248"/>
                <a:gd name="T7" fmla="*/ 26 h 81"/>
                <a:gd name="T8" fmla="*/ 213 w 248"/>
                <a:gd name="T9" fmla="*/ 34 h 81"/>
                <a:gd name="T10" fmla="*/ 173 w 248"/>
                <a:gd name="T11" fmla="*/ 37 h 81"/>
                <a:gd name="T12" fmla="*/ 160 w 248"/>
                <a:gd name="T13" fmla="*/ 28 h 81"/>
                <a:gd name="T14" fmla="*/ 151 w 248"/>
                <a:gd name="T15" fmla="*/ 25 h 81"/>
                <a:gd name="T16" fmla="*/ 135 w 248"/>
                <a:gd name="T17" fmla="*/ 19 h 81"/>
                <a:gd name="T18" fmla="*/ 121 w 248"/>
                <a:gd name="T19" fmla="*/ 17 h 81"/>
                <a:gd name="T20" fmla="*/ 117 w 248"/>
                <a:gd name="T21" fmla="*/ 13 h 81"/>
                <a:gd name="T22" fmla="*/ 109 w 248"/>
                <a:gd name="T23" fmla="*/ 8 h 81"/>
                <a:gd name="T24" fmla="*/ 105 w 248"/>
                <a:gd name="T25" fmla="*/ 6 h 81"/>
                <a:gd name="T26" fmla="*/ 104 w 248"/>
                <a:gd name="T27" fmla="*/ 6 h 81"/>
                <a:gd name="T28" fmla="*/ 103 w 248"/>
                <a:gd name="T29" fmla="*/ 5 h 81"/>
                <a:gd name="T30" fmla="*/ 101 w 248"/>
                <a:gd name="T31" fmla="*/ 5 h 81"/>
                <a:gd name="T32" fmla="*/ 101 w 248"/>
                <a:gd name="T33" fmla="*/ 5 h 81"/>
                <a:gd name="T34" fmla="*/ 101 w 248"/>
                <a:gd name="T35" fmla="*/ 5 h 81"/>
                <a:gd name="T36" fmla="*/ 91 w 248"/>
                <a:gd name="T37" fmla="*/ 4 h 81"/>
                <a:gd name="T38" fmla="*/ 62 w 248"/>
                <a:gd name="T39" fmla="*/ 0 h 81"/>
                <a:gd name="T40" fmla="*/ 0 w 248"/>
                <a:gd name="T41" fmla="*/ 28 h 81"/>
                <a:gd name="T42" fmla="*/ 62 w 248"/>
                <a:gd name="T43" fmla="*/ 56 h 81"/>
                <a:gd name="T44" fmla="*/ 82 w 248"/>
                <a:gd name="T45" fmla="*/ 55 h 81"/>
                <a:gd name="T46" fmla="*/ 82 w 248"/>
                <a:gd name="T47" fmla="*/ 57 h 81"/>
                <a:gd name="T48" fmla="*/ 119 w 248"/>
                <a:gd name="T4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8" h="81">
                  <a:moveTo>
                    <a:pt x="119" y="81"/>
                  </a:moveTo>
                  <a:cubicBezTo>
                    <a:pt x="131" y="81"/>
                    <a:pt x="142" y="77"/>
                    <a:pt x="149" y="72"/>
                  </a:cubicBezTo>
                  <a:cubicBezTo>
                    <a:pt x="151" y="70"/>
                    <a:pt x="154" y="69"/>
                    <a:pt x="157" y="67"/>
                  </a:cubicBezTo>
                  <a:cubicBezTo>
                    <a:pt x="186" y="51"/>
                    <a:pt x="216" y="36"/>
                    <a:pt x="248" y="26"/>
                  </a:cubicBezTo>
                  <a:cubicBezTo>
                    <a:pt x="236" y="28"/>
                    <a:pt x="225" y="32"/>
                    <a:pt x="213" y="34"/>
                  </a:cubicBezTo>
                  <a:cubicBezTo>
                    <a:pt x="202" y="36"/>
                    <a:pt x="186" y="38"/>
                    <a:pt x="173" y="37"/>
                  </a:cubicBezTo>
                  <a:cubicBezTo>
                    <a:pt x="169" y="34"/>
                    <a:pt x="165" y="30"/>
                    <a:pt x="160" y="28"/>
                  </a:cubicBezTo>
                  <a:cubicBezTo>
                    <a:pt x="157" y="27"/>
                    <a:pt x="154" y="26"/>
                    <a:pt x="151" y="25"/>
                  </a:cubicBezTo>
                  <a:cubicBezTo>
                    <a:pt x="146" y="22"/>
                    <a:pt x="141" y="20"/>
                    <a:pt x="135" y="19"/>
                  </a:cubicBezTo>
                  <a:cubicBezTo>
                    <a:pt x="130" y="18"/>
                    <a:pt x="126" y="18"/>
                    <a:pt x="121" y="17"/>
                  </a:cubicBezTo>
                  <a:cubicBezTo>
                    <a:pt x="120" y="16"/>
                    <a:pt x="119" y="14"/>
                    <a:pt x="117" y="13"/>
                  </a:cubicBezTo>
                  <a:cubicBezTo>
                    <a:pt x="115" y="11"/>
                    <a:pt x="112" y="9"/>
                    <a:pt x="109" y="8"/>
                  </a:cubicBezTo>
                  <a:cubicBezTo>
                    <a:pt x="108" y="7"/>
                    <a:pt x="106" y="7"/>
                    <a:pt x="105" y="6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4"/>
                    <a:pt x="94" y="4"/>
                    <a:pt x="91" y="4"/>
                  </a:cubicBezTo>
                  <a:cubicBezTo>
                    <a:pt x="82" y="2"/>
                    <a:pt x="72" y="0"/>
                    <a:pt x="62" y="0"/>
                  </a:cubicBezTo>
                  <a:cubicBezTo>
                    <a:pt x="27" y="0"/>
                    <a:pt x="0" y="13"/>
                    <a:pt x="0" y="28"/>
                  </a:cubicBezTo>
                  <a:cubicBezTo>
                    <a:pt x="0" y="44"/>
                    <a:pt x="27" y="56"/>
                    <a:pt x="62" y="56"/>
                  </a:cubicBezTo>
                  <a:cubicBezTo>
                    <a:pt x="69" y="56"/>
                    <a:pt x="76" y="56"/>
                    <a:pt x="82" y="55"/>
                  </a:cubicBezTo>
                  <a:cubicBezTo>
                    <a:pt x="82" y="55"/>
                    <a:pt x="82" y="56"/>
                    <a:pt x="82" y="57"/>
                  </a:cubicBezTo>
                  <a:cubicBezTo>
                    <a:pt x="82" y="70"/>
                    <a:pt x="99" y="81"/>
                    <a:pt x="119" y="8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57"/>
            <p:cNvSpPr>
              <a:spLocks noChangeArrowheads="1"/>
            </p:cNvSpPr>
            <p:nvPr/>
          </p:nvSpPr>
          <p:spPr bwMode="auto">
            <a:xfrm>
              <a:off x="979" y="2162"/>
              <a:ext cx="41" cy="39"/>
            </a:xfrm>
            <a:prstGeom prst="ellipse">
              <a:avLst/>
            </a:pr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824" y="1579"/>
              <a:ext cx="186" cy="164"/>
            </a:xfrm>
            <a:custGeom>
              <a:avLst/>
              <a:gdLst>
                <a:gd name="T0" fmla="*/ 0 w 115"/>
                <a:gd name="T1" fmla="*/ 35 h 101"/>
                <a:gd name="T2" fmla="*/ 32 w 115"/>
                <a:gd name="T3" fmla="*/ 70 h 101"/>
                <a:gd name="T4" fmla="*/ 39 w 115"/>
                <a:gd name="T5" fmla="*/ 69 h 101"/>
                <a:gd name="T6" fmla="*/ 74 w 115"/>
                <a:gd name="T7" fmla="*/ 101 h 101"/>
                <a:gd name="T8" fmla="*/ 100 w 115"/>
                <a:gd name="T9" fmla="*/ 89 h 101"/>
                <a:gd name="T10" fmla="*/ 115 w 115"/>
                <a:gd name="T11" fmla="*/ 54 h 101"/>
                <a:gd name="T12" fmla="*/ 75 w 115"/>
                <a:gd name="T13" fmla="*/ 9 h 101"/>
                <a:gd name="T14" fmla="*/ 57 w 115"/>
                <a:gd name="T15" fmla="*/ 14 h 101"/>
                <a:gd name="T16" fmla="*/ 32 w 115"/>
                <a:gd name="T17" fmla="*/ 0 h 101"/>
                <a:gd name="T18" fmla="*/ 0 w 115"/>
                <a:gd name="T19" fmla="*/ 3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101">
                  <a:moveTo>
                    <a:pt x="0" y="35"/>
                  </a:moveTo>
                  <a:cubicBezTo>
                    <a:pt x="0" y="54"/>
                    <a:pt x="14" y="70"/>
                    <a:pt x="32" y="70"/>
                  </a:cubicBezTo>
                  <a:cubicBezTo>
                    <a:pt x="34" y="70"/>
                    <a:pt x="37" y="69"/>
                    <a:pt x="39" y="69"/>
                  </a:cubicBezTo>
                  <a:cubicBezTo>
                    <a:pt x="41" y="87"/>
                    <a:pt x="56" y="101"/>
                    <a:pt x="74" y="101"/>
                  </a:cubicBezTo>
                  <a:cubicBezTo>
                    <a:pt x="84" y="101"/>
                    <a:pt x="93" y="96"/>
                    <a:pt x="100" y="89"/>
                  </a:cubicBezTo>
                  <a:cubicBezTo>
                    <a:pt x="109" y="81"/>
                    <a:pt x="115" y="68"/>
                    <a:pt x="115" y="54"/>
                  </a:cubicBezTo>
                  <a:cubicBezTo>
                    <a:pt x="115" y="29"/>
                    <a:pt x="97" y="9"/>
                    <a:pt x="75" y="9"/>
                  </a:cubicBezTo>
                  <a:cubicBezTo>
                    <a:pt x="69" y="9"/>
                    <a:pt x="63" y="11"/>
                    <a:pt x="57" y="14"/>
                  </a:cubicBezTo>
                  <a:cubicBezTo>
                    <a:pt x="52" y="5"/>
                    <a:pt x="42" y="0"/>
                    <a:pt x="32" y="0"/>
                  </a:cubicBezTo>
                  <a:cubicBezTo>
                    <a:pt x="14" y="0"/>
                    <a:pt x="0" y="15"/>
                    <a:pt x="0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1410" y="1916"/>
              <a:ext cx="107" cy="107"/>
            </a:xfrm>
            <a:custGeom>
              <a:avLst/>
              <a:gdLst>
                <a:gd name="T0" fmla="*/ 10 w 66"/>
                <a:gd name="T1" fmla="*/ 26 h 66"/>
                <a:gd name="T2" fmla="*/ 18 w 66"/>
                <a:gd name="T3" fmla="*/ 27 h 66"/>
                <a:gd name="T4" fmla="*/ 22 w 66"/>
                <a:gd name="T5" fmla="*/ 26 h 66"/>
                <a:gd name="T6" fmla="*/ 18 w 66"/>
                <a:gd name="T7" fmla="*/ 33 h 66"/>
                <a:gd name="T8" fmla="*/ 2 w 66"/>
                <a:gd name="T9" fmla="*/ 50 h 66"/>
                <a:gd name="T10" fmla="*/ 2 w 66"/>
                <a:gd name="T11" fmla="*/ 60 h 66"/>
                <a:gd name="T12" fmla="*/ 32 w 66"/>
                <a:gd name="T13" fmla="*/ 54 h 66"/>
                <a:gd name="T14" fmla="*/ 49 w 66"/>
                <a:gd name="T15" fmla="*/ 35 h 66"/>
                <a:gd name="T16" fmla="*/ 66 w 66"/>
                <a:gd name="T17" fmla="*/ 11 h 66"/>
                <a:gd name="T18" fmla="*/ 65 w 66"/>
                <a:gd name="T19" fmla="*/ 7 h 66"/>
                <a:gd name="T20" fmla="*/ 47 w 66"/>
                <a:gd name="T21" fmla="*/ 7 h 66"/>
                <a:gd name="T22" fmla="*/ 40 w 66"/>
                <a:gd name="T23" fmla="*/ 10 h 66"/>
                <a:gd name="T24" fmla="*/ 40 w 66"/>
                <a:gd name="T25" fmla="*/ 4 h 66"/>
                <a:gd name="T26" fmla="*/ 21 w 66"/>
                <a:gd name="T27" fmla="*/ 7 h 66"/>
                <a:gd name="T28" fmla="*/ 10 w 66"/>
                <a:gd name="T29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66">
                  <a:moveTo>
                    <a:pt x="10" y="26"/>
                  </a:moveTo>
                  <a:cubicBezTo>
                    <a:pt x="11" y="28"/>
                    <a:pt x="14" y="28"/>
                    <a:pt x="18" y="27"/>
                  </a:cubicBezTo>
                  <a:cubicBezTo>
                    <a:pt x="19" y="27"/>
                    <a:pt x="21" y="27"/>
                    <a:pt x="22" y="26"/>
                  </a:cubicBezTo>
                  <a:cubicBezTo>
                    <a:pt x="20" y="28"/>
                    <a:pt x="19" y="30"/>
                    <a:pt x="18" y="33"/>
                  </a:cubicBezTo>
                  <a:cubicBezTo>
                    <a:pt x="11" y="38"/>
                    <a:pt x="5" y="45"/>
                    <a:pt x="2" y="50"/>
                  </a:cubicBezTo>
                  <a:cubicBezTo>
                    <a:pt x="1" y="54"/>
                    <a:pt x="0" y="58"/>
                    <a:pt x="2" y="60"/>
                  </a:cubicBezTo>
                  <a:cubicBezTo>
                    <a:pt x="5" y="66"/>
                    <a:pt x="19" y="64"/>
                    <a:pt x="32" y="54"/>
                  </a:cubicBezTo>
                  <a:cubicBezTo>
                    <a:pt x="40" y="48"/>
                    <a:pt x="46" y="41"/>
                    <a:pt x="49" y="35"/>
                  </a:cubicBezTo>
                  <a:cubicBezTo>
                    <a:pt x="59" y="27"/>
                    <a:pt x="66" y="17"/>
                    <a:pt x="66" y="11"/>
                  </a:cubicBezTo>
                  <a:cubicBezTo>
                    <a:pt x="66" y="10"/>
                    <a:pt x="66" y="8"/>
                    <a:pt x="65" y="7"/>
                  </a:cubicBezTo>
                  <a:cubicBezTo>
                    <a:pt x="63" y="3"/>
                    <a:pt x="55" y="3"/>
                    <a:pt x="47" y="7"/>
                  </a:cubicBezTo>
                  <a:cubicBezTo>
                    <a:pt x="45" y="7"/>
                    <a:pt x="42" y="9"/>
                    <a:pt x="40" y="10"/>
                  </a:cubicBezTo>
                  <a:cubicBezTo>
                    <a:pt x="41" y="7"/>
                    <a:pt x="41" y="5"/>
                    <a:pt x="40" y="4"/>
                  </a:cubicBezTo>
                  <a:cubicBezTo>
                    <a:pt x="38" y="0"/>
                    <a:pt x="29" y="1"/>
                    <a:pt x="21" y="7"/>
                  </a:cubicBezTo>
                  <a:cubicBezTo>
                    <a:pt x="12" y="14"/>
                    <a:pt x="7" y="22"/>
                    <a:pt x="10" y="2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1619" y="2214"/>
              <a:ext cx="62" cy="70"/>
            </a:xfrm>
            <a:custGeom>
              <a:avLst/>
              <a:gdLst>
                <a:gd name="T0" fmla="*/ 7 w 38"/>
                <a:gd name="T1" fmla="*/ 40 h 43"/>
                <a:gd name="T2" fmla="*/ 12 w 38"/>
                <a:gd name="T3" fmla="*/ 37 h 43"/>
                <a:gd name="T4" fmla="*/ 23 w 38"/>
                <a:gd name="T5" fmla="*/ 43 h 43"/>
                <a:gd name="T6" fmla="*/ 38 w 38"/>
                <a:gd name="T7" fmla="*/ 21 h 43"/>
                <a:gd name="T8" fmla="*/ 23 w 38"/>
                <a:gd name="T9" fmla="*/ 0 h 43"/>
                <a:gd name="T10" fmla="*/ 7 w 38"/>
                <a:gd name="T11" fmla="*/ 21 h 43"/>
                <a:gd name="T12" fmla="*/ 0 w 38"/>
                <a:gd name="T13" fmla="*/ 31 h 43"/>
                <a:gd name="T14" fmla="*/ 7 w 38"/>
                <a:gd name="T1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3">
                  <a:moveTo>
                    <a:pt x="7" y="40"/>
                  </a:moveTo>
                  <a:cubicBezTo>
                    <a:pt x="9" y="40"/>
                    <a:pt x="11" y="39"/>
                    <a:pt x="12" y="37"/>
                  </a:cubicBezTo>
                  <a:cubicBezTo>
                    <a:pt x="15" y="41"/>
                    <a:pt x="19" y="43"/>
                    <a:pt x="23" y="43"/>
                  </a:cubicBezTo>
                  <a:cubicBezTo>
                    <a:pt x="31" y="43"/>
                    <a:pt x="38" y="33"/>
                    <a:pt x="38" y="21"/>
                  </a:cubicBezTo>
                  <a:cubicBezTo>
                    <a:pt x="38" y="10"/>
                    <a:pt x="31" y="0"/>
                    <a:pt x="23" y="0"/>
                  </a:cubicBezTo>
                  <a:cubicBezTo>
                    <a:pt x="14" y="0"/>
                    <a:pt x="7" y="10"/>
                    <a:pt x="7" y="21"/>
                  </a:cubicBezTo>
                  <a:cubicBezTo>
                    <a:pt x="3" y="21"/>
                    <a:pt x="0" y="26"/>
                    <a:pt x="0" y="31"/>
                  </a:cubicBezTo>
                  <a:cubicBezTo>
                    <a:pt x="0" y="36"/>
                    <a:pt x="3" y="40"/>
                    <a:pt x="7" y="4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1647" y="2670"/>
              <a:ext cx="102" cy="192"/>
            </a:xfrm>
            <a:custGeom>
              <a:avLst/>
              <a:gdLst>
                <a:gd name="T0" fmla="*/ 30 w 63"/>
                <a:gd name="T1" fmla="*/ 119 h 119"/>
                <a:gd name="T2" fmla="*/ 60 w 63"/>
                <a:gd name="T3" fmla="*/ 99 h 119"/>
                <a:gd name="T4" fmla="*/ 60 w 63"/>
                <a:gd name="T5" fmla="*/ 99 h 119"/>
                <a:gd name="T6" fmla="*/ 60 w 63"/>
                <a:gd name="T7" fmla="*/ 99 h 119"/>
                <a:gd name="T8" fmla="*/ 61 w 63"/>
                <a:gd name="T9" fmla="*/ 96 h 119"/>
                <a:gd name="T10" fmla="*/ 63 w 63"/>
                <a:gd name="T11" fmla="*/ 88 h 119"/>
                <a:gd name="T12" fmla="*/ 63 w 63"/>
                <a:gd name="T13" fmla="*/ 86 h 119"/>
                <a:gd name="T14" fmla="*/ 63 w 63"/>
                <a:gd name="T15" fmla="*/ 86 h 119"/>
                <a:gd name="T16" fmla="*/ 55 w 63"/>
                <a:gd name="T17" fmla="*/ 64 h 119"/>
                <a:gd name="T18" fmla="*/ 52 w 63"/>
                <a:gd name="T19" fmla="*/ 61 h 119"/>
                <a:gd name="T20" fmla="*/ 46 w 63"/>
                <a:gd name="T21" fmla="*/ 56 h 119"/>
                <a:gd name="T22" fmla="*/ 48 w 63"/>
                <a:gd name="T23" fmla="*/ 36 h 119"/>
                <a:gd name="T24" fmla="*/ 44 w 63"/>
                <a:gd name="T25" fmla="*/ 15 h 119"/>
                <a:gd name="T26" fmla="*/ 37 w 63"/>
                <a:gd name="T27" fmla="*/ 4 h 119"/>
                <a:gd name="T28" fmla="*/ 36 w 63"/>
                <a:gd name="T29" fmla="*/ 2 h 119"/>
                <a:gd name="T30" fmla="*/ 35 w 63"/>
                <a:gd name="T31" fmla="*/ 1 h 119"/>
                <a:gd name="T32" fmla="*/ 34 w 63"/>
                <a:gd name="T33" fmla="*/ 0 h 119"/>
                <a:gd name="T34" fmla="*/ 34 w 63"/>
                <a:gd name="T35" fmla="*/ 2 h 119"/>
                <a:gd name="T36" fmla="*/ 34 w 63"/>
                <a:gd name="T37" fmla="*/ 3 h 119"/>
                <a:gd name="T38" fmla="*/ 35 w 63"/>
                <a:gd name="T39" fmla="*/ 5 h 119"/>
                <a:gd name="T40" fmla="*/ 36 w 63"/>
                <a:gd name="T41" fmla="*/ 18 h 119"/>
                <a:gd name="T42" fmla="*/ 36 w 63"/>
                <a:gd name="T43" fmla="*/ 30 h 119"/>
                <a:gd name="T44" fmla="*/ 24 w 63"/>
                <a:gd name="T45" fmla="*/ 25 h 119"/>
                <a:gd name="T46" fmla="*/ 4 w 63"/>
                <a:gd name="T47" fmla="*/ 47 h 119"/>
                <a:gd name="T48" fmla="*/ 8 w 63"/>
                <a:gd name="T49" fmla="*/ 61 h 119"/>
                <a:gd name="T50" fmla="*/ 0 w 63"/>
                <a:gd name="T51" fmla="*/ 72 h 119"/>
                <a:gd name="T52" fmla="*/ 4 w 63"/>
                <a:gd name="T53" fmla="*/ 72 h 119"/>
                <a:gd name="T54" fmla="*/ 34 w 63"/>
                <a:gd name="T55" fmla="*/ 101 h 119"/>
                <a:gd name="T56" fmla="*/ 27 w 63"/>
                <a:gd name="T57" fmla="*/ 119 h 119"/>
                <a:gd name="T58" fmla="*/ 30 w 63"/>
                <a:gd name="T59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119">
                  <a:moveTo>
                    <a:pt x="30" y="119"/>
                  </a:moveTo>
                  <a:cubicBezTo>
                    <a:pt x="43" y="119"/>
                    <a:pt x="55" y="111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8"/>
                    <a:pt x="61" y="97"/>
                    <a:pt x="61" y="96"/>
                  </a:cubicBezTo>
                  <a:cubicBezTo>
                    <a:pt x="62" y="95"/>
                    <a:pt x="63" y="92"/>
                    <a:pt x="63" y="88"/>
                  </a:cubicBezTo>
                  <a:cubicBezTo>
                    <a:pt x="63" y="87"/>
                    <a:pt x="63" y="87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78"/>
                    <a:pt x="60" y="70"/>
                    <a:pt x="55" y="64"/>
                  </a:cubicBezTo>
                  <a:cubicBezTo>
                    <a:pt x="54" y="63"/>
                    <a:pt x="53" y="62"/>
                    <a:pt x="52" y="61"/>
                  </a:cubicBezTo>
                  <a:cubicBezTo>
                    <a:pt x="50" y="59"/>
                    <a:pt x="48" y="58"/>
                    <a:pt x="46" y="56"/>
                  </a:cubicBezTo>
                  <a:cubicBezTo>
                    <a:pt x="48" y="49"/>
                    <a:pt x="49" y="42"/>
                    <a:pt x="48" y="36"/>
                  </a:cubicBezTo>
                  <a:cubicBezTo>
                    <a:pt x="48" y="28"/>
                    <a:pt x="46" y="21"/>
                    <a:pt x="44" y="15"/>
                  </a:cubicBezTo>
                  <a:cubicBezTo>
                    <a:pt x="41" y="10"/>
                    <a:pt x="39" y="6"/>
                    <a:pt x="37" y="4"/>
                  </a:cubicBezTo>
                  <a:cubicBezTo>
                    <a:pt x="36" y="3"/>
                    <a:pt x="36" y="3"/>
                    <a:pt x="36" y="2"/>
                  </a:cubicBezTo>
                  <a:cubicBezTo>
                    <a:pt x="35" y="2"/>
                    <a:pt x="35" y="1"/>
                    <a:pt x="35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1"/>
                    <a:pt x="34" y="2"/>
                  </a:cubicBezTo>
                  <a:cubicBezTo>
                    <a:pt x="34" y="2"/>
                    <a:pt x="34" y="2"/>
                    <a:pt x="34" y="3"/>
                  </a:cubicBezTo>
                  <a:cubicBezTo>
                    <a:pt x="34" y="4"/>
                    <a:pt x="35" y="4"/>
                    <a:pt x="35" y="5"/>
                  </a:cubicBezTo>
                  <a:cubicBezTo>
                    <a:pt x="35" y="8"/>
                    <a:pt x="36" y="12"/>
                    <a:pt x="36" y="18"/>
                  </a:cubicBezTo>
                  <a:cubicBezTo>
                    <a:pt x="37" y="21"/>
                    <a:pt x="37" y="26"/>
                    <a:pt x="36" y="30"/>
                  </a:cubicBezTo>
                  <a:cubicBezTo>
                    <a:pt x="33" y="27"/>
                    <a:pt x="29" y="25"/>
                    <a:pt x="24" y="25"/>
                  </a:cubicBezTo>
                  <a:cubicBezTo>
                    <a:pt x="13" y="25"/>
                    <a:pt x="4" y="35"/>
                    <a:pt x="4" y="47"/>
                  </a:cubicBezTo>
                  <a:cubicBezTo>
                    <a:pt x="4" y="52"/>
                    <a:pt x="6" y="57"/>
                    <a:pt x="8" y="61"/>
                  </a:cubicBezTo>
                  <a:cubicBezTo>
                    <a:pt x="5" y="64"/>
                    <a:pt x="2" y="68"/>
                    <a:pt x="0" y="72"/>
                  </a:cubicBezTo>
                  <a:cubicBezTo>
                    <a:pt x="1" y="72"/>
                    <a:pt x="3" y="72"/>
                    <a:pt x="4" y="72"/>
                  </a:cubicBezTo>
                  <a:cubicBezTo>
                    <a:pt x="20" y="72"/>
                    <a:pt x="34" y="85"/>
                    <a:pt x="34" y="101"/>
                  </a:cubicBezTo>
                  <a:cubicBezTo>
                    <a:pt x="34" y="108"/>
                    <a:pt x="31" y="114"/>
                    <a:pt x="27" y="119"/>
                  </a:cubicBezTo>
                  <a:cubicBezTo>
                    <a:pt x="28" y="119"/>
                    <a:pt x="29" y="119"/>
                    <a:pt x="30" y="11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2"/>
            <p:cNvSpPr>
              <a:spLocks noEditPoints="1"/>
            </p:cNvSpPr>
            <p:nvPr/>
          </p:nvSpPr>
          <p:spPr bwMode="auto">
            <a:xfrm>
              <a:off x="-72" y="-19"/>
              <a:ext cx="2955" cy="3287"/>
            </a:xfrm>
            <a:custGeom>
              <a:avLst/>
              <a:gdLst>
                <a:gd name="T0" fmla="*/ 1694 w 1824"/>
                <a:gd name="T1" fmla="*/ 1919 h 2028"/>
                <a:gd name="T2" fmla="*/ 1462 w 1824"/>
                <a:gd name="T3" fmla="*/ 1930 h 2028"/>
                <a:gd name="T4" fmla="*/ 1392 w 1824"/>
                <a:gd name="T5" fmla="*/ 1948 h 2028"/>
                <a:gd name="T6" fmla="*/ 1385 w 1824"/>
                <a:gd name="T7" fmla="*/ 1883 h 2028"/>
                <a:gd name="T8" fmla="*/ 1360 w 1824"/>
                <a:gd name="T9" fmla="*/ 1869 h 2028"/>
                <a:gd name="T10" fmla="*/ 1283 w 1824"/>
                <a:gd name="T11" fmla="*/ 1882 h 2028"/>
                <a:gd name="T12" fmla="*/ 1116 w 1824"/>
                <a:gd name="T13" fmla="*/ 1828 h 2028"/>
                <a:gd name="T14" fmla="*/ 1123 w 1824"/>
                <a:gd name="T15" fmla="*/ 1832 h 2028"/>
                <a:gd name="T16" fmla="*/ 1137 w 1824"/>
                <a:gd name="T17" fmla="*/ 1848 h 2028"/>
                <a:gd name="T18" fmla="*/ 1132 w 1824"/>
                <a:gd name="T19" fmla="*/ 1818 h 2028"/>
                <a:gd name="T20" fmla="*/ 1097 w 1824"/>
                <a:gd name="T21" fmla="*/ 1803 h 2028"/>
                <a:gd name="T22" fmla="*/ 1033 w 1824"/>
                <a:gd name="T23" fmla="*/ 1832 h 2028"/>
                <a:gd name="T24" fmla="*/ 975 w 1824"/>
                <a:gd name="T25" fmla="*/ 1776 h 2028"/>
                <a:gd name="T26" fmla="*/ 975 w 1824"/>
                <a:gd name="T27" fmla="*/ 1681 h 2028"/>
                <a:gd name="T28" fmla="*/ 932 w 1824"/>
                <a:gd name="T29" fmla="*/ 1640 h 2028"/>
                <a:gd name="T30" fmla="*/ 909 w 1824"/>
                <a:gd name="T31" fmla="*/ 1614 h 2028"/>
                <a:gd name="T32" fmla="*/ 893 w 1824"/>
                <a:gd name="T33" fmla="*/ 1592 h 2028"/>
                <a:gd name="T34" fmla="*/ 904 w 1824"/>
                <a:gd name="T35" fmla="*/ 1551 h 2028"/>
                <a:gd name="T36" fmla="*/ 922 w 1824"/>
                <a:gd name="T37" fmla="*/ 1502 h 2028"/>
                <a:gd name="T38" fmla="*/ 947 w 1824"/>
                <a:gd name="T39" fmla="*/ 1447 h 2028"/>
                <a:gd name="T40" fmla="*/ 875 w 1824"/>
                <a:gd name="T41" fmla="*/ 1552 h 2028"/>
                <a:gd name="T42" fmla="*/ 814 w 1824"/>
                <a:gd name="T43" fmla="*/ 1474 h 2028"/>
                <a:gd name="T44" fmla="*/ 784 w 1824"/>
                <a:gd name="T45" fmla="*/ 1431 h 2028"/>
                <a:gd name="T46" fmla="*/ 759 w 1824"/>
                <a:gd name="T47" fmla="*/ 1440 h 2028"/>
                <a:gd name="T48" fmla="*/ 757 w 1824"/>
                <a:gd name="T49" fmla="*/ 1440 h 2028"/>
                <a:gd name="T50" fmla="*/ 756 w 1824"/>
                <a:gd name="T51" fmla="*/ 1435 h 2028"/>
                <a:gd name="T52" fmla="*/ 663 w 1824"/>
                <a:gd name="T53" fmla="*/ 1493 h 2028"/>
                <a:gd name="T54" fmla="*/ 603 w 1824"/>
                <a:gd name="T55" fmla="*/ 1360 h 2028"/>
                <a:gd name="T56" fmla="*/ 622 w 1824"/>
                <a:gd name="T57" fmla="*/ 1316 h 2028"/>
                <a:gd name="T58" fmla="*/ 664 w 1824"/>
                <a:gd name="T59" fmla="*/ 1300 h 2028"/>
                <a:gd name="T60" fmla="*/ 616 w 1824"/>
                <a:gd name="T61" fmla="*/ 1308 h 2028"/>
                <a:gd name="T62" fmla="*/ 574 w 1824"/>
                <a:gd name="T63" fmla="*/ 1303 h 2028"/>
                <a:gd name="T64" fmla="*/ 542 w 1824"/>
                <a:gd name="T65" fmla="*/ 1264 h 2028"/>
                <a:gd name="T66" fmla="*/ 530 w 1824"/>
                <a:gd name="T67" fmla="*/ 1250 h 2028"/>
                <a:gd name="T68" fmla="*/ 539 w 1824"/>
                <a:gd name="T69" fmla="*/ 1224 h 2028"/>
                <a:gd name="T70" fmla="*/ 607 w 1824"/>
                <a:gd name="T71" fmla="*/ 1190 h 2028"/>
                <a:gd name="T72" fmla="*/ 598 w 1824"/>
                <a:gd name="T73" fmla="*/ 1102 h 2028"/>
                <a:gd name="T74" fmla="*/ 516 w 1824"/>
                <a:gd name="T75" fmla="*/ 1094 h 2028"/>
                <a:gd name="T76" fmla="*/ 463 w 1824"/>
                <a:gd name="T77" fmla="*/ 1025 h 2028"/>
                <a:gd name="T78" fmla="*/ 460 w 1824"/>
                <a:gd name="T79" fmla="*/ 818 h 2028"/>
                <a:gd name="T80" fmla="*/ 484 w 1824"/>
                <a:gd name="T81" fmla="*/ 703 h 2028"/>
                <a:gd name="T82" fmla="*/ 424 w 1824"/>
                <a:gd name="T83" fmla="*/ 707 h 2028"/>
                <a:gd name="T84" fmla="*/ 396 w 1824"/>
                <a:gd name="T85" fmla="*/ 646 h 2028"/>
                <a:gd name="T86" fmla="*/ 390 w 1824"/>
                <a:gd name="T87" fmla="*/ 622 h 2028"/>
                <a:gd name="T88" fmla="*/ 375 w 1824"/>
                <a:gd name="T89" fmla="*/ 594 h 2028"/>
                <a:gd name="T90" fmla="*/ 367 w 1824"/>
                <a:gd name="T91" fmla="*/ 586 h 2028"/>
                <a:gd name="T92" fmla="*/ 360 w 1824"/>
                <a:gd name="T93" fmla="*/ 579 h 2028"/>
                <a:gd name="T94" fmla="*/ 354 w 1824"/>
                <a:gd name="T95" fmla="*/ 574 h 2028"/>
                <a:gd name="T96" fmla="*/ 347 w 1824"/>
                <a:gd name="T97" fmla="*/ 570 h 2028"/>
                <a:gd name="T98" fmla="*/ 340 w 1824"/>
                <a:gd name="T99" fmla="*/ 566 h 2028"/>
                <a:gd name="T100" fmla="*/ 334 w 1824"/>
                <a:gd name="T101" fmla="*/ 564 h 2028"/>
                <a:gd name="T102" fmla="*/ 327 w 1824"/>
                <a:gd name="T103" fmla="*/ 561 h 2028"/>
                <a:gd name="T104" fmla="*/ 321 w 1824"/>
                <a:gd name="T105" fmla="*/ 559 h 2028"/>
                <a:gd name="T106" fmla="*/ 311 w 1824"/>
                <a:gd name="T107" fmla="*/ 558 h 2028"/>
                <a:gd name="T108" fmla="*/ 303 w 1824"/>
                <a:gd name="T109" fmla="*/ 558 h 2028"/>
                <a:gd name="T110" fmla="*/ 233 w 1824"/>
                <a:gd name="T111" fmla="*/ 491 h 2028"/>
                <a:gd name="T112" fmla="*/ 160 w 1824"/>
                <a:gd name="T113" fmla="*/ 270 h 2028"/>
                <a:gd name="T114" fmla="*/ 76 w 1824"/>
                <a:gd name="T115" fmla="*/ 0 h 2028"/>
                <a:gd name="T116" fmla="*/ 1824 w 1824"/>
                <a:gd name="T117" fmla="*/ 1972 h 2028"/>
                <a:gd name="T118" fmla="*/ 501 w 1824"/>
                <a:gd name="T119" fmla="*/ 1098 h 2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24" h="2028">
                  <a:moveTo>
                    <a:pt x="1824" y="1972"/>
                  </a:moveTo>
                  <a:cubicBezTo>
                    <a:pt x="1795" y="1972"/>
                    <a:pt x="1795" y="1972"/>
                    <a:pt x="1795" y="1972"/>
                  </a:cubicBezTo>
                  <a:cubicBezTo>
                    <a:pt x="1795" y="1972"/>
                    <a:pt x="1795" y="1971"/>
                    <a:pt x="1795" y="1970"/>
                  </a:cubicBezTo>
                  <a:cubicBezTo>
                    <a:pt x="1795" y="1961"/>
                    <a:pt x="1775" y="1954"/>
                    <a:pt x="1750" y="1954"/>
                  </a:cubicBezTo>
                  <a:cubicBezTo>
                    <a:pt x="1748" y="1954"/>
                    <a:pt x="1747" y="1954"/>
                    <a:pt x="1745" y="1954"/>
                  </a:cubicBezTo>
                  <a:cubicBezTo>
                    <a:pt x="1742" y="1934"/>
                    <a:pt x="1720" y="1919"/>
                    <a:pt x="1694" y="1919"/>
                  </a:cubicBezTo>
                  <a:cubicBezTo>
                    <a:pt x="1674" y="1919"/>
                    <a:pt x="1657" y="1928"/>
                    <a:pt x="1648" y="1941"/>
                  </a:cubicBezTo>
                  <a:cubicBezTo>
                    <a:pt x="1644" y="1940"/>
                    <a:pt x="1640" y="1940"/>
                    <a:pt x="1636" y="1940"/>
                  </a:cubicBezTo>
                  <a:cubicBezTo>
                    <a:pt x="1634" y="1940"/>
                    <a:pt x="1631" y="1940"/>
                    <a:pt x="1629" y="1940"/>
                  </a:cubicBezTo>
                  <a:cubicBezTo>
                    <a:pt x="1615" y="1922"/>
                    <a:pt x="1586" y="1910"/>
                    <a:pt x="1553" y="1910"/>
                  </a:cubicBezTo>
                  <a:cubicBezTo>
                    <a:pt x="1525" y="1910"/>
                    <a:pt x="1501" y="1918"/>
                    <a:pt x="1485" y="1931"/>
                  </a:cubicBezTo>
                  <a:cubicBezTo>
                    <a:pt x="1478" y="1931"/>
                    <a:pt x="1470" y="1930"/>
                    <a:pt x="1462" y="1930"/>
                  </a:cubicBezTo>
                  <a:cubicBezTo>
                    <a:pt x="1455" y="1930"/>
                    <a:pt x="1449" y="1931"/>
                    <a:pt x="1442" y="1931"/>
                  </a:cubicBezTo>
                  <a:cubicBezTo>
                    <a:pt x="1445" y="1926"/>
                    <a:pt x="1447" y="1920"/>
                    <a:pt x="1447" y="1913"/>
                  </a:cubicBezTo>
                  <a:cubicBezTo>
                    <a:pt x="1447" y="1898"/>
                    <a:pt x="1438" y="1886"/>
                    <a:pt x="1427" y="1886"/>
                  </a:cubicBezTo>
                  <a:cubicBezTo>
                    <a:pt x="1415" y="1886"/>
                    <a:pt x="1406" y="1898"/>
                    <a:pt x="1406" y="1913"/>
                  </a:cubicBezTo>
                  <a:cubicBezTo>
                    <a:pt x="1406" y="1923"/>
                    <a:pt x="1410" y="1931"/>
                    <a:pt x="1415" y="1936"/>
                  </a:cubicBezTo>
                  <a:cubicBezTo>
                    <a:pt x="1404" y="1939"/>
                    <a:pt x="1396" y="1943"/>
                    <a:pt x="1392" y="1948"/>
                  </a:cubicBezTo>
                  <a:cubicBezTo>
                    <a:pt x="1389" y="1948"/>
                    <a:pt x="1387" y="1948"/>
                    <a:pt x="1384" y="1948"/>
                  </a:cubicBezTo>
                  <a:cubicBezTo>
                    <a:pt x="1389" y="1931"/>
                    <a:pt x="1391" y="1913"/>
                    <a:pt x="1391" y="1901"/>
                  </a:cubicBezTo>
                  <a:cubicBezTo>
                    <a:pt x="1391" y="1899"/>
                    <a:pt x="1391" y="1897"/>
                    <a:pt x="1391" y="1895"/>
                  </a:cubicBezTo>
                  <a:cubicBezTo>
                    <a:pt x="1390" y="1893"/>
                    <a:pt x="1390" y="1891"/>
                    <a:pt x="1389" y="1890"/>
                  </a:cubicBezTo>
                  <a:cubicBezTo>
                    <a:pt x="1388" y="1888"/>
                    <a:pt x="1388" y="1887"/>
                    <a:pt x="1387" y="1886"/>
                  </a:cubicBezTo>
                  <a:cubicBezTo>
                    <a:pt x="1386" y="1885"/>
                    <a:pt x="1386" y="1884"/>
                    <a:pt x="1385" y="1883"/>
                  </a:cubicBezTo>
                  <a:cubicBezTo>
                    <a:pt x="1384" y="1882"/>
                    <a:pt x="1384" y="1881"/>
                    <a:pt x="1383" y="1881"/>
                  </a:cubicBezTo>
                  <a:cubicBezTo>
                    <a:pt x="1382" y="1880"/>
                    <a:pt x="1382" y="1880"/>
                    <a:pt x="1381" y="1879"/>
                  </a:cubicBezTo>
                  <a:cubicBezTo>
                    <a:pt x="1379" y="1877"/>
                    <a:pt x="1377" y="1876"/>
                    <a:pt x="1375" y="1874"/>
                  </a:cubicBezTo>
                  <a:cubicBezTo>
                    <a:pt x="1374" y="1874"/>
                    <a:pt x="1374" y="1874"/>
                    <a:pt x="1373" y="1873"/>
                  </a:cubicBezTo>
                  <a:cubicBezTo>
                    <a:pt x="1372" y="1873"/>
                    <a:pt x="1372" y="1873"/>
                    <a:pt x="1371" y="1872"/>
                  </a:cubicBezTo>
                  <a:cubicBezTo>
                    <a:pt x="1368" y="1871"/>
                    <a:pt x="1364" y="1869"/>
                    <a:pt x="1360" y="1869"/>
                  </a:cubicBezTo>
                  <a:cubicBezTo>
                    <a:pt x="1359" y="1869"/>
                    <a:pt x="1358" y="1869"/>
                    <a:pt x="1358" y="1869"/>
                  </a:cubicBezTo>
                  <a:cubicBezTo>
                    <a:pt x="1356" y="1868"/>
                    <a:pt x="1355" y="1868"/>
                    <a:pt x="1354" y="1868"/>
                  </a:cubicBezTo>
                  <a:cubicBezTo>
                    <a:pt x="1353" y="1868"/>
                    <a:pt x="1352" y="1868"/>
                    <a:pt x="1352" y="1868"/>
                  </a:cubicBezTo>
                  <a:cubicBezTo>
                    <a:pt x="1339" y="1868"/>
                    <a:pt x="1327" y="1873"/>
                    <a:pt x="1320" y="1881"/>
                  </a:cubicBezTo>
                  <a:cubicBezTo>
                    <a:pt x="1315" y="1879"/>
                    <a:pt x="1309" y="1878"/>
                    <a:pt x="1303" y="1878"/>
                  </a:cubicBezTo>
                  <a:cubicBezTo>
                    <a:pt x="1296" y="1878"/>
                    <a:pt x="1289" y="1879"/>
                    <a:pt x="1283" y="1882"/>
                  </a:cubicBezTo>
                  <a:cubicBezTo>
                    <a:pt x="1273" y="1861"/>
                    <a:pt x="1247" y="1847"/>
                    <a:pt x="1217" y="1847"/>
                  </a:cubicBezTo>
                  <a:cubicBezTo>
                    <a:pt x="1188" y="1847"/>
                    <a:pt x="1163" y="1861"/>
                    <a:pt x="1152" y="1881"/>
                  </a:cubicBezTo>
                  <a:cubicBezTo>
                    <a:pt x="1151" y="1881"/>
                    <a:pt x="1149" y="1881"/>
                    <a:pt x="1148" y="1881"/>
                  </a:cubicBezTo>
                  <a:cubicBezTo>
                    <a:pt x="1144" y="1881"/>
                    <a:pt x="1139" y="1881"/>
                    <a:pt x="1136" y="1883"/>
                  </a:cubicBezTo>
                  <a:cubicBezTo>
                    <a:pt x="1136" y="1881"/>
                    <a:pt x="1136" y="1880"/>
                    <a:pt x="1136" y="1878"/>
                  </a:cubicBezTo>
                  <a:cubicBezTo>
                    <a:pt x="1136" y="1858"/>
                    <a:pt x="1128" y="1840"/>
                    <a:pt x="1116" y="1828"/>
                  </a:cubicBezTo>
                  <a:cubicBezTo>
                    <a:pt x="1116" y="1828"/>
                    <a:pt x="1116" y="1828"/>
                    <a:pt x="1116" y="1828"/>
                  </a:cubicBezTo>
                  <a:cubicBezTo>
                    <a:pt x="1117" y="1828"/>
                    <a:pt x="1118" y="1829"/>
                    <a:pt x="1119" y="1829"/>
                  </a:cubicBezTo>
                  <a:cubicBezTo>
                    <a:pt x="1120" y="1830"/>
                    <a:pt x="1120" y="1830"/>
                    <a:pt x="1120" y="1830"/>
                  </a:cubicBezTo>
                  <a:cubicBezTo>
                    <a:pt x="1121" y="1830"/>
                    <a:pt x="1121" y="1830"/>
                    <a:pt x="1121" y="1830"/>
                  </a:cubicBezTo>
                  <a:cubicBezTo>
                    <a:pt x="1121" y="1831"/>
                    <a:pt x="1122" y="1831"/>
                    <a:pt x="1122" y="1831"/>
                  </a:cubicBezTo>
                  <a:cubicBezTo>
                    <a:pt x="1122" y="1831"/>
                    <a:pt x="1123" y="1832"/>
                    <a:pt x="1123" y="1832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6" y="1835"/>
                    <a:pt x="1127" y="1837"/>
                    <a:pt x="1129" y="1838"/>
                  </a:cubicBezTo>
                  <a:cubicBezTo>
                    <a:pt x="1131" y="1842"/>
                    <a:pt x="1133" y="1845"/>
                    <a:pt x="1134" y="1848"/>
                  </a:cubicBezTo>
                  <a:cubicBezTo>
                    <a:pt x="1135" y="1851"/>
                    <a:pt x="1135" y="1852"/>
                    <a:pt x="1135" y="1852"/>
                  </a:cubicBezTo>
                  <a:cubicBezTo>
                    <a:pt x="1135" y="1852"/>
                    <a:pt x="1136" y="1851"/>
                    <a:pt x="1137" y="1848"/>
                  </a:cubicBezTo>
                  <a:cubicBezTo>
                    <a:pt x="1138" y="1845"/>
                    <a:pt x="1139" y="1841"/>
                    <a:pt x="1138" y="1835"/>
                  </a:cubicBezTo>
                  <a:cubicBezTo>
                    <a:pt x="1138" y="1832"/>
                    <a:pt x="1137" y="1829"/>
                    <a:pt x="1136" y="1825"/>
                  </a:cubicBezTo>
                  <a:cubicBezTo>
                    <a:pt x="1136" y="1825"/>
                    <a:pt x="1136" y="1824"/>
                    <a:pt x="1136" y="1824"/>
                  </a:cubicBezTo>
                  <a:cubicBezTo>
                    <a:pt x="1136" y="1824"/>
                    <a:pt x="1135" y="1823"/>
                    <a:pt x="1135" y="1823"/>
                  </a:cubicBezTo>
                  <a:cubicBezTo>
                    <a:pt x="1135" y="1822"/>
                    <a:pt x="1134" y="1821"/>
                    <a:pt x="1134" y="1820"/>
                  </a:cubicBezTo>
                  <a:cubicBezTo>
                    <a:pt x="1133" y="1819"/>
                    <a:pt x="1133" y="1818"/>
                    <a:pt x="1132" y="1818"/>
                  </a:cubicBezTo>
                  <a:cubicBezTo>
                    <a:pt x="1132" y="1817"/>
                    <a:pt x="1132" y="1817"/>
                    <a:pt x="1131" y="1816"/>
                  </a:cubicBezTo>
                  <a:cubicBezTo>
                    <a:pt x="1131" y="1816"/>
                    <a:pt x="1131" y="1816"/>
                    <a:pt x="1130" y="1815"/>
                  </a:cubicBezTo>
                  <a:cubicBezTo>
                    <a:pt x="1130" y="1814"/>
                    <a:pt x="1129" y="1814"/>
                    <a:pt x="1128" y="1813"/>
                  </a:cubicBezTo>
                  <a:cubicBezTo>
                    <a:pt x="1123" y="1808"/>
                    <a:pt x="1116" y="1804"/>
                    <a:pt x="1109" y="1803"/>
                  </a:cubicBezTo>
                  <a:cubicBezTo>
                    <a:pt x="1109" y="1803"/>
                    <a:pt x="1109" y="1803"/>
                    <a:pt x="1109" y="1803"/>
                  </a:cubicBezTo>
                  <a:cubicBezTo>
                    <a:pt x="1105" y="1802"/>
                    <a:pt x="1101" y="1802"/>
                    <a:pt x="1097" y="1803"/>
                  </a:cubicBezTo>
                  <a:cubicBezTo>
                    <a:pt x="1095" y="1803"/>
                    <a:pt x="1093" y="1803"/>
                    <a:pt x="1091" y="1804"/>
                  </a:cubicBezTo>
                  <a:cubicBezTo>
                    <a:pt x="1090" y="1804"/>
                    <a:pt x="1088" y="1805"/>
                    <a:pt x="1086" y="1805"/>
                  </a:cubicBezTo>
                  <a:cubicBezTo>
                    <a:pt x="1083" y="1807"/>
                    <a:pt x="1080" y="1809"/>
                    <a:pt x="1078" y="1810"/>
                  </a:cubicBezTo>
                  <a:cubicBezTo>
                    <a:pt x="1078" y="1810"/>
                    <a:pt x="1078" y="1810"/>
                    <a:pt x="1078" y="1810"/>
                  </a:cubicBezTo>
                  <a:cubicBezTo>
                    <a:pt x="1077" y="1810"/>
                    <a:pt x="1077" y="1810"/>
                    <a:pt x="1077" y="1810"/>
                  </a:cubicBezTo>
                  <a:cubicBezTo>
                    <a:pt x="1059" y="1810"/>
                    <a:pt x="1044" y="1819"/>
                    <a:pt x="1033" y="1832"/>
                  </a:cubicBezTo>
                  <a:cubicBezTo>
                    <a:pt x="1028" y="1833"/>
                    <a:pt x="1022" y="1834"/>
                    <a:pt x="1018" y="1836"/>
                  </a:cubicBezTo>
                  <a:cubicBezTo>
                    <a:pt x="1018" y="1835"/>
                    <a:pt x="1018" y="1834"/>
                    <a:pt x="1018" y="1832"/>
                  </a:cubicBezTo>
                  <a:cubicBezTo>
                    <a:pt x="1018" y="1811"/>
                    <a:pt x="1003" y="1793"/>
                    <a:pt x="984" y="1793"/>
                  </a:cubicBezTo>
                  <a:cubicBezTo>
                    <a:pt x="982" y="1793"/>
                    <a:pt x="981" y="1794"/>
                    <a:pt x="979" y="1794"/>
                  </a:cubicBezTo>
                  <a:cubicBezTo>
                    <a:pt x="978" y="1788"/>
                    <a:pt x="976" y="1782"/>
                    <a:pt x="974" y="1776"/>
                  </a:cubicBezTo>
                  <a:cubicBezTo>
                    <a:pt x="975" y="1776"/>
                    <a:pt x="975" y="1776"/>
                    <a:pt x="975" y="1776"/>
                  </a:cubicBezTo>
                  <a:cubicBezTo>
                    <a:pt x="999" y="1776"/>
                    <a:pt x="1018" y="1755"/>
                    <a:pt x="1018" y="1729"/>
                  </a:cubicBezTo>
                  <a:cubicBezTo>
                    <a:pt x="1018" y="1718"/>
                    <a:pt x="1015" y="1708"/>
                    <a:pt x="1009" y="1700"/>
                  </a:cubicBezTo>
                  <a:cubicBezTo>
                    <a:pt x="1010" y="1697"/>
                    <a:pt x="1010" y="1695"/>
                    <a:pt x="1010" y="1692"/>
                  </a:cubicBezTo>
                  <a:cubicBezTo>
                    <a:pt x="1010" y="1679"/>
                    <a:pt x="1002" y="1668"/>
                    <a:pt x="992" y="1668"/>
                  </a:cubicBezTo>
                  <a:cubicBezTo>
                    <a:pt x="985" y="1668"/>
                    <a:pt x="979" y="1673"/>
                    <a:pt x="977" y="1681"/>
                  </a:cubicBezTo>
                  <a:cubicBezTo>
                    <a:pt x="976" y="1681"/>
                    <a:pt x="975" y="1681"/>
                    <a:pt x="975" y="1681"/>
                  </a:cubicBezTo>
                  <a:cubicBezTo>
                    <a:pt x="967" y="1681"/>
                    <a:pt x="960" y="1683"/>
                    <a:pt x="954" y="1687"/>
                  </a:cubicBezTo>
                  <a:cubicBezTo>
                    <a:pt x="953" y="1686"/>
                    <a:pt x="951" y="1686"/>
                    <a:pt x="950" y="1685"/>
                  </a:cubicBezTo>
                  <a:cubicBezTo>
                    <a:pt x="946" y="1684"/>
                    <a:pt x="943" y="1683"/>
                    <a:pt x="939" y="1682"/>
                  </a:cubicBezTo>
                  <a:cubicBezTo>
                    <a:pt x="940" y="1676"/>
                    <a:pt x="940" y="1670"/>
                    <a:pt x="939" y="1664"/>
                  </a:cubicBezTo>
                  <a:cubicBezTo>
                    <a:pt x="938" y="1660"/>
                    <a:pt x="938" y="1656"/>
                    <a:pt x="936" y="1652"/>
                  </a:cubicBezTo>
                  <a:cubicBezTo>
                    <a:pt x="935" y="1648"/>
                    <a:pt x="934" y="1644"/>
                    <a:pt x="932" y="1640"/>
                  </a:cubicBezTo>
                  <a:cubicBezTo>
                    <a:pt x="930" y="1636"/>
                    <a:pt x="928" y="1633"/>
                    <a:pt x="925" y="1630"/>
                  </a:cubicBezTo>
                  <a:cubicBezTo>
                    <a:pt x="923" y="1627"/>
                    <a:pt x="920" y="1623"/>
                    <a:pt x="918" y="1621"/>
                  </a:cubicBezTo>
                  <a:cubicBezTo>
                    <a:pt x="917" y="1620"/>
                    <a:pt x="916" y="1619"/>
                    <a:pt x="915" y="1619"/>
                  </a:cubicBezTo>
                  <a:cubicBezTo>
                    <a:pt x="915" y="1618"/>
                    <a:pt x="914" y="1618"/>
                    <a:pt x="913" y="1617"/>
                  </a:cubicBezTo>
                  <a:cubicBezTo>
                    <a:pt x="912" y="1617"/>
                    <a:pt x="912" y="1616"/>
                    <a:pt x="911" y="1615"/>
                  </a:cubicBezTo>
                  <a:cubicBezTo>
                    <a:pt x="910" y="1615"/>
                    <a:pt x="909" y="1614"/>
                    <a:pt x="909" y="1614"/>
                  </a:cubicBezTo>
                  <a:cubicBezTo>
                    <a:pt x="905" y="1612"/>
                    <a:pt x="902" y="1611"/>
                    <a:pt x="899" y="1609"/>
                  </a:cubicBezTo>
                  <a:cubicBezTo>
                    <a:pt x="896" y="1608"/>
                    <a:pt x="893" y="1608"/>
                    <a:pt x="891" y="1607"/>
                  </a:cubicBezTo>
                  <a:cubicBezTo>
                    <a:pt x="891" y="1607"/>
                    <a:pt x="891" y="1606"/>
                    <a:pt x="891" y="1605"/>
                  </a:cubicBezTo>
                  <a:cubicBezTo>
                    <a:pt x="891" y="1604"/>
                    <a:pt x="891" y="1602"/>
                    <a:pt x="891" y="1600"/>
                  </a:cubicBezTo>
                  <a:cubicBezTo>
                    <a:pt x="892" y="1599"/>
                    <a:pt x="892" y="1597"/>
                    <a:pt x="892" y="1595"/>
                  </a:cubicBezTo>
                  <a:cubicBezTo>
                    <a:pt x="892" y="1594"/>
                    <a:pt x="893" y="1593"/>
                    <a:pt x="893" y="1592"/>
                  </a:cubicBezTo>
                  <a:cubicBezTo>
                    <a:pt x="893" y="1591"/>
                    <a:pt x="893" y="1590"/>
                    <a:pt x="893" y="1589"/>
                  </a:cubicBezTo>
                  <a:cubicBezTo>
                    <a:pt x="894" y="1587"/>
                    <a:pt x="894" y="1584"/>
                    <a:pt x="895" y="1582"/>
                  </a:cubicBezTo>
                  <a:cubicBezTo>
                    <a:pt x="895" y="1580"/>
                    <a:pt x="896" y="1578"/>
                    <a:pt x="897" y="1575"/>
                  </a:cubicBezTo>
                  <a:cubicBezTo>
                    <a:pt x="897" y="1573"/>
                    <a:pt x="898" y="1570"/>
                    <a:pt x="899" y="1567"/>
                  </a:cubicBezTo>
                  <a:cubicBezTo>
                    <a:pt x="900" y="1565"/>
                    <a:pt x="900" y="1562"/>
                    <a:pt x="901" y="1560"/>
                  </a:cubicBezTo>
                  <a:cubicBezTo>
                    <a:pt x="902" y="1557"/>
                    <a:pt x="903" y="1554"/>
                    <a:pt x="904" y="1551"/>
                  </a:cubicBezTo>
                  <a:cubicBezTo>
                    <a:pt x="904" y="1549"/>
                    <a:pt x="905" y="1546"/>
                    <a:pt x="906" y="1543"/>
                  </a:cubicBezTo>
                  <a:cubicBezTo>
                    <a:pt x="907" y="1540"/>
                    <a:pt x="908" y="1538"/>
                    <a:pt x="909" y="1535"/>
                  </a:cubicBezTo>
                  <a:cubicBezTo>
                    <a:pt x="910" y="1532"/>
                    <a:pt x="911" y="1529"/>
                    <a:pt x="912" y="1526"/>
                  </a:cubicBezTo>
                  <a:cubicBezTo>
                    <a:pt x="913" y="1524"/>
                    <a:pt x="914" y="1521"/>
                    <a:pt x="915" y="1518"/>
                  </a:cubicBezTo>
                  <a:cubicBezTo>
                    <a:pt x="916" y="1515"/>
                    <a:pt x="917" y="1513"/>
                    <a:pt x="918" y="1510"/>
                  </a:cubicBezTo>
                  <a:cubicBezTo>
                    <a:pt x="919" y="1507"/>
                    <a:pt x="920" y="1504"/>
                    <a:pt x="922" y="1502"/>
                  </a:cubicBezTo>
                  <a:cubicBezTo>
                    <a:pt x="923" y="1499"/>
                    <a:pt x="924" y="1497"/>
                    <a:pt x="925" y="1494"/>
                  </a:cubicBezTo>
                  <a:cubicBezTo>
                    <a:pt x="926" y="1491"/>
                    <a:pt x="927" y="1489"/>
                    <a:pt x="928" y="1487"/>
                  </a:cubicBezTo>
                  <a:cubicBezTo>
                    <a:pt x="929" y="1484"/>
                    <a:pt x="930" y="1482"/>
                    <a:pt x="931" y="1479"/>
                  </a:cubicBezTo>
                  <a:cubicBezTo>
                    <a:pt x="934" y="1475"/>
                    <a:pt x="936" y="1470"/>
                    <a:pt x="938" y="1466"/>
                  </a:cubicBezTo>
                  <a:cubicBezTo>
                    <a:pt x="939" y="1462"/>
                    <a:pt x="941" y="1459"/>
                    <a:pt x="943" y="1456"/>
                  </a:cubicBezTo>
                  <a:cubicBezTo>
                    <a:pt x="944" y="1452"/>
                    <a:pt x="946" y="1450"/>
                    <a:pt x="947" y="1447"/>
                  </a:cubicBezTo>
                  <a:cubicBezTo>
                    <a:pt x="950" y="1443"/>
                    <a:pt x="951" y="1440"/>
                    <a:pt x="951" y="1440"/>
                  </a:cubicBezTo>
                  <a:cubicBezTo>
                    <a:pt x="951" y="1440"/>
                    <a:pt x="949" y="1443"/>
                    <a:pt x="947" y="1447"/>
                  </a:cubicBezTo>
                  <a:cubicBezTo>
                    <a:pt x="945" y="1449"/>
                    <a:pt x="944" y="1452"/>
                    <a:pt x="942" y="1455"/>
                  </a:cubicBezTo>
                  <a:cubicBezTo>
                    <a:pt x="942" y="1455"/>
                    <a:pt x="942" y="1455"/>
                    <a:pt x="942" y="1455"/>
                  </a:cubicBezTo>
                  <a:cubicBezTo>
                    <a:pt x="943" y="1452"/>
                    <a:pt x="943" y="1452"/>
                    <a:pt x="943" y="1452"/>
                  </a:cubicBezTo>
                  <a:cubicBezTo>
                    <a:pt x="923" y="1488"/>
                    <a:pt x="902" y="1522"/>
                    <a:pt x="875" y="1552"/>
                  </a:cubicBezTo>
                  <a:cubicBezTo>
                    <a:pt x="873" y="1554"/>
                    <a:pt x="870" y="1557"/>
                    <a:pt x="866" y="1561"/>
                  </a:cubicBezTo>
                  <a:cubicBezTo>
                    <a:pt x="860" y="1550"/>
                    <a:pt x="852" y="1542"/>
                    <a:pt x="841" y="1537"/>
                  </a:cubicBezTo>
                  <a:cubicBezTo>
                    <a:pt x="841" y="1536"/>
                    <a:pt x="841" y="1535"/>
                    <a:pt x="841" y="1534"/>
                  </a:cubicBezTo>
                  <a:cubicBezTo>
                    <a:pt x="839" y="1518"/>
                    <a:pt x="830" y="1504"/>
                    <a:pt x="819" y="1495"/>
                  </a:cubicBezTo>
                  <a:cubicBezTo>
                    <a:pt x="814" y="1491"/>
                    <a:pt x="808" y="1488"/>
                    <a:pt x="803" y="1486"/>
                  </a:cubicBezTo>
                  <a:cubicBezTo>
                    <a:pt x="806" y="1482"/>
                    <a:pt x="810" y="1478"/>
                    <a:pt x="814" y="1474"/>
                  </a:cubicBezTo>
                  <a:cubicBezTo>
                    <a:pt x="832" y="1451"/>
                    <a:pt x="842" y="1428"/>
                    <a:pt x="836" y="1422"/>
                  </a:cubicBezTo>
                  <a:cubicBezTo>
                    <a:pt x="836" y="1422"/>
                    <a:pt x="835" y="1421"/>
                    <a:pt x="834" y="1421"/>
                  </a:cubicBezTo>
                  <a:cubicBezTo>
                    <a:pt x="865" y="1385"/>
                    <a:pt x="899" y="1350"/>
                    <a:pt x="899" y="1350"/>
                  </a:cubicBezTo>
                  <a:cubicBezTo>
                    <a:pt x="899" y="1350"/>
                    <a:pt x="876" y="1369"/>
                    <a:pt x="866" y="1377"/>
                  </a:cubicBezTo>
                  <a:cubicBezTo>
                    <a:pt x="856" y="1385"/>
                    <a:pt x="844" y="1394"/>
                    <a:pt x="830" y="1404"/>
                  </a:cubicBezTo>
                  <a:cubicBezTo>
                    <a:pt x="816" y="1414"/>
                    <a:pt x="801" y="1423"/>
                    <a:pt x="784" y="1431"/>
                  </a:cubicBezTo>
                  <a:cubicBezTo>
                    <a:pt x="777" y="1434"/>
                    <a:pt x="771" y="1436"/>
                    <a:pt x="765" y="1438"/>
                  </a:cubicBezTo>
                  <a:cubicBezTo>
                    <a:pt x="763" y="1438"/>
                    <a:pt x="762" y="1439"/>
                    <a:pt x="761" y="1439"/>
                  </a:cubicBezTo>
                  <a:cubicBezTo>
                    <a:pt x="760" y="1439"/>
                    <a:pt x="760" y="1439"/>
                    <a:pt x="760" y="1439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6" y="1437"/>
                    <a:pt x="756" y="1436"/>
                    <a:pt x="756" y="1435"/>
                  </a:cubicBezTo>
                  <a:cubicBezTo>
                    <a:pt x="745" y="1407"/>
                    <a:pt x="707" y="1381"/>
                    <a:pt x="682" y="1407"/>
                  </a:cubicBezTo>
                  <a:cubicBezTo>
                    <a:pt x="676" y="1414"/>
                    <a:pt x="670" y="1428"/>
                    <a:pt x="670" y="1438"/>
                  </a:cubicBezTo>
                  <a:cubicBezTo>
                    <a:pt x="670" y="1456"/>
                    <a:pt x="680" y="1471"/>
                    <a:pt x="695" y="1476"/>
                  </a:cubicBezTo>
                  <a:cubicBezTo>
                    <a:pt x="694" y="1480"/>
                    <a:pt x="693" y="1484"/>
                    <a:pt x="693" y="1489"/>
                  </a:cubicBezTo>
                  <a:cubicBezTo>
                    <a:pt x="690" y="1488"/>
                    <a:pt x="687" y="1488"/>
                    <a:pt x="684" y="1488"/>
                  </a:cubicBezTo>
                  <a:cubicBezTo>
                    <a:pt x="677" y="1488"/>
                    <a:pt x="670" y="1490"/>
                    <a:pt x="663" y="1493"/>
                  </a:cubicBezTo>
                  <a:cubicBezTo>
                    <a:pt x="659" y="1491"/>
                    <a:pt x="655" y="1490"/>
                    <a:pt x="650" y="1490"/>
                  </a:cubicBezTo>
                  <a:cubicBezTo>
                    <a:pt x="649" y="1490"/>
                    <a:pt x="647" y="1490"/>
                    <a:pt x="646" y="1490"/>
                  </a:cubicBezTo>
                  <a:cubicBezTo>
                    <a:pt x="648" y="1484"/>
                    <a:pt x="649" y="1477"/>
                    <a:pt x="649" y="1469"/>
                  </a:cubicBezTo>
                  <a:cubicBezTo>
                    <a:pt x="649" y="1446"/>
                    <a:pt x="637" y="1425"/>
                    <a:pt x="620" y="1419"/>
                  </a:cubicBezTo>
                  <a:cubicBezTo>
                    <a:pt x="630" y="1413"/>
                    <a:pt x="637" y="1403"/>
                    <a:pt x="637" y="1391"/>
                  </a:cubicBezTo>
                  <a:cubicBezTo>
                    <a:pt x="637" y="1374"/>
                    <a:pt x="622" y="1360"/>
                    <a:pt x="603" y="1360"/>
                  </a:cubicBezTo>
                  <a:cubicBezTo>
                    <a:pt x="598" y="1360"/>
                    <a:pt x="593" y="1361"/>
                    <a:pt x="588" y="1363"/>
                  </a:cubicBezTo>
                  <a:cubicBezTo>
                    <a:pt x="584" y="1359"/>
                    <a:pt x="580" y="1355"/>
                    <a:pt x="576" y="1352"/>
                  </a:cubicBezTo>
                  <a:cubicBezTo>
                    <a:pt x="577" y="1349"/>
                    <a:pt x="578" y="1345"/>
                    <a:pt x="578" y="1342"/>
                  </a:cubicBezTo>
                  <a:cubicBezTo>
                    <a:pt x="578" y="1342"/>
                    <a:pt x="578" y="1341"/>
                    <a:pt x="578" y="1341"/>
                  </a:cubicBezTo>
                  <a:cubicBezTo>
                    <a:pt x="588" y="1334"/>
                    <a:pt x="600" y="1328"/>
                    <a:pt x="607" y="1324"/>
                  </a:cubicBezTo>
                  <a:cubicBezTo>
                    <a:pt x="612" y="1321"/>
                    <a:pt x="617" y="1318"/>
                    <a:pt x="622" y="1316"/>
                  </a:cubicBezTo>
                  <a:cubicBezTo>
                    <a:pt x="626" y="1314"/>
                    <a:pt x="630" y="1313"/>
                    <a:pt x="634" y="1312"/>
                  </a:cubicBezTo>
                  <a:cubicBezTo>
                    <a:pt x="640" y="1310"/>
                    <a:pt x="645" y="1308"/>
                    <a:pt x="649" y="1307"/>
                  </a:cubicBezTo>
                  <a:cubicBezTo>
                    <a:pt x="651" y="1306"/>
                    <a:pt x="652" y="1306"/>
                    <a:pt x="653" y="1305"/>
                  </a:cubicBezTo>
                  <a:cubicBezTo>
                    <a:pt x="654" y="1305"/>
                    <a:pt x="654" y="1305"/>
                    <a:pt x="655" y="1304"/>
                  </a:cubicBezTo>
                  <a:cubicBezTo>
                    <a:pt x="657" y="1303"/>
                    <a:pt x="659" y="1303"/>
                    <a:pt x="660" y="1302"/>
                  </a:cubicBezTo>
                  <a:cubicBezTo>
                    <a:pt x="662" y="1301"/>
                    <a:pt x="664" y="1300"/>
                    <a:pt x="664" y="1300"/>
                  </a:cubicBezTo>
                  <a:cubicBezTo>
                    <a:pt x="664" y="1300"/>
                    <a:pt x="662" y="1301"/>
                    <a:pt x="660" y="1301"/>
                  </a:cubicBezTo>
                  <a:cubicBezTo>
                    <a:pt x="658" y="1302"/>
                    <a:pt x="657" y="1302"/>
                    <a:pt x="655" y="1303"/>
                  </a:cubicBezTo>
                  <a:cubicBezTo>
                    <a:pt x="654" y="1303"/>
                    <a:pt x="653" y="1303"/>
                    <a:pt x="652" y="1303"/>
                  </a:cubicBezTo>
                  <a:cubicBezTo>
                    <a:pt x="651" y="1303"/>
                    <a:pt x="650" y="1304"/>
                    <a:pt x="649" y="1304"/>
                  </a:cubicBezTo>
                  <a:cubicBezTo>
                    <a:pt x="644" y="1305"/>
                    <a:pt x="639" y="1306"/>
                    <a:pt x="633" y="1306"/>
                  </a:cubicBezTo>
                  <a:cubicBezTo>
                    <a:pt x="628" y="1307"/>
                    <a:pt x="622" y="1307"/>
                    <a:pt x="616" y="1308"/>
                  </a:cubicBezTo>
                  <a:cubicBezTo>
                    <a:pt x="610" y="1308"/>
                    <a:pt x="604" y="1308"/>
                    <a:pt x="598" y="1307"/>
                  </a:cubicBezTo>
                  <a:cubicBezTo>
                    <a:pt x="593" y="1307"/>
                    <a:pt x="588" y="1306"/>
                    <a:pt x="583" y="1305"/>
                  </a:cubicBezTo>
                  <a:cubicBezTo>
                    <a:pt x="582" y="1305"/>
                    <a:pt x="581" y="1305"/>
                    <a:pt x="580" y="1305"/>
                  </a:cubicBezTo>
                  <a:cubicBezTo>
                    <a:pt x="579" y="1305"/>
                    <a:pt x="578" y="1305"/>
                    <a:pt x="577" y="1304"/>
                  </a:cubicBezTo>
                  <a:cubicBezTo>
                    <a:pt x="577" y="1304"/>
                    <a:pt x="576" y="1304"/>
                    <a:pt x="575" y="1304"/>
                  </a:cubicBezTo>
                  <a:cubicBezTo>
                    <a:pt x="575" y="1304"/>
                    <a:pt x="574" y="1304"/>
                    <a:pt x="574" y="1303"/>
                  </a:cubicBezTo>
                  <a:cubicBezTo>
                    <a:pt x="572" y="1301"/>
                    <a:pt x="570" y="1298"/>
                    <a:pt x="567" y="1295"/>
                  </a:cubicBezTo>
                  <a:cubicBezTo>
                    <a:pt x="564" y="1293"/>
                    <a:pt x="561" y="1291"/>
                    <a:pt x="558" y="1289"/>
                  </a:cubicBezTo>
                  <a:cubicBezTo>
                    <a:pt x="556" y="1288"/>
                    <a:pt x="554" y="1288"/>
                    <a:pt x="553" y="1287"/>
                  </a:cubicBezTo>
                  <a:cubicBezTo>
                    <a:pt x="552" y="1285"/>
                    <a:pt x="552" y="1284"/>
                    <a:pt x="551" y="1282"/>
                  </a:cubicBezTo>
                  <a:cubicBezTo>
                    <a:pt x="550" y="1276"/>
                    <a:pt x="547" y="1271"/>
                    <a:pt x="544" y="1266"/>
                  </a:cubicBezTo>
                  <a:cubicBezTo>
                    <a:pt x="543" y="1265"/>
                    <a:pt x="543" y="1265"/>
                    <a:pt x="542" y="1264"/>
                  </a:cubicBezTo>
                  <a:cubicBezTo>
                    <a:pt x="542" y="1263"/>
                    <a:pt x="541" y="1263"/>
                    <a:pt x="541" y="1262"/>
                  </a:cubicBezTo>
                  <a:cubicBezTo>
                    <a:pt x="540" y="1262"/>
                    <a:pt x="540" y="1261"/>
                    <a:pt x="539" y="1261"/>
                  </a:cubicBezTo>
                  <a:cubicBezTo>
                    <a:pt x="539" y="1260"/>
                    <a:pt x="538" y="1259"/>
                    <a:pt x="538" y="1259"/>
                  </a:cubicBezTo>
                  <a:cubicBezTo>
                    <a:pt x="536" y="1257"/>
                    <a:pt x="534" y="1255"/>
                    <a:pt x="532" y="1254"/>
                  </a:cubicBezTo>
                  <a:cubicBezTo>
                    <a:pt x="531" y="1253"/>
                    <a:pt x="530" y="1252"/>
                    <a:pt x="529" y="1252"/>
                  </a:cubicBezTo>
                  <a:cubicBezTo>
                    <a:pt x="529" y="1251"/>
                    <a:pt x="529" y="1250"/>
                    <a:pt x="530" y="1250"/>
                  </a:cubicBezTo>
                  <a:cubicBezTo>
                    <a:pt x="530" y="1249"/>
                    <a:pt x="531" y="1248"/>
                    <a:pt x="531" y="1247"/>
                  </a:cubicBezTo>
                  <a:cubicBezTo>
                    <a:pt x="532" y="1245"/>
                    <a:pt x="532" y="1244"/>
                    <a:pt x="533" y="1242"/>
                  </a:cubicBezTo>
                  <a:cubicBezTo>
                    <a:pt x="534" y="1240"/>
                    <a:pt x="535" y="1238"/>
                    <a:pt x="535" y="1236"/>
                  </a:cubicBezTo>
                  <a:cubicBezTo>
                    <a:pt x="536" y="1235"/>
                    <a:pt x="536" y="1234"/>
                    <a:pt x="536" y="1233"/>
                  </a:cubicBezTo>
                  <a:cubicBezTo>
                    <a:pt x="537" y="1232"/>
                    <a:pt x="537" y="1231"/>
                    <a:pt x="537" y="1230"/>
                  </a:cubicBezTo>
                  <a:cubicBezTo>
                    <a:pt x="538" y="1228"/>
                    <a:pt x="538" y="1226"/>
                    <a:pt x="539" y="1224"/>
                  </a:cubicBezTo>
                  <a:cubicBezTo>
                    <a:pt x="539" y="1224"/>
                    <a:pt x="539" y="1224"/>
                    <a:pt x="539" y="1224"/>
                  </a:cubicBezTo>
                  <a:cubicBezTo>
                    <a:pt x="542" y="1225"/>
                    <a:pt x="546" y="1226"/>
                    <a:pt x="549" y="1226"/>
                  </a:cubicBezTo>
                  <a:cubicBezTo>
                    <a:pt x="565" y="1226"/>
                    <a:pt x="578" y="1212"/>
                    <a:pt x="578" y="1194"/>
                  </a:cubicBezTo>
                  <a:cubicBezTo>
                    <a:pt x="578" y="1193"/>
                    <a:pt x="578" y="1192"/>
                    <a:pt x="578" y="1191"/>
                  </a:cubicBezTo>
                  <a:cubicBezTo>
                    <a:pt x="584" y="1188"/>
                    <a:pt x="589" y="1184"/>
                    <a:pt x="593" y="1179"/>
                  </a:cubicBezTo>
                  <a:cubicBezTo>
                    <a:pt x="595" y="1186"/>
                    <a:pt x="600" y="1190"/>
                    <a:pt x="607" y="1190"/>
                  </a:cubicBezTo>
                  <a:cubicBezTo>
                    <a:pt x="615" y="1190"/>
                    <a:pt x="621" y="1183"/>
                    <a:pt x="621" y="1174"/>
                  </a:cubicBezTo>
                  <a:cubicBezTo>
                    <a:pt x="621" y="1167"/>
                    <a:pt x="617" y="1161"/>
                    <a:pt x="611" y="1159"/>
                  </a:cubicBezTo>
                  <a:cubicBezTo>
                    <a:pt x="614" y="1156"/>
                    <a:pt x="617" y="1152"/>
                    <a:pt x="617" y="1148"/>
                  </a:cubicBezTo>
                  <a:cubicBezTo>
                    <a:pt x="617" y="1145"/>
                    <a:pt x="616" y="1142"/>
                    <a:pt x="614" y="1139"/>
                  </a:cubicBezTo>
                  <a:cubicBezTo>
                    <a:pt x="616" y="1135"/>
                    <a:pt x="617" y="1131"/>
                    <a:pt x="617" y="1126"/>
                  </a:cubicBezTo>
                  <a:cubicBezTo>
                    <a:pt x="617" y="1113"/>
                    <a:pt x="608" y="1102"/>
                    <a:pt x="598" y="1102"/>
                  </a:cubicBezTo>
                  <a:cubicBezTo>
                    <a:pt x="591" y="1102"/>
                    <a:pt x="586" y="1106"/>
                    <a:pt x="582" y="1111"/>
                  </a:cubicBezTo>
                  <a:cubicBezTo>
                    <a:pt x="574" y="1105"/>
                    <a:pt x="564" y="1102"/>
                    <a:pt x="553" y="1102"/>
                  </a:cubicBezTo>
                  <a:cubicBezTo>
                    <a:pt x="542" y="1102"/>
                    <a:pt x="533" y="1105"/>
                    <a:pt x="524" y="1110"/>
                  </a:cubicBezTo>
                  <a:cubicBezTo>
                    <a:pt x="524" y="1108"/>
                    <a:pt x="523" y="1107"/>
                    <a:pt x="522" y="1105"/>
                  </a:cubicBezTo>
                  <a:cubicBezTo>
                    <a:pt x="521" y="1103"/>
                    <a:pt x="520" y="1101"/>
                    <a:pt x="519" y="1099"/>
                  </a:cubicBezTo>
                  <a:cubicBezTo>
                    <a:pt x="518" y="1097"/>
                    <a:pt x="517" y="1096"/>
                    <a:pt x="516" y="1094"/>
                  </a:cubicBezTo>
                  <a:cubicBezTo>
                    <a:pt x="515" y="1093"/>
                    <a:pt x="515" y="1092"/>
                    <a:pt x="514" y="1091"/>
                  </a:cubicBezTo>
                  <a:cubicBezTo>
                    <a:pt x="514" y="1090"/>
                    <a:pt x="513" y="1090"/>
                    <a:pt x="513" y="1089"/>
                  </a:cubicBezTo>
                  <a:cubicBezTo>
                    <a:pt x="512" y="1087"/>
                    <a:pt x="511" y="1085"/>
                    <a:pt x="510" y="1084"/>
                  </a:cubicBezTo>
                  <a:cubicBezTo>
                    <a:pt x="509" y="1083"/>
                    <a:pt x="509" y="1083"/>
                    <a:pt x="509" y="1083"/>
                  </a:cubicBezTo>
                  <a:cubicBezTo>
                    <a:pt x="510" y="1079"/>
                    <a:pt x="510" y="1075"/>
                    <a:pt x="510" y="1070"/>
                  </a:cubicBezTo>
                  <a:cubicBezTo>
                    <a:pt x="510" y="1045"/>
                    <a:pt x="489" y="1025"/>
                    <a:pt x="463" y="1025"/>
                  </a:cubicBezTo>
                  <a:cubicBezTo>
                    <a:pt x="461" y="1025"/>
                    <a:pt x="459" y="1025"/>
                    <a:pt x="457" y="1025"/>
                  </a:cubicBezTo>
                  <a:cubicBezTo>
                    <a:pt x="457" y="1019"/>
                    <a:pt x="456" y="1012"/>
                    <a:pt x="455" y="1006"/>
                  </a:cubicBezTo>
                  <a:cubicBezTo>
                    <a:pt x="456" y="1001"/>
                    <a:pt x="457" y="995"/>
                    <a:pt x="457" y="989"/>
                  </a:cubicBezTo>
                  <a:cubicBezTo>
                    <a:pt x="457" y="978"/>
                    <a:pt x="454" y="967"/>
                    <a:pt x="449" y="958"/>
                  </a:cubicBezTo>
                  <a:cubicBezTo>
                    <a:pt x="468" y="939"/>
                    <a:pt x="480" y="911"/>
                    <a:pt x="480" y="881"/>
                  </a:cubicBezTo>
                  <a:cubicBezTo>
                    <a:pt x="480" y="857"/>
                    <a:pt x="473" y="835"/>
                    <a:pt x="460" y="818"/>
                  </a:cubicBezTo>
                  <a:cubicBezTo>
                    <a:pt x="466" y="807"/>
                    <a:pt x="470" y="793"/>
                    <a:pt x="470" y="779"/>
                  </a:cubicBezTo>
                  <a:cubicBezTo>
                    <a:pt x="470" y="778"/>
                    <a:pt x="470" y="776"/>
                    <a:pt x="469" y="775"/>
                  </a:cubicBezTo>
                  <a:cubicBezTo>
                    <a:pt x="476" y="780"/>
                    <a:pt x="483" y="783"/>
                    <a:pt x="491" y="783"/>
                  </a:cubicBezTo>
                  <a:cubicBezTo>
                    <a:pt x="512" y="783"/>
                    <a:pt x="528" y="765"/>
                    <a:pt x="528" y="743"/>
                  </a:cubicBezTo>
                  <a:cubicBezTo>
                    <a:pt x="528" y="720"/>
                    <a:pt x="512" y="702"/>
                    <a:pt x="491" y="702"/>
                  </a:cubicBezTo>
                  <a:cubicBezTo>
                    <a:pt x="489" y="702"/>
                    <a:pt x="486" y="703"/>
                    <a:pt x="484" y="703"/>
                  </a:cubicBezTo>
                  <a:cubicBezTo>
                    <a:pt x="483" y="698"/>
                    <a:pt x="481" y="692"/>
                    <a:pt x="477" y="688"/>
                  </a:cubicBezTo>
                  <a:cubicBezTo>
                    <a:pt x="480" y="683"/>
                    <a:pt x="482" y="677"/>
                    <a:pt x="482" y="671"/>
                  </a:cubicBezTo>
                  <a:cubicBezTo>
                    <a:pt x="482" y="653"/>
                    <a:pt x="469" y="639"/>
                    <a:pt x="453" y="639"/>
                  </a:cubicBezTo>
                  <a:cubicBezTo>
                    <a:pt x="437" y="639"/>
                    <a:pt x="424" y="653"/>
                    <a:pt x="424" y="671"/>
                  </a:cubicBezTo>
                  <a:cubicBezTo>
                    <a:pt x="424" y="678"/>
                    <a:pt x="426" y="684"/>
                    <a:pt x="430" y="690"/>
                  </a:cubicBezTo>
                  <a:cubicBezTo>
                    <a:pt x="427" y="695"/>
                    <a:pt x="424" y="700"/>
                    <a:pt x="424" y="707"/>
                  </a:cubicBezTo>
                  <a:cubicBezTo>
                    <a:pt x="416" y="703"/>
                    <a:pt x="408" y="702"/>
                    <a:pt x="399" y="702"/>
                  </a:cubicBezTo>
                  <a:cubicBezTo>
                    <a:pt x="396" y="702"/>
                    <a:pt x="392" y="702"/>
                    <a:pt x="389" y="702"/>
                  </a:cubicBezTo>
                  <a:cubicBezTo>
                    <a:pt x="394" y="690"/>
                    <a:pt x="397" y="676"/>
                    <a:pt x="397" y="661"/>
                  </a:cubicBezTo>
                  <a:cubicBezTo>
                    <a:pt x="397" y="659"/>
                    <a:pt x="397" y="657"/>
                    <a:pt x="397" y="655"/>
                  </a:cubicBezTo>
                  <a:cubicBezTo>
                    <a:pt x="397" y="654"/>
                    <a:pt x="397" y="653"/>
                    <a:pt x="397" y="651"/>
                  </a:cubicBezTo>
                  <a:cubicBezTo>
                    <a:pt x="396" y="650"/>
                    <a:pt x="396" y="648"/>
                    <a:pt x="396" y="646"/>
                  </a:cubicBezTo>
                  <a:cubicBezTo>
                    <a:pt x="395" y="642"/>
                    <a:pt x="394" y="637"/>
                    <a:pt x="393" y="633"/>
                  </a:cubicBezTo>
                  <a:cubicBezTo>
                    <a:pt x="393" y="631"/>
                    <a:pt x="393" y="630"/>
                    <a:pt x="392" y="629"/>
                  </a:cubicBezTo>
                  <a:cubicBezTo>
                    <a:pt x="392" y="628"/>
                    <a:pt x="392" y="628"/>
                    <a:pt x="392" y="627"/>
                  </a:cubicBezTo>
                  <a:cubicBezTo>
                    <a:pt x="391" y="626"/>
                    <a:pt x="391" y="625"/>
                    <a:pt x="390" y="623"/>
                  </a:cubicBezTo>
                  <a:cubicBezTo>
                    <a:pt x="390" y="623"/>
                    <a:pt x="390" y="623"/>
                    <a:pt x="390" y="623"/>
                  </a:cubicBezTo>
                  <a:cubicBezTo>
                    <a:pt x="390" y="623"/>
                    <a:pt x="390" y="622"/>
                    <a:pt x="390" y="622"/>
                  </a:cubicBezTo>
                  <a:cubicBezTo>
                    <a:pt x="390" y="622"/>
                    <a:pt x="390" y="621"/>
                    <a:pt x="390" y="621"/>
                  </a:cubicBezTo>
                  <a:cubicBezTo>
                    <a:pt x="389" y="619"/>
                    <a:pt x="388" y="616"/>
                    <a:pt x="387" y="614"/>
                  </a:cubicBezTo>
                  <a:cubicBezTo>
                    <a:pt x="387" y="614"/>
                    <a:pt x="387" y="614"/>
                    <a:pt x="387" y="614"/>
                  </a:cubicBezTo>
                  <a:cubicBezTo>
                    <a:pt x="386" y="613"/>
                    <a:pt x="386" y="613"/>
                    <a:pt x="386" y="613"/>
                  </a:cubicBezTo>
                  <a:cubicBezTo>
                    <a:pt x="386" y="612"/>
                    <a:pt x="385" y="611"/>
                    <a:pt x="384" y="610"/>
                  </a:cubicBezTo>
                  <a:cubicBezTo>
                    <a:pt x="382" y="604"/>
                    <a:pt x="378" y="599"/>
                    <a:pt x="375" y="594"/>
                  </a:cubicBezTo>
                  <a:cubicBezTo>
                    <a:pt x="373" y="593"/>
                    <a:pt x="372" y="591"/>
                    <a:pt x="371" y="590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69" y="588"/>
                    <a:pt x="369" y="588"/>
                    <a:pt x="369" y="588"/>
                  </a:cubicBezTo>
                  <a:cubicBezTo>
                    <a:pt x="368" y="587"/>
                    <a:pt x="368" y="587"/>
                    <a:pt x="368" y="587"/>
                  </a:cubicBezTo>
                  <a:cubicBezTo>
                    <a:pt x="368" y="586"/>
                    <a:pt x="368" y="586"/>
                    <a:pt x="368" y="586"/>
                  </a:cubicBezTo>
                  <a:cubicBezTo>
                    <a:pt x="367" y="586"/>
                    <a:pt x="367" y="586"/>
                    <a:pt x="367" y="586"/>
                  </a:cubicBezTo>
                  <a:cubicBezTo>
                    <a:pt x="366" y="585"/>
                    <a:pt x="365" y="584"/>
                    <a:pt x="364" y="583"/>
                  </a:cubicBezTo>
                  <a:cubicBezTo>
                    <a:pt x="364" y="582"/>
                    <a:pt x="364" y="582"/>
                    <a:pt x="364" y="582"/>
                  </a:cubicBezTo>
                  <a:cubicBezTo>
                    <a:pt x="363" y="581"/>
                    <a:pt x="363" y="581"/>
                    <a:pt x="363" y="581"/>
                  </a:cubicBezTo>
                  <a:cubicBezTo>
                    <a:pt x="362" y="581"/>
                    <a:pt x="362" y="581"/>
                    <a:pt x="362" y="581"/>
                  </a:cubicBezTo>
                  <a:cubicBezTo>
                    <a:pt x="362" y="581"/>
                    <a:pt x="361" y="580"/>
                    <a:pt x="361" y="580"/>
                  </a:cubicBezTo>
                  <a:cubicBezTo>
                    <a:pt x="360" y="579"/>
                    <a:pt x="360" y="579"/>
                    <a:pt x="360" y="579"/>
                  </a:cubicBezTo>
                  <a:cubicBezTo>
                    <a:pt x="360" y="579"/>
                    <a:pt x="359" y="578"/>
                    <a:pt x="359" y="578"/>
                  </a:cubicBezTo>
                  <a:cubicBezTo>
                    <a:pt x="358" y="578"/>
                    <a:pt x="358" y="578"/>
                    <a:pt x="358" y="578"/>
                  </a:cubicBezTo>
                  <a:cubicBezTo>
                    <a:pt x="358" y="577"/>
                    <a:pt x="358" y="577"/>
                    <a:pt x="357" y="577"/>
                  </a:cubicBezTo>
                  <a:cubicBezTo>
                    <a:pt x="357" y="576"/>
                    <a:pt x="357" y="576"/>
                    <a:pt x="357" y="576"/>
                  </a:cubicBezTo>
                  <a:cubicBezTo>
                    <a:pt x="356" y="576"/>
                    <a:pt x="356" y="576"/>
                    <a:pt x="355" y="575"/>
                  </a:cubicBezTo>
                  <a:cubicBezTo>
                    <a:pt x="355" y="575"/>
                    <a:pt x="354" y="574"/>
                    <a:pt x="354" y="574"/>
                  </a:cubicBezTo>
                  <a:cubicBezTo>
                    <a:pt x="353" y="574"/>
                    <a:pt x="353" y="574"/>
                    <a:pt x="353" y="574"/>
                  </a:cubicBezTo>
                  <a:cubicBezTo>
                    <a:pt x="353" y="573"/>
                    <a:pt x="353" y="573"/>
                    <a:pt x="353" y="573"/>
                  </a:cubicBezTo>
                  <a:cubicBezTo>
                    <a:pt x="352" y="573"/>
                    <a:pt x="351" y="572"/>
                    <a:pt x="350" y="571"/>
                  </a:cubicBezTo>
                  <a:cubicBezTo>
                    <a:pt x="349" y="571"/>
                    <a:pt x="349" y="571"/>
                    <a:pt x="349" y="571"/>
                  </a:cubicBezTo>
                  <a:cubicBezTo>
                    <a:pt x="348" y="570"/>
                    <a:pt x="348" y="570"/>
                    <a:pt x="348" y="570"/>
                  </a:cubicBezTo>
                  <a:cubicBezTo>
                    <a:pt x="347" y="570"/>
                    <a:pt x="347" y="570"/>
                    <a:pt x="347" y="570"/>
                  </a:cubicBezTo>
                  <a:cubicBezTo>
                    <a:pt x="346" y="569"/>
                    <a:pt x="346" y="569"/>
                    <a:pt x="345" y="569"/>
                  </a:cubicBezTo>
                  <a:cubicBezTo>
                    <a:pt x="345" y="569"/>
                    <a:pt x="345" y="569"/>
                    <a:pt x="345" y="569"/>
                  </a:cubicBezTo>
                  <a:cubicBezTo>
                    <a:pt x="344" y="568"/>
                    <a:pt x="344" y="568"/>
                    <a:pt x="343" y="568"/>
                  </a:cubicBezTo>
                  <a:cubicBezTo>
                    <a:pt x="343" y="568"/>
                    <a:pt x="343" y="567"/>
                    <a:pt x="342" y="567"/>
                  </a:cubicBezTo>
                  <a:cubicBezTo>
                    <a:pt x="341" y="567"/>
                    <a:pt x="341" y="567"/>
                    <a:pt x="341" y="567"/>
                  </a:cubicBezTo>
                  <a:cubicBezTo>
                    <a:pt x="341" y="566"/>
                    <a:pt x="341" y="566"/>
                    <a:pt x="340" y="566"/>
                  </a:cubicBezTo>
                  <a:cubicBezTo>
                    <a:pt x="339" y="566"/>
                    <a:pt x="339" y="566"/>
                    <a:pt x="339" y="566"/>
                  </a:cubicBezTo>
                  <a:cubicBezTo>
                    <a:pt x="338" y="565"/>
                    <a:pt x="338" y="565"/>
                    <a:pt x="338" y="565"/>
                  </a:cubicBezTo>
                  <a:cubicBezTo>
                    <a:pt x="338" y="565"/>
                    <a:pt x="337" y="565"/>
                    <a:pt x="337" y="565"/>
                  </a:cubicBezTo>
                  <a:cubicBezTo>
                    <a:pt x="337" y="565"/>
                    <a:pt x="337" y="565"/>
                    <a:pt x="337" y="565"/>
                  </a:cubicBezTo>
                  <a:cubicBezTo>
                    <a:pt x="336" y="564"/>
                    <a:pt x="336" y="564"/>
                    <a:pt x="335" y="564"/>
                  </a:cubicBezTo>
                  <a:cubicBezTo>
                    <a:pt x="334" y="564"/>
                    <a:pt x="334" y="564"/>
                    <a:pt x="334" y="564"/>
                  </a:cubicBezTo>
                  <a:cubicBezTo>
                    <a:pt x="334" y="563"/>
                    <a:pt x="333" y="563"/>
                    <a:pt x="333" y="563"/>
                  </a:cubicBezTo>
                  <a:cubicBezTo>
                    <a:pt x="332" y="563"/>
                    <a:pt x="332" y="563"/>
                    <a:pt x="332" y="562"/>
                  </a:cubicBezTo>
                  <a:cubicBezTo>
                    <a:pt x="331" y="562"/>
                    <a:pt x="331" y="562"/>
                    <a:pt x="331" y="562"/>
                  </a:cubicBezTo>
                  <a:cubicBezTo>
                    <a:pt x="330" y="562"/>
                    <a:pt x="330" y="562"/>
                    <a:pt x="330" y="562"/>
                  </a:cubicBezTo>
                  <a:cubicBezTo>
                    <a:pt x="329" y="562"/>
                    <a:pt x="329" y="562"/>
                    <a:pt x="328" y="561"/>
                  </a:cubicBezTo>
                  <a:cubicBezTo>
                    <a:pt x="327" y="561"/>
                    <a:pt x="327" y="561"/>
                    <a:pt x="327" y="561"/>
                  </a:cubicBezTo>
                  <a:cubicBezTo>
                    <a:pt x="327" y="561"/>
                    <a:pt x="327" y="561"/>
                    <a:pt x="326" y="561"/>
                  </a:cubicBezTo>
                  <a:cubicBezTo>
                    <a:pt x="325" y="560"/>
                    <a:pt x="325" y="560"/>
                    <a:pt x="325" y="560"/>
                  </a:cubicBezTo>
                  <a:cubicBezTo>
                    <a:pt x="325" y="560"/>
                    <a:pt x="324" y="560"/>
                    <a:pt x="324" y="560"/>
                  </a:cubicBezTo>
                  <a:cubicBezTo>
                    <a:pt x="323" y="560"/>
                    <a:pt x="323" y="560"/>
                    <a:pt x="323" y="560"/>
                  </a:cubicBezTo>
                  <a:cubicBezTo>
                    <a:pt x="322" y="560"/>
                    <a:pt x="322" y="560"/>
                    <a:pt x="322" y="560"/>
                  </a:cubicBezTo>
                  <a:cubicBezTo>
                    <a:pt x="321" y="559"/>
                    <a:pt x="321" y="559"/>
                    <a:pt x="321" y="559"/>
                  </a:cubicBezTo>
                  <a:cubicBezTo>
                    <a:pt x="320" y="559"/>
                    <a:pt x="318" y="559"/>
                    <a:pt x="317" y="559"/>
                  </a:cubicBezTo>
                  <a:cubicBezTo>
                    <a:pt x="316" y="559"/>
                    <a:pt x="316" y="559"/>
                    <a:pt x="315" y="558"/>
                  </a:cubicBezTo>
                  <a:cubicBezTo>
                    <a:pt x="314" y="558"/>
                    <a:pt x="314" y="558"/>
                    <a:pt x="314" y="558"/>
                  </a:cubicBezTo>
                  <a:cubicBezTo>
                    <a:pt x="314" y="558"/>
                    <a:pt x="313" y="558"/>
                    <a:pt x="313" y="558"/>
                  </a:cubicBezTo>
                  <a:cubicBezTo>
                    <a:pt x="312" y="558"/>
                    <a:pt x="312" y="558"/>
                    <a:pt x="312" y="558"/>
                  </a:cubicBezTo>
                  <a:cubicBezTo>
                    <a:pt x="311" y="558"/>
                    <a:pt x="311" y="558"/>
                    <a:pt x="311" y="558"/>
                  </a:cubicBezTo>
                  <a:cubicBezTo>
                    <a:pt x="311" y="558"/>
                    <a:pt x="310" y="558"/>
                    <a:pt x="310" y="558"/>
                  </a:cubicBezTo>
                  <a:cubicBezTo>
                    <a:pt x="309" y="558"/>
                    <a:pt x="309" y="558"/>
                    <a:pt x="309" y="558"/>
                  </a:cubicBezTo>
                  <a:cubicBezTo>
                    <a:pt x="309" y="558"/>
                    <a:pt x="308" y="558"/>
                    <a:pt x="307" y="558"/>
                  </a:cubicBezTo>
                  <a:cubicBezTo>
                    <a:pt x="307" y="558"/>
                    <a:pt x="306" y="558"/>
                    <a:pt x="306" y="558"/>
                  </a:cubicBezTo>
                  <a:cubicBezTo>
                    <a:pt x="305" y="558"/>
                    <a:pt x="305" y="558"/>
                    <a:pt x="305" y="558"/>
                  </a:cubicBezTo>
                  <a:cubicBezTo>
                    <a:pt x="304" y="558"/>
                    <a:pt x="304" y="558"/>
                    <a:pt x="303" y="558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1" y="557"/>
                    <a:pt x="300" y="558"/>
                    <a:pt x="299" y="558"/>
                  </a:cubicBezTo>
                  <a:cubicBezTo>
                    <a:pt x="298" y="558"/>
                    <a:pt x="298" y="558"/>
                    <a:pt x="298" y="558"/>
                  </a:cubicBezTo>
                  <a:cubicBezTo>
                    <a:pt x="291" y="558"/>
                    <a:pt x="285" y="559"/>
                    <a:pt x="278" y="561"/>
                  </a:cubicBezTo>
                  <a:cubicBezTo>
                    <a:pt x="272" y="531"/>
                    <a:pt x="255" y="506"/>
                    <a:pt x="233" y="491"/>
                  </a:cubicBezTo>
                  <a:cubicBezTo>
                    <a:pt x="239" y="483"/>
                    <a:pt x="242" y="475"/>
                    <a:pt x="242" y="466"/>
                  </a:cubicBezTo>
                  <a:cubicBezTo>
                    <a:pt x="242" y="441"/>
                    <a:pt x="218" y="420"/>
                    <a:pt x="188" y="420"/>
                  </a:cubicBezTo>
                  <a:cubicBezTo>
                    <a:pt x="187" y="420"/>
                    <a:pt x="186" y="420"/>
                    <a:pt x="184" y="420"/>
                  </a:cubicBezTo>
                  <a:cubicBezTo>
                    <a:pt x="184" y="420"/>
                    <a:pt x="184" y="420"/>
                    <a:pt x="184" y="420"/>
                  </a:cubicBezTo>
                  <a:cubicBezTo>
                    <a:pt x="184" y="367"/>
                    <a:pt x="174" y="319"/>
                    <a:pt x="157" y="288"/>
                  </a:cubicBezTo>
                  <a:cubicBezTo>
                    <a:pt x="159" y="282"/>
                    <a:pt x="160" y="276"/>
                    <a:pt x="160" y="270"/>
                  </a:cubicBezTo>
                  <a:cubicBezTo>
                    <a:pt x="160" y="246"/>
                    <a:pt x="147" y="225"/>
                    <a:pt x="128" y="218"/>
                  </a:cubicBezTo>
                  <a:cubicBezTo>
                    <a:pt x="133" y="197"/>
                    <a:pt x="135" y="174"/>
                    <a:pt x="135" y="149"/>
                  </a:cubicBezTo>
                  <a:cubicBezTo>
                    <a:pt x="135" y="101"/>
                    <a:pt x="126" y="58"/>
                    <a:pt x="112" y="30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86" y="1"/>
                    <a:pt x="81" y="0"/>
                    <a:pt x="76" y="0"/>
                  </a:cubicBezTo>
                  <a:cubicBezTo>
                    <a:pt x="71" y="0"/>
                    <a:pt x="66" y="1"/>
                    <a:pt x="6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28"/>
                    <a:pt x="0" y="2028"/>
                    <a:pt x="0" y="2028"/>
                  </a:cubicBezTo>
                  <a:cubicBezTo>
                    <a:pt x="112" y="2028"/>
                    <a:pt x="112" y="2028"/>
                    <a:pt x="112" y="2028"/>
                  </a:cubicBezTo>
                  <a:cubicBezTo>
                    <a:pt x="1824" y="2028"/>
                    <a:pt x="1824" y="2028"/>
                    <a:pt x="1824" y="2028"/>
                  </a:cubicBezTo>
                  <a:lnTo>
                    <a:pt x="1824" y="1972"/>
                  </a:lnTo>
                  <a:close/>
                  <a:moveTo>
                    <a:pt x="501" y="1098"/>
                  </a:moveTo>
                  <a:cubicBezTo>
                    <a:pt x="501" y="1099"/>
                    <a:pt x="501" y="1099"/>
                    <a:pt x="501" y="1099"/>
                  </a:cubicBezTo>
                  <a:cubicBezTo>
                    <a:pt x="502" y="1100"/>
                    <a:pt x="502" y="1101"/>
                    <a:pt x="502" y="1102"/>
                  </a:cubicBezTo>
                  <a:cubicBezTo>
                    <a:pt x="503" y="1103"/>
                    <a:pt x="503" y="1104"/>
                    <a:pt x="504" y="1105"/>
                  </a:cubicBezTo>
                  <a:cubicBezTo>
                    <a:pt x="502" y="1103"/>
                    <a:pt x="501" y="1102"/>
                    <a:pt x="500" y="1100"/>
                  </a:cubicBezTo>
                  <a:cubicBezTo>
                    <a:pt x="500" y="1099"/>
                    <a:pt x="500" y="1099"/>
                    <a:pt x="501" y="1098"/>
                  </a:cubicBezTo>
                  <a:close/>
                  <a:moveTo>
                    <a:pt x="112" y="1959"/>
                  </a:moveTo>
                  <a:cubicBezTo>
                    <a:pt x="115" y="1962"/>
                    <a:pt x="118" y="1966"/>
                    <a:pt x="121" y="1970"/>
                  </a:cubicBezTo>
                  <a:cubicBezTo>
                    <a:pt x="122" y="1970"/>
                    <a:pt x="123" y="1971"/>
                    <a:pt x="124" y="1972"/>
                  </a:cubicBezTo>
                  <a:cubicBezTo>
                    <a:pt x="112" y="1972"/>
                    <a:pt x="112" y="1972"/>
                    <a:pt x="112" y="1972"/>
                  </a:cubicBezTo>
                  <a:lnTo>
                    <a:pt x="112" y="1959"/>
                  </a:ln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2222" y="503"/>
              <a:ext cx="737" cy="578"/>
            </a:xfrm>
            <a:custGeom>
              <a:avLst/>
              <a:gdLst>
                <a:gd name="T0" fmla="*/ 7 w 737"/>
                <a:gd name="T1" fmla="*/ 578 h 578"/>
                <a:gd name="T2" fmla="*/ 0 w 737"/>
                <a:gd name="T3" fmla="*/ 570 h 578"/>
                <a:gd name="T4" fmla="*/ 731 w 737"/>
                <a:gd name="T5" fmla="*/ 0 h 578"/>
                <a:gd name="T6" fmla="*/ 737 w 737"/>
                <a:gd name="T7" fmla="*/ 8 h 578"/>
                <a:gd name="T8" fmla="*/ 7 w 737"/>
                <a:gd name="T9" fmla="*/ 57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7" h="578">
                  <a:moveTo>
                    <a:pt x="7" y="578"/>
                  </a:moveTo>
                  <a:lnTo>
                    <a:pt x="0" y="570"/>
                  </a:lnTo>
                  <a:lnTo>
                    <a:pt x="731" y="0"/>
                  </a:lnTo>
                  <a:lnTo>
                    <a:pt x="737" y="8"/>
                  </a:lnTo>
                  <a:lnTo>
                    <a:pt x="7" y="5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2063" y="1109"/>
              <a:ext cx="119" cy="96"/>
            </a:xfrm>
            <a:custGeom>
              <a:avLst/>
              <a:gdLst>
                <a:gd name="T0" fmla="*/ 7 w 119"/>
                <a:gd name="T1" fmla="*/ 96 h 96"/>
                <a:gd name="T2" fmla="*/ 0 w 119"/>
                <a:gd name="T3" fmla="*/ 89 h 96"/>
                <a:gd name="T4" fmla="*/ 112 w 119"/>
                <a:gd name="T5" fmla="*/ 0 h 96"/>
                <a:gd name="T6" fmla="*/ 119 w 119"/>
                <a:gd name="T7" fmla="*/ 8 h 96"/>
                <a:gd name="T8" fmla="*/ 7 w 119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96">
                  <a:moveTo>
                    <a:pt x="7" y="96"/>
                  </a:moveTo>
                  <a:lnTo>
                    <a:pt x="0" y="89"/>
                  </a:lnTo>
                  <a:lnTo>
                    <a:pt x="112" y="0"/>
                  </a:lnTo>
                  <a:lnTo>
                    <a:pt x="119" y="8"/>
                  </a:lnTo>
                  <a:lnTo>
                    <a:pt x="7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1990" y="1226"/>
              <a:ext cx="44" cy="35"/>
            </a:xfrm>
            <a:custGeom>
              <a:avLst/>
              <a:gdLst>
                <a:gd name="T0" fmla="*/ 7 w 44"/>
                <a:gd name="T1" fmla="*/ 35 h 35"/>
                <a:gd name="T2" fmla="*/ 0 w 44"/>
                <a:gd name="T3" fmla="*/ 29 h 35"/>
                <a:gd name="T4" fmla="*/ 38 w 44"/>
                <a:gd name="T5" fmla="*/ 0 h 35"/>
                <a:gd name="T6" fmla="*/ 44 w 44"/>
                <a:gd name="T7" fmla="*/ 6 h 35"/>
                <a:gd name="T8" fmla="*/ 7 w 4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5">
                  <a:moveTo>
                    <a:pt x="7" y="35"/>
                  </a:moveTo>
                  <a:lnTo>
                    <a:pt x="0" y="29"/>
                  </a:lnTo>
                  <a:lnTo>
                    <a:pt x="38" y="0"/>
                  </a:lnTo>
                  <a:lnTo>
                    <a:pt x="44" y="6"/>
                  </a:lnTo>
                  <a:lnTo>
                    <a:pt x="7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2917" y="503"/>
              <a:ext cx="42" cy="42"/>
            </a:xfrm>
            <a:custGeom>
              <a:avLst/>
              <a:gdLst>
                <a:gd name="T0" fmla="*/ 42 w 42"/>
                <a:gd name="T1" fmla="*/ 42 h 42"/>
                <a:gd name="T2" fmla="*/ 33 w 42"/>
                <a:gd name="T3" fmla="*/ 42 h 42"/>
                <a:gd name="T4" fmla="*/ 33 w 42"/>
                <a:gd name="T5" fmla="*/ 10 h 42"/>
                <a:gd name="T6" fmla="*/ 0 w 42"/>
                <a:gd name="T7" fmla="*/ 10 h 42"/>
                <a:gd name="T8" fmla="*/ 0 w 42"/>
                <a:gd name="T9" fmla="*/ 0 h 42"/>
                <a:gd name="T10" fmla="*/ 42 w 42"/>
                <a:gd name="T11" fmla="*/ 0 h 42"/>
                <a:gd name="T12" fmla="*/ 42 w 42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42"/>
                  </a:moveTo>
                  <a:lnTo>
                    <a:pt x="33" y="42"/>
                  </a:lnTo>
                  <a:lnTo>
                    <a:pt x="33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2397" y="1393"/>
              <a:ext cx="438" cy="379"/>
            </a:xfrm>
            <a:custGeom>
              <a:avLst/>
              <a:gdLst>
                <a:gd name="T0" fmla="*/ 5 w 438"/>
                <a:gd name="T1" fmla="*/ 379 h 379"/>
                <a:gd name="T2" fmla="*/ 0 w 438"/>
                <a:gd name="T3" fmla="*/ 372 h 379"/>
                <a:gd name="T4" fmla="*/ 431 w 438"/>
                <a:gd name="T5" fmla="*/ 0 h 379"/>
                <a:gd name="T6" fmla="*/ 438 w 438"/>
                <a:gd name="T7" fmla="*/ 6 h 379"/>
                <a:gd name="T8" fmla="*/ 5 w 438"/>
                <a:gd name="T9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" h="379">
                  <a:moveTo>
                    <a:pt x="5" y="379"/>
                  </a:moveTo>
                  <a:lnTo>
                    <a:pt x="0" y="372"/>
                  </a:lnTo>
                  <a:lnTo>
                    <a:pt x="431" y="0"/>
                  </a:lnTo>
                  <a:lnTo>
                    <a:pt x="438" y="6"/>
                  </a:lnTo>
                  <a:lnTo>
                    <a:pt x="5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2255" y="1801"/>
              <a:ext cx="107" cy="94"/>
            </a:xfrm>
            <a:custGeom>
              <a:avLst/>
              <a:gdLst>
                <a:gd name="T0" fmla="*/ 6 w 107"/>
                <a:gd name="T1" fmla="*/ 94 h 94"/>
                <a:gd name="T2" fmla="*/ 0 w 107"/>
                <a:gd name="T3" fmla="*/ 87 h 94"/>
                <a:gd name="T4" fmla="*/ 100 w 107"/>
                <a:gd name="T5" fmla="*/ 0 h 94"/>
                <a:gd name="T6" fmla="*/ 107 w 107"/>
                <a:gd name="T7" fmla="*/ 6 h 94"/>
                <a:gd name="T8" fmla="*/ 6 w 107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4">
                  <a:moveTo>
                    <a:pt x="6" y="94"/>
                  </a:moveTo>
                  <a:lnTo>
                    <a:pt x="0" y="87"/>
                  </a:lnTo>
                  <a:lnTo>
                    <a:pt x="100" y="0"/>
                  </a:lnTo>
                  <a:lnTo>
                    <a:pt x="107" y="6"/>
                  </a:lnTo>
                  <a:lnTo>
                    <a:pt x="6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2190" y="1916"/>
              <a:ext cx="39" cy="36"/>
            </a:xfrm>
            <a:custGeom>
              <a:avLst/>
              <a:gdLst>
                <a:gd name="T0" fmla="*/ 6 w 39"/>
                <a:gd name="T1" fmla="*/ 36 h 36"/>
                <a:gd name="T2" fmla="*/ 0 w 39"/>
                <a:gd name="T3" fmla="*/ 29 h 36"/>
                <a:gd name="T4" fmla="*/ 34 w 39"/>
                <a:gd name="T5" fmla="*/ 0 h 36"/>
                <a:gd name="T6" fmla="*/ 39 w 39"/>
                <a:gd name="T7" fmla="*/ 7 h 36"/>
                <a:gd name="T8" fmla="*/ 6 w 39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6">
                  <a:moveTo>
                    <a:pt x="6" y="36"/>
                  </a:moveTo>
                  <a:lnTo>
                    <a:pt x="0" y="29"/>
                  </a:lnTo>
                  <a:lnTo>
                    <a:pt x="34" y="0"/>
                  </a:lnTo>
                  <a:lnTo>
                    <a:pt x="39" y="7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2796" y="1391"/>
              <a:ext cx="42" cy="40"/>
            </a:xfrm>
            <a:custGeom>
              <a:avLst/>
              <a:gdLst>
                <a:gd name="T0" fmla="*/ 32 w 42"/>
                <a:gd name="T1" fmla="*/ 40 h 40"/>
                <a:gd name="T2" fmla="*/ 31 w 42"/>
                <a:gd name="T3" fmla="*/ 10 h 40"/>
                <a:gd name="T4" fmla="*/ 0 w 42"/>
                <a:gd name="T5" fmla="*/ 11 h 40"/>
                <a:gd name="T6" fmla="*/ 0 w 42"/>
                <a:gd name="T7" fmla="*/ 2 h 40"/>
                <a:gd name="T8" fmla="*/ 39 w 42"/>
                <a:gd name="T9" fmla="*/ 0 h 40"/>
                <a:gd name="T10" fmla="*/ 42 w 42"/>
                <a:gd name="T11" fmla="*/ 40 h 40"/>
                <a:gd name="T12" fmla="*/ 32 w 4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0">
                  <a:moveTo>
                    <a:pt x="32" y="40"/>
                  </a:moveTo>
                  <a:lnTo>
                    <a:pt x="31" y="10"/>
                  </a:lnTo>
                  <a:lnTo>
                    <a:pt x="0" y="11"/>
                  </a:lnTo>
                  <a:lnTo>
                    <a:pt x="0" y="2"/>
                  </a:lnTo>
                  <a:lnTo>
                    <a:pt x="39" y="0"/>
                  </a:lnTo>
                  <a:lnTo>
                    <a:pt x="42" y="40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1111" y="308"/>
              <a:ext cx="455" cy="247"/>
            </a:xfrm>
            <a:custGeom>
              <a:avLst/>
              <a:gdLst>
                <a:gd name="T0" fmla="*/ 141 w 281"/>
                <a:gd name="T1" fmla="*/ 0 h 152"/>
                <a:gd name="T2" fmla="*/ 113 w 281"/>
                <a:gd name="T3" fmla="*/ 0 h 152"/>
                <a:gd name="T4" fmla="*/ 67 w 281"/>
                <a:gd name="T5" fmla="*/ 46 h 152"/>
                <a:gd name="T6" fmla="*/ 69 w 281"/>
                <a:gd name="T7" fmla="*/ 60 h 152"/>
                <a:gd name="T8" fmla="*/ 46 w 281"/>
                <a:gd name="T9" fmla="*/ 60 h 152"/>
                <a:gd name="T10" fmla="*/ 0 w 281"/>
                <a:gd name="T11" fmla="*/ 106 h 152"/>
                <a:gd name="T12" fmla="*/ 46 w 281"/>
                <a:gd name="T13" fmla="*/ 152 h 152"/>
                <a:gd name="T14" fmla="*/ 235 w 281"/>
                <a:gd name="T15" fmla="*/ 152 h 152"/>
                <a:gd name="T16" fmla="*/ 281 w 281"/>
                <a:gd name="T17" fmla="*/ 106 h 152"/>
                <a:gd name="T18" fmla="*/ 235 w 281"/>
                <a:gd name="T19" fmla="*/ 60 h 152"/>
                <a:gd name="T20" fmla="*/ 185 w 281"/>
                <a:gd name="T21" fmla="*/ 60 h 152"/>
                <a:gd name="T22" fmla="*/ 187 w 281"/>
                <a:gd name="T23" fmla="*/ 46 h 152"/>
                <a:gd name="T24" fmla="*/ 141 w 281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1" h="152">
                  <a:moveTo>
                    <a:pt x="141" y="0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88" y="0"/>
                    <a:pt x="67" y="20"/>
                    <a:pt x="67" y="46"/>
                  </a:cubicBezTo>
                  <a:cubicBezTo>
                    <a:pt x="67" y="51"/>
                    <a:pt x="68" y="55"/>
                    <a:pt x="69" y="6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21" y="60"/>
                    <a:pt x="0" y="80"/>
                    <a:pt x="0" y="106"/>
                  </a:cubicBezTo>
                  <a:cubicBezTo>
                    <a:pt x="0" y="131"/>
                    <a:pt x="21" y="152"/>
                    <a:pt x="46" y="152"/>
                  </a:cubicBezTo>
                  <a:cubicBezTo>
                    <a:pt x="235" y="152"/>
                    <a:pt x="235" y="152"/>
                    <a:pt x="235" y="152"/>
                  </a:cubicBezTo>
                  <a:cubicBezTo>
                    <a:pt x="261" y="152"/>
                    <a:pt x="281" y="131"/>
                    <a:pt x="281" y="106"/>
                  </a:cubicBezTo>
                  <a:cubicBezTo>
                    <a:pt x="281" y="80"/>
                    <a:pt x="261" y="60"/>
                    <a:pt x="235" y="60"/>
                  </a:cubicBezTo>
                  <a:cubicBezTo>
                    <a:pt x="185" y="60"/>
                    <a:pt x="185" y="60"/>
                    <a:pt x="185" y="60"/>
                  </a:cubicBezTo>
                  <a:cubicBezTo>
                    <a:pt x="186" y="55"/>
                    <a:pt x="187" y="51"/>
                    <a:pt x="187" y="46"/>
                  </a:cubicBezTo>
                  <a:cubicBezTo>
                    <a:pt x="187" y="20"/>
                    <a:pt x="166" y="0"/>
                    <a:pt x="14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4071" y="2456"/>
              <a:ext cx="335" cy="155"/>
            </a:xfrm>
            <a:custGeom>
              <a:avLst/>
              <a:gdLst>
                <a:gd name="T0" fmla="*/ 173 w 207"/>
                <a:gd name="T1" fmla="*/ 28 h 96"/>
                <a:gd name="T2" fmla="*/ 129 w 207"/>
                <a:gd name="T3" fmla="*/ 28 h 96"/>
                <a:gd name="T4" fmla="*/ 96 w 207"/>
                <a:gd name="T5" fmla="*/ 0 h 96"/>
                <a:gd name="T6" fmla="*/ 83 w 207"/>
                <a:gd name="T7" fmla="*/ 0 h 96"/>
                <a:gd name="T8" fmla="*/ 50 w 207"/>
                <a:gd name="T9" fmla="*/ 28 h 96"/>
                <a:gd name="T10" fmla="*/ 34 w 207"/>
                <a:gd name="T11" fmla="*/ 28 h 96"/>
                <a:gd name="T12" fmla="*/ 0 w 207"/>
                <a:gd name="T13" fmla="*/ 62 h 96"/>
                <a:gd name="T14" fmla="*/ 34 w 207"/>
                <a:gd name="T15" fmla="*/ 96 h 96"/>
                <a:gd name="T16" fmla="*/ 173 w 207"/>
                <a:gd name="T17" fmla="*/ 96 h 96"/>
                <a:gd name="T18" fmla="*/ 207 w 207"/>
                <a:gd name="T19" fmla="*/ 62 h 96"/>
                <a:gd name="T20" fmla="*/ 173 w 207"/>
                <a:gd name="T21" fmla="*/ 2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96">
                  <a:moveTo>
                    <a:pt x="173" y="28"/>
                  </a:moveTo>
                  <a:cubicBezTo>
                    <a:pt x="129" y="28"/>
                    <a:pt x="129" y="28"/>
                    <a:pt x="129" y="28"/>
                  </a:cubicBezTo>
                  <a:cubicBezTo>
                    <a:pt x="126" y="12"/>
                    <a:pt x="112" y="0"/>
                    <a:pt x="9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67" y="0"/>
                    <a:pt x="53" y="12"/>
                    <a:pt x="50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15" y="28"/>
                    <a:pt x="0" y="43"/>
                    <a:pt x="0" y="62"/>
                  </a:cubicBezTo>
                  <a:cubicBezTo>
                    <a:pt x="0" y="81"/>
                    <a:pt x="15" y="96"/>
                    <a:pt x="34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92" y="96"/>
                    <a:pt x="207" y="81"/>
                    <a:pt x="207" y="62"/>
                  </a:cubicBezTo>
                  <a:cubicBezTo>
                    <a:pt x="207" y="43"/>
                    <a:pt x="192" y="28"/>
                    <a:pt x="173" y="28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2567" y="307"/>
              <a:ext cx="110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3813" y="1699"/>
              <a:ext cx="111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3126" y="2720"/>
              <a:ext cx="151" cy="81"/>
            </a:xfrm>
            <a:custGeom>
              <a:avLst/>
              <a:gdLst>
                <a:gd name="T0" fmla="*/ 68 w 93"/>
                <a:gd name="T1" fmla="*/ 50 h 50"/>
                <a:gd name="T2" fmla="*/ 26 w 93"/>
                <a:gd name="T3" fmla="*/ 50 h 50"/>
                <a:gd name="T4" fmla="*/ 0 w 93"/>
                <a:gd name="T5" fmla="*/ 25 h 50"/>
                <a:gd name="T6" fmla="*/ 26 w 93"/>
                <a:gd name="T7" fmla="*/ 0 h 50"/>
                <a:gd name="T8" fmla="*/ 68 w 93"/>
                <a:gd name="T9" fmla="*/ 0 h 50"/>
                <a:gd name="T10" fmla="*/ 93 w 93"/>
                <a:gd name="T11" fmla="*/ 25 h 50"/>
                <a:gd name="T12" fmla="*/ 68 w 93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50">
                  <a:moveTo>
                    <a:pt x="68" y="50"/>
                  </a:moveTo>
                  <a:cubicBezTo>
                    <a:pt x="26" y="50"/>
                    <a:pt x="26" y="50"/>
                    <a:pt x="26" y="50"/>
                  </a:cubicBezTo>
                  <a:cubicBezTo>
                    <a:pt x="12" y="50"/>
                    <a:pt x="0" y="39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82" y="0"/>
                    <a:pt x="93" y="11"/>
                    <a:pt x="93" y="25"/>
                  </a:cubicBezTo>
                  <a:cubicBezTo>
                    <a:pt x="93" y="39"/>
                    <a:pt x="82" y="50"/>
                    <a:pt x="6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2290" y="872"/>
              <a:ext cx="517" cy="453"/>
            </a:xfrm>
            <a:custGeom>
              <a:avLst/>
              <a:gdLst>
                <a:gd name="T0" fmla="*/ 309 w 319"/>
                <a:gd name="T1" fmla="*/ 0 h 279"/>
                <a:gd name="T2" fmla="*/ 319 w 319"/>
                <a:gd name="T3" fmla="*/ 11 h 279"/>
                <a:gd name="T4" fmla="*/ 306 w 319"/>
                <a:gd name="T5" fmla="*/ 23 h 279"/>
                <a:gd name="T6" fmla="*/ 299 w 319"/>
                <a:gd name="T7" fmla="*/ 29 h 279"/>
                <a:gd name="T8" fmla="*/ 295 w 319"/>
                <a:gd name="T9" fmla="*/ 33 h 279"/>
                <a:gd name="T10" fmla="*/ 290 w 319"/>
                <a:gd name="T11" fmla="*/ 37 h 279"/>
                <a:gd name="T12" fmla="*/ 270 w 319"/>
                <a:gd name="T13" fmla="*/ 54 h 279"/>
                <a:gd name="T14" fmla="*/ 259 w 319"/>
                <a:gd name="T15" fmla="*/ 64 h 279"/>
                <a:gd name="T16" fmla="*/ 246 w 319"/>
                <a:gd name="T17" fmla="*/ 75 h 279"/>
                <a:gd name="T18" fmla="*/ 219 w 319"/>
                <a:gd name="T19" fmla="*/ 97 h 279"/>
                <a:gd name="T20" fmla="*/ 161 w 319"/>
                <a:gd name="T21" fmla="*/ 147 h 279"/>
                <a:gd name="T22" fmla="*/ 102 w 319"/>
                <a:gd name="T23" fmla="*/ 195 h 279"/>
                <a:gd name="T24" fmla="*/ 51 w 319"/>
                <a:gd name="T25" fmla="*/ 238 h 279"/>
                <a:gd name="T26" fmla="*/ 30 w 319"/>
                <a:gd name="T27" fmla="*/ 255 h 279"/>
                <a:gd name="T28" fmla="*/ 14 w 319"/>
                <a:gd name="T29" fmla="*/ 267 h 279"/>
                <a:gd name="T30" fmla="*/ 0 w 319"/>
                <a:gd name="T31" fmla="*/ 279 h 279"/>
                <a:gd name="T32" fmla="*/ 14 w 319"/>
                <a:gd name="T33" fmla="*/ 267 h 279"/>
                <a:gd name="T34" fmla="*/ 29 w 319"/>
                <a:gd name="T35" fmla="*/ 253 h 279"/>
                <a:gd name="T36" fmla="*/ 49 w 319"/>
                <a:gd name="T37" fmla="*/ 236 h 279"/>
                <a:gd name="T38" fmla="*/ 99 w 319"/>
                <a:gd name="T39" fmla="*/ 192 h 279"/>
                <a:gd name="T40" fmla="*/ 156 w 319"/>
                <a:gd name="T41" fmla="*/ 141 h 279"/>
                <a:gd name="T42" fmla="*/ 212 w 319"/>
                <a:gd name="T43" fmla="*/ 90 h 279"/>
                <a:gd name="T44" fmla="*/ 238 w 319"/>
                <a:gd name="T45" fmla="*/ 66 h 279"/>
                <a:gd name="T46" fmla="*/ 250 w 319"/>
                <a:gd name="T47" fmla="*/ 55 h 279"/>
                <a:gd name="T48" fmla="*/ 262 w 319"/>
                <a:gd name="T49" fmla="*/ 45 h 279"/>
                <a:gd name="T50" fmla="*/ 281 w 319"/>
                <a:gd name="T51" fmla="*/ 27 h 279"/>
                <a:gd name="T52" fmla="*/ 285 w 319"/>
                <a:gd name="T53" fmla="*/ 23 h 279"/>
                <a:gd name="T54" fmla="*/ 289 w 319"/>
                <a:gd name="T55" fmla="*/ 19 h 279"/>
                <a:gd name="T56" fmla="*/ 296 w 319"/>
                <a:gd name="T57" fmla="*/ 13 h 279"/>
                <a:gd name="T58" fmla="*/ 309 w 319"/>
                <a:gd name="T59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9" h="279">
                  <a:moveTo>
                    <a:pt x="309" y="0"/>
                  </a:moveTo>
                  <a:cubicBezTo>
                    <a:pt x="319" y="11"/>
                    <a:pt x="319" y="11"/>
                    <a:pt x="319" y="11"/>
                  </a:cubicBezTo>
                  <a:cubicBezTo>
                    <a:pt x="319" y="11"/>
                    <a:pt x="314" y="16"/>
                    <a:pt x="306" y="23"/>
                  </a:cubicBezTo>
                  <a:cubicBezTo>
                    <a:pt x="304" y="25"/>
                    <a:pt x="301" y="27"/>
                    <a:pt x="299" y="29"/>
                  </a:cubicBezTo>
                  <a:cubicBezTo>
                    <a:pt x="297" y="31"/>
                    <a:pt x="296" y="32"/>
                    <a:pt x="295" y="33"/>
                  </a:cubicBezTo>
                  <a:cubicBezTo>
                    <a:pt x="293" y="34"/>
                    <a:pt x="292" y="36"/>
                    <a:pt x="290" y="37"/>
                  </a:cubicBezTo>
                  <a:cubicBezTo>
                    <a:pt x="284" y="42"/>
                    <a:pt x="277" y="48"/>
                    <a:pt x="270" y="54"/>
                  </a:cubicBezTo>
                  <a:cubicBezTo>
                    <a:pt x="266" y="57"/>
                    <a:pt x="262" y="61"/>
                    <a:pt x="259" y="64"/>
                  </a:cubicBezTo>
                  <a:cubicBezTo>
                    <a:pt x="254" y="68"/>
                    <a:pt x="250" y="71"/>
                    <a:pt x="246" y="75"/>
                  </a:cubicBezTo>
                  <a:cubicBezTo>
                    <a:pt x="238" y="82"/>
                    <a:pt x="229" y="90"/>
                    <a:pt x="219" y="97"/>
                  </a:cubicBezTo>
                  <a:cubicBezTo>
                    <a:pt x="201" y="113"/>
                    <a:pt x="181" y="130"/>
                    <a:pt x="161" y="147"/>
                  </a:cubicBezTo>
                  <a:cubicBezTo>
                    <a:pt x="141" y="163"/>
                    <a:pt x="121" y="180"/>
                    <a:pt x="102" y="195"/>
                  </a:cubicBezTo>
                  <a:cubicBezTo>
                    <a:pt x="83" y="211"/>
                    <a:pt x="66" y="225"/>
                    <a:pt x="51" y="238"/>
                  </a:cubicBezTo>
                  <a:cubicBezTo>
                    <a:pt x="43" y="244"/>
                    <a:pt x="36" y="249"/>
                    <a:pt x="30" y="255"/>
                  </a:cubicBezTo>
                  <a:cubicBezTo>
                    <a:pt x="24" y="260"/>
                    <a:pt x="18" y="264"/>
                    <a:pt x="14" y="267"/>
                  </a:cubicBezTo>
                  <a:cubicBezTo>
                    <a:pt x="5" y="274"/>
                    <a:pt x="0" y="279"/>
                    <a:pt x="0" y="279"/>
                  </a:cubicBezTo>
                  <a:cubicBezTo>
                    <a:pt x="0" y="279"/>
                    <a:pt x="5" y="274"/>
                    <a:pt x="14" y="267"/>
                  </a:cubicBezTo>
                  <a:cubicBezTo>
                    <a:pt x="18" y="263"/>
                    <a:pt x="23" y="259"/>
                    <a:pt x="29" y="253"/>
                  </a:cubicBezTo>
                  <a:cubicBezTo>
                    <a:pt x="35" y="248"/>
                    <a:pt x="42" y="242"/>
                    <a:pt x="49" y="236"/>
                  </a:cubicBezTo>
                  <a:cubicBezTo>
                    <a:pt x="64" y="223"/>
                    <a:pt x="81" y="208"/>
                    <a:pt x="99" y="192"/>
                  </a:cubicBezTo>
                  <a:cubicBezTo>
                    <a:pt x="117" y="175"/>
                    <a:pt x="136" y="158"/>
                    <a:pt x="156" y="141"/>
                  </a:cubicBezTo>
                  <a:cubicBezTo>
                    <a:pt x="175" y="123"/>
                    <a:pt x="194" y="106"/>
                    <a:pt x="212" y="90"/>
                  </a:cubicBezTo>
                  <a:cubicBezTo>
                    <a:pt x="221" y="81"/>
                    <a:pt x="230" y="73"/>
                    <a:pt x="238" y="66"/>
                  </a:cubicBezTo>
                  <a:cubicBezTo>
                    <a:pt x="243" y="62"/>
                    <a:pt x="247" y="59"/>
                    <a:pt x="250" y="55"/>
                  </a:cubicBezTo>
                  <a:cubicBezTo>
                    <a:pt x="254" y="51"/>
                    <a:pt x="258" y="48"/>
                    <a:pt x="262" y="45"/>
                  </a:cubicBezTo>
                  <a:cubicBezTo>
                    <a:pt x="269" y="38"/>
                    <a:pt x="275" y="32"/>
                    <a:pt x="281" y="27"/>
                  </a:cubicBezTo>
                  <a:cubicBezTo>
                    <a:pt x="283" y="25"/>
                    <a:pt x="284" y="24"/>
                    <a:pt x="285" y="23"/>
                  </a:cubicBezTo>
                  <a:cubicBezTo>
                    <a:pt x="287" y="21"/>
                    <a:pt x="288" y="20"/>
                    <a:pt x="289" y="19"/>
                  </a:cubicBezTo>
                  <a:cubicBezTo>
                    <a:pt x="292" y="17"/>
                    <a:pt x="294" y="15"/>
                    <a:pt x="296" y="13"/>
                  </a:cubicBezTo>
                  <a:cubicBezTo>
                    <a:pt x="304" y="5"/>
                    <a:pt x="309" y="0"/>
                    <a:pt x="3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2271" y="1073"/>
              <a:ext cx="662" cy="556"/>
            </a:xfrm>
            <a:custGeom>
              <a:avLst/>
              <a:gdLst>
                <a:gd name="T0" fmla="*/ 399 w 409"/>
                <a:gd name="T1" fmla="*/ 0 h 343"/>
                <a:gd name="T2" fmla="*/ 409 w 409"/>
                <a:gd name="T3" fmla="*/ 11 h 343"/>
                <a:gd name="T4" fmla="*/ 405 w 409"/>
                <a:gd name="T5" fmla="*/ 15 h 343"/>
                <a:gd name="T6" fmla="*/ 392 w 409"/>
                <a:gd name="T7" fmla="*/ 26 h 343"/>
                <a:gd name="T8" fmla="*/ 372 w 409"/>
                <a:gd name="T9" fmla="*/ 43 h 343"/>
                <a:gd name="T10" fmla="*/ 360 w 409"/>
                <a:gd name="T11" fmla="*/ 53 h 343"/>
                <a:gd name="T12" fmla="*/ 346 w 409"/>
                <a:gd name="T13" fmla="*/ 65 h 343"/>
                <a:gd name="T14" fmla="*/ 206 w 409"/>
                <a:gd name="T15" fmla="*/ 179 h 343"/>
                <a:gd name="T16" fmla="*/ 65 w 409"/>
                <a:gd name="T17" fmla="*/ 292 h 343"/>
                <a:gd name="T18" fmla="*/ 18 w 409"/>
                <a:gd name="T19" fmla="*/ 329 h 343"/>
                <a:gd name="T20" fmla="*/ 0 w 409"/>
                <a:gd name="T21" fmla="*/ 343 h 343"/>
                <a:gd name="T22" fmla="*/ 18 w 409"/>
                <a:gd name="T23" fmla="*/ 328 h 343"/>
                <a:gd name="T24" fmla="*/ 63 w 409"/>
                <a:gd name="T25" fmla="*/ 290 h 343"/>
                <a:gd name="T26" fmla="*/ 201 w 409"/>
                <a:gd name="T27" fmla="*/ 173 h 343"/>
                <a:gd name="T28" fmla="*/ 338 w 409"/>
                <a:gd name="T29" fmla="*/ 55 h 343"/>
                <a:gd name="T30" fmla="*/ 351 w 409"/>
                <a:gd name="T31" fmla="*/ 43 h 343"/>
                <a:gd name="T32" fmla="*/ 363 w 409"/>
                <a:gd name="T33" fmla="*/ 33 h 343"/>
                <a:gd name="T34" fmla="*/ 383 w 409"/>
                <a:gd name="T35" fmla="*/ 15 h 343"/>
                <a:gd name="T36" fmla="*/ 395 w 409"/>
                <a:gd name="T37" fmla="*/ 4 h 343"/>
                <a:gd name="T38" fmla="*/ 399 w 409"/>
                <a:gd name="T3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" h="343">
                  <a:moveTo>
                    <a:pt x="399" y="0"/>
                  </a:moveTo>
                  <a:cubicBezTo>
                    <a:pt x="409" y="11"/>
                    <a:pt x="409" y="11"/>
                    <a:pt x="409" y="11"/>
                  </a:cubicBezTo>
                  <a:cubicBezTo>
                    <a:pt x="409" y="11"/>
                    <a:pt x="408" y="12"/>
                    <a:pt x="405" y="15"/>
                  </a:cubicBezTo>
                  <a:cubicBezTo>
                    <a:pt x="402" y="18"/>
                    <a:pt x="398" y="22"/>
                    <a:pt x="392" y="26"/>
                  </a:cubicBezTo>
                  <a:cubicBezTo>
                    <a:pt x="387" y="31"/>
                    <a:pt x="380" y="37"/>
                    <a:pt x="372" y="43"/>
                  </a:cubicBezTo>
                  <a:cubicBezTo>
                    <a:pt x="368" y="46"/>
                    <a:pt x="364" y="50"/>
                    <a:pt x="360" y="53"/>
                  </a:cubicBezTo>
                  <a:cubicBezTo>
                    <a:pt x="356" y="57"/>
                    <a:pt x="351" y="61"/>
                    <a:pt x="346" y="65"/>
                  </a:cubicBezTo>
                  <a:cubicBezTo>
                    <a:pt x="308" y="96"/>
                    <a:pt x="257" y="137"/>
                    <a:pt x="206" y="179"/>
                  </a:cubicBezTo>
                  <a:cubicBezTo>
                    <a:pt x="155" y="220"/>
                    <a:pt x="103" y="261"/>
                    <a:pt x="65" y="292"/>
                  </a:cubicBezTo>
                  <a:cubicBezTo>
                    <a:pt x="45" y="307"/>
                    <a:pt x="29" y="320"/>
                    <a:pt x="18" y="329"/>
                  </a:cubicBezTo>
                  <a:cubicBezTo>
                    <a:pt x="7" y="338"/>
                    <a:pt x="0" y="343"/>
                    <a:pt x="0" y="343"/>
                  </a:cubicBezTo>
                  <a:cubicBezTo>
                    <a:pt x="0" y="343"/>
                    <a:pt x="7" y="337"/>
                    <a:pt x="18" y="328"/>
                  </a:cubicBezTo>
                  <a:cubicBezTo>
                    <a:pt x="29" y="319"/>
                    <a:pt x="44" y="306"/>
                    <a:pt x="63" y="290"/>
                  </a:cubicBezTo>
                  <a:cubicBezTo>
                    <a:pt x="101" y="258"/>
                    <a:pt x="151" y="215"/>
                    <a:pt x="201" y="173"/>
                  </a:cubicBezTo>
                  <a:cubicBezTo>
                    <a:pt x="251" y="130"/>
                    <a:pt x="301" y="87"/>
                    <a:pt x="338" y="55"/>
                  </a:cubicBezTo>
                  <a:cubicBezTo>
                    <a:pt x="343" y="51"/>
                    <a:pt x="347" y="47"/>
                    <a:pt x="351" y="43"/>
                  </a:cubicBezTo>
                  <a:cubicBezTo>
                    <a:pt x="356" y="39"/>
                    <a:pt x="360" y="36"/>
                    <a:pt x="363" y="33"/>
                  </a:cubicBezTo>
                  <a:cubicBezTo>
                    <a:pt x="371" y="26"/>
                    <a:pt x="377" y="20"/>
                    <a:pt x="383" y="15"/>
                  </a:cubicBezTo>
                  <a:cubicBezTo>
                    <a:pt x="388" y="11"/>
                    <a:pt x="392" y="7"/>
                    <a:pt x="395" y="4"/>
                  </a:cubicBezTo>
                  <a:cubicBezTo>
                    <a:pt x="397" y="2"/>
                    <a:pt x="399" y="0"/>
                    <a:pt x="3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3309" y="944"/>
              <a:ext cx="86" cy="37"/>
            </a:xfrm>
            <a:custGeom>
              <a:avLst/>
              <a:gdLst>
                <a:gd name="T0" fmla="*/ 6 w 53"/>
                <a:gd name="T1" fmla="*/ 0 h 23"/>
                <a:gd name="T2" fmla="*/ 0 w 53"/>
                <a:gd name="T3" fmla="*/ 16 h 23"/>
                <a:gd name="T4" fmla="*/ 53 w 53"/>
                <a:gd name="T5" fmla="*/ 14 h 23"/>
                <a:gd name="T6" fmla="*/ 50 w 53"/>
                <a:gd name="T7" fmla="*/ 4 h 23"/>
                <a:gd name="T8" fmla="*/ 6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6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23" y="23"/>
                    <a:pt x="53" y="14"/>
                  </a:cubicBezTo>
                  <a:cubicBezTo>
                    <a:pt x="52" y="11"/>
                    <a:pt x="51" y="7"/>
                    <a:pt x="50" y="4"/>
                  </a:cubicBezTo>
                  <a:cubicBezTo>
                    <a:pt x="26" y="7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2783" y="945"/>
              <a:ext cx="468" cy="388"/>
            </a:xfrm>
            <a:custGeom>
              <a:avLst/>
              <a:gdLst>
                <a:gd name="T0" fmla="*/ 280 w 289"/>
                <a:gd name="T1" fmla="*/ 55 h 239"/>
                <a:gd name="T2" fmla="*/ 288 w 289"/>
                <a:gd name="T3" fmla="*/ 24 h 239"/>
                <a:gd name="T4" fmla="*/ 286 w 289"/>
                <a:gd name="T5" fmla="*/ 17 h 239"/>
                <a:gd name="T6" fmla="*/ 283 w 289"/>
                <a:gd name="T7" fmla="*/ 11 h 239"/>
                <a:gd name="T8" fmla="*/ 272 w 289"/>
                <a:gd name="T9" fmla="*/ 2 h 239"/>
                <a:gd name="T10" fmla="*/ 259 w 289"/>
                <a:gd name="T11" fmla="*/ 0 h 239"/>
                <a:gd name="T12" fmla="*/ 253 w 289"/>
                <a:gd name="T13" fmla="*/ 0 h 239"/>
                <a:gd name="T14" fmla="*/ 247 w 289"/>
                <a:gd name="T15" fmla="*/ 2 h 239"/>
                <a:gd name="T16" fmla="*/ 226 w 289"/>
                <a:gd name="T17" fmla="*/ 17 h 239"/>
                <a:gd name="T18" fmla="*/ 225 w 289"/>
                <a:gd name="T19" fmla="*/ 18 h 239"/>
                <a:gd name="T20" fmla="*/ 225 w 289"/>
                <a:gd name="T21" fmla="*/ 18 h 239"/>
                <a:gd name="T22" fmla="*/ 208 w 289"/>
                <a:gd name="T23" fmla="*/ 42 h 239"/>
                <a:gd name="T24" fmla="*/ 185 w 289"/>
                <a:gd name="T25" fmla="*/ 69 h 239"/>
                <a:gd name="T26" fmla="*/ 127 w 289"/>
                <a:gd name="T27" fmla="*/ 124 h 239"/>
                <a:gd name="T28" fmla="*/ 95 w 289"/>
                <a:gd name="T29" fmla="*/ 149 h 239"/>
                <a:gd name="T30" fmla="*/ 87 w 289"/>
                <a:gd name="T31" fmla="*/ 154 h 239"/>
                <a:gd name="T32" fmla="*/ 84 w 289"/>
                <a:gd name="T33" fmla="*/ 157 h 239"/>
                <a:gd name="T34" fmla="*/ 80 w 289"/>
                <a:gd name="T35" fmla="*/ 159 h 239"/>
                <a:gd name="T36" fmla="*/ 72 w 289"/>
                <a:gd name="T37" fmla="*/ 164 h 239"/>
                <a:gd name="T38" fmla="*/ 65 w 289"/>
                <a:gd name="T39" fmla="*/ 169 h 239"/>
                <a:gd name="T40" fmla="*/ 17 w 289"/>
                <a:gd name="T41" fmla="*/ 195 h 239"/>
                <a:gd name="T42" fmla="*/ 17 w 289"/>
                <a:gd name="T43" fmla="*/ 195 h 239"/>
                <a:gd name="T44" fmla="*/ 9 w 289"/>
                <a:gd name="T45" fmla="*/ 201 h 239"/>
                <a:gd name="T46" fmla="*/ 7 w 289"/>
                <a:gd name="T47" fmla="*/ 202 h 239"/>
                <a:gd name="T48" fmla="*/ 6 w 289"/>
                <a:gd name="T49" fmla="*/ 204 h 239"/>
                <a:gd name="T50" fmla="*/ 4 w 289"/>
                <a:gd name="T51" fmla="*/ 208 h 239"/>
                <a:gd name="T52" fmla="*/ 2 w 289"/>
                <a:gd name="T53" fmla="*/ 226 h 239"/>
                <a:gd name="T54" fmla="*/ 15 w 289"/>
                <a:gd name="T55" fmla="*/ 238 h 239"/>
                <a:gd name="T56" fmla="*/ 20 w 289"/>
                <a:gd name="T57" fmla="*/ 239 h 239"/>
                <a:gd name="T58" fmla="*/ 22 w 289"/>
                <a:gd name="T59" fmla="*/ 239 h 239"/>
                <a:gd name="T60" fmla="*/ 25 w 289"/>
                <a:gd name="T61" fmla="*/ 239 h 239"/>
                <a:gd name="T62" fmla="*/ 35 w 289"/>
                <a:gd name="T63" fmla="*/ 237 h 239"/>
                <a:gd name="T64" fmla="*/ 35 w 289"/>
                <a:gd name="T65" fmla="*/ 237 h 239"/>
                <a:gd name="T66" fmla="*/ 90 w 289"/>
                <a:gd name="T67" fmla="*/ 212 h 239"/>
                <a:gd name="T68" fmla="*/ 98 w 289"/>
                <a:gd name="T69" fmla="*/ 208 h 239"/>
                <a:gd name="T70" fmla="*/ 107 w 289"/>
                <a:gd name="T71" fmla="*/ 203 h 239"/>
                <a:gd name="T72" fmla="*/ 111 w 289"/>
                <a:gd name="T73" fmla="*/ 200 h 239"/>
                <a:gd name="T74" fmla="*/ 115 w 289"/>
                <a:gd name="T75" fmla="*/ 198 h 239"/>
                <a:gd name="T76" fmla="*/ 124 w 289"/>
                <a:gd name="T77" fmla="*/ 192 h 239"/>
                <a:gd name="T78" fmla="*/ 160 w 289"/>
                <a:gd name="T79" fmla="*/ 168 h 239"/>
                <a:gd name="T80" fmla="*/ 228 w 289"/>
                <a:gd name="T81" fmla="*/ 112 h 239"/>
                <a:gd name="T82" fmla="*/ 256 w 289"/>
                <a:gd name="T83" fmla="*/ 83 h 239"/>
                <a:gd name="T84" fmla="*/ 279 w 289"/>
                <a:gd name="T85" fmla="*/ 56 h 239"/>
                <a:gd name="T86" fmla="*/ 279 w 289"/>
                <a:gd name="T87" fmla="*/ 56 h 239"/>
                <a:gd name="T88" fmla="*/ 280 w 289"/>
                <a:gd name="T89" fmla="*/ 5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9" h="239">
                  <a:moveTo>
                    <a:pt x="280" y="55"/>
                  </a:moveTo>
                  <a:cubicBezTo>
                    <a:pt x="287" y="45"/>
                    <a:pt x="289" y="33"/>
                    <a:pt x="288" y="24"/>
                  </a:cubicBezTo>
                  <a:cubicBezTo>
                    <a:pt x="287" y="21"/>
                    <a:pt x="287" y="19"/>
                    <a:pt x="286" y="17"/>
                  </a:cubicBezTo>
                  <a:cubicBezTo>
                    <a:pt x="285" y="14"/>
                    <a:pt x="284" y="12"/>
                    <a:pt x="283" y="11"/>
                  </a:cubicBezTo>
                  <a:cubicBezTo>
                    <a:pt x="280" y="7"/>
                    <a:pt x="276" y="4"/>
                    <a:pt x="272" y="2"/>
                  </a:cubicBezTo>
                  <a:cubicBezTo>
                    <a:pt x="268" y="1"/>
                    <a:pt x="263" y="0"/>
                    <a:pt x="259" y="0"/>
                  </a:cubicBezTo>
                  <a:cubicBezTo>
                    <a:pt x="257" y="0"/>
                    <a:pt x="255" y="0"/>
                    <a:pt x="253" y="0"/>
                  </a:cubicBezTo>
                  <a:cubicBezTo>
                    <a:pt x="251" y="1"/>
                    <a:pt x="249" y="1"/>
                    <a:pt x="247" y="2"/>
                  </a:cubicBezTo>
                  <a:cubicBezTo>
                    <a:pt x="239" y="4"/>
                    <a:pt x="231" y="9"/>
                    <a:pt x="226" y="17"/>
                  </a:cubicBezTo>
                  <a:cubicBezTo>
                    <a:pt x="226" y="17"/>
                    <a:pt x="225" y="18"/>
                    <a:pt x="225" y="18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0" y="25"/>
                    <a:pt x="215" y="33"/>
                    <a:pt x="208" y="42"/>
                  </a:cubicBezTo>
                  <a:cubicBezTo>
                    <a:pt x="201" y="51"/>
                    <a:pt x="193" y="60"/>
                    <a:pt x="185" y="69"/>
                  </a:cubicBezTo>
                  <a:cubicBezTo>
                    <a:pt x="167" y="88"/>
                    <a:pt x="147" y="107"/>
                    <a:pt x="127" y="124"/>
                  </a:cubicBezTo>
                  <a:cubicBezTo>
                    <a:pt x="116" y="133"/>
                    <a:pt x="106" y="141"/>
                    <a:pt x="95" y="149"/>
                  </a:cubicBezTo>
                  <a:cubicBezTo>
                    <a:pt x="93" y="151"/>
                    <a:pt x="90" y="152"/>
                    <a:pt x="87" y="154"/>
                  </a:cubicBezTo>
                  <a:cubicBezTo>
                    <a:pt x="86" y="155"/>
                    <a:pt x="85" y="156"/>
                    <a:pt x="84" y="157"/>
                  </a:cubicBezTo>
                  <a:cubicBezTo>
                    <a:pt x="82" y="158"/>
                    <a:pt x="81" y="158"/>
                    <a:pt x="80" y="159"/>
                  </a:cubicBezTo>
                  <a:cubicBezTo>
                    <a:pt x="77" y="161"/>
                    <a:pt x="75" y="163"/>
                    <a:pt x="72" y="164"/>
                  </a:cubicBezTo>
                  <a:cubicBezTo>
                    <a:pt x="70" y="166"/>
                    <a:pt x="67" y="167"/>
                    <a:pt x="65" y="169"/>
                  </a:cubicBezTo>
                  <a:cubicBezTo>
                    <a:pt x="46" y="181"/>
                    <a:pt x="29" y="190"/>
                    <a:pt x="17" y="195"/>
                  </a:cubicBezTo>
                  <a:cubicBezTo>
                    <a:pt x="17" y="195"/>
                    <a:pt x="17" y="195"/>
                    <a:pt x="17" y="195"/>
                  </a:cubicBezTo>
                  <a:cubicBezTo>
                    <a:pt x="14" y="197"/>
                    <a:pt x="11" y="199"/>
                    <a:pt x="9" y="201"/>
                  </a:cubicBezTo>
                  <a:cubicBezTo>
                    <a:pt x="8" y="201"/>
                    <a:pt x="8" y="202"/>
                    <a:pt x="7" y="202"/>
                  </a:cubicBezTo>
                  <a:cubicBezTo>
                    <a:pt x="7" y="203"/>
                    <a:pt x="6" y="204"/>
                    <a:pt x="6" y="204"/>
                  </a:cubicBezTo>
                  <a:cubicBezTo>
                    <a:pt x="5" y="206"/>
                    <a:pt x="4" y="207"/>
                    <a:pt x="4" y="208"/>
                  </a:cubicBezTo>
                  <a:cubicBezTo>
                    <a:pt x="1" y="214"/>
                    <a:pt x="0" y="220"/>
                    <a:pt x="2" y="226"/>
                  </a:cubicBezTo>
                  <a:cubicBezTo>
                    <a:pt x="4" y="232"/>
                    <a:pt x="9" y="236"/>
                    <a:pt x="15" y="238"/>
                  </a:cubicBezTo>
                  <a:cubicBezTo>
                    <a:pt x="16" y="238"/>
                    <a:pt x="18" y="239"/>
                    <a:pt x="20" y="239"/>
                  </a:cubicBezTo>
                  <a:cubicBezTo>
                    <a:pt x="21" y="239"/>
                    <a:pt x="21" y="239"/>
                    <a:pt x="22" y="239"/>
                  </a:cubicBezTo>
                  <a:cubicBezTo>
                    <a:pt x="23" y="239"/>
                    <a:pt x="24" y="239"/>
                    <a:pt x="25" y="239"/>
                  </a:cubicBezTo>
                  <a:cubicBezTo>
                    <a:pt x="28" y="239"/>
                    <a:pt x="32" y="239"/>
                    <a:pt x="35" y="237"/>
                  </a:cubicBezTo>
                  <a:cubicBezTo>
                    <a:pt x="35" y="237"/>
                    <a:pt x="35" y="237"/>
                    <a:pt x="35" y="237"/>
                  </a:cubicBezTo>
                  <a:cubicBezTo>
                    <a:pt x="48" y="232"/>
                    <a:pt x="68" y="224"/>
                    <a:pt x="90" y="212"/>
                  </a:cubicBezTo>
                  <a:cubicBezTo>
                    <a:pt x="92" y="211"/>
                    <a:pt x="95" y="209"/>
                    <a:pt x="98" y="208"/>
                  </a:cubicBezTo>
                  <a:cubicBezTo>
                    <a:pt x="101" y="206"/>
                    <a:pt x="104" y="204"/>
                    <a:pt x="107" y="203"/>
                  </a:cubicBezTo>
                  <a:cubicBezTo>
                    <a:pt x="108" y="202"/>
                    <a:pt x="109" y="201"/>
                    <a:pt x="111" y="200"/>
                  </a:cubicBezTo>
                  <a:cubicBezTo>
                    <a:pt x="112" y="199"/>
                    <a:pt x="114" y="199"/>
                    <a:pt x="115" y="198"/>
                  </a:cubicBezTo>
                  <a:cubicBezTo>
                    <a:pt x="118" y="196"/>
                    <a:pt x="121" y="194"/>
                    <a:pt x="124" y="192"/>
                  </a:cubicBezTo>
                  <a:cubicBezTo>
                    <a:pt x="136" y="185"/>
                    <a:pt x="148" y="177"/>
                    <a:pt x="160" y="168"/>
                  </a:cubicBezTo>
                  <a:cubicBezTo>
                    <a:pt x="184" y="151"/>
                    <a:pt x="208" y="132"/>
                    <a:pt x="228" y="112"/>
                  </a:cubicBezTo>
                  <a:cubicBezTo>
                    <a:pt x="238" y="103"/>
                    <a:pt x="248" y="93"/>
                    <a:pt x="256" y="83"/>
                  </a:cubicBezTo>
                  <a:cubicBezTo>
                    <a:pt x="265" y="74"/>
                    <a:pt x="272" y="65"/>
                    <a:pt x="279" y="56"/>
                  </a:cubicBezTo>
                  <a:cubicBezTo>
                    <a:pt x="279" y="56"/>
                    <a:pt x="279" y="56"/>
                    <a:pt x="279" y="56"/>
                  </a:cubicBezTo>
                  <a:cubicBezTo>
                    <a:pt x="279" y="56"/>
                    <a:pt x="280" y="55"/>
                    <a:pt x="280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2747" y="819"/>
              <a:ext cx="258" cy="275"/>
            </a:xfrm>
            <a:custGeom>
              <a:avLst/>
              <a:gdLst>
                <a:gd name="T0" fmla="*/ 258 w 258"/>
                <a:gd name="T1" fmla="*/ 232 h 275"/>
                <a:gd name="T2" fmla="*/ 175 w 258"/>
                <a:gd name="T3" fmla="*/ 275 h 275"/>
                <a:gd name="T4" fmla="*/ 0 w 258"/>
                <a:gd name="T5" fmla="*/ 74 h 275"/>
                <a:gd name="T6" fmla="*/ 55 w 258"/>
                <a:gd name="T7" fmla="*/ 0 h 275"/>
                <a:gd name="T8" fmla="*/ 258 w 258"/>
                <a:gd name="T9" fmla="*/ 23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275">
                  <a:moveTo>
                    <a:pt x="258" y="232"/>
                  </a:moveTo>
                  <a:lnTo>
                    <a:pt x="175" y="275"/>
                  </a:lnTo>
                  <a:lnTo>
                    <a:pt x="0" y="74"/>
                  </a:lnTo>
                  <a:lnTo>
                    <a:pt x="55" y="0"/>
                  </a:lnTo>
                  <a:lnTo>
                    <a:pt x="258" y="232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2968" y="485"/>
              <a:ext cx="512" cy="470"/>
            </a:xfrm>
            <a:custGeom>
              <a:avLst/>
              <a:gdLst>
                <a:gd name="T0" fmla="*/ 286 w 316"/>
                <a:gd name="T1" fmla="*/ 89 h 290"/>
                <a:gd name="T2" fmla="*/ 281 w 316"/>
                <a:gd name="T3" fmla="*/ 0 h 290"/>
                <a:gd name="T4" fmla="*/ 0 w 316"/>
                <a:gd name="T5" fmla="*/ 250 h 290"/>
                <a:gd name="T6" fmla="*/ 34 w 316"/>
                <a:gd name="T7" fmla="*/ 290 h 290"/>
                <a:gd name="T8" fmla="*/ 141 w 316"/>
                <a:gd name="T9" fmla="*/ 207 h 290"/>
                <a:gd name="T10" fmla="*/ 286 w 316"/>
                <a:gd name="T11" fmla="*/ 89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" h="290">
                  <a:moveTo>
                    <a:pt x="286" y="89"/>
                  </a:moveTo>
                  <a:cubicBezTo>
                    <a:pt x="286" y="89"/>
                    <a:pt x="316" y="39"/>
                    <a:pt x="281" y="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34" y="290"/>
                    <a:pt x="34" y="290"/>
                    <a:pt x="34" y="290"/>
                  </a:cubicBezTo>
                  <a:cubicBezTo>
                    <a:pt x="141" y="207"/>
                    <a:pt x="141" y="207"/>
                    <a:pt x="141" y="207"/>
                  </a:cubicBezTo>
                  <a:lnTo>
                    <a:pt x="286" y="89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2"/>
            <p:cNvSpPr>
              <a:spLocks/>
            </p:cNvSpPr>
            <p:nvPr/>
          </p:nvSpPr>
          <p:spPr bwMode="auto">
            <a:xfrm>
              <a:off x="2964" y="887"/>
              <a:ext cx="4" cy="3"/>
            </a:xfrm>
            <a:custGeom>
              <a:avLst/>
              <a:gdLst>
                <a:gd name="T0" fmla="*/ 0 w 4"/>
                <a:gd name="T1" fmla="*/ 0 h 3"/>
                <a:gd name="T2" fmla="*/ 4 w 4"/>
                <a:gd name="T3" fmla="*/ 3 h 3"/>
                <a:gd name="T4" fmla="*/ 4 w 4"/>
                <a:gd name="T5" fmla="*/ 3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4" y="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3"/>
            <p:cNvSpPr>
              <a:spLocks/>
            </p:cNvSpPr>
            <p:nvPr/>
          </p:nvSpPr>
          <p:spPr bwMode="auto">
            <a:xfrm>
              <a:off x="2964" y="887"/>
              <a:ext cx="4" cy="5"/>
            </a:xfrm>
            <a:custGeom>
              <a:avLst/>
              <a:gdLst>
                <a:gd name="T0" fmla="*/ 4 w 4"/>
                <a:gd name="T1" fmla="*/ 5 h 5"/>
                <a:gd name="T2" fmla="*/ 4 w 4"/>
                <a:gd name="T3" fmla="*/ 3 h 5"/>
                <a:gd name="T4" fmla="*/ 0 w 4"/>
                <a:gd name="T5" fmla="*/ 2 h 5"/>
                <a:gd name="T6" fmla="*/ 0 w 4"/>
                <a:gd name="T7" fmla="*/ 0 h 5"/>
                <a:gd name="T8" fmla="*/ 4 w 4"/>
                <a:gd name="T9" fmla="*/ 3 h 5"/>
                <a:gd name="T10" fmla="*/ 4 w 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5"/>
                  </a:moveTo>
                  <a:lnTo>
                    <a:pt x="4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2968" y="890"/>
              <a:ext cx="55" cy="65"/>
            </a:xfrm>
            <a:custGeom>
              <a:avLst/>
              <a:gdLst>
                <a:gd name="T0" fmla="*/ 0 w 55"/>
                <a:gd name="T1" fmla="*/ 0 h 65"/>
                <a:gd name="T2" fmla="*/ 55 w 55"/>
                <a:gd name="T3" fmla="*/ 65 h 65"/>
                <a:gd name="T4" fmla="*/ 55 w 55"/>
                <a:gd name="T5" fmla="*/ 65 h 65"/>
                <a:gd name="T6" fmla="*/ 0 w 55"/>
                <a:gd name="T7" fmla="*/ 0 h 65"/>
                <a:gd name="T8" fmla="*/ 0 w 55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5">
                  <a:moveTo>
                    <a:pt x="0" y="0"/>
                  </a:moveTo>
                  <a:lnTo>
                    <a:pt x="55" y="65"/>
                  </a:lnTo>
                  <a:lnTo>
                    <a:pt x="55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2966" y="890"/>
              <a:ext cx="58" cy="67"/>
            </a:xfrm>
            <a:custGeom>
              <a:avLst/>
              <a:gdLst>
                <a:gd name="T0" fmla="*/ 57 w 58"/>
                <a:gd name="T1" fmla="*/ 67 h 67"/>
                <a:gd name="T2" fmla="*/ 57 w 58"/>
                <a:gd name="T3" fmla="*/ 65 h 67"/>
                <a:gd name="T4" fmla="*/ 0 w 58"/>
                <a:gd name="T5" fmla="*/ 0 h 67"/>
                <a:gd name="T6" fmla="*/ 2 w 58"/>
                <a:gd name="T7" fmla="*/ 0 h 67"/>
                <a:gd name="T8" fmla="*/ 2 w 58"/>
                <a:gd name="T9" fmla="*/ 0 h 67"/>
                <a:gd name="T10" fmla="*/ 58 w 58"/>
                <a:gd name="T11" fmla="*/ 65 h 67"/>
                <a:gd name="T12" fmla="*/ 57 w 58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7">
                  <a:moveTo>
                    <a:pt x="57" y="67"/>
                  </a:moveTo>
                  <a:lnTo>
                    <a:pt x="57" y="65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58" y="65"/>
                  </a:lnTo>
                  <a:lnTo>
                    <a:pt x="57" y="6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2906" y="821"/>
              <a:ext cx="58" cy="66"/>
            </a:xfrm>
            <a:custGeom>
              <a:avLst/>
              <a:gdLst>
                <a:gd name="T0" fmla="*/ 0 w 58"/>
                <a:gd name="T1" fmla="*/ 0 h 66"/>
                <a:gd name="T2" fmla="*/ 58 w 58"/>
                <a:gd name="T3" fmla="*/ 66 h 66"/>
                <a:gd name="T4" fmla="*/ 0 w 58"/>
                <a:gd name="T5" fmla="*/ 0 h 66"/>
                <a:gd name="T6" fmla="*/ 0 w 58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66">
                  <a:moveTo>
                    <a:pt x="0" y="0"/>
                  </a:moveTo>
                  <a:lnTo>
                    <a:pt x="58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2906" y="819"/>
              <a:ext cx="58" cy="70"/>
            </a:xfrm>
            <a:custGeom>
              <a:avLst/>
              <a:gdLst>
                <a:gd name="T0" fmla="*/ 58 w 58"/>
                <a:gd name="T1" fmla="*/ 70 h 70"/>
                <a:gd name="T2" fmla="*/ 0 w 58"/>
                <a:gd name="T3" fmla="*/ 2 h 70"/>
                <a:gd name="T4" fmla="*/ 0 w 58"/>
                <a:gd name="T5" fmla="*/ 0 h 70"/>
                <a:gd name="T6" fmla="*/ 0 w 58"/>
                <a:gd name="T7" fmla="*/ 2 h 70"/>
                <a:gd name="T8" fmla="*/ 58 w 58"/>
                <a:gd name="T9" fmla="*/ 68 h 70"/>
                <a:gd name="T10" fmla="*/ 58 w 58"/>
                <a:gd name="T11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0">
                  <a:moveTo>
                    <a:pt x="58" y="7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58" y="68"/>
                  </a:lnTo>
                  <a:lnTo>
                    <a:pt x="58" y="7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8"/>
            <p:cNvSpPr>
              <a:spLocks/>
            </p:cNvSpPr>
            <p:nvPr/>
          </p:nvSpPr>
          <p:spPr bwMode="auto">
            <a:xfrm>
              <a:off x="2906" y="428"/>
              <a:ext cx="517" cy="462"/>
            </a:xfrm>
            <a:custGeom>
              <a:avLst/>
              <a:gdLst>
                <a:gd name="T0" fmla="*/ 319 w 319"/>
                <a:gd name="T1" fmla="*/ 35 h 285"/>
                <a:gd name="T2" fmla="*/ 231 w 319"/>
                <a:gd name="T3" fmla="*/ 22 h 285"/>
                <a:gd name="T4" fmla="*/ 97 w 319"/>
                <a:gd name="T5" fmla="*/ 148 h 285"/>
                <a:gd name="T6" fmla="*/ 0 w 319"/>
                <a:gd name="T7" fmla="*/ 242 h 285"/>
                <a:gd name="T8" fmla="*/ 36 w 319"/>
                <a:gd name="T9" fmla="*/ 283 h 285"/>
                <a:gd name="T10" fmla="*/ 38 w 319"/>
                <a:gd name="T11" fmla="*/ 285 h 285"/>
                <a:gd name="T12" fmla="*/ 319 w 319"/>
                <a:gd name="T13" fmla="*/ 3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85">
                  <a:moveTo>
                    <a:pt x="319" y="35"/>
                  </a:moveTo>
                  <a:cubicBezTo>
                    <a:pt x="291" y="0"/>
                    <a:pt x="231" y="22"/>
                    <a:pt x="231" y="22"/>
                  </a:cubicBezTo>
                  <a:cubicBezTo>
                    <a:pt x="97" y="148"/>
                    <a:pt x="97" y="148"/>
                    <a:pt x="97" y="148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36" y="283"/>
                    <a:pt x="36" y="283"/>
                    <a:pt x="36" y="283"/>
                  </a:cubicBezTo>
                  <a:cubicBezTo>
                    <a:pt x="38" y="285"/>
                    <a:pt x="38" y="285"/>
                    <a:pt x="38" y="285"/>
                  </a:cubicBezTo>
                  <a:lnTo>
                    <a:pt x="319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2958" y="728"/>
              <a:ext cx="172" cy="188"/>
            </a:xfrm>
            <a:custGeom>
              <a:avLst/>
              <a:gdLst>
                <a:gd name="T0" fmla="*/ 172 w 172"/>
                <a:gd name="T1" fmla="*/ 157 h 188"/>
                <a:gd name="T2" fmla="*/ 149 w 172"/>
                <a:gd name="T3" fmla="*/ 188 h 188"/>
                <a:gd name="T4" fmla="*/ 0 w 172"/>
                <a:gd name="T5" fmla="*/ 18 h 188"/>
                <a:gd name="T6" fmla="*/ 34 w 172"/>
                <a:gd name="T7" fmla="*/ 0 h 188"/>
                <a:gd name="T8" fmla="*/ 172 w 172"/>
                <a:gd name="T9" fmla="*/ 15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88">
                  <a:moveTo>
                    <a:pt x="172" y="157"/>
                  </a:moveTo>
                  <a:lnTo>
                    <a:pt x="149" y="188"/>
                  </a:lnTo>
                  <a:lnTo>
                    <a:pt x="0" y="18"/>
                  </a:lnTo>
                  <a:lnTo>
                    <a:pt x="34" y="0"/>
                  </a:lnTo>
                  <a:lnTo>
                    <a:pt x="172" y="157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2937" y="736"/>
              <a:ext cx="181" cy="201"/>
            </a:xfrm>
            <a:custGeom>
              <a:avLst/>
              <a:gdLst>
                <a:gd name="T0" fmla="*/ 181 w 181"/>
                <a:gd name="T1" fmla="*/ 182 h 201"/>
                <a:gd name="T2" fmla="*/ 163 w 181"/>
                <a:gd name="T3" fmla="*/ 201 h 201"/>
                <a:gd name="T4" fmla="*/ 0 w 181"/>
                <a:gd name="T5" fmla="*/ 17 h 201"/>
                <a:gd name="T6" fmla="*/ 22 w 181"/>
                <a:gd name="T7" fmla="*/ 0 h 201"/>
                <a:gd name="T8" fmla="*/ 181 w 181"/>
                <a:gd name="T9" fmla="*/ 18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01">
                  <a:moveTo>
                    <a:pt x="181" y="182"/>
                  </a:moveTo>
                  <a:lnTo>
                    <a:pt x="163" y="201"/>
                  </a:lnTo>
                  <a:lnTo>
                    <a:pt x="0" y="17"/>
                  </a:lnTo>
                  <a:lnTo>
                    <a:pt x="22" y="0"/>
                  </a:lnTo>
                  <a:lnTo>
                    <a:pt x="181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2752" y="743"/>
              <a:ext cx="272" cy="230"/>
            </a:xfrm>
            <a:custGeom>
              <a:avLst/>
              <a:gdLst>
                <a:gd name="T0" fmla="*/ 168 w 168"/>
                <a:gd name="T1" fmla="*/ 61 h 142"/>
                <a:gd name="T2" fmla="*/ 116 w 168"/>
                <a:gd name="T3" fmla="*/ 0 h 142"/>
                <a:gd name="T4" fmla="*/ 54 w 168"/>
                <a:gd name="T5" fmla="*/ 24 h 142"/>
                <a:gd name="T6" fmla="*/ 0 w 168"/>
                <a:gd name="T7" fmla="*/ 60 h 142"/>
                <a:gd name="T8" fmla="*/ 72 w 168"/>
                <a:gd name="T9" fmla="*/ 142 h 142"/>
                <a:gd name="T10" fmla="*/ 88 w 168"/>
                <a:gd name="T11" fmla="*/ 129 h 142"/>
                <a:gd name="T12" fmla="*/ 168 w 168"/>
                <a:gd name="T13" fmla="*/ 6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42">
                  <a:moveTo>
                    <a:pt x="168" y="61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6" y="0"/>
                    <a:pt x="84" y="9"/>
                    <a:pt x="54" y="24"/>
                  </a:cubicBezTo>
                  <a:cubicBezTo>
                    <a:pt x="26" y="39"/>
                    <a:pt x="0" y="60"/>
                    <a:pt x="0" y="60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7" y="138"/>
                    <a:pt x="82" y="134"/>
                    <a:pt x="88" y="129"/>
                  </a:cubicBezTo>
                  <a:cubicBezTo>
                    <a:pt x="115" y="107"/>
                    <a:pt x="142" y="84"/>
                    <a:pt x="168" y="61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2869" y="842"/>
              <a:ext cx="236" cy="265"/>
            </a:xfrm>
            <a:custGeom>
              <a:avLst/>
              <a:gdLst>
                <a:gd name="T0" fmla="*/ 16 w 146"/>
                <a:gd name="T1" fmla="*/ 68 h 164"/>
                <a:gd name="T2" fmla="*/ 0 w 146"/>
                <a:gd name="T3" fmla="*/ 81 h 164"/>
                <a:gd name="T4" fmla="*/ 71 w 146"/>
                <a:gd name="T5" fmla="*/ 164 h 164"/>
                <a:gd name="T6" fmla="*/ 115 w 146"/>
                <a:gd name="T7" fmla="*/ 113 h 164"/>
                <a:gd name="T8" fmla="*/ 146 w 146"/>
                <a:gd name="T9" fmla="*/ 57 h 164"/>
                <a:gd name="T10" fmla="*/ 96 w 146"/>
                <a:gd name="T11" fmla="*/ 0 h 164"/>
                <a:gd name="T12" fmla="*/ 16 w 146"/>
                <a:gd name="T13" fmla="*/ 6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64">
                  <a:moveTo>
                    <a:pt x="16" y="68"/>
                  </a:moveTo>
                  <a:cubicBezTo>
                    <a:pt x="10" y="73"/>
                    <a:pt x="5" y="77"/>
                    <a:pt x="0" y="81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96" y="141"/>
                    <a:pt x="115" y="113"/>
                  </a:cubicBezTo>
                  <a:cubicBezTo>
                    <a:pt x="134" y="88"/>
                    <a:pt x="146" y="57"/>
                    <a:pt x="146" y="5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0" y="23"/>
                    <a:pt x="43" y="46"/>
                    <a:pt x="16" y="68"/>
                  </a:cubicBezTo>
                  <a:close/>
                </a:path>
              </a:pathLst>
            </a:custGeom>
            <a:solidFill>
              <a:srgbClr val="D4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3"/>
            <p:cNvSpPr>
              <a:spLocks/>
            </p:cNvSpPr>
            <p:nvPr/>
          </p:nvSpPr>
          <p:spPr bwMode="auto">
            <a:xfrm>
              <a:off x="3026" y="877"/>
              <a:ext cx="13" cy="46"/>
            </a:xfrm>
            <a:custGeom>
              <a:avLst/>
              <a:gdLst>
                <a:gd name="T0" fmla="*/ 3 w 8"/>
                <a:gd name="T1" fmla="*/ 28 h 28"/>
                <a:gd name="T2" fmla="*/ 0 w 8"/>
                <a:gd name="T3" fmla="*/ 24 h 28"/>
                <a:gd name="T4" fmla="*/ 0 w 8"/>
                <a:gd name="T5" fmla="*/ 3 h 28"/>
                <a:gd name="T6" fmla="*/ 4 w 8"/>
                <a:gd name="T7" fmla="*/ 0 h 28"/>
                <a:gd name="T8" fmla="*/ 8 w 8"/>
                <a:gd name="T9" fmla="*/ 4 h 28"/>
                <a:gd name="T10" fmla="*/ 8 w 8"/>
                <a:gd name="T11" fmla="*/ 24 h 28"/>
                <a:gd name="T12" fmla="*/ 4 w 8"/>
                <a:gd name="T13" fmla="*/ 28 h 28"/>
                <a:gd name="T14" fmla="*/ 3 w 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8">
                  <a:moveTo>
                    <a:pt x="3" y="28"/>
                  </a:moveTo>
                  <a:cubicBezTo>
                    <a:pt x="1" y="28"/>
                    <a:pt x="0" y="26"/>
                    <a:pt x="0" y="2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6"/>
                    <a:pt x="6" y="28"/>
                    <a:pt x="4" y="28"/>
                  </a:cubicBezTo>
                  <a:lnTo>
                    <a:pt x="3" y="28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3047" y="707"/>
              <a:ext cx="47" cy="52"/>
            </a:xfrm>
            <a:custGeom>
              <a:avLst/>
              <a:gdLst>
                <a:gd name="T0" fmla="*/ 47 w 47"/>
                <a:gd name="T1" fmla="*/ 44 h 52"/>
                <a:gd name="T2" fmla="*/ 37 w 47"/>
                <a:gd name="T3" fmla="*/ 52 h 52"/>
                <a:gd name="T4" fmla="*/ 0 w 47"/>
                <a:gd name="T5" fmla="*/ 8 h 52"/>
                <a:gd name="T6" fmla="*/ 10 w 47"/>
                <a:gd name="T7" fmla="*/ 0 h 52"/>
                <a:gd name="T8" fmla="*/ 47 w 47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2">
                  <a:moveTo>
                    <a:pt x="47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10" y="0"/>
                  </a:lnTo>
                  <a:lnTo>
                    <a:pt x="47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3068" y="689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8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3089" y="671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9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9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7"/>
            <p:cNvSpPr>
              <a:spLocks/>
            </p:cNvSpPr>
            <p:nvPr/>
          </p:nvSpPr>
          <p:spPr bwMode="auto">
            <a:xfrm>
              <a:off x="3110" y="608"/>
              <a:ext cx="84" cy="81"/>
            </a:xfrm>
            <a:custGeom>
              <a:avLst/>
              <a:gdLst>
                <a:gd name="T0" fmla="*/ 84 w 84"/>
                <a:gd name="T1" fmla="*/ 28 h 81"/>
                <a:gd name="T2" fmla="*/ 24 w 84"/>
                <a:gd name="T3" fmla="*/ 81 h 81"/>
                <a:gd name="T4" fmla="*/ 0 w 84"/>
                <a:gd name="T5" fmla="*/ 52 h 81"/>
                <a:gd name="T6" fmla="*/ 60 w 84"/>
                <a:gd name="T7" fmla="*/ 0 h 81"/>
                <a:gd name="T8" fmla="*/ 84 w 84"/>
                <a:gd name="T9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1">
                  <a:moveTo>
                    <a:pt x="84" y="28"/>
                  </a:moveTo>
                  <a:lnTo>
                    <a:pt x="24" y="81"/>
                  </a:lnTo>
                  <a:lnTo>
                    <a:pt x="0" y="52"/>
                  </a:lnTo>
                  <a:lnTo>
                    <a:pt x="60" y="0"/>
                  </a:lnTo>
                  <a:lnTo>
                    <a:pt x="84" y="28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8"/>
            <p:cNvSpPr>
              <a:spLocks/>
            </p:cNvSpPr>
            <p:nvPr/>
          </p:nvSpPr>
          <p:spPr bwMode="auto">
            <a:xfrm>
              <a:off x="3201" y="586"/>
              <a:ext cx="21" cy="21"/>
            </a:xfrm>
            <a:custGeom>
              <a:avLst/>
              <a:gdLst>
                <a:gd name="T0" fmla="*/ 11 w 13"/>
                <a:gd name="T1" fmla="*/ 3 h 13"/>
                <a:gd name="T2" fmla="*/ 10 w 13"/>
                <a:gd name="T3" fmla="*/ 11 h 13"/>
                <a:gd name="T4" fmla="*/ 2 w 13"/>
                <a:gd name="T5" fmla="*/ 11 h 13"/>
                <a:gd name="T6" fmla="*/ 2 w 13"/>
                <a:gd name="T7" fmla="*/ 2 h 13"/>
                <a:gd name="T8" fmla="*/ 11 w 13"/>
                <a:gd name="T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1" y="3"/>
                  </a:moveTo>
                  <a:cubicBezTo>
                    <a:pt x="13" y="5"/>
                    <a:pt x="12" y="9"/>
                    <a:pt x="10" y="11"/>
                  </a:cubicBezTo>
                  <a:cubicBezTo>
                    <a:pt x="8" y="13"/>
                    <a:pt x="4" y="13"/>
                    <a:pt x="2" y="11"/>
                  </a:cubicBezTo>
                  <a:cubicBezTo>
                    <a:pt x="0" y="8"/>
                    <a:pt x="0" y="5"/>
                    <a:pt x="2" y="2"/>
                  </a:cubicBezTo>
                  <a:cubicBezTo>
                    <a:pt x="5" y="0"/>
                    <a:pt x="8" y="1"/>
                    <a:pt x="11" y="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9"/>
            <p:cNvSpPr>
              <a:spLocks/>
            </p:cNvSpPr>
            <p:nvPr/>
          </p:nvSpPr>
          <p:spPr bwMode="auto">
            <a:xfrm>
              <a:off x="3240" y="475"/>
              <a:ext cx="173" cy="195"/>
            </a:xfrm>
            <a:custGeom>
              <a:avLst/>
              <a:gdLst>
                <a:gd name="T0" fmla="*/ 173 w 173"/>
                <a:gd name="T1" fmla="*/ 182 h 195"/>
                <a:gd name="T2" fmla="*/ 157 w 173"/>
                <a:gd name="T3" fmla="*/ 195 h 195"/>
                <a:gd name="T4" fmla="*/ 0 w 173"/>
                <a:gd name="T5" fmla="*/ 15 h 195"/>
                <a:gd name="T6" fmla="*/ 14 w 173"/>
                <a:gd name="T7" fmla="*/ 0 h 195"/>
                <a:gd name="T8" fmla="*/ 173 w 173"/>
                <a:gd name="T9" fmla="*/ 18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5">
                  <a:moveTo>
                    <a:pt x="173" y="182"/>
                  </a:moveTo>
                  <a:lnTo>
                    <a:pt x="157" y="195"/>
                  </a:lnTo>
                  <a:lnTo>
                    <a:pt x="0" y="15"/>
                  </a:lnTo>
                  <a:lnTo>
                    <a:pt x="14" y="0"/>
                  </a:lnTo>
                  <a:lnTo>
                    <a:pt x="173" y="182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3306" y="697"/>
              <a:ext cx="259" cy="253"/>
            </a:xfrm>
            <a:custGeom>
              <a:avLst/>
              <a:gdLst>
                <a:gd name="T0" fmla="*/ 119 w 160"/>
                <a:gd name="T1" fmla="*/ 89 h 156"/>
                <a:gd name="T2" fmla="*/ 142 w 160"/>
                <a:gd name="T3" fmla="*/ 87 h 156"/>
                <a:gd name="T4" fmla="*/ 157 w 160"/>
                <a:gd name="T5" fmla="*/ 65 h 156"/>
                <a:gd name="T6" fmla="*/ 158 w 160"/>
                <a:gd name="T7" fmla="*/ 38 h 156"/>
                <a:gd name="T8" fmla="*/ 145 w 160"/>
                <a:gd name="T9" fmla="*/ 22 h 156"/>
                <a:gd name="T10" fmla="*/ 144 w 160"/>
                <a:gd name="T11" fmla="*/ 22 h 156"/>
                <a:gd name="T12" fmla="*/ 144 w 160"/>
                <a:gd name="T13" fmla="*/ 22 h 156"/>
                <a:gd name="T14" fmla="*/ 117 w 160"/>
                <a:gd name="T15" fmla="*/ 12 h 156"/>
                <a:gd name="T16" fmla="*/ 102 w 160"/>
                <a:gd name="T17" fmla="*/ 8 h 156"/>
                <a:gd name="T18" fmla="*/ 85 w 160"/>
                <a:gd name="T19" fmla="*/ 3 h 156"/>
                <a:gd name="T20" fmla="*/ 83 w 160"/>
                <a:gd name="T21" fmla="*/ 2 h 156"/>
                <a:gd name="T22" fmla="*/ 80 w 160"/>
                <a:gd name="T23" fmla="*/ 2 h 156"/>
                <a:gd name="T24" fmla="*/ 73 w 160"/>
                <a:gd name="T25" fmla="*/ 1 h 156"/>
                <a:gd name="T26" fmla="*/ 60 w 160"/>
                <a:gd name="T27" fmla="*/ 0 h 156"/>
                <a:gd name="T28" fmla="*/ 47 w 160"/>
                <a:gd name="T29" fmla="*/ 2 h 156"/>
                <a:gd name="T30" fmla="*/ 35 w 160"/>
                <a:gd name="T31" fmla="*/ 7 h 156"/>
                <a:gd name="T32" fmla="*/ 15 w 160"/>
                <a:gd name="T33" fmla="*/ 24 h 156"/>
                <a:gd name="T34" fmla="*/ 8 w 160"/>
                <a:gd name="T35" fmla="*/ 36 h 156"/>
                <a:gd name="T36" fmla="*/ 6 w 160"/>
                <a:gd name="T37" fmla="*/ 42 h 156"/>
                <a:gd name="T38" fmla="*/ 5 w 160"/>
                <a:gd name="T39" fmla="*/ 45 h 156"/>
                <a:gd name="T40" fmla="*/ 3 w 160"/>
                <a:gd name="T41" fmla="*/ 48 h 156"/>
                <a:gd name="T42" fmla="*/ 0 w 160"/>
                <a:gd name="T43" fmla="*/ 68 h 156"/>
                <a:gd name="T44" fmla="*/ 1 w 160"/>
                <a:gd name="T45" fmla="*/ 78 h 156"/>
                <a:gd name="T46" fmla="*/ 4 w 160"/>
                <a:gd name="T47" fmla="*/ 88 h 156"/>
                <a:gd name="T48" fmla="*/ 5 w 160"/>
                <a:gd name="T49" fmla="*/ 92 h 156"/>
                <a:gd name="T50" fmla="*/ 7 w 160"/>
                <a:gd name="T51" fmla="*/ 96 h 156"/>
                <a:gd name="T52" fmla="*/ 10 w 160"/>
                <a:gd name="T53" fmla="*/ 103 h 156"/>
                <a:gd name="T54" fmla="*/ 19 w 160"/>
                <a:gd name="T55" fmla="*/ 116 h 156"/>
                <a:gd name="T56" fmla="*/ 37 w 160"/>
                <a:gd name="T57" fmla="*/ 136 h 156"/>
                <a:gd name="T58" fmla="*/ 57 w 160"/>
                <a:gd name="T59" fmla="*/ 152 h 156"/>
                <a:gd name="T60" fmla="*/ 57 w 160"/>
                <a:gd name="T61" fmla="*/ 152 h 156"/>
                <a:gd name="T62" fmla="*/ 73 w 160"/>
                <a:gd name="T63" fmla="*/ 154 h 156"/>
                <a:gd name="T64" fmla="*/ 87 w 160"/>
                <a:gd name="T65" fmla="*/ 143 h 156"/>
                <a:gd name="T66" fmla="*/ 93 w 160"/>
                <a:gd name="T67" fmla="*/ 126 h 156"/>
                <a:gd name="T68" fmla="*/ 88 w 160"/>
                <a:gd name="T69" fmla="*/ 113 h 156"/>
                <a:gd name="T70" fmla="*/ 88 w 160"/>
                <a:gd name="T71" fmla="*/ 113 h 156"/>
                <a:gd name="T72" fmla="*/ 75 w 160"/>
                <a:gd name="T73" fmla="*/ 99 h 156"/>
                <a:gd name="T74" fmla="*/ 64 w 160"/>
                <a:gd name="T75" fmla="*/ 84 h 156"/>
                <a:gd name="T76" fmla="*/ 59 w 160"/>
                <a:gd name="T77" fmla="*/ 72 h 156"/>
                <a:gd name="T78" fmla="*/ 59 w 160"/>
                <a:gd name="T79" fmla="*/ 70 h 156"/>
                <a:gd name="T80" fmla="*/ 59 w 160"/>
                <a:gd name="T81" fmla="*/ 69 h 156"/>
                <a:gd name="T82" fmla="*/ 60 w 160"/>
                <a:gd name="T83" fmla="*/ 67 h 156"/>
                <a:gd name="T84" fmla="*/ 64 w 160"/>
                <a:gd name="T85" fmla="*/ 65 h 156"/>
                <a:gd name="T86" fmla="*/ 66 w 160"/>
                <a:gd name="T87" fmla="*/ 65 h 156"/>
                <a:gd name="T88" fmla="*/ 66 w 160"/>
                <a:gd name="T89" fmla="*/ 66 h 156"/>
                <a:gd name="T90" fmla="*/ 67 w 160"/>
                <a:gd name="T91" fmla="*/ 66 h 156"/>
                <a:gd name="T92" fmla="*/ 68 w 160"/>
                <a:gd name="T93" fmla="*/ 66 h 156"/>
                <a:gd name="T94" fmla="*/ 69 w 160"/>
                <a:gd name="T95" fmla="*/ 67 h 156"/>
                <a:gd name="T96" fmla="*/ 79 w 160"/>
                <a:gd name="T97" fmla="*/ 71 h 156"/>
                <a:gd name="T98" fmla="*/ 91 w 160"/>
                <a:gd name="T99" fmla="*/ 77 h 156"/>
                <a:gd name="T100" fmla="*/ 117 w 160"/>
                <a:gd name="T101" fmla="*/ 89 h 156"/>
                <a:gd name="T102" fmla="*/ 117 w 160"/>
                <a:gd name="T103" fmla="*/ 89 h 156"/>
                <a:gd name="T104" fmla="*/ 119 w 160"/>
                <a:gd name="T105" fmla="*/ 8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0" h="156">
                  <a:moveTo>
                    <a:pt x="119" y="89"/>
                  </a:moveTo>
                  <a:cubicBezTo>
                    <a:pt x="126" y="92"/>
                    <a:pt x="134" y="91"/>
                    <a:pt x="142" y="87"/>
                  </a:cubicBezTo>
                  <a:cubicBezTo>
                    <a:pt x="149" y="82"/>
                    <a:pt x="154" y="74"/>
                    <a:pt x="157" y="65"/>
                  </a:cubicBezTo>
                  <a:cubicBezTo>
                    <a:pt x="160" y="55"/>
                    <a:pt x="160" y="46"/>
                    <a:pt x="158" y="38"/>
                  </a:cubicBezTo>
                  <a:cubicBezTo>
                    <a:pt x="156" y="30"/>
                    <a:pt x="151" y="25"/>
                    <a:pt x="145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35" y="19"/>
                    <a:pt x="127" y="16"/>
                    <a:pt x="117" y="12"/>
                  </a:cubicBezTo>
                  <a:cubicBezTo>
                    <a:pt x="112" y="11"/>
                    <a:pt x="107" y="9"/>
                    <a:pt x="102" y="8"/>
                  </a:cubicBezTo>
                  <a:cubicBezTo>
                    <a:pt x="97" y="6"/>
                    <a:pt x="92" y="4"/>
                    <a:pt x="85" y="3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8" y="1"/>
                    <a:pt x="76" y="1"/>
                    <a:pt x="73" y="1"/>
                  </a:cubicBezTo>
                  <a:cubicBezTo>
                    <a:pt x="69" y="0"/>
                    <a:pt x="64" y="0"/>
                    <a:pt x="60" y="0"/>
                  </a:cubicBezTo>
                  <a:cubicBezTo>
                    <a:pt x="55" y="1"/>
                    <a:pt x="51" y="1"/>
                    <a:pt x="47" y="2"/>
                  </a:cubicBezTo>
                  <a:cubicBezTo>
                    <a:pt x="43" y="4"/>
                    <a:pt x="38" y="5"/>
                    <a:pt x="35" y="7"/>
                  </a:cubicBezTo>
                  <a:cubicBezTo>
                    <a:pt x="27" y="11"/>
                    <a:pt x="20" y="17"/>
                    <a:pt x="15" y="24"/>
                  </a:cubicBezTo>
                  <a:cubicBezTo>
                    <a:pt x="13" y="28"/>
                    <a:pt x="10" y="32"/>
                    <a:pt x="8" y="36"/>
                  </a:cubicBezTo>
                  <a:cubicBezTo>
                    <a:pt x="7" y="38"/>
                    <a:pt x="7" y="40"/>
                    <a:pt x="6" y="42"/>
                  </a:cubicBezTo>
                  <a:cubicBezTo>
                    <a:pt x="5" y="43"/>
                    <a:pt x="5" y="44"/>
                    <a:pt x="5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54"/>
                    <a:pt x="0" y="61"/>
                    <a:pt x="0" y="68"/>
                  </a:cubicBezTo>
                  <a:cubicBezTo>
                    <a:pt x="1" y="71"/>
                    <a:pt x="1" y="75"/>
                    <a:pt x="1" y="78"/>
                  </a:cubicBezTo>
                  <a:cubicBezTo>
                    <a:pt x="2" y="82"/>
                    <a:pt x="3" y="85"/>
                    <a:pt x="4" y="88"/>
                  </a:cubicBezTo>
                  <a:cubicBezTo>
                    <a:pt x="4" y="89"/>
                    <a:pt x="5" y="90"/>
                    <a:pt x="5" y="92"/>
                  </a:cubicBezTo>
                  <a:cubicBezTo>
                    <a:pt x="6" y="93"/>
                    <a:pt x="6" y="94"/>
                    <a:pt x="7" y="96"/>
                  </a:cubicBezTo>
                  <a:cubicBezTo>
                    <a:pt x="8" y="98"/>
                    <a:pt x="9" y="101"/>
                    <a:pt x="10" y="103"/>
                  </a:cubicBezTo>
                  <a:cubicBezTo>
                    <a:pt x="13" y="108"/>
                    <a:pt x="16" y="112"/>
                    <a:pt x="19" y="116"/>
                  </a:cubicBezTo>
                  <a:cubicBezTo>
                    <a:pt x="25" y="123"/>
                    <a:pt x="31" y="130"/>
                    <a:pt x="37" y="136"/>
                  </a:cubicBezTo>
                  <a:cubicBezTo>
                    <a:pt x="43" y="141"/>
                    <a:pt x="50" y="147"/>
                    <a:pt x="57" y="152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61" y="155"/>
                    <a:pt x="67" y="156"/>
                    <a:pt x="73" y="154"/>
                  </a:cubicBezTo>
                  <a:cubicBezTo>
                    <a:pt x="78" y="152"/>
                    <a:pt x="83" y="149"/>
                    <a:pt x="87" y="143"/>
                  </a:cubicBezTo>
                  <a:cubicBezTo>
                    <a:pt x="91" y="137"/>
                    <a:pt x="93" y="131"/>
                    <a:pt x="93" y="126"/>
                  </a:cubicBezTo>
                  <a:cubicBezTo>
                    <a:pt x="93" y="120"/>
                    <a:pt x="92" y="116"/>
                    <a:pt x="88" y="113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83" y="108"/>
                    <a:pt x="79" y="103"/>
                    <a:pt x="75" y="99"/>
                  </a:cubicBezTo>
                  <a:cubicBezTo>
                    <a:pt x="70" y="94"/>
                    <a:pt x="67" y="89"/>
                    <a:pt x="64" y="84"/>
                  </a:cubicBezTo>
                  <a:cubicBezTo>
                    <a:pt x="61" y="80"/>
                    <a:pt x="59" y="75"/>
                    <a:pt x="59" y="72"/>
                  </a:cubicBezTo>
                  <a:cubicBezTo>
                    <a:pt x="59" y="71"/>
                    <a:pt x="59" y="71"/>
                    <a:pt x="59" y="70"/>
                  </a:cubicBezTo>
                  <a:cubicBezTo>
                    <a:pt x="59" y="70"/>
                    <a:pt x="59" y="70"/>
                    <a:pt x="59" y="69"/>
                  </a:cubicBezTo>
                  <a:cubicBezTo>
                    <a:pt x="59" y="69"/>
                    <a:pt x="60" y="68"/>
                    <a:pt x="60" y="67"/>
                  </a:cubicBezTo>
                  <a:cubicBezTo>
                    <a:pt x="61" y="66"/>
                    <a:pt x="62" y="65"/>
                    <a:pt x="64" y="65"/>
                  </a:cubicBezTo>
                  <a:cubicBezTo>
                    <a:pt x="64" y="65"/>
                    <a:pt x="65" y="65"/>
                    <a:pt x="66" y="65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72" y="68"/>
                    <a:pt x="75" y="69"/>
                    <a:pt x="79" y="71"/>
                  </a:cubicBezTo>
                  <a:cubicBezTo>
                    <a:pt x="83" y="73"/>
                    <a:pt x="87" y="75"/>
                    <a:pt x="91" y="77"/>
                  </a:cubicBezTo>
                  <a:cubicBezTo>
                    <a:pt x="99" y="80"/>
                    <a:pt x="108" y="85"/>
                    <a:pt x="117" y="89"/>
                  </a:cubicBezTo>
                  <a:cubicBezTo>
                    <a:pt x="117" y="89"/>
                    <a:pt x="117" y="89"/>
                    <a:pt x="117" y="89"/>
                  </a:cubicBezTo>
                  <a:cubicBezTo>
                    <a:pt x="118" y="89"/>
                    <a:pt x="118" y="89"/>
                    <a:pt x="119" y="89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3108" y="582"/>
              <a:ext cx="453" cy="462"/>
            </a:xfrm>
            <a:custGeom>
              <a:avLst/>
              <a:gdLst>
                <a:gd name="T0" fmla="*/ 146 w 279"/>
                <a:gd name="T1" fmla="*/ 0 h 285"/>
                <a:gd name="T2" fmla="*/ 215 w 279"/>
                <a:gd name="T3" fmla="*/ 26 h 285"/>
                <a:gd name="T4" fmla="*/ 263 w 279"/>
                <a:gd name="T5" fmla="*/ 76 h 285"/>
                <a:gd name="T6" fmla="*/ 279 w 279"/>
                <a:gd name="T7" fmla="*/ 127 h 285"/>
                <a:gd name="T8" fmla="*/ 72 w 279"/>
                <a:gd name="T9" fmla="*/ 275 h 285"/>
                <a:gd name="T10" fmla="*/ 15 w 279"/>
                <a:gd name="T11" fmla="*/ 271 h 285"/>
                <a:gd name="T12" fmla="*/ 23 w 279"/>
                <a:gd name="T13" fmla="*/ 250 h 285"/>
                <a:gd name="T14" fmla="*/ 0 w 279"/>
                <a:gd name="T15" fmla="*/ 193 h 285"/>
                <a:gd name="T16" fmla="*/ 146 w 279"/>
                <a:gd name="T1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85">
                  <a:moveTo>
                    <a:pt x="146" y="0"/>
                  </a:moveTo>
                  <a:cubicBezTo>
                    <a:pt x="215" y="26"/>
                    <a:pt x="215" y="26"/>
                    <a:pt x="215" y="26"/>
                  </a:cubicBezTo>
                  <a:cubicBezTo>
                    <a:pt x="263" y="76"/>
                    <a:pt x="263" y="76"/>
                    <a:pt x="263" y="76"/>
                  </a:cubicBezTo>
                  <a:cubicBezTo>
                    <a:pt x="279" y="127"/>
                    <a:pt x="279" y="127"/>
                    <a:pt x="279" y="127"/>
                  </a:cubicBezTo>
                  <a:cubicBezTo>
                    <a:pt x="279" y="127"/>
                    <a:pt x="164" y="240"/>
                    <a:pt x="72" y="275"/>
                  </a:cubicBezTo>
                  <a:cubicBezTo>
                    <a:pt x="72" y="275"/>
                    <a:pt x="34" y="285"/>
                    <a:pt x="15" y="271"/>
                  </a:cubicBezTo>
                  <a:cubicBezTo>
                    <a:pt x="11" y="269"/>
                    <a:pt x="27" y="254"/>
                    <a:pt x="23" y="250"/>
                  </a:cubicBezTo>
                  <a:cubicBezTo>
                    <a:pt x="2" y="227"/>
                    <a:pt x="0" y="193"/>
                    <a:pt x="0" y="193"/>
                  </a:cubicBezTo>
                  <a:cubicBezTo>
                    <a:pt x="102" y="74"/>
                    <a:pt x="80" y="87"/>
                    <a:pt x="146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2"/>
            <p:cNvSpPr>
              <a:spLocks/>
            </p:cNvSpPr>
            <p:nvPr/>
          </p:nvSpPr>
          <p:spPr bwMode="auto">
            <a:xfrm>
              <a:off x="2686" y="1244"/>
              <a:ext cx="89" cy="160"/>
            </a:xfrm>
            <a:custGeom>
              <a:avLst/>
              <a:gdLst>
                <a:gd name="T0" fmla="*/ 5 w 55"/>
                <a:gd name="T1" fmla="*/ 98 h 99"/>
                <a:gd name="T2" fmla="*/ 34 w 55"/>
                <a:gd name="T3" fmla="*/ 46 h 99"/>
                <a:gd name="T4" fmla="*/ 40 w 55"/>
                <a:gd name="T5" fmla="*/ 27 h 99"/>
                <a:gd name="T6" fmla="*/ 50 w 55"/>
                <a:gd name="T7" fmla="*/ 21 h 99"/>
                <a:gd name="T8" fmla="*/ 55 w 55"/>
                <a:gd name="T9" fmla="*/ 15 h 99"/>
                <a:gd name="T10" fmla="*/ 15 w 55"/>
                <a:gd name="T11" fmla="*/ 0 h 99"/>
                <a:gd name="T12" fmla="*/ 12 w 55"/>
                <a:gd name="T13" fmla="*/ 21 h 99"/>
                <a:gd name="T14" fmla="*/ 16 w 55"/>
                <a:gd name="T15" fmla="*/ 28 h 99"/>
                <a:gd name="T16" fmla="*/ 10 w 55"/>
                <a:gd name="T17" fmla="*/ 37 h 99"/>
                <a:gd name="T18" fmla="*/ 0 w 55"/>
                <a:gd name="T19" fmla="*/ 99 h 99"/>
                <a:gd name="T20" fmla="*/ 5 w 55"/>
                <a:gd name="T21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99">
                  <a:moveTo>
                    <a:pt x="5" y="98"/>
                  </a:moveTo>
                  <a:cubicBezTo>
                    <a:pt x="5" y="98"/>
                    <a:pt x="20" y="70"/>
                    <a:pt x="34" y="46"/>
                  </a:cubicBezTo>
                  <a:cubicBezTo>
                    <a:pt x="34" y="39"/>
                    <a:pt x="34" y="33"/>
                    <a:pt x="40" y="27"/>
                  </a:cubicBezTo>
                  <a:cubicBezTo>
                    <a:pt x="43" y="24"/>
                    <a:pt x="46" y="22"/>
                    <a:pt x="50" y="21"/>
                  </a:cubicBezTo>
                  <a:cubicBezTo>
                    <a:pt x="52" y="18"/>
                    <a:pt x="54" y="16"/>
                    <a:pt x="55" y="15"/>
                  </a:cubicBezTo>
                  <a:cubicBezTo>
                    <a:pt x="55" y="15"/>
                    <a:pt x="38" y="4"/>
                    <a:pt x="15" y="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5" y="22"/>
                    <a:pt x="17" y="26"/>
                    <a:pt x="16" y="28"/>
                  </a:cubicBezTo>
                  <a:cubicBezTo>
                    <a:pt x="17" y="33"/>
                    <a:pt x="14" y="36"/>
                    <a:pt x="10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8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3"/>
            <p:cNvSpPr>
              <a:spLocks/>
            </p:cNvSpPr>
            <p:nvPr/>
          </p:nvSpPr>
          <p:spPr bwMode="auto">
            <a:xfrm>
              <a:off x="2736" y="1278"/>
              <a:ext cx="78" cy="160"/>
            </a:xfrm>
            <a:custGeom>
              <a:avLst/>
              <a:gdLst>
                <a:gd name="T0" fmla="*/ 5 w 48"/>
                <a:gd name="T1" fmla="*/ 97 h 99"/>
                <a:gd name="T2" fmla="*/ 30 w 48"/>
                <a:gd name="T3" fmla="*/ 44 h 99"/>
                <a:gd name="T4" fmla="*/ 34 w 48"/>
                <a:gd name="T5" fmla="*/ 24 h 99"/>
                <a:gd name="T6" fmla="*/ 44 w 48"/>
                <a:gd name="T7" fmla="*/ 17 h 99"/>
                <a:gd name="T8" fmla="*/ 48 w 48"/>
                <a:gd name="T9" fmla="*/ 11 h 99"/>
                <a:gd name="T10" fmla="*/ 7 w 48"/>
                <a:gd name="T11" fmla="*/ 0 h 99"/>
                <a:gd name="T12" fmla="*/ 6 w 48"/>
                <a:gd name="T13" fmla="*/ 20 h 99"/>
                <a:gd name="T14" fmla="*/ 11 w 48"/>
                <a:gd name="T15" fmla="*/ 27 h 99"/>
                <a:gd name="T16" fmla="*/ 5 w 48"/>
                <a:gd name="T17" fmla="*/ 37 h 99"/>
                <a:gd name="T18" fmla="*/ 0 w 48"/>
                <a:gd name="T19" fmla="*/ 99 h 99"/>
                <a:gd name="T20" fmla="*/ 5 w 48"/>
                <a:gd name="T21" fmla="*/ 9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99">
                  <a:moveTo>
                    <a:pt x="5" y="97"/>
                  </a:moveTo>
                  <a:cubicBezTo>
                    <a:pt x="5" y="97"/>
                    <a:pt x="18" y="69"/>
                    <a:pt x="30" y="44"/>
                  </a:cubicBezTo>
                  <a:cubicBezTo>
                    <a:pt x="29" y="37"/>
                    <a:pt x="29" y="30"/>
                    <a:pt x="34" y="24"/>
                  </a:cubicBezTo>
                  <a:cubicBezTo>
                    <a:pt x="36" y="21"/>
                    <a:pt x="40" y="19"/>
                    <a:pt x="44" y="17"/>
                  </a:cubicBezTo>
                  <a:cubicBezTo>
                    <a:pt x="45" y="14"/>
                    <a:pt x="47" y="12"/>
                    <a:pt x="48" y="11"/>
                  </a:cubicBezTo>
                  <a:cubicBezTo>
                    <a:pt x="48" y="11"/>
                    <a:pt x="30" y="1"/>
                    <a:pt x="7" y="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9" y="22"/>
                    <a:pt x="11" y="25"/>
                    <a:pt x="11" y="27"/>
                  </a:cubicBezTo>
                  <a:cubicBezTo>
                    <a:pt x="12" y="32"/>
                    <a:pt x="9" y="35"/>
                    <a:pt x="5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3397" y="889"/>
              <a:ext cx="84" cy="82"/>
            </a:xfrm>
            <a:custGeom>
              <a:avLst/>
              <a:gdLst>
                <a:gd name="T0" fmla="*/ 21 w 52"/>
                <a:gd name="T1" fmla="*/ 1 h 51"/>
                <a:gd name="T2" fmla="*/ 38 w 52"/>
                <a:gd name="T3" fmla="*/ 10 h 51"/>
                <a:gd name="T4" fmla="*/ 50 w 52"/>
                <a:gd name="T5" fmla="*/ 20 h 51"/>
                <a:gd name="T6" fmla="*/ 42 w 52"/>
                <a:gd name="T7" fmla="*/ 43 h 51"/>
                <a:gd name="T8" fmla="*/ 24 w 52"/>
                <a:gd name="T9" fmla="*/ 48 h 51"/>
                <a:gd name="T10" fmla="*/ 2 w 52"/>
                <a:gd name="T11" fmla="*/ 30 h 51"/>
                <a:gd name="T12" fmla="*/ 5 w 52"/>
                <a:gd name="T13" fmla="*/ 14 h 51"/>
                <a:gd name="T14" fmla="*/ 21 w 52"/>
                <a:gd name="T15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1" y="1"/>
                  </a:moveTo>
                  <a:cubicBezTo>
                    <a:pt x="29" y="0"/>
                    <a:pt x="33" y="5"/>
                    <a:pt x="38" y="10"/>
                  </a:cubicBezTo>
                  <a:cubicBezTo>
                    <a:pt x="39" y="11"/>
                    <a:pt x="45" y="17"/>
                    <a:pt x="50" y="20"/>
                  </a:cubicBezTo>
                  <a:cubicBezTo>
                    <a:pt x="52" y="28"/>
                    <a:pt x="50" y="36"/>
                    <a:pt x="42" y="43"/>
                  </a:cubicBezTo>
                  <a:cubicBezTo>
                    <a:pt x="37" y="47"/>
                    <a:pt x="31" y="51"/>
                    <a:pt x="24" y="48"/>
                  </a:cubicBezTo>
                  <a:cubicBezTo>
                    <a:pt x="19" y="46"/>
                    <a:pt x="4" y="36"/>
                    <a:pt x="2" y="30"/>
                  </a:cubicBezTo>
                  <a:cubicBezTo>
                    <a:pt x="0" y="25"/>
                    <a:pt x="1" y="18"/>
                    <a:pt x="5" y="14"/>
                  </a:cubicBezTo>
                  <a:cubicBezTo>
                    <a:pt x="8" y="9"/>
                    <a:pt x="16" y="2"/>
                    <a:pt x="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3411" y="881"/>
              <a:ext cx="72" cy="40"/>
            </a:xfrm>
            <a:custGeom>
              <a:avLst/>
              <a:gdLst>
                <a:gd name="T0" fmla="*/ 39 w 44"/>
                <a:gd name="T1" fmla="*/ 25 h 25"/>
                <a:gd name="T2" fmla="*/ 38 w 44"/>
                <a:gd name="T3" fmla="*/ 25 h 25"/>
                <a:gd name="T4" fmla="*/ 24 w 44"/>
                <a:gd name="T5" fmla="*/ 15 h 25"/>
                <a:gd name="T6" fmla="*/ 20 w 44"/>
                <a:gd name="T7" fmla="*/ 11 h 25"/>
                <a:gd name="T8" fmla="*/ 10 w 44"/>
                <a:gd name="T9" fmla="*/ 17 h 25"/>
                <a:gd name="T10" fmla="*/ 3 w 44"/>
                <a:gd name="T11" fmla="*/ 18 h 25"/>
                <a:gd name="T12" fmla="*/ 2 w 44"/>
                <a:gd name="T13" fmla="*/ 11 h 25"/>
                <a:gd name="T14" fmla="*/ 19 w 44"/>
                <a:gd name="T15" fmla="*/ 1 h 25"/>
                <a:gd name="T16" fmla="*/ 32 w 44"/>
                <a:gd name="T17" fmla="*/ 8 h 25"/>
                <a:gd name="T18" fmla="*/ 39 w 44"/>
                <a:gd name="T19" fmla="*/ 14 h 25"/>
                <a:gd name="T20" fmla="*/ 44 w 44"/>
                <a:gd name="T21" fmla="*/ 20 h 25"/>
                <a:gd name="T22" fmla="*/ 39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9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2" y="24"/>
                    <a:pt x="28" y="19"/>
                    <a:pt x="24" y="15"/>
                  </a:cubicBezTo>
                  <a:cubicBezTo>
                    <a:pt x="23" y="14"/>
                    <a:pt x="21" y="12"/>
                    <a:pt x="20" y="11"/>
                  </a:cubicBezTo>
                  <a:cubicBezTo>
                    <a:pt x="16" y="12"/>
                    <a:pt x="13" y="14"/>
                    <a:pt x="10" y="17"/>
                  </a:cubicBezTo>
                  <a:cubicBezTo>
                    <a:pt x="8" y="20"/>
                    <a:pt x="5" y="20"/>
                    <a:pt x="3" y="18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7" y="5"/>
                    <a:pt x="13" y="1"/>
                    <a:pt x="19" y="1"/>
                  </a:cubicBezTo>
                  <a:cubicBezTo>
                    <a:pt x="25" y="0"/>
                    <a:pt x="29" y="5"/>
                    <a:pt x="32" y="8"/>
                  </a:cubicBezTo>
                  <a:cubicBezTo>
                    <a:pt x="34" y="11"/>
                    <a:pt x="37" y="14"/>
                    <a:pt x="39" y="14"/>
                  </a:cubicBezTo>
                  <a:cubicBezTo>
                    <a:pt x="42" y="14"/>
                    <a:pt x="44" y="17"/>
                    <a:pt x="44" y="20"/>
                  </a:cubicBezTo>
                  <a:cubicBezTo>
                    <a:pt x="43" y="22"/>
                    <a:pt x="41" y="24"/>
                    <a:pt x="3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3390" y="727"/>
              <a:ext cx="185" cy="239"/>
            </a:xfrm>
            <a:custGeom>
              <a:avLst/>
              <a:gdLst>
                <a:gd name="T0" fmla="*/ 107 w 114"/>
                <a:gd name="T1" fmla="*/ 13 h 148"/>
                <a:gd name="T2" fmla="*/ 93 w 114"/>
                <a:gd name="T3" fmla="*/ 0 h 148"/>
                <a:gd name="T4" fmla="*/ 100 w 114"/>
                <a:gd name="T5" fmla="*/ 48 h 148"/>
                <a:gd name="T6" fmla="*/ 58 w 114"/>
                <a:gd name="T7" fmla="*/ 109 h 148"/>
                <a:gd name="T8" fmla="*/ 0 w 114"/>
                <a:gd name="T9" fmla="*/ 138 h 148"/>
                <a:gd name="T10" fmla="*/ 3 w 114"/>
                <a:gd name="T11" fmla="*/ 148 h 148"/>
                <a:gd name="T12" fmla="*/ 62 w 114"/>
                <a:gd name="T13" fmla="*/ 111 h 148"/>
                <a:gd name="T14" fmla="*/ 109 w 114"/>
                <a:gd name="T15" fmla="*/ 56 h 148"/>
                <a:gd name="T16" fmla="*/ 107 w 114"/>
                <a:gd name="T17" fmla="*/ 1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48">
                  <a:moveTo>
                    <a:pt x="107" y="13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04" y="25"/>
                    <a:pt x="100" y="48"/>
                  </a:cubicBezTo>
                  <a:cubicBezTo>
                    <a:pt x="97" y="62"/>
                    <a:pt x="79" y="85"/>
                    <a:pt x="58" y="109"/>
                  </a:cubicBezTo>
                  <a:cubicBezTo>
                    <a:pt x="41" y="129"/>
                    <a:pt x="19" y="136"/>
                    <a:pt x="0" y="138"/>
                  </a:cubicBezTo>
                  <a:cubicBezTo>
                    <a:pt x="1" y="141"/>
                    <a:pt x="2" y="145"/>
                    <a:pt x="3" y="148"/>
                  </a:cubicBezTo>
                  <a:cubicBezTo>
                    <a:pt x="21" y="143"/>
                    <a:pt x="41" y="132"/>
                    <a:pt x="62" y="111"/>
                  </a:cubicBezTo>
                  <a:cubicBezTo>
                    <a:pt x="80" y="93"/>
                    <a:pt x="105" y="73"/>
                    <a:pt x="109" y="56"/>
                  </a:cubicBezTo>
                  <a:cubicBezTo>
                    <a:pt x="114" y="34"/>
                    <a:pt x="107" y="13"/>
                    <a:pt x="107" y="13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2746" y="869"/>
              <a:ext cx="456" cy="425"/>
            </a:xfrm>
            <a:custGeom>
              <a:avLst/>
              <a:gdLst>
                <a:gd name="T0" fmla="*/ 273 w 282"/>
                <a:gd name="T1" fmla="*/ 55 h 262"/>
                <a:gd name="T2" fmla="*/ 280 w 282"/>
                <a:gd name="T3" fmla="*/ 39 h 262"/>
                <a:gd name="T4" fmla="*/ 281 w 282"/>
                <a:gd name="T5" fmla="*/ 35 h 262"/>
                <a:gd name="T6" fmla="*/ 282 w 282"/>
                <a:gd name="T7" fmla="*/ 31 h 262"/>
                <a:gd name="T8" fmla="*/ 281 w 282"/>
                <a:gd name="T9" fmla="*/ 23 h 262"/>
                <a:gd name="T10" fmla="*/ 279 w 282"/>
                <a:gd name="T11" fmla="*/ 16 h 262"/>
                <a:gd name="T12" fmla="*/ 279 w 282"/>
                <a:gd name="T13" fmla="*/ 14 h 262"/>
                <a:gd name="T14" fmla="*/ 278 w 282"/>
                <a:gd name="T15" fmla="*/ 12 h 262"/>
                <a:gd name="T16" fmla="*/ 276 w 282"/>
                <a:gd name="T17" fmla="*/ 9 h 262"/>
                <a:gd name="T18" fmla="*/ 265 w 282"/>
                <a:gd name="T19" fmla="*/ 2 h 262"/>
                <a:gd name="T20" fmla="*/ 252 w 282"/>
                <a:gd name="T21" fmla="*/ 0 h 262"/>
                <a:gd name="T22" fmla="*/ 249 w 282"/>
                <a:gd name="T23" fmla="*/ 0 h 262"/>
                <a:gd name="T24" fmla="*/ 247 w 282"/>
                <a:gd name="T25" fmla="*/ 0 h 262"/>
                <a:gd name="T26" fmla="*/ 246 w 282"/>
                <a:gd name="T27" fmla="*/ 0 h 262"/>
                <a:gd name="T28" fmla="*/ 240 w 282"/>
                <a:gd name="T29" fmla="*/ 2 h 262"/>
                <a:gd name="T30" fmla="*/ 219 w 282"/>
                <a:gd name="T31" fmla="*/ 17 h 262"/>
                <a:gd name="T32" fmla="*/ 218 w 282"/>
                <a:gd name="T33" fmla="*/ 18 h 262"/>
                <a:gd name="T34" fmla="*/ 218 w 282"/>
                <a:gd name="T35" fmla="*/ 18 h 262"/>
                <a:gd name="T36" fmla="*/ 176 w 282"/>
                <a:gd name="T37" fmla="*/ 72 h 262"/>
                <a:gd name="T38" fmla="*/ 118 w 282"/>
                <a:gd name="T39" fmla="*/ 131 h 262"/>
                <a:gd name="T40" fmla="*/ 87 w 282"/>
                <a:gd name="T41" fmla="*/ 159 h 262"/>
                <a:gd name="T42" fmla="*/ 58 w 282"/>
                <a:gd name="T43" fmla="*/ 184 h 262"/>
                <a:gd name="T44" fmla="*/ 13 w 282"/>
                <a:gd name="T45" fmla="*/ 219 h 262"/>
                <a:gd name="T46" fmla="*/ 13 w 282"/>
                <a:gd name="T47" fmla="*/ 219 h 262"/>
                <a:gd name="T48" fmla="*/ 1 w 282"/>
                <a:gd name="T49" fmla="*/ 235 h 262"/>
                <a:gd name="T50" fmla="*/ 3 w 282"/>
                <a:gd name="T51" fmla="*/ 252 h 262"/>
                <a:gd name="T52" fmla="*/ 18 w 282"/>
                <a:gd name="T53" fmla="*/ 261 h 262"/>
                <a:gd name="T54" fmla="*/ 38 w 282"/>
                <a:gd name="T55" fmla="*/ 257 h 262"/>
                <a:gd name="T56" fmla="*/ 38 w 282"/>
                <a:gd name="T57" fmla="*/ 257 h 262"/>
                <a:gd name="T58" fmla="*/ 88 w 282"/>
                <a:gd name="T59" fmla="*/ 224 h 262"/>
                <a:gd name="T60" fmla="*/ 120 w 282"/>
                <a:gd name="T61" fmla="*/ 200 h 262"/>
                <a:gd name="T62" fmla="*/ 155 w 282"/>
                <a:gd name="T63" fmla="*/ 173 h 262"/>
                <a:gd name="T64" fmla="*/ 221 w 282"/>
                <a:gd name="T65" fmla="*/ 114 h 262"/>
                <a:gd name="T66" fmla="*/ 272 w 282"/>
                <a:gd name="T67" fmla="*/ 57 h 262"/>
                <a:gd name="T68" fmla="*/ 272 w 282"/>
                <a:gd name="T69" fmla="*/ 57 h 262"/>
                <a:gd name="T70" fmla="*/ 273 w 282"/>
                <a:gd name="T71" fmla="*/ 55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2" h="262">
                  <a:moveTo>
                    <a:pt x="273" y="55"/>
                  </a:moveTo>
                  <a:cubicBezTo>
                    <a:pt x="276" y="50"/>
                    <a:pt x="279" y="45"/>
                    <a:pt x="280" y="39"/>
                  </a:cubicBezTo>
                  <a:cubicBezTo>
                    <a:pt x="281" y="38"/>
                    <a:pt x="281" y="36"/>
                    <a:pt x="281" y="35"/>
                  </a:cubicBezTo>
                  <a:cubicBezTo>
                    <a:pt x="281" y="34"/>
                    <a:pt x="282" y="32"/>
                    <a:pt x="282" y="31"/>
                  </a:cubicBezTo>
                  <a:cubicBezTo>
                    <a:pt x="282" y="28"/>
                    <a:pt x="282" y="25"/>
                    <a:pt x="281" y="23"/>
                  </a:cubicBezTo>
                  <a:cubicBezTo>
                    <a:pt x="281" y="20"/>
                    <a:pt x="280" y="18"/>
                    <a:pt x="279" y="16"/>
                  </a:cubicBezTo>
                  <a:cubicBezTo>
                    <a:pt x="279" y="15"/>
                    <a:pt x="279" y="14"/>
                    <a:pt x="279" y="14"/>
                  </a:cubicBezTo>
                  <a:cubicBezTo>
                    <a:pt x="278" y="13"/>
                    <a:pt x="278" y="13"/>
                    <a:pt x="278" y="12"/>
                  </a:cubicBezTo>
                  <a:cubicBezTo>
                    <a:pt x="277" y="11"/>
                    <a:pt x="277" y="10"/>
                    <a:pt x="276" y="9"/>
                  </a:cubicBezTo>
                  <a:cubicBezTo>
                    <a:pt x="273" y="6"/>
                    <a:pt x="269" y="3"/>
                    <a:pt x="265" y="2"/>
                  </a:cubicBezTo>
                  <a:cubicBezTo>
                    <a:pt x="261" y="0"/>
                    <a:pt x="256" y="0"/>
                    <a:pt x="252" y="0"/>
                  </a:cubicBezTo>
                  <a:cubicBezTo>
                    <a:pt x="251" y="0"/>
                    <a:pt x="250" y="0"/>
                    <a:pt x="249" y="0"/>
                  </a:cubicBezTo>
                  <a:cubicBezTo>
                    <a:pt x="248" y="0"/>
                    <a:pt x="248" y="0"/>
                    <a:pt x="247" y="0"/>
                  </a:cubicBezTo>
                  <a:cubicBezTo>
                    <a:pt x="247" y="0"/>
                    <a:pt x="246" y="0"/>
                    <a:pt x="246" y="0"/>
                  </a:cubicBezTo>
                  <a:cubicBezTo>
                    <a:pt x="244" y="1"/>
                    <a:pt x="242" y="1"/>
                    <a:pt x="240" y="2"/>
                  </a:cubicBezTo>
                  <a:cubicBezTo>
                    <a:pt x="232" y="4"/>
                    <a:pt x="224" y="9"/>
                    <a:pt x="219" y="17"/>
                  </a:cubicBezTo>
                  <a:cubicBezTo>
                    <a:pt x="219" y="18"/>
                    <a:pt x="218" y="18"/>
                    <a:pt x="218" y="18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208" y="33"/>
                    <a:pt x="194" y="52"/>
                    <a:pt x="176" y="72"/>
                  </a:cubicBezTo>
                  <a:cubicBezTo>
                    <a:pt x="159" y="91"/>
                    <a:pt x="139" y="112"/>
                    <a:pt x="118" y="131"/>
                  </a:cubicBezTo>
                  <a:cubicBezTo>
                    <a:pt x="108" y="141"/>
                    <a:pt x="97" y="150"/>
                    <a:pt x="87" y="159"/>
                  </a:cubicBezTo>
                  <a:cubicBezTo>
                    <a:pt x="77" y="168"/>
                    <a:pt x="67" y="176"/>
                    <a:pt x="58" y="184"/>
                  </a:cubicBezTo>
                  <a:cubicBezTo>
                    <a:pt x="40" y="199"/>
                    <a:pt x="24" y="211"/>
                    <a:pt x="13" y="219"/>
                  </a:cubicBezTo>
                  <a:cubicBezTo>
                    <a:pt x="13" y="219"/>
                    <a:pt x="13" y="219"/>
                    <a:pt x="13" y="219"/>
                  </a:cubicBezTo>
                  <a:cubicBezTo>
                    <a:pt x="7" y="223"/>
                    <a:pt x="3" y="229"/>
                    <a:pt x="1" y="235"/>
                  </a:cubicBezTo>
                  <a:cubicBezTo>
                    <a:pt x="0" y="241"/>
                    <a:pt x="0" y="247"/>
                    <a:pt x="3" y="252"/>
                  </a:cubicBezTo>
                  <a:cubicBezTo>
                    <a:pt x="7" y="257"/>
                    <a:pt x="12" y="261"/>
                    <a:pt x="18" y="261"/>
                  </a:cubicBezTo>
                  <a:cubicBezTo>
                    <a:pt x="25" y="262"/>
                    <a:pt x="32" y="261"/>
                    <a:pt x="38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50" y="249"/>
                    <a:pt x="68" y="238"/>
                    <a:pt x="88" y="224"/>
                  </a:cubicBezTo>
                  <a:cubicBezTo>
                    <a:pt x="98" y="216"/>
                    <a:pt x="109" y="208"/>
                    <a:pt x="120" y="200"/>
                  </a:cubicBezTo>
                  <a:cubicBezTo>
                    <a:pt x="132" y="191"/>
                    <a:pt x="143" y="182"/>
                    <a:pt x="155" y="173"/>
                  </a:cubicBezTo>
                  <a:cubicBezTo>
                    <a:pt x="177" y="154"/>
                    <a:pt x="200" y="134"/>
                    <a:pt x="221" y="114"/>
                  </a:cubicBezTo>
                  <a:cubicBezTo>
                    <a:pt x="241" y="94"/>
                    <a:pt x="259" y="74"/>
                    <a:pt x="272" y="57"/>
                  </a:cubicBezTo>
                  <a:cubicBezTo>
                    <a:pt x="272" y="57"/>
                    <a:pt x="272" y="57"/>
                    <a:pt x="272" y="57"/>
                  </a:cubicBezTo>
                  <a:cubicBezTo>
                    <a:pt x="272" y="56"/>
                    <a:pt x="273" y="56"/>
                    <a:pt x="273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8"/>
            <p:cNvSpPr>
              <a:spLocks/>
            </p:cNvSpPr>
            <p:nvPr/>
          </p:nvSpPr>
          <p:spPr bwMode="auto">
            <a:xfrm>
              <a:off x="3452" y="910"/>
              <a:ext cx="44" cy="29"/>
            </a:xfrm>
            <a:custGeom>
              <a:avLst/>
              <a:gdLst>
                <a:gd name="T0" fmla="*/ 22 w 27"/>
                <a:gd name="T1" fmla="*/ 18 h 18"/>
                <a:gd name="T2" fmla="*/ 20 w 27"/>
                <a:gd name="T3" fmla="*/ 18 h 18"/>
                <a:gd name="T4" fmla="*/ 3 w 27"/>
                <a:gd name="T5" fmla="*/ 10 h 18"/>
                <a:gd name="T6" fmla="*/ 2 w 27"/>
                <a:gd name="T7" fmla="*/ 2 h 18"/>
                <a:gd name="T8" fmla="*/ 10 w 27"/>
                <a:gd name="T9" fmla="*/ 2 h 18"/>
                <a:gd name="T10" fmla="*/ 23 w 27"/>
                <a:gd name="T11" fmla="*/ 8 h 18"/>
                <a:gd name="T12" fmla="*/ 26 w 27"/>
                <a:gd name="T13" fmla="*/ 14 h 18"/>
                <a:gd name="T14" fmla="*/ 22 w 27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8">
                  <a:moveTo>
                    <a:pt x="22" y="18"/>
                  </a:moveTo>
                  <a:cubicBezTo>
                    <a:pt x="21" y="18"/>
                    <a:pt x="21" y="18"/>
                    <a:pt x="20" y="18"/>
                  </a:cubicBezTo>
                  <a:cubicBezTo>
                    <a:pt x="11" y="16"/>
                    <a:pt x="7" y="13"/>
                    <a:pt x="3" y="10"/>
                  </a:cubicBezTo>
                  <a:cubicBezTo>
                    <a:pt x="1" y="8"/>
                    <a:pt x="0" y="5"/>
                    <a:pt x="2" y="2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12" y="4"/>
                    <a:pt x="15" y="6"/>
                    <a:pt x="23" y="8"/>
                  </a:cubicBezTo>
                  <a:cubicBezTo>
                    <a:pt x="25" y="9"/>
                    <a:pt x="27" y="12"/>
                    <a:pt x="26" y="14"/>
                  </a:cubicBezTo>
                  <a:cubicBezTo>
                    <a:pt x="26" y="17"/>
                    <a:pt x="24" y="18"/>
                    <a:pt x="2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3444" y="924"/>
              <a:ext cx="45" cy="31"/>
            </a:xfrm>
            <a:custGeom>
              <a:avLst/>
              <a:gdLst>
                <a:gd name="T0" fmla="*/ 23 w 28"/>
                <a:gd name="T1" fmla="*/ 19 h 19"/>
                <a:gd name="T2" fmla="*/ 20 w 28"/>
                <a:gd name="T3" fmla="*/ 18 h 19"/>
                <a:gd name="T4" fmla="*/ 12 w 28"/>
                <a:gd name="T5" fmla="*/ 14 h 19"/>
                <a:gd name="T6" fmla="*/ 3 w 28"/>
                <a:gd name="T7" fmla="*/ 9 h 19"/>
                <a:gd name="T8" fmla="*/ 2 w 28"/>
                <a:gd name="T9" fmla="*/ 2 h 19"/>
                <a:gd name="T10" fmla="*/ 10 w 28"/>
                <a:gd name="T11" fmla="*/ 2 h 19"/>
                <a:gd name="T12" fmla="*/ 16 w 28"/>
                <a:gd name="T13" fmla="*/ 5 h 19"/>
                <a:gd name="T14" fmla="*/ 25 w 28"/>
                <a:gd name="T15" fmla="*/ 9 h 19"/>
                <a:gd name="T16" fmla="*/ 27 w 28"/>
                <a:gd name="T17" fmla="*/ 16 h 19"/>
                <a:gd name="T18" fmla="*/ 23 w 28"/>
                <a:gd name="T1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9">
                  <a:moveTo>
                    <a:pt x="23" y="19"/>
                  </a:moveTo>
                  <a:cubicBezTo>
                    <a:pt x="22" y="19"/>
                    <a:pt x="21" y="19"/>
                    <a:pt x="20" y="18"/>
                  </a:cubicBezTo>
                  <a:cubicBezTo>
                    <a:pt x="17" y="17"/>
                    <a:pt x="14" y="15"/>
                    <a:pt x="12" y="14"/>
                  </a:cubicBezTo>
                  <a:cubicBezTo>
                    <a:pt x="8" y="13"/>
                    <a:pt x="5" y="12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3" y="4"/>
                    <a:pt x="16" y="5"/>
                  </a:cubicBezTo>
                  <a:cubicBezTo>
                    <a:pt x="18" y="6"/>
                    <a:pt x="21" y="7"/>
                    <a:pt x="25" y="9"/>
                  </a:cubicBezTo>
                  <a:cubicBezTo>
                    <a:pt x="27" y="11"/>
                    <a:pt x="28" y="14"/>
                    <a:pt x="27" y="16"/>
                  </a:cubicBezTo>
                  <a:cubicBezTo>
                    <a:pt x="26" y="18"/>
                    <a:pt x="24" y="19"/>
                    <a:pt x="2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0"/>
            <p:cNvSpPr>
              <a:spLocks/>
            </p:cNvSpPr>
            <p:nvPr/>
          </p:nvSpPr>
          <p:spPr bwMode="auto">
            <a:xfrm>
              <a:off x="3436" y="937"/>
              <a:ext cx="45" cy="31"/>
            </a:xfrm>
            <a:custGeom>
              <a:avLst/>
              <a:gdLst>
                <a:gd name="T0" fmla="*/ 22 w 28"/>
                <a:gd name="T1" fmla="*/ 19 h 19"/>
                <a:gd name="T2" fmla="*/ 21 w 28"/>
                <a:gd name="T3" fmla="*/ 19 h 19"/>
                <a:gd name="T4" fmla="*/ 3 w 28"/>
                <a:gd name="T5" fmla="*/ 10 h 19"/>
                <a:gd name="T6" fmla="*/ 2 w 28"/>
                <a:gd name="T7" fmla="*/ 2 h 19"/>
                <a:gd name="T8" fmla="*/ 9 w 28"/>
                <a:gd name="T9" fmla="*/ 2 h 19"/>
                <a:gd name="T10" fmla="*/ 23 w 28"/>
                <a:gd name="T11" fmla="*/ 9 h 19"/>
                <a:gd name="T12" fmla="*/ 27 w 28"/>
                <a:gd name="T13" fmla="*/ 15 h 19"/>
                <a:gd name="T14" fmla="*/ 22 w 2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2" y="19"/>
                    <a:pt x="21" y="19"/>
                    <a:pt x="21" y="19"/>
                  </a:cubicBezTo>
                  <a:cubicBezTo>
                    <a:pt x="13" y="17"/>
                    <a:pt x="9" y="15"/>
                    <a:pt x="3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14" y="5"/>
                    <a:pt x="17" y="7"/>
                    <a:pt x="23" y="9"/>
                  </a:cubicBezTo>
                  <a:cubicBezTo>
                    <a:pt x="26" y="10"/>
                    <a:pt x="28" y="12"/>
                    <a:pt x="27" y="15"/>
                  </a:cubicBezTo>
                  <a:cubicBezTo>
                    <a:pt x="27" y="18"/>
                    <a:pt x="25" y="19"/>
                    <a:pt x="2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11"/>
            <p:cNvSpPr>
              <a:spLocks/>
            </p:cNvSpPr>
            <p:nvPr/>
          </p:nvSpPr>
          <p:spPr bwMode="auto">
            <a:xfrm>
              <a:off x="3421" y="942"/>
              <a:ext cx="49" cy="33"/>
            </a:xfrm>
            <a:custGeom>
              <a:avLst/>
              <a:gdLst>
                <a:gd name="T0" fmla="*/ 25 w 30"/>
                <a:gd name="T1" fmla="*/ 20 h 20"/>
                <a:gd name="T2" fmla="*/ 24 w 30"/>
                <a:gd name="T3" fmla="*/ 20 h 20"/>
                <a:gd name="T4" fmla="*/ 1 w 30"/>
                <a:gd name="T5" fmla="*/ 8 h 20"/>
                <a:gd name="T6" fmla="*/ 2 w 30"/>
                <a:gd name="T7" fmla="*/ 2 h 20"/>
                <a:gd name="T8" fmla="*/ 8 w 30"/>
                <a:gd name="T9" fmla="*/ 2 h 20"/>
                <a:gd name="T10" fmla="*/ 26 w 30"/>
                <a:gd name="T11" fmla="*/ 11 h 20"/>
                <a:gd name="T12" fmla="*/ 29 w 30"/>
                <a:gd name="T13" fmla="*/ 17 h 20"/>
                <a:gd name="T14" fmla="*/ 25 w 30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0">
                  <a:moveTo>
                    <a:pt x="25" y="20"/>
                  </a:moveTo>
                  <a:cubicBezTo>
                    <a:pt x="25" y="20"/>
                    <a:pt x="25" y="20"/>
                    <a:pt x="24" y="20"/>
                  </a:cubicBezTo>
                  <a:cubicBezTo>
                    <a:pt x="14" y="18"/>
                    <a:pt x="7" y="14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cubicBezTo>
                    <a:pt x="12" y="7"/>
                    <a:pt x="18" y="10"/>
                    <a:pt x="26" y="11"/>
                  </a:cubicBezTo>
                  <a:cubicBezTo>
                    <a:pt x="28" y="12"/>
                    <a:pt x="30" y="14"/>
                    <a:pt x="29" y="17"/>
                  </a:cubicBezTo>
                  <a:cubicBezTo>
                    <a:pt x="29" y="19"/>
                    <a:pt x="27" y="20"/>
                    <a:pt x="25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2"/>
            <p:cNvSpPr>
              <a:spLocks/>
            </p:cNvSpPr>
            <p:nvPr/>
          </p:nvSpPr>
          <p:spPr bwMode="auto">
            <a:xfrm>
              <a:off x="3110" y="553"/>
              <a:ext cx="279" cy="272"/>
            </a:xfrm>
            <a:custGeom>
              <a:avLst/>
              <a:gdLst>
                <a:gd name="T0" fmla="*/ 152 w 172"/>
                <a:gd name="T1" fmla="*/ 84 h 168"/>
                <a:gd name="T2" fmla="*/ 170 w 172"/>
                <a:gd name="T3" fmla="*/ 36 h 168"/>
                <a:gd name="T4" fmla="*/ 153 w 172"/>
                <a:gd name="T5" fmla="*/ 18 h 168"/>
                <a:gd name="T6" fmla="*/ 129 w 172"/>
                <a:gd name="T7" fmla="*/ 11 h 168"/>
                <a:gd name="T8" fmla="*/ 102 w 172"/>
                <a:gd name="T9" fmla="*/ 4 h 168"/>
                <a:gd name="T10" fmla="*/ 71 w 172"/>
                <a:gd name="T11" fmla="*/ 0 h 168"/>
                <a:gd name="T12" fmla="*/ 64 w 172"/>
                <a:gd name="T13" fmla="*/ 0 h 168"/>
                <a:gd name="T14" fmla="*/ 55 w 172"/>
                <a:gd name="T15" fmla="*/ 1 h 168"/>
                <a:gd name="T16" fmla="*/ 44 w 172"/>
                <a:gd name="T17" fmla="*/ 3 h 168"/>
                <a:gd name="T18" fmla="*/ 36 w 172"/>
                <a:gd name="T19" fmla="*/ 6 h 168"/>
                <a:gd name="T20" fmla="*/ 29 w 172"/>
                <a:gd name="T21" fmla="*/ 10 h 168"/>
                <a:gd name="T22" fmla="*/ 18 w 172"/>
                <a:gd name="T23" fmla="*/ 18 h 168"/>
                <a:gd name="T24" fmla="*/ 13 w 172"/>
                <a:gd name="T25" fmla="*/ 23 h 168"/>
                <a:gd name="T26" fmla="*/ 4 w 172"/>
                <a:gd name="T27" fmla="*/ 40 h 168"/>
                <a:gd name="T28" fmla="*/ 1 w 172"/>
                <a:gd name="T29" fmla="*/ 50 h 168"/>
                <a:gd name="T30" fmla="*/ 0 w 172"/>
                <a:gd name="T31" fmla="*/ 67 h 168"/>
                <a:gd name="T32" fmla="*/ 1 w 172"/>
                <a:gd name="T33" fmla="*/ 77 h 168"/>
                <a:gd name="T34" fmla="*/ 6 w 172"/>
                <a:gd name="T35" fmla="*/ 97 h 168"/>
                <a:gd name="T36" fmla="*/ 33 w 172"/>
                <a:gd name="T37" fmla="*/ 155 h 168"/>
                <a:gd name="T38" fmla="*/ 64 w 172"/>
                <a:gd name="T39" fmla="*/ 162 h 168"/>
                <a:gd name="T40" fmla="*/ 79 w 172"/>
                <a:gd name="T41" fmla="*/ 134 h 168"/>
                <a:gd name="T42" fmla="*/ 60 w 172"/>
                <a:gd name="T43" fmla="*/ 81 h 168"/>
                <a:gd name="T44" fmla="*/ 59 w 172"/>
                <a:gd name="T45" fmla="*/ 70 h 168"/>
                <a:gd name="T46" fmla="*/ 59 w 172"/>
                <a:gd name="T47" fmla="*/ 69 h 168"/>
                <a:gd name="T48" fmla="*/ 59 w 172"/>
                <a:gd name="T49" fmla="*/ 68 h 168"/>
                <a:gd name="T50" fmla="*/ 61 w 172"/>
                <a:gd name="T51" fmla="*/ 65 h 168"/>
                <a:gd name="T52" fmla="*/ 63 w 172"/>
                <a:gd name="T53" fmla="*/ 64 h 168"/>
                <a:gd name="T54" fmla="*/ 65 w 172"/>
                <a:gd name="T55" fmla="*/ 64 h 168"/>
                <a:gd name="T56" fmla="*/ 66 w 172"/>
                <a:gd name="T57" fmla="*/ 64 h 168"/>
                <a:gd name="T58" fmla="*/ 76 w 172"/>
                <a:gd name="T59" fmla="*/ 66 h 168"/>
                <a:gd name="T60" fmla="*/ 95 w 172"/>
                <a:gd name="T61" fmla="*/ 73 h 168"/>
                <a:gd name="T62" fmla="*/ 128 w 172"/>
                <a:gd name="T63" fmla="*/ 86 h 168"/>
                <a:gd name="T64" fmla="*/ 129 w 172"/>
                <a:gd name="T65" fmla="*/ 8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2" h="168">
                  <a:moveTo>
                    <a:pt x="129" y="87"/>
                  </a:moveTo>
                  <a:cubicBezTo>
                    <a:pt x="136" y="89"/>
                    <a:pt x="145" y="88"/>
                    <a:pt x="152" y="84"/>
                  </a:cubicBezTo>
                  <a:cubicBezTo>
                    <a:pt x="159" y="80"/>
                    <a:pt x="165" y="72"/>
                    <a:pt x="169" y="63"/>
                  </a:cubicBezTo>
                  <a:cubicBezTo>
                    <a:pt x="172" y="53"/>
                    <a:pt x="172" y="44"/>
                    <a:pt x="170" y="36"/>
                  </a:cubicBezTo>
                  <a:cubicBezTo>
                    <a:pt x="167" y="28"/>
                    <a:pt x="162" y="22"/>
                    <a:pt x="154" y="19"/>
                  </a:cubicBezTo>
                  <a:cubicBezTo>
                    <a:pt x="154" y="19"/>
                    <a:pt x="154" y="19"/>
                    <a:pt x="153" y="18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45" y="16"/>
                    <a:pt x="137" y="13"/>
                    <a:pt x="129" y="11"/>
                  </a:cubicBezTo>
                  <a:cubicBezTo>
                    <a:pt x="125" y="10"/>
                    <a:pt x="120" y="8"/>
                    <a:pt x="116" y="7"/>
                  </a:cubicBezTo>
                  <a:cubicBezTo>
                    <a:pt x="111" y="6"/>
                    <a:pt x="107" y="5"/>
                    <a:pt x="102" y="4"/>
                  </a:cubicBezTo>
                  <a:cubicBezTo>
                    <a:pt x="98" y="3"/>
                    <a:pt x="93" y="2"/>
                    <a:pt x="88" y="1"/>
                  </a:cubicBezTo>
                  <a:cubicBezTo>
                    <a:pt x="82" y="1"/>
                    <a:pt x="77" y="0"/>
                    <a:pt x="71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59" y="0"/>
                    <a:pt x="57" y="1"/>
                    <a:pt x="55" y="1"/>
                  </a:cubicBezTo>
                  <a:cubicBezTo>
                    <a:pt x="53" y="1"/>
                    <a:pt x="51" y="1"/>
                    <a:pt x="50" y="2"/>
                  </a:cubicBezTo>
                  <a:cubicBezTo>
                    <a:pt x="48" y="2"/>
                    <a:pt x="46" y="3"/>
                    <a:pt x="44" y="3"/>
                  </a:cubicBezTo>
                  <a:cubicBezTo>
                    <a:pt x="42" y="4"/>
                    <a:pt x="40" y="4"/>
                    <a:pt x="39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7"/>
                    <a:pt x="34" y="7"/>
                    <a:pt x="34" y="7"/>
                  </a:cubicBezTo>
                  <a:cubicBezTo>
                    <a:pt x="32" y="8"/>
                    <a:pt x="30" y="9"/>
                    <a:pt x="29" y="10"/>
                  </a:cubicBezTo>
                  <a:cubicBezTo>
                    <a:pt x="27" y="11"/>
                    <a:pt x="25" y="13"/>
                    <a:pt x="23" y="14"/>
                  </a:cubicBezTo>
                  <a:cubicBezTo>
                    <a:pt x="21" y="15"/>
                    <a:pt x="20" y="17"/>
                    <a:pt x="18" y="18"/>
                  </a:cubicBezTo>
                  <a:cubicBezTo>
                    <a:pt x="17" y="19"/>
                    <a:pt x="16" y="20"/>
                    <a:pt x="16" y="21"/>
                  </a:cubicBezTo>
                  <a:cubicBezTo>
                    <a:pt x="15" y="21"/>
                    <a:pt x="14" y="22"/>
                    <a:pt x="13" y="23"/>
                  </a:cubicBezTo>
                  <a:cubicBezTo>
                    <a:pt x="12" y="25"/>
                    <a:pt x="11" y="26"/>
                    <a:pt x="9" y="28"/>
                  </a:cubicBezTo>
                  <a:cubicBezTo>
                    <a:pt x="7" y="32"/>
                    <a:pt x="5" y="36"/>
                    <a:pt x="4" y="40"/>
                  </a:cubicBezTo>
                  <a:cubicBezTo>
                    <a:pt x="3" y="42"/>
                    <a:pt x="2" y="44"/>
                    <a:pt x="2" y="47"/>
                  </a:cubicBezTo>
                  <a:cubicBezTo>
                    <a:pt x="1" y="48"/>
                    <a:pt x="1" y="49"/>
                    <a:pt x="1" y="50"/>
                  </a:cubicBezTo>
                  <a:cubicBezTo>
                    <a:pt x="1" y="51"/>
                    <a:pt x="1" y="52"/>
                    <a:pt x="0" y="53"/>
                  </a:cubicBezTo>
                  <a:cubicBezTo>
                    <a:pt x="0" y="58"/>
                    <a:pt x="0" y="62"/>
                    <a:pt x="0" y="67"/>
                  </a:cubicBezTo>
                  <a:cubicBezTo>
                    <a:pt x="0" y="69"/>
                    <a:pt x="0" y="71"/>
                    <a:pt x="1" y="73"/>
                  </a:cubicBezTo>
                  <a:cubicBezTo>
                    <a:pt x="1" y="74"/>
                    <a:pt x="1" y="75"/>
                    <a:pt x="1" y="77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86"/>
                    <a:pt x="5" y="92"/>
                    <a:pt x="6" y="97"/>
                  </a:cubicBezTo>
                  <a:cubicBezTo>
                    <a:pt x="10" y="108"/>
                    <a:pt x="15" y="118"/>
                    <a:pt x="19" y="128"/>
                  </a:cubicBezTo>
                  <a:cubicBezTo>
                    <a:pt x="24" y="137"/>
                    <a:pt x="28" y="146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8" y="165"/>
                    <a:pt x="52" y="168"/>
                    <a:pt x="64" y="162"/>
                  </a:cubicBezTo>
                  <a:cubicBezTo>
                    <a:pt x="76" y="156"/>
                    <a:pt x="83" y="143"/>
                    <a:pt x="79" y="134"/>
                  </a:cubicBezTo>
                  <a:cubicBezTo>
                    <a:pt x="79" y="134"/>
                    <a:pt x="79" y="134"/>
                    <a:pt x="79" y="134"/>
                  </a:cubicBezTo>
                  <a:cubicBezTo>
                    <a:pt x="75" y="125"/>
                    <a:pt x="71" y="116"/>
                    <a:pt x="68" y="107"/>
                  </a:cubicBezTo>
                  <a:cubicBezTo>
                    <a:pt x="65" y="98"/>
                    <a:pt x="62" y="89"/>
                    <a:pt x="60" y="81"/>
                  </a:cubicBezTo>
                  <a:cubicBezTo>
                    <a:pt x="60" y="77"/>
                    <a:pt x="59" y="74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7"/>
                    <a:pt x="59" y="67"/>
                  </a:cubicBezTo>
                  <a:cubicBezTo>
                    <a:pt x="59" y="66"/>
                    <a:pt x="60" y="65"/>
                    <a:pt x="61" y="65"/>
                  </a:cubicBezTo>
                  <a:cubicBezTo>
                    <a:pt x="61" y="64"/>
                    <a:pt x="61" y="64"/>
                    <a:pt x="62" y="64"/>
                  </a:cubicBezTo>
                  <a:cubicBezTo>
                    <a:pt x="62" y="64"/>
                    <a:pt x="62" y="64"/>
                    <a:pt x="63" y="64"/>
                  </a:cubicBezTo>
                  <a:cubicBezTo>
                    <a:pt x="63" y="64"/>
                    <a:pt x="64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6" y="64"/>
                    <a:pt x="67" y="65"/>
                    <a:pt x="68" y="65"/>
                  </a:cubicBezTo>
                  <a:cubicBezTo>
                    <a:pt x="70" y="65"/>
                    <a:pt x="73" y="65"/>
                    <a:pt x="76" y="66"/>
                  </a:cubicBezTo>
                  <a:cubicBezTo>
                    <a:pt x="79" y="67"/>
                    <a:pt x="82" y="68"/>
                    <a:pt x="85" y="69"/>
                  </a:cubicBezTo>
                  <a:cubicBezTo>
                    <a:pt x="88" y="70"/>
                    <a:pt x="92" y="71"/>
                    <a:pt x="95" y="73"/>
                  </a:cubicBezTo>
                  <a:cubicBezTo>
                    <a:pt x="99" y="74"/>
                    <a:pt x="102" y="75"/>
                    <a:pt x="106" y="77"/>
                  </a:cubicBezTo>
                  <a:cubicBezTo>
                    <a:pt x="113" y="80"/>
                    <a:pt x="120" y="83"/>
                    <a:pt x="128" y="86"/>
                  </a:cubicBezTo>
                  <a:cubicBezTo>
                    <a:pt x="128" y="86"/>
                    <a:pt x="128" y="86"/>
                    <a:pt x="128" y="86"/>
                  </a:cubicBezTo>
                  <a:cubicBezTo>
                    <a:pt x="128" y="86"/>
                    <a:pt x="129" y="86"/>
                    <a:pt x="129" y="87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3"/>
            <p:cNvSpPr>
              <a:spLocks/>
            </p:cNvSpPr>
            <p:nvPr/>
          </p:nvSpPr>
          <p:spPr bwMode="auto">
            <a:xfrm>
              <a:off x="3253" y="587"/>
              <a:ext cx="170" cy="221"/>
            </a:xfrm>
            <a:custGeom>
              <a:avLst/>
              <a:gdLst>
                <a:gd name="T0" fmla="*/ 72 w 105"/>
                <a:gd name="T1" fmla="*/ 0 h 136"/>
                <a:gd name="T2" fmla="*/ 77 w 105"/>
                <a:gd name="T3" fmla="*/ 40 h 136"/>
                <a:gd name="T4" fmla="*/ 0 w 105"/>
                <a:gd name="T5" fmla="*/ 130 h 136"/>
                <a:gd name="T6" fmla="*/ 3 w 105"/>
                <a:gd name="T7" fmla="*/ 136 h 136"/>
                <a:gd name="T8" fmla="*/ 97 w 105"/>
                <a:gd name="T9" fmla="*/ 43 h 136"/>
                <a:gd name="T10" fmla="*/ 93 w 105"/>
                <a:gd name="T11" fmla="*/ 8 h 136"/>
                <a:gd name="T12" fmla="*/ 72 w 105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6">
                  <a:moveTo>
                    <a:pt x="72" y="0"/>
                  </a:moveTo>
                  <a:cubicBezTo>
                    <a:pt x="72" y="0"/>
                    <a:pt x="89" y="16"/>
                    <a:pt x="77" y="40"/>
                  </a:cubicBezTo>
                  <a:cubicBezTo>
                    <a:pt x="65" y="65"/>
                    <a:pt x="0" y="130"/>
                    <a:pt x="0" y="130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3" y="136"/>
                    <a:pt x="89" y="66"/>
                    <a:pt x="97" y="43"/>
                  </a:cubicBezTo>
                  <a:cubicBezTo>
                    <a:pt x="105" y="21"/>
                    <a:pt x="93" y="8"/>
                    <a:pt x="93" y="8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3452" y="608"/>
              <a:ext cx="50" cy="28"/>
            </a:xfrm>
            <a:custGeom>
              <a:avLst/>
              <a:gdLst>
                <a:gd name="T0" fmla="*/ 1 w 31"/>
                <a:gd name="T1" fmla="*/ 4 h 17"/>
                <a:gd name="T2" fmla="*/ 17 w 31"/>
                <a:gd name="T3" fmla="*/ 3 h 17"/>
                <a:gd name="T4" fmla="*/ 31 w 31"/>
                <a:gd name="T5" fmla="*/ 13 h 17"/>
                <a:gd name="T6" fmla="*/ 21 w 31"/>
                <a:gd name="T7" fmla="*/ 17 h 17"/>
                <a:gd name="T8" fmla="*/ 1 w 31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7">
                  <a:moveTo>
                    <a:pt x="1" y="4"/>
                  </a:moveTo>
                  <a:cubicBezTo>
                    <a:pt x="1" y="4"/>
                    <a:pt x="13" y="0"/>
                    <a:pt x="17" y="3"/>
                  </a:cubicBezTo>
                  <a:cubicBezTo>
                    <a:pt x="23" y="7"/>
                    <a:pt x="31" y="13"/>
                    <a:pt x="31" y="13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0" y="17"/>
                    <a:pt x="1" y="4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5"/>
            <p:cNvSpPr>
              <a:spLocks/>
            </p:cNvSpPr>
            <p:nvPr/>
          </p:nvSpPr>
          <p:spPr bwMode="auto">
            <a:xfrm>
              <a:off x="3536" y="696"/>
              <a:ext cx="25" cy="31"/>
            </a:xfrm>
            <a:custGeom>
              <a:avLst/>
              <a:gdLst>
                <a:gd name="T0" fmla="*/ 7 w 15"/>
                <a:gd name="T1" fmla="*/ 0 h 19"/>
                <a:gd name="T2" fmla="*/ 14 w 15"/>
                <a:gd name="T3" fmla="*/ 10 h 19"/>
                <a:gd name="T4" fmla="*/ 8 w 15"/>
                <a:gd name="T5" fmla="*/ 16 h 19"/>
                <a:gd name="T6" fmla="*/ 3 w 15"/>
                <a:gd name="T7" fmla="*/ 11 h 19"/>
                <a:gd name="T8" fmla="*/ 7 w 1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7" y="0"/>
                  </a:moveTo>
                  <a:cubicBezTo>
                    <a:pt x="7" y="0"/>
                    <a:pt x="15" y="6"/>
                    <a:pt x="14" y="10"/>
                  </a:cubicBezTo>
                  <a:cubicBezTo>
                    <a:pt x="13" y="13"/>
                    <a:pt x="8" y="16"/>
                    <a:pt x="8" y="16"/>
                  </a:cubicBezTo>
                  <a:cubicBezTo>
                    <a:pt x="8" y="16"/>
                    <a:pt x="5" y="19"/>
                    <a:pt x="3" y="11"/>
                  </a:cubicBezTo>
                  <a:cubicBezTo>
                    <a:pt x="0" y="4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6"/>
            <p:cNvSpPr>
              <a:spLocks/>
            </p:cNvSpPr>
            <p:nvPr/>
          </p:nvSpPr>
          <p:spPr bwMode="auto">
            <a:xfrm>
              <a:off x="3455" y="723"/>
              <a:ext cx="36" cy="39"/>
            </a:xfrm>
            <a:custGeom>
              <a:avLst/>
              <a:gdLst>
                <a:gd name="T0" fmla="*/ 0 w 36"/>
                <a:gd name="T1" fmla="*/ 39 h 39"/>
                <a:gd name="T2" fmla="*/ 12 w 36"/>
                <a:gd name="T3" fmla="*/ 0 h 39"/>
                <a:gd name="T4" fmla="*/ 36 w 36"/>
                <a:gd name="T5" fmla="*/ 25 h 39"/>
                <a:gd name="T6" fmla="*/ 0 w 36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9"/>
                  </a:moveTo>
                  <a:lnTo>
                    <a:pt x="12" y="0"/>
                  </a:lnTo>
                  <a:lnTo>
                    <a:pt x="36" y="25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7"/>
            <p:cNvSpPr>
              <a:spLocks/>
            </p:cNvSpPr>
            <p:nvPr/>
          </p:nvSpPr>
          <p:spPr bwMode="auto">
            <a:xfrm>
              <a:off x="3288" y="748"/>
              <a:ext cx="183" cy="176"/>
            </a:xfrm>
            <a:custGeom>
              <a:avLst/>
              <a:gdLst>
                <a:gd name="T0" fmla="*/ 183 w 183"/>
                <a:gd name="T1" fmla="*/ 0 h 176"/>
                <a:gd name="T2" fmla="*/ 0 w 183"/>
                <a:gd name="T3" fmla="*/ 131 h 176"/>
                <a:gd name="T4" fmla="*/ 2 w 183"/>
                <a:gd name="T5" fmla="*/ 173 h 176"/>
                <a:gd name="T6" fmla="*/ 41 w 183"/>
                <a:gd name="T7" fmla="*/ 176 h 176"/>
                <a:gd name="T8" fmla="*/ 183 w 183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76">
                  <a:moveTo>
                    <a:pt x="183" y="0"/>
                  </a:moveTo>
                  <a:lnTo>
                    <a:pt x="0" y="131"/>
                  </a:lnTo>
                  <a:lnTo>
                    <a:pt x="2" y="173"/>
                  </a:lnTo>
                  <a:lnTo>
                    <a:pt x="41" y="176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8"/>
            <p:cNvSpPr>
              <a:spLocks/>
            </p:cNvSpPr>
            <p:nvPr/>
          </p:nvSpPr>
          <p:spPr bwMode="auto">
            <a:xfrm>
              <a:off x="3488" y="607"/>
              <a:ext cx="98" cy="94"/>
            </a:xfrm>
            <a:custGeom>
              <a:avLst/>
              <a:gdLst>
                <a:gd name="T0" fmla="*/ 8 w 61"/>
                <a:gd name="T1" fmla="*/ 49 h 58"/>
                <a:gd name="T2" fmla="*/ 41 w 61"/>
                <a:gd name="T3" fmla="*/ 53 h 58"/>
                <a:gd name="T4" fmla="*/ 42 w 61"/>
                <a:gd name="T5" fmla="*/ 51 h 58"/>
                <a:gd name="T6" fmla="*/ 51 w 61"/>
                <a:gd name="T7" fmla="*/ 32 h 58"/>
                <a:gd name="T8" fmla="*/ 35 w 61"/>
                <a:gd name="T9" fmla="*/ 0 h 58"/>
                <a:gd name="T10" fmla="*/ 26 w 61"/>
                <a:gd name="T11" fmla="*/ 3 h 58"/>
                <a:gd name="T12" fmla="*/ 24 w 61"/>
                <a:gd name="T13" fmla="*/ 3 h 58"/>
                <a:gd name="T14" fmla="*/ 8 w 61"/>
                <a:gd name="T15" fmla="*/ 4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8">
                  <a:moveTo>
                    <a:pt x="8" y="49"/>
                  </a:moveTo>
                  <a:cubicBezTo>
                    <a:pt x="12" y="58"/>
                    <a:pt x="28" y="55"/>
                    <a:pt x="41" y="53"/>
                  </a:cubicBezTo>
                  <a:cubicBezTo>
                    <a:pt x="41" y="52"/>
                    <a:pt x="42" y="52"/>
                    <a:pt x="42" y="51"/>
                  </a:cubicBezTo>
                  <a:cubicBezTo>
                    <a:pt x="44" y="46"/>
                    <a:pt x="46" y="39"/>
                    <a:pt x="51" y="32"/>
                  </a:cubicBezTo>
                  <a:cubicBezTo>
                    <a:pt x="61" y="14"/>
                    <a:pt x="35" y="0"/>
                    <a:pt x="35" y="0"/>
                  </a:cubicBezTo>
                  <a:cubicBezTo>
                    <a:pt x="35" y="0"/>
                    <a:pt x="32" y="1"/>
                    <a:pt x="26" y="3"/>
                  </a:cubicBezTo>
                  <a:cubicBezTo>
                    <a:pt x="26" y="3"/>
                    <a:pt x="25" y="3"/>
                    <a:pt x="24" y="3"/>
                  </a:cubicBezTo>
                  <a:cubicBezTo>
                    <a:pt x="13" y="18"/>
                    <a:pt x="0" y="34"/>
                    <a:pt x="8" y="49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9"/>
            <p:cNvSpPr>
              <a:spLocks/>
            </p:cNvSpPr>
            <p:nvPr/>
          </p:nvSpPr>
          <p:spPr bwMode="auto">
            <a:xfrm>
              <a:off x="3426" y="612"/>
              <a:ext cx="128" cy="137"/>
            </a:xfrm>
            <a:custGeom>
              <a:avLst/>
              <a:gdLst>
                <a:gd name="T0" fmla="*/ 76 w 79"/>
                <a:gd name="T1" fmla="*/ 67 h 85"/>
                <a:gd name="T2" fmla="*/ 79 w 79"/>
                <a:gd name="T3" fmla="*/ 50 h 85"/>
                <a:gd name="T4" fmla="*/ 46 w 79"/>
                <a:gd name="T5" fmla="*/ 46 h 85"/>
                <a:gd name="T6" fmla="*/ 62 w 79"/>
                <a:gd name="T7" fmla="*/ 0 h 85"/>
                <a:gd name="T8" fmla="*/ 45 w 79"/>
                <a:gd name="T9" fmla="*/ 5 h 85"/>
                <a:gd name="T10" fmla="*/ 20 w 79"/>
                <a:gd name="T11" fmla="*/ 9 h 85"/>
                <a:gd name="T12" fmla="*/ 34 w 79"/>
                <a:gd name="T13" fmla="*/ 83 h 85"/>
                <a:gd name="T14" fmla="*/ 76 w 79"/>
                <a:gd name="T15" fmla="*/ 6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85">
                  <a:moveTo>
                    <a:pt x="76" y="67"/>
                  </a:moveTo>
                  <a:cubicBezTo>
                    <a:pt x="76" y="67"/>
                    <a:pt x="76" y="60"/>
                    <a:pt x="79" y="50"/>
                  </a:cubicBezTo>
                  <a:cubicBezTo>
                    <a:pt x="66" y="52"/>
                    <a:pt x="50" y="55"/>
                    <a:pt x="46" y="46"/>
                  </a:cubicBezTo>
                  <a:cubicBezTo>
                    <a:pt x="38" y="31"/>
                    <a:pt x="51" y="15"/>
                    <a:pt x="62" y="0"/>
                  </a:cubicBezTo>
                  <a:cubicBezTo>
                    <a:pt x="57" y="2"/>
                    <a:pt x="51" y="3"/>
                    <a:pt x="45" y="5"/>
                  </a:cubicBezTo>
                  <a:cubicBezTo>
                    <a:pt x="33" y="7"/>
                    <a:pt x="20" y="8"/>
                    <a:pt x="20" y="9"/>
                  </a:cubicBezTo>
                  <a:cubicBezTo>
                    <a:pt x="0" y="47"/>
                    <a:pt x="34" y="83"/>
                    <a:pt x="34" y="83"/>
                  </a:cubicBezTo>
                  <a:cubicBezTo>
                    <a:pt x="56" y="85"/>
                    <a:pt x="76" y="67"/>
                    <a:pt x="76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20"/>
            <p:cNvSpPr>
              <a:spLocks/>
            </p:cNvSpPr>
            <p:nvPr/>
          </p:nvSpPr>
          <p:spPr bwMode="auto">
            <a:xfrm>
              <a:off x="3504" y="522"/>
              <a:ext cx="95" cy="156"/>
            </a:xfrm>
            <a:custGeom>
              <a:avLst/>
              <a:gdLst>
                <a:gd name="T0" fmla="*/ 56 w 59"/>
                <a:gd name="T1" fmla="*/ 24 h 96"/>
                <a:gd name="T2" fmla="*/ 59 w 59"/>
                <a:gd name="T3" fmla="*/ 43 h 96"/>
                <a:gd name="T4" fmla="*/ 56 w 59"/>
                <a:gd name="T5" fmla="*/ 45 h 96"/>
                <a:gd name="T6" fmla="*/ 59 w 59"/>
                <a:gd name="T7" fmla="*/ 67 h 96"/>
                <a:gd name="T8" fmla="*/ 53 w 59"/>
                <a:gd name="T9" fmla="*/ 69 h 96"/>
                <a:gd name="T10" fmla="*/ 54 w 59"/>
                <a:gd name="T11" fmla="*/ 74 h 96"/>
                <a:gd name="T12" fmla="*/ 52 w 59"/>
                <a:gd name="T13" fmla="*/ 76 h 96"/>
                <a:gd name="T14" fmla="*/ 53 w 59"/>
                <a:gd name="T15" fmla="*/ 79 h 96"/>
                <a:gd name="T16" fmla="*/ 50 w 59"/>
                <a:gd name="T17" fmla="*/ 82 h 96"/>
                <a:gd name="T18" fmla="*/ 53 w 59"/>
                <a:gd name="T19" fmla="*/ 93 h 96"/>
                <a:gd name="T20" fmla="*/ 50 w 59"/>
                <a:gd name="T21" fmla="*/ 96 h 96"/>
                <a:gd name="T22" fmla="*/ 14 w 59"/>
                <a:gd name="T23" fmla="*/ 88 h 96"/>
                <a:gd name="T24" fmla="*/ 10 w 59"/>
                <a:gd name="T25" fmla="*/ 85 h 96"/>
                <a:gd name="T26" fmla="*/ 3 w 59"/>
                <a:gd name="T27" fmla="*/ 33 h 96"/>
                <a:gd name="T28" fmla="*/ 56 w 59"/>
                <a:gd name="T29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96">
                  <a:moveTo>
                    <a:pt x="56" y="24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5"/>
                    <a:pt x="0" y="48"/>
                    <a:pt x="3" y="33"/>
                  </a:cubicBezTo>
                  <a:cubicBezTo>
                    <a:pt x="6" y="17"/>
                    <a:pt x="31" y="0"/>
                    <a:pt x="56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3481" y="519"/>
              <a:ext cx="127" cy="107"/>
            </a:xfrm>
            <a:custGeom>
              <a:avLst/>
              <a:gdLst>
                <a:gd name="T0" fmla="*/ 18 w 78"/>
                <a:gd name="T1" fmla="*/ 53 h 66"/>
                <a:gd name="T2" fmla="*/ 22 w 78"/>
                <a:gd name="T3" fmla="*/ 66 h 66"/>
                <a:gd name="T4" fmla="*/ 27 w 78"/>
                <a:gd name="T5" fmla="*/ 66 h 66"/>
                <a:gd name="T6" fmla="*/ 29 w 78"/>
                <a:gd name="T7" fmla="*/ 31 h 66"/>
                <a:gd name="T8" fmla="*/ 47 w 78"/>
                <a:gd name="T9" fmla="*/ 24 h 66"/>
                <a:gd name="T10" fmla="*/ 74 w 78"/>
                <a:gd name="T11" fmla="*/ 32 h 66"/>
                <a:gd name="T12" fmla="*/ 78 w 78"/>
                <a:gd name="T13" fmla="*/ 30 h 66"/>
                <a:gd name="T14" fmla="*/ 73 w 78"/>
                <a:gd name="T15" fmla="*/ 22 h 66"/>
                <a:gd name="T16" fmla="*/ 51 w 78"/>
                <a:gd name="T17" fmla="*/ 4 h 66"/>
                <a:gd name="T18" fmla="*/ 13 w 78"/>
                <a:gd name="T19" fmla="*/ 13 h 66"/>
                <a:gd name="T20" fmla="*/ 4 w 78"/>
                <a:gd name="T21" fmla="*/ 50 h 66"/>
                <a:gd name="T22" fmla="*/ 6 w 78"/>
                <a:gd name="T23" fmla="*/ 66 h 66"/>
                <a:gd name="T24" fmla="*/ 18 w 78"/>
                <a:gd name="T25" fmla="*/ 64 h 66"/>
                <a:gd name="T26" fmla="*/ 18 w 78"/>
                <a:gd name="T27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66">
                  <a:moveTo>
                    <a:pt x="18" y="53"/>
                  </a:moveTo>
                  <a:cubicBezTo>
                    <a:pt x="22" y="66"/>
                    <a:pt x="22" y="66"/>
                    <a:pt x="22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7" y="66"/>
                    <a:pt x="25" y="39"/>
                    <a:pt x="29" y="31"/>
                  </a:cubicBezTo>
                  <a:cubicBezTo>
                    <a:pt x="32" y="23"/>
                    <a:pt x="41" y="20"/>
                    <a:pt x="47" y="24"/>
                  </a:cubicBezTo>
                  <a:cubicBezTo>
                    <a:pt x="54" y="28"/>
                    <a:pt x="70" y="33"/>
                    <a:pt x="74" y="32"/>
                  </a:cubicBezTo>
                  <a:cubicBezTo>
                    <a:pt x="78" y="31"/>
                    <a:pt x="78" y="30"/>
                    <a:pt x="78" y="30"/>
                  </a:cubicBezTo>
                  <a:cubicBezTo>
                    <a:pt x="78" y="30"/>
                    <a:pt x="77" y="29"/>
                    <a:pt x="73" y="22"/>
                  </a:cubicBezTo>
                  <a:cubicBezTo>
                    <a:pt x="69" y="15"/>
                    <a:pt x="64" y="8"/>
                    <a:pt x="51" y="4"/>
                  </a:cubicBezTo>
                  <a:cubicBezTo>
                    <a:pt x="39" y="0"/>
                    <a:pt x="25" y="2"/>
                    <a:pt x="13" y="13"/>
                  </a:cubicBezTo>
                  <a:cubicBezTo>
                    <a:pt x="5" y="20"/>
                    <a:pt x="0" y="36"/>
                    <a:pt x="4" y="50"/>
                  </a:cubicBezTo>
                  <a:cubicBezTo>
                    <a:pt x="8" y="62"/>
                    <a:pt x="6" y="66"/>
                    <a:pt x="6" y="66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5" y="52"/>
                    <a:pt x="18" y="5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2"/>
            <p:cNvSpPr>
              <a:spLocks/>
            </p:cNvSpPr>
            <p:nvPr/>
          </p:nvSpPr>
          <p:spPr bwMode="auto">
            <a:xfrm>
              <a:off x="3488" y="595"/>
              <a:ext cx="24" cy="29"/>
            </a:xfrm>
            <a:custGeom>
              <a:avLst/>
              <a:gdLst>
                <a:gd name="T0" fmla="*/ 14 w 15"/>
                <a:gd name="T1" fmla="*/ 6 h 18"/>
                <a:gd name="T2" fmla="*/ 4 w 15"/>
                <a:gd name="T3" fmla="*/ 5 h 18"/>
                <a:gd name="T4" fmla="*/ 10 w 15"/>
                <a:gd name="T5" fmla="*/ 17 h 18"/>
                <a:gd name="T6" fmla="*/ 14 w 15"/>
                <a:gd name="T7" fmla="*/ 17 h 18"/>
                <a:gd name="T8" fmla="*/ 14 w 15"/>
                <a:gd name="T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8">
                  <a:moveTo>
                    <a:pt x="14" y="6"/>
                  </a:moveTo>
                  <a:cubicBezTo>
                    <a:pt x="12" y="3"/>
                    <a:pt x="7" y="0"/>
                    <a:pt x="4" y="5"/>
                  </a:cubicBezTo>
                  <a:cubicBezTo>
                    <a:pt x="0" y="10"/>
                    <a:pt x="5" y="15"/>
                    <a:pt x="10" y="17"/>
                  </a:cubicBezTo>
                  <a:cubicBezTo>
                    <a:pt x="14" y="18"/>
                    <a:pt x="14" y="17"/>
                    <a:pt x="14" y="17"/>
                  </a:cubicBezTo>
                  <a:cubicBezTo>
                    <a:pt x="14" y="17"/>
                    <a:pt x="15" y="8"/>
                    <a:pt x="1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3"/>
            <p:cNvSpPr>
              <a:spLocks/>
            </p:cNvSpPr>
            <p:nvPr/>
          </p:nvSpPr>
          <p:spPr bwMode="auto">
            <a:xfrm>
              <a:off x="3570" y="599"/>
              <a:ext cx="15" cy="6"/>
            </a:xfrm>
            <a:custGeom>
              <a:avLst/>
              <a:gdLst>
                <a:gd name="T0" fmla="*/ 0 w 9"/>
                <a:gd name="T1" fmla="*/ 3 h 4"/>
                <a:gd name="T2" fmla="*/ 9 w 9"/>
                <a:gd name="T3" fmla="*/ 1 h 4"/>
                <a:gd name="T4" fmla="*/ 9 w 9"/>
                <a:gd name="T5" fmla="*/ 4 h 4"/>
                <a:gd name="T6" fmla="*/ 7 w 9"/>
                <a:gd name="T7" fmla="*/ 4 h 4"/>
                <a:gd name="T8" fmla="*/ 7 w 9"/>
                <a:gd name="T9" fmla="*/ 2 h 4"/>
                <a:gd name="T10" fmla="*/ 0 w 9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0" y="3"/>
                  </a:moveTo>
                  <a:cubicBezTo>
                    <a:pt x="0" y="3"/>
                    <a:pt x="5" y="0"/>
                    <a:pt x="9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2" y="2"/>
                    <a:pt x="0" y="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4"/>
            <p:cNvSpPr>
              <a:spLocks/>
            </p:cNvSpPr>
            <p:nvPr/>
          </p:nvSpPr>
          <p:spPr bwMode="auto">
            <a:xfrm>
              <a:off x="3567" y="590"/>
              <a:ext cx="26" cy="9"/>
            </a:xfrm>
            <a:custGeom>
              <a:avLst/>
              <a:gdLst>
                <a:gd name="T0" fmla="*/ 0 w 16"/>
                <a:gd name="T1" fmla="*/ 5 h 5"/>
                <a:gd name="T2" fmla="*/ 0 w 16"/>
                <a:gd name="T3" fmla="*/ 4 h 5"/>
                <a:gd name="T4" fmla="*/ 15 w 16"/>
                <a:gd name="T5" fmla="*/ 0 h 5"/>
                <a:gd name="T6" fmla="*/ 15 w 16"/>
                <a:gd name="T7" fmla="*/ 2 h 5"/>
                <a:gd name="T8" fmla="*/ 0 w 1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6" y="0"/>
                    <a:pt x="15" y="0"/>
                  </a:cubicBezTo>
                  <a:cubicBezTo>
                    <a:pt x="15" y="0"/>
                    <a:pt x="16" y="2"/>
                    <a:pt x="15" y="2"/>
                  </a:cubicBezTo>
                  <a:cubicBezTo>
                    <a:pt x="14" y="3"/>
                    <a:pt x="8" y="1"/>
                    <a:pt x="0" y="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5"/>
            <p:cNvSpPr>
              <a:spLocks/>
            </p:cNvSpPr>
            <p:nvPr/>
          </p:nvSpPr>
          <p:spPr bwMode="auto">
            <a:xfrm>
              <a:off x="3433" y="616"/>
              <a:ext cx="35" cy="114"/>
            </a:xfrm>
            <a:custGeom>
              <a:avLst/>
              <a:gdLst>
                <a:gd name="T0" fmla="*/ 7 w 22"/>
                <a:gd name="T1" fmla="*/ 6 h 70"/>
                <a:gd name="T2" fmla="*/ 22 w 22"/>
                <a:gd name="T3" fmla="*/ 70 h 70"/>
                <a:gd name="T4" fmla="*/ 18 w 22"/>
                <a:gd name="T5" fmla="*/ 6 h 70"/>
                <a:gd name="T6" fmla="*/ 7 w 22"/>
                <a:gd name="T7" fmla="*/ 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70">
                  <a:moveTo>
                    <a:pt x="7" y="6"/>
                  </a:moveTo>
                  <a:cubicBezTo>
                    <a:pt x="7" y="6"/>
                    <a:pt x="0" y="49"/>
                    <a:pt x="22" y="70"/>
                  </a:cubicBezTo>
                  <a:cubicBezTo>
                    <a:pt x="22" y="70"/>
                    <a:pt x="11" y="30"/>
                    <a:pt x="18" y="6"/>
                  </a:cubicBezTo>
                  <a:cubicBezTo>
                    <a:pt x="18" y="6"/>
                    <a:pt x="10" y="0"/>
                    <a:pt x="7" y="6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6"/>
            <p:cNvSpPr>
              <a:spLocks/>
            </p:cNvSpPr>
            <p:nvPr/>
          </p:nvSpPr>
          <p:spPr bwMode="auto">
            <a:xfrm>
              <a:off x="3486" y="725"/>
              <a:ext cx="57" cy="29"/>
            </a:xfrm>
            <a:custGeom>
              <a:avLst/>
              <a:gdLst>
                <a:gd name="T0" fmla="*/ 0 w 35"/>
                <a:gd name="T1" fmla="*/ 13 h 18"/>
                <a:gd name="T2" fmla="*/ 32 w 35"/>
                <a:gd name="T3" fmla="*/ 7 h 18"/>
                <a:gd name="T4" fmla="*/ 30 w 35"/>
                <a:gd name="T5" fmla="*/ 0 h 18"/>
                <a:gd name="T6" fmla="*/ 0 w 35"/>
                <a:gd name="T7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0" y="13"/>
                  </a:moveTo>
                  <a:cubicBezTo>
                    <a:pt x="0" y="13"/>
                    <a:pt x="20" y="18"/>
                    <a:pt x="32" y="7"/>
                  </a:cubicBezTo>
                  <a:cubicBezTo>
                    <a:pt x="32" y="7"/>
                    <a:pt x="35" y="5"/>
                    <a:pt x="30" y="0"/>
                  </a:cubicBezTo>
                  <a:cubicBezTo>
                    <a:pt x="30" y="0"/>
                    <a:pt x="16" y="11"/>
                    <a:pt x="0" y="1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7"/>
            <p:cNvSpPr>
              <a:spLocks/>
            </p:cNvSpPr>
            <p:nvPr/>
          </p:nvSpPr>
          <p:spPr bwMode="auto">
            <a:xfrm>
              <a:off x="3433" y="612"/>
              <a:ext cx="43" cy="102"/>
            </a:xfrm>
            <a:custGeom>
              <a:avLst/>
              <a:gdLst>
                <a:gd name="T0" fmla="*/ 8 w 27"/>
                <a:gd name="T1" fmla="*/ 63 h 63"/>
                <a:gd name="T2" fmla="*/ 27 w 27"/>
                <a:gd name="T3" fmla="*/ 55 h 63"/>
                <a:gd name="T4" fmla="*/ 24 w 27"/>
                <a:gd name="T5" fmla="*/ 0 h 63"/>
                <a:gd name="T6" fmla="*/ 2 w 27"/>
                <a:gd name="T7" fmla="*/ 2 h 63"/>
                <a:gd name="T8" fmla="*/ 1 w 27"/>
                <a:gd name="T9" fmla="*/ 32 h 63"/>
                <a:gd name="T10" fmla="*/ 8 w 27"/>
                <a:gd name="T1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63">
                  <a:moveTo>
                    <a:pt x="8" y="63"/>
                  </a:move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14" y="21"/>
                    <a:pt x="24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13"/>
                    <a:pt x="1" y="32"/>
                  </a:cubicBezTo>
                  <a:cubicBezTo>
                    <a:pt x="3" y="51"/>
                    <a:pt x="8" y="63"/>
                    <a:pt x="8" y="63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8"/>
            <p:cNvSpPr>
              <a:spLocks/>
            </p:cNvSpPr>
            <p:nvPr/>
          </p:nvSpPr>
          <p:spPr bwMode="auto">
            <a:xfrm>
              <a:off x="3501" y="710"/>
              <a:ext cx="58" cy="54"/>
            </a:xfrm>
            <a:custGeom>
              <a:avLst/>
              <a:gdLst>
                <a:gd name="T0" fmla="*/ 0 w 36"/>
                <a:gd name="T1" fmla="*/ 32 h 33"/>
                <a:gd name="T2" fmla="*/ 8 w 36"/>
                <a:gd name="T3" fmla="*/ 14 h 33"/>
                <a:gd name="T4" fmla="*/ 36 w 36"/>
                <a:gd name="T5" fmla="*/ 0 h 33"/>
                <a:gd name="T6" fmla="*/ 31 w 36"/>
                <a:gd name="T7" fmla="*/ 16 h 33"/>
                <a:gd name="T8" fmla="*/ 0 w 36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3">
                  <a:moveTo>
                    <a:pt x="0" y="32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29" y="9"/>
                    <a:pt x="36" y="0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1" y="33"/>
                    <a:pt x="0" y="32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9"/>
            <p:cNvSpPr>
              <a:spLocks/>
            </p:cNvSpPr>
            <p:nvPr/>
          </p:nvSpPr>
          <p:spPr bwMode="auto">
            <a:xfrm>
              <a:off x="2770" y="1026"/>
              <a:ext cx="369" cy="268"/>
            </a:xfrm>
            <a:custGeom>
              <a:avLst/>
              <a:gdLst>
                <a:gd name="T0" fmla="*/ 128 w 228"/>
                <a:gd name="T1" fmla="*/ 102 h 165"/>
                <a:gd name="T2" fmla="*/ 82 w 228"/>
                <a:gd name="T3" fmla="*/ 135 h 165"/>
                <a:gd name="T4" fmla="*/ 41 w 228"/>
                <a:gd name="T5" fmla="*/ 155 h 165"/>
                <a:gd name="T6" fmla="*/ 12 w 228"/>
                <a:gd name="T7" fmla="*/ 164 h 165"/>
                <a:gd name="T8" fmla="*/ 0 w 228"/>
                <a:gd name="T9" fmla="*/ 165 h 165"/>
                <a:gd name="T10" fmla="*/ 11 w 228"/>
                <a:gd name="T11" fmla="*/ 163 h 165"/>
                <a:gd name="T12" fmla="*/ 40 w 228"/>
                <a:gd name="T13" fmla="*/ 153 h 165"/>
                <a:gd name="T14" fmla="*/ 80 w 228"/>
                <a:gd name="T15" fmla="*/ 131 h 165"/>
                <a:gd name="T16" fmla="*/ 124 w 228"/>
                <a:gd name="T17" fmla="*/ 97 h 165"/>
                <a:gd name="T18" fmla="*/ 199 w 228"/>
                <a:gd name="T19" fmla="*/ 30 h 165"/>
                <a:gd name="T20" fmla="*/ 228 w 228"/>
                <a:gd name="T21" fmla="*/ 0 h 165"/>
                <a:gd name="T22" fmla="*/ 201 w 228"/>
                <a:gd name="T23" fmla="*/ 32 h 165"/>
                <a:gd name="T24" fmla="*/ 128 w 228"/>
                <a:gd name="T25" fmla="*/ 10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165">
                  <a:moveTo>
                    <a:pt x="128" y="102"/>
                  </a:moveTo>
                  <a:cubicBezTo>
                    <a:pt x="112" y="115"/>
                    <a:pt x="97" y="126"/>
                    <a:pt x="82" y="135"/>
                  </a:cubicBezTo>
                  <a:cubicBezTo>
                    <a:pt x="68" y="144"/>
                    <a:pt x="54" y="151"/>
                    <a:pt x="41" y="155"/>
                  </a:cubicBezTo>
                  <a:cubicBezTo>
                    <a:pt x="29" y="160"/>
                    <a:pt x="19" y="163"/>
                    <a:pt x="12" y="164"/>
                  </a:cubicBezTo>
                  <a:cubicBezTo>
                    <a:pt x="4" y="165"/>
                    <a:pt x="0" y="165"/>
                    <a:pt x="0" y="165"/>
                  </a:cubicBezTo>
                  <a:cubicBezTo>
                    <a:pt x="0" y="165"/>
                    <a:pt x="4" y="164"/>
                    <a:pt x="11" y="163"/>
                  </a:cubicBezTo>
                  <a:cubicBezTo>
                    <a:pt x="18" y="161"/>
                    <a:pt x="28" y="158"/>
                    <a:pt x="40" y="153"/>
                  </a:cubicBezTo>
                  <a:cubicBezTo>
                    <a:pt x="52" y="147"/>
                    <a:pt x="65" y="140"/>
                    <a:pt x="80" y="131"/>
                  </a:cubicBezTo>
                  <a:cubicBezTo>
                    <a:pt x="94" y="121"/>
                    <a:pt x="109" y="110"/>
                    <a:pt x="124" y="97"/>
                  </a:cubicBezTo>
                  <a:cubicBezTo>
                    <a:pt x="154" y="72"/>
                    <a:pt x="180" y="48"/>
                    <a:pt x="199" y="30"/>
                  </a:cubicBezTo>
                  <a:cubicBezTo>
                    <a:pt x="217" y="12"/>
                    <a:pt x="228" y="0"/>
                    <a:pt x="228" y="0"/>
                  </a:cubicBezTo>
                  <a:cubicBezTo>
                    <a:pt x="228" y="0"/>
                    <a:pt x="218" y="13"/>
                    <a:pt x="201" y="32"/>
                  </a:cubicBezTo>
                  <a:cubicBezTo>
                    <a:pt x="183" y="51"/>
                    <a:pt x="158" y="77"/>
                    <a:pt x="128" y="102"/>
                  </a:cubicBezTo>
                  <a:close/>
                </a:path>
              </a:pathLst>
            </a:custGeom>
            <a:solidFill>
              <a:srgbClr val="24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30"/>
            <p:cNvSpPr>
              <a:spLocks/>
            </p:cNvSpPr>
            <p:nvPr/>
          </p:nvSpPr>
          <p:spPr bwMode="auto">
            <a:xfrm>
              <a:off x="3031" y="846"/>
              <a:ext cx="199" cy="75"/>
            </a:xfrm>
            <a:custGeom>
              <a:avLst/>
              <a:gdLst>
                <a:gd name="T0" fmla="*/ 1 w 199"/>
                <a:gd name="T1" fmla="*/ 35 h 75"/>
                <a:gd name="T2" fmla="*/ 194 w 199"/>
                <a:gd name="T3" fmla="*/ 0 h 75"/>
                <a:gd name="T4" fmla="*/ 199 w 199"/>
                <a:gd name="T5" fmla="*/ 5 h 75"/>
                <a:gd name="T6" fmla="*/ 0 w 199"/>
                <a:gd name="T7" fmla="*/ 75 h 75"/>
                <a:gd name="T8" fmla="*/ 1 w 199"/>
                <a:gd name="T9" fmla="*/ 3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75">
                  <a:moveTo>
                    <a:pt x="1" y="35"/>
                  </a:moveTo>
                  <a:lnTo>
                    <a:pt x="194" y="0"/>
                  </a:lnTo>
                  <a:lnTo>
                    <a:pt x="199" y="5"/>
                  </a:lnTo>
                  <a:lnTo>
                    <a:pt x="0" y="75"/>
                  </a:lnTo>
                  <a:lnTo>
                    <a:pt x="1" y="35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31"/>
            <p:cNvSpPr>
              <a:spLocks/>
            </p:cNvSpPr>
            <p:nvPr/>
          </p:nvSpPr>
          <p:spPr bwMode="auto">
            <a:xfrm>
              <a:off x="3188" y="791"/>
              <a:ext cx="84" cy="83"/>
            </a:xfrm>
            <a:custGeom>
              <a:avLst/>
              <a:gdLst>
                <a:gd name="T0" fmla="*/ 23 w 52"/>
                <a:gd name="T1" fmla="*/ 0 h 51"/>
                <a:gd name="T2" fmla="*/ 39 w 52"/>
                <a:gd name="T3" fmla="*/ 10 h 51"/>
                <a:gd name="T4" fmla="*/ 50 w 52"/>
                <a:gd name="T5" fmla="*/ 21 h 51"/>
                <a:gd name="T6" fmla="*/ 41 w 52"/>
                <a:gd name="T7" fmla="*/ 44 h 51"/>
                <a:gd name="T8" fmla="*/ 23 w 52"/>
                <a:gd name="T9" fmla="*/ 48 h 51"/>
                <a:gd name="T10" fmla="*/ 2 w 52"/>
                <a:gd name="T11" fmla="*/ 28 h 51"/>
                <a:gd name="T12" fmla="*/ 6 w 52"/>
                <a:gd name="T13" fmla="*/ 12 h 51"/>
                <a:gd name="T14" fmla="*/ 23 w 52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3" y="0"/>
                  </a:moveTo>
                  <a:cubicBezTo>
                    <a:pt x="31" y="0"/>
                    <a:pt x="34" y="5"/>
                    <a:pt x="39" y="10"/>
                  </a:cubicBezTo>
                  <a:cubicBezTo>
                    <a:pt x="41" y="12"/>
                    <a:pt x="46" y="18"/>
                    <a:pt x="50" y="21"/>
                  </a:cubicBezTo>
                  <a:cubicBezTo>
                    <a:pt x="52" y="29"/>
                    <a:pt x="49" y="37"/>
                    <a:pt x="41" y="44"/>
                  </a:cubicBezTo>
                  <a:cubicBezTo>
                    <a:pt x="36" y="48"/>
                    <a:pt x="29" y="51"/>
                    <a:pt x="23" y="48"/>
                  </a:cubicBezTo>
                  <a:cubicBezTo>
                    <a:pt x="18" y="45"/>
                    <a:pt x="4" y="34"/>
                    <a:pt x="2" y="28"/>
                  </a:cubicBezTo>
                  <a:cubicBezTo>
                    <a:pt x="0" y="22"/>
                    <a:pt x="2" y="16"/>
                    <a:pt x="6" y="12"/>
                  </a:cubicBezTo>
                  <a:cubicBezTo>
                    <a:pt x="9" y="8"/>
                    <a:pt x="17" y="1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32"/>
            <p:cNvSpPr>
              <a:spLocks/>
            </p:cNvSpPr>
            <p:nvPr/>
          </p:nvSpPr>
          <p:spPr bwMode="auto">
            <a:xfrm>
              <a:off x="3245" y="812"/>
              <a:ext cx="42" cy="33"/>
            </a:xfrm>
            <a:custGeom>
              <a:avLst/>
              <a:gdLst>
                <a:gd name="T0" fmla="*/ 20 w 26"/>
                <a:gd name="T1" fmla="*/ 20 h 20"/>
                <a:gd name="T2" fmla="*/ 19 w 26"/>
                <a:gd name="T3" fmla="*/ 19 h 20"/>
                <a:gd name="T4" fmla="*/ 2 w 26"/>
                <a:gd name="T5" fmla="*/ 10 h 20"/>
                <a:gd name="T6" fmla="*/ 2 w 26"/>
                <a:gd name="T7" fmla="*/ 3 h 20"/>
                <a:gd name="T8" fmla="*/ 9 w 26"/>
                <a:gd name="T9" fmla="*/ 2 h 20"/>
                <a:gd name="T10" fmla="*/ 22 w 26"/>
                <a:gd name="T11" fmla="*/ 9 h 20"/>
                <a:gd name="T12" fmla="*/ 25 w 26"/>
                <a:gd name="T13" fmla="*/ 16 h 20"/>
                <a:gd name="T14" fmla="*/ 20 w 26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0">
                  <a:moveTo>
                    <a:pt x="20" y="20"/>
                  </a:moveTo>
                  <a:cubicBezTo>
                    <a:pt x="20" y="20"/>
                    <a:pt x="19" y="20"/>
                    <a:pt x="19" y="19"/>
                  </a:cubicBezTo>
                  <a:cubicBezTo>
                    <a:pt x="10" y="17"/>
                    <a:pt x="6" y="14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1"/>
                    <a:pt x="7" y="0"/>
                    <a:pt x="9" y="2"/>
                  </a:cubicBezTo>
                  <a:cubicBezTo>
                    <a:pt x="12" y="5"/>
                    <a:pt x="14" y="7"/>
                    <a:pt x="22" y="9"/>
                  </a:cubicBezTo>
                  <a:cubicBezTo>
                    <a:pt x="25" y="10"/>
                    <a:pt x="26" y="13"/>
                    <a:pt x="25" y="16"/>
                  </a:cubicBezTo>
                  <a:cubicBezTo>
                    <a:pt x="25" y="18"/>
                    <a:pt x="23" y="20"/>
                    <a:pt x="2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3"/>
            <p:cNvSpPr>
              <a:spLocks/>
            </p:cNvSpPr>
            <p:nvPr/>
          </p:nvSpPr>
          <p:spPr bwMode="auto">
            <a:xfrm>
              <a:off x="3241" y="834"/>
              <a:ext cx="42" cy="25"/>
            </a:xfrm>
            <a:custGeom>
              <a:avLst/>
              <a:gdLst>
                <a:gd name="T0" fmla="*/ 20 w 26"/>
                <a:gd name="T1" fmla="*/ 16 h 16"/>
                <a:gd name="T2" fmla="*/ 19 w 26"/>
                <a:gd name="T3" fmla="*/ 16 h 16"/>
                <a:gd name="T4" fmla="*/ 13 w 26"/>
                <a:gd name="T5" fmla="*/ 14 h 16"/>
                <a:gd name="T6" fmla="*/ 2 w 26"/>
                <a:gd name="T7" fmla="*/ 9 h 16"/>
                <a:gd name="T8" fmla="*/ 2 w 26"/>
                <a:gd name="T9" fmla="*/ 2 h 16"/>
                <a:gd name="T10" fmla="*/ 10 w 26"/>
                <a:gd name="T11" fmla="*/ 2 h 16"/>
                <a:gd name="T12" fmla="*/ 15 w 26"/>
                <a:gd name="T13" fmla="*/ 4 h 16"/>
                <a:gd name="T14" fmla="*/ 21 w 26"/>
                <a:gd name="T15" fmla="*/ 6 h 16"/>
                <a:gd name="T16" fmla="*/ 25 w 26"/>
                <a:gd name="T17" fmla="*/ 12 h 16"/>
                <a:gd name="T18" fmla="*/ 20 w 26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0" y="16"/>
                  </a:moveTo>
                  <a:cubicBezTo>
                    <a:pt x="20" y="16"/>
                    <a:pt x="19" y="16"/>
                    <a:pt x="19" y="16"/>
                  </a:cubicBezTo>
                  <a:cubicBezTo>
                    <a:pt x="16" y="15"/>
                    <a:pt x="14" y="15"/>
                    <a:pt x="13" y="14"/>
                  </a:cubicBezTo>
                  <a:cubicBezTo>
                    <a:pt x="8" y="13"/>
                    <a:pt x="5" y="13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1" y="3"/>
                    <a:pt x="15" y="4"/>
                  </a:cubicBezTo>
                  <a:cubicBezTo>
                    <a:pt x="17" y="5"/>
                    <a:pt x="19" y="5"/>
                    <a:pt x="21" y="6"/>
                  </a:cubicBezTo>
                  <a:cubicBezTo>
                    <a:pt x="24" y="7"/>
                    <a:pt x="26" y="9"/>
                    <a:pt x="25" y="12"/>
                  </a:cubicBezTo>
                  <a:cubicBezTo>
                    <a:pt x="24" y="15"/>
                    <a:pt x="22" y="16"/>
                    <a:pt x="2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4"/>
            <p:cNvSpPr>
              <a:spLocks/>
            </p:cNvSpPr>
            <p:nvPr/>
          </p:nvSpPr>
          <p:spPr bwMode="auto">
            <a:xfrm>
              <a:off x="3228" y="842"/>
              <a:ext cx="49" cy="30"/>
            </a:xfrm>
            <a:custGeom>
              <a:avLst/>
              <a:gdLst>
                <a:gd name="T0" fmla="*/ 24 w 30"/>
                <a:gd name="T1" fmla="*/ 19 h 19"/>
                <a:gd name="T2" fmla="*/ 24 w 30"/>
                <a:gd name="T3" fmla="*/ 19 h 19"/>
                <a:gd name="T4" fmla="*/ 3 w 30"/>
                <a:gd name="T5" fmla="*/ 10 h 19"/>
                <a:gd name="T6" fmla="*/ 2 w 30"/>
                <a:gd name="T7" fmla="*/ 3 h 19"/>
                <a:gd name="T8" fmla="*/ 10 w 30"/>
                <a:gd name="T9" fmla="*/ 2 h 19"/>
                <a:gd name="T10" fmla="*/ 25 w 30"/>
                <a:gd name="T11" fmla="*/ 9 h 19"/>
                <a:gd name="T12" fmla="*/ 30 w 30"/>
                <a:gd name="T13" fmla="*/ 14 h 19"/>
                <a:gd name="T14" fmla="*/ 24 w 3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9">
                  <a:moveTo>
                    <a:pt x="24" y="19"/>
                  </a:moveTo>
                  <a:cubicBezTo>
                    <a:pt x="24" y="19"/>
                    <a:pt x="24" y="19"/>
                    <a:pt x="24" y="19"/>
                  </a:cubicBezTo>
                  <a:cubicBezTo>
                    <a:pt x="15" y="18"/>
                    <a:pt x="9" y="16"/>
                    <a:pt x="3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5" y="0"/>
                    <a:pt x="8" y="0"/>
                    <a:pt x="10" y="2"/>
                  </a:cubicBezTo>
                  <a:cubicBezTo>
                    <a:pt x="14" y="6"/>
                    <a:pt x="17" y="8"/>
                    <a:pt x="25" y="9"/>
                  </a:cubicBezTo>
                  <a:cubicBezTo>
                    <a:pt x="28" y="9"/>
                    <a:pt x="30" y="11"/>
                    <a:pt x="30" y="14"/>
                  </a:cubicBezTo>
                  <a:cubicBezTo>
                    <a:pt x="29" y="17"/>
                    <a:pt x="27" y="19"/>
                    <a:pt x="24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5"/>
            <p:cNvSpPr>
              <a:spLocks/>
            </p:cNvSpPr>
            <p:nvPr/>
          </p:nvSpPr>
          <p:spPr bwMode="auto">
            <a:xfrm>
              <a:off x="3198" y="834"/>
              <a:ext cx="64" cy="43"/>
            </a:xfrm>
            <a:custGeom>
              <a:avLst/>
              <a:gdLst>
                <a:gd name="T0" fmla="*/ 36 w 40"/>
                <a:gd name="T1" fmla="*/ 27 h 27"/>
                <a:gd name="T2" fmla="*/ 36 w 40"/>
                <a:gd name="T3" fmla="*/ 27 h 27"/>
                <a:gd name="T4" fmla="*/ 2 w 40"/>
                <a:gd name="T5" fmla="*/ 9 h 27"/>
                <a:gd name="T6" fmla="*/ 1 w 40"/>
                <a:gd name="T7" fmla="*/ 8 h 27"/>
                <a:gd name="T8" fmla="*/ 2 w 40"/>
                <a:gd name="T9" fmla="*/ 2 h 27"/>
                <a:gd name="T10" fmla="*/ 8 w 40"/>
                <a:gd name="T11" fmla="*/ 3 h 27"/>
                <a:gd name="T12" fmla="*/ 9 w 40"/>
                <a:gd name="T13" fmla="*/ 3 h 27"/>
                <a:gd name="T14" fmla="*/ 36 w 40"/>
                <a:gd name="T15" fmla="*/ 18 h 27"/>
                <a:gd name="T16" fmla="*/ 40 w 40"/>
                <a:gd name="T17" fmla="*/ 23 h 27"/>
                <a:gd name="T18" fmla="*/ 36 w 4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36" y="27"/>
                  </a:moveTo>
                  <a:cubicBezTo>
                    <a:pt x="36" y="27"/>
                    <a:pt x="36" y="27"/>
                    <a:pt x="36" y="27"/>
                  </a:cubicBezTo>
                  <a:cubicBezTo>
                    <a:pt x="15" y="25"/>
                    <a:pt x="7" y="15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4" y="9"/>
                    <a:pt x="20" y="17"/>
                    <a:pt x="36" y="18"/>
                  </a:cubicBezTo>
                  <a:cubicBezTo>
                    <a:pt x="39" y="18"/>
                    <a:pt x="40" y="20"/>
                    <a:pt x="40" y="23"/>
                  </a:cubicBezTo>
                  <a:cubicBezTo>
                    <a:pt x="40" y="25"/>
                    <a:pt x="38" y="27"/>
                    <a:pt x="36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6"/>
            <p:cNvSpPr>
              <a:spLocks/>
            </p:cNvSpPr>
            <p:nvPr/>
          </p:nvSpPr>
          <p:spPr bwMode="auto">
            <a:xfrm>
              <a:off x="3204" y="783"/>
              <a:ext cx="71" cy="41"/>
            </a:xfrm>
            <a:custGeom>
              <a:avLst/>
              <a:gdLst>
                <a:gd name="T0" fmla="*/ 38 w 44"/>
                <a:gd name="T1" fmla="*/ 25 h 25"/>
                <a:gd name="T2" fmla="*/ 37 w 44"/>
                <a:gd name="T3" fmla="*/ 25 h 25"/>
                <a:gd name="T4" fmla="*/ 24 w 44"/>
                <a:gd name="T5" fmla="*/ 15 h 25"/>
                <a:gd name="T6" fmla="*/ 21 w 44"/>
                <a:gd name="T7" fmla="*/ 11 h 25"/>
                <a:gd name="T8" fmla="*/ 10 w 44"/>
                <a:gd name="T9" fmla="*/ 16 h 25"/>
                <a:gd name="T10" fmla="*/ 3 w 44"/>
                <a:gd name="T11" fmla="*/ 17 h 25"/>
                <a:gd name="T12" fmla="*/ 2 w 44"/>
                <a:gd name="T13" fmla="*/ 9 h 25"/>
                <a:gd name="T14" fmla="*/ 20 w 44"/>
                <a:gd name="T15" fmla="*/ 0 h 25"/>
                <a:gd name="T16" fmla="*/ 33 w 44"/>
                <a:gd name="T17" fmla="*/ 9 h 25"/>
                <a:gd name="T18" fmla="*/ 39 w 44"/>
                <a:gd name="T19" fmla="*/ 15 h 25"/>
                <a:gd name="T20" fmla="*/ 43 w 44"/>
                <a:gd name="T21" fmla="*/ 21 h 25"/>
                <a:gd name="T22" fmla="*/ 38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8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1" y="24"/>
                    <a:pt x="28" y="19"/>
                    <a:pt x="24" y="15"/>
                  </a:cubicBezTo>
                  <a:cubicBezTo>
                    <a:pt x="23" y="14"/>
                    <a:pt x="21" y="12"/>
                    <a:pt x="21" y="11"/>
                  </a:cubicBezTo>
                  <a:cubicBezTo>
                    <a:pt x="17" y="11"/>
                    <a:pt x="13" y="13"/>
                    <a:pt x="10" y="16"/>
                  </a:cubicBezTo>
                  <a:cubicBezTo>
                    <a:pt x="8" y="19"/>
                    <a:pt x="5" y="19"/>
                    <a:pt x="3" y="17"/>
                  </a:cubicBezTo>
                  <a:cubicBezTo>
                    <a:pt x="0" y="15"/>
                    <a:pt x="0" y="11"/>
                    <a:pt x="2" y="9"/>
                  </a:cubicBezTo>
                  <a:cubicBezTo>
                    <a:pt x="8" y="4"/>
                    <a:pt x="14" y="1"/>
                    <a:pt x="20" y="0"/>
                  </a:cubicBezTo>
                  <a:cubicBezTo>
                    <a:pt x="26" y="0"/>
                    <a:pt x="30" y="5"/>
                    <a:pt x="33" y="9"/>
                  </a:cubicBezTo>
                  <a:cubicBezTo>
                    <a:pt x="35" y="12"/>
                    <a:pt x="37" y="15"/>
                    <a:pt x="39" y="15"/>
                  </a:cubicBezTo>
                  <a:cubicBezTo>
                    <a:pt x="42" y="16"/>
                    <a:pt x="44" y="18"/>
                    <a:pt x="43" y="21"/>
                  </a:cubicBezTo>
                  <a:cubicBezTo>
                    <a:pt x="43" y="24"/>
                    <a:pt x="41" y="25"/>
                    <a:pt x="3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7"/>
            <p:cNvSpPr>
              <a:spLocks/>
            </p:cNvSpPr>
            <p:nvPr/>
          </p:nvSpPr>
          <p:spPr bwMode="auto">
            <a:xfrm>
              <a:off x="3575" y="639"/>
              <a:ext cx="16" cy="10"/>
            </a:xfrm>
            <a:custGeom>
              <a:avLst/>
              <a:gdLst>
                <a:gd name="T0" fmla="*/ 10 w 10"/>
                <a:gd name="T1" fmla="*/ 2 h 6"/>
                <a:gd name="T2" fmla="*/ 0 w 10"/>
                <a:gd name="T3" fmla="*/ 0 h 6"/>
                <a:gd name="T4" fmla="*/ 8 w 10"/>
                <a:gd name="T5" fmla="*/ 4 h 6"/>
                <a:gd name="T6" fmla="*/ 10 w 10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0" y="2"/>
                  </a:moveTo>
                  <a:cubicBezTo>
                    <a:pt x="10" y="2"/>
                    <a:pt x="4" y="4"/>
                    <a:pt x="0" y="0"/>
                  </a:cubicBezTo>
                  <a:cubicBezTo>
                    <a:pt x="0" y="0"/>
                    <a:pt x="4" y="6"/>
                    <a:pt x="8" y="4"/>
                  </a:cubicBezTo>
                  <a:lnTo>
                    <a:pt x="10" y="2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285778" y="283985"/>
            <a:ext cx="3627206" cy="651302"/>
            <a:chOff x="2099381" y="2138363"/>
            <a:chExt cx="3627206" cy="651302"/>
          </a:xfrm>
        </p:grpSpPr>
        <p:sp>
          <p:nvSpPr>
            <p:cNvPr id="141" name="Text Box 5"/>
            <p:cNvSpPr txBox="1">
              <a:spLocks noChangeArrowheads="1"/>
            </p:cNvSpPr>
            <p:nvPr/>
          </p:nvSpPr>
          <p:spPr bwMode="auto">
            <a:xfrm>
              <a:off x="2750683" y="2170369"/>
              <a:ext cx="2975904" cy="58477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b="0" dirty="0">
                  <a:solidFill>
                    <a:schemeClr val="bg1"/>
                  </a:solidFill>
                  <a:latin typeface="Franklin Gothic Medium Cond" panose="020B0606030402020204" pitchFamily="34" charset="0"/>
                </a:rPr>
                <a:t>Click to add text</a:t>
              </a:r>
              <a:endParaRPr lang="zh-CN" altLang="en-US" b="0" dirty="0">
                <a:solidFill>
                  <a:schemeClr val="bg1"/>
                </a:solidFill>
                <a:latin typeface="Franklin Gothic Medium Cond" panose="020B0606030402020204" pitchFamily="34" charset="0"/>
              </a:endParaRPr>
            </a:p>
          </p:txBody>
        </p:sp>
        <p:grpSp>
          <p:nvGrpSpPr>
            <p:cNvPr id="138" name="组合 137"/>
            <p:cNvGrpSpPr/>
            <p:nvPr/>
          </p:nvGrpSpPr>
          <p:grpSpPr>
            <a:xfrm>
              <a:off x="2099381" y="2138363"/>
              <a:ext cx="651302" cy="651302"/>
              <a:chOff x="2046993" y="2085975"/>
              <a:chExt cx="756078" cy="756078"/>
            </a:xfrm>
          </p:grpSpPr>
          <p:sp>
            <p:nvSpPr>
              <p:cNvPr id="159" name="椭圆 158"/>
              <p:cNvSpPr/>
              <p:nvPr/>
            </p:nvSpPr>
            <p:spPr>
              <a:xfrm>
                <a:off x="2046993" y="2085975"/>
                <a:ext cx="756078" cy="756078"/>
              </a:xfrm>
              <a:prstGeom prst="ellipse">
                <a:avLst/>
              </a:prstGeom>
              <a:solidFill>
                <a:srgbClr val="FEC422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2114745" y="2153727"/>
                <a:ext cx="620574" cy="620574"/>
              </a:xfrm>
              <a:prstGeom prst="ellipse">
                <a:avLst/>
              </a:prstGeom>
              <a:solidFill>
                <a:srgbClr val="FEC4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4" name="Text Box 5"/>
            <p:cNvSpPr txBox="1">
              <a:spLocks noChangeArrowheads="1"/>
            </p:cNvSpPr>
            <p:nvPr/>
          </p:nvSpPr>
          <p:spPr bwMode="auto">
            <a:xfrm>
              <a:off x="2108744" y="2143334"/>
              <a:ext cx="662948" cy="646331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sz="36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6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51" name="直接连接符 150"/>
          <p:cNvCxnSpPr/>
          <p:nvPr/>
        </p:nvCxnSpPr>
        <p:spPr>
          <a:xfrm>
            <a:off x="539750" y="2596782"/>
            <a:ext cx="3996043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2" name="图片 15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1" t="860" r="3009" b="1935"/>
          <a:stretch/>
        </p:blipFill>
        <p:spPr>
          <a:xfrm>
            <a:off x="5152895" y="1252146"/>
            <a:ext cx="2697050" cy="2695574"/>
          </a:xfrm>
          <a:prstGeom prst="ellipse">
            <a:avLst/>
          </a:prstGeom>
          <a:ln>
            <a:noFill/>
          </a:ln>
        </p:spPr>
      </p:pic>
      <p:sp>
        <p:nvSpPr>
          <p:cNvPr id="137" name="椭圆 136"/>
          <p:cNvSpPr/>
          <p:nvPr/>
        </p:nvSpPr>
        <p:spPr>
          <a:xfrm>
            <a:off x="5060997" y="1159510"/>
            <a:ext cx="2880846" cy="288084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94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 flipH="1">
            <a:off x="6506414" y="3209926"/>
            <a:ext cx="2637586" cy="1984374"/>
            <a:chOff x="-72" y="-72"/>
            <a:chExt cx="4478" cy="3369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923" y="1088"/>
              <a:ext cx="364" cy="275"/>
            </a:xfrm>
            <a:custGeom>
              <a:avLst/>
              <a:gdLst>
                <a:gd name="T0" fmla="*/ 8 w 364"/>
                <a:gd name="T1" fmla="*/ 275 h 275"/>
                <a:gd name="T2" fmla="*/ 0 w 364"/>
                <a:gd name="T3" fmla="*/ 264 h 275"/>
                <a:gd name="T4" fmla="*/ 356 w 364"/>
                <a:gd name="T5" fmla="*/ 0 h 275"/>
                <a:gd name="T6" fmla="*/ 364 w 364"/>
                <a:gd name="T7" fmla="*/ 11 h 275"/>
                <a:gd name="T8" fmla="*/ 8 w 364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75">
                  <a:moveTo>
                    <a:pt x="8" y="275"/>
                  </a:moveTo>
                  <a:lnTo>
                    <a:pt x="0" y="264"/>
                  </a:lnTo>
                  <a:lnTo>
                    <a:pt x="356" y="0"/>
                  </a:lnTo>
                  <a:lnTo>
                    <a:pt x="364" y="11"/>
                  </a:lnTo>
                  <a:lnTo>
                    <a:pt x="8" y="2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34" y="1378"/>
              <a:ext cx="361" cy="274"/>
            </a:xfrm>
            <a:custGeom>
              <a:avLst/>
              <a:gdLst>
                <a:gd name="T0" fmla="*/ 8 w 361"/>
                <a:gd name="T1" fmla="*/ 274 h 274"/>
                <a:gd name="T2" fmla="*/ 0 w 361"/>
                <a:gd name="T3" fmla="*/ 261 h 274"/>
                <a:gd name="T4" fmla="*/ 351 w 361"/>
                <a:gd name="T5" fmla="*/ 0 h 274"/>
                <a:gd name="T6" fmla="*/ 361 w 361"/>
                <a:gd name="T7" fmla="*/ 13 h 274"/>
                <a:gd name="T8" fmla="*/ 8 w 361"/>
                <a:gd name="T9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274">
                  <a:moveTo>
                    <a:pt x="8" y="274"/>
                  </a:moveTo>
                  <a:lnTo>
                    <a:pt x="0" y="261"/>
                  </a:lnTo>
                  <a:lnTo>
                    <a:pt x="351" y="0"/>
                  </a:lnTo>
                  <a:lnTo>
                    <a:pt x="361" y="13"/>
                  </a:lnTo>
                  <a:lnTo>
                    <a:pt x="8" y="2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372" y="1675"/>
              <a:ext cx="123" cy="97"/>
            </a:xfrm>
            <a:custGeom>
              <a:avLst/>
              <a:gdLst>
                <a:gd name="T0" fmla="*/ 9 w 123"/>
                <a:gd name="T1" fmla="*/ 97 h 97"/>
                <a:gd name="T2" fmla="*/ 0 w 123"/>
                <a:gd name="T3" fmla="*/ 84 h 97"/>
                <a:gd name="T4" fmla="*/ 115 w 123"/>
                <a:gd name="T5" fmla="*/ 0 h 97"/>
                <a:gd name="T6" fmla="*/ 123 w 123"/>
                <a:gd name="T7" fmla="*/ 11 h 97"/>
                <a:gd name="T8" fmla="*/ 9 w 123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7">
                  <a:moveTo>
                    <a:pt x="9" y="97"/>
                  </a:moveTo>
                  <a:lnTo>
                    <a:pt x="0" y="84"/>
                  </a:lnTo>
                  <a:lnTo>
                    <a:pt x="115" y="0"/>
                  </a:lnTo>
                  <a:lnTo>
                    <a:pt x="123" y="11"/>
                  </a:lnTo>
                  <a:lnTo>
                    <a:pt x="9" y="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99" y="1786"/>
              <a:ext cx="47" cy="41"/>
            </a:xfrm>
            <a:custGeom>
              <a:avLst/>
              <a:gdLst>
                <a:gd name="T0" fmla="*/ 8 w 47"/>
                <a:gd name="T1" fmla="*/ 41 h 41"/>
                <a:gd name="T2" fmla="*/ 0 w 47"/>
                <a:gd name="T3" fmla="*/ 28 h 41"/>
                <a:gd name="T4" fmla="*/ 37 w 47"/>
                <a:gd name="T5" fmla="*/ 0 h 41"/>
                <a:gd name="T6" fmla="*/ 47 w 47"/>
                <a:gd name="T7" fmla="*/ 12 h 41"/>
                <a:gd name="T8" fmla="*/ 8 w 47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1">
                  <a:moveTo>
                    <a:pt x="8" y="41"/>
                  </a:moveTo>
                  <a:lnTo>
                    <a:pt x="0" y="28"/>
                  </a:lnTo>
                  <a:lnTo>
                    <a:pt x="37" y="0"/>
                  </a:lnTo>
                  <a:lnTo>
                    <a:pt x="47" y="12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53" y="1077"/>
              <a:ext cx="46" cy="45"/>
            </a:xfrm>
            <a:custGeom>
              <a:avLst/>
              <a:gdLst>
                <a:gd name="T0" fmla="*/ 44 w 46"/>
                <a:gd name="T1" fmla="*/ 45 h 45"/>
                <a:gd name="T2" fmla="*/ 29 w 46"/>
                <a:gd name="T3" fmla="*/ 45 h 45"/>
                <a:gd name="T4" fmla="*/ 29 w 46"/>
                <a:gd name="T5" fmla="*/ 14 h 45"/>
                <a:gd name="T6" fmla="*/ 0 w 46"/>
                <a:gd name="T7" fmla="*/ 14 h 45"/>
                <a:gd name="T8" fmla="*/ 0 w 46"/>
                <a:gd name="T9" fmla="*/ 0 h 45"/>
                <a:gd name="T10" fmla="*/ 46 w 46"/>
                <a:gd name="T11" fmla="*/ 0 h 45"/>
                <a:gd name="T12" fmla="*/ 44 w 46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5">
                  <a:moveTo>
                    <a:pt x="44" y="45"/>
                  </a:moveTo>
                  <a:lnTo>
                    <a:pt x="29" y="45"/>
                  </a:lnTo>
                  <a:lnTo>
                    <a:pt x="29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46" y="0"/>
                  </a:lnTo>
                  <a:lnTo>
                    <a:pt x="44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598" y="2439"/>
              <a:ext cx="329" cy="318"/>
            </a:xfrm>
            <a:custGeom>
              <a:avLst/>
              <a:gdLst>
                <a:gd name="T0" fmla="*/ 10 w 329"/>
                <a:gd name="T1" fmla="*/ 318 h 318"/>
                <a:gd name="T2" fmla="*/ 0 w 329"/>
                <a:gd name="T3" fmla="*/ 308 h 318"/>
                <a:gd name="T4" fmla="*/ 319 w 329"/>
                <a:gd name="T5" fmla="*/ 0 h 318"/>
                <a:gd name="T6" fmla="*/ 329 w 329"/>
                <a:gd name="T7" fmla="*/ 10 h 318"/>
                <a:gd name="T8" fmla="*/ 10 w 329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318">
                  <a:moveTo>
                    <a:pt x="10" y="318"/>
                  </a:moveTo>
                  <a:lnTo>
                    <a:pt x="0" y="308"/>
                  </a:lnTo>
                  <a:lnTo>
                    <a:pt x="319" y="0"/>
                  </a:lnTo>
                  <a:lnTo>
                    <a:pt x="329" y="10"/>
                  </a:lnTo>
                  <a:lnTo>
                    <a:pt x="10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50" y="2778"/>
              <a:ext cx="325" cy="315"/>
            </a:xfrm>
            <a:custGeom>
              <a:avLst/>
              <a:gdLst>
                <a:gd name="T0" fmla="*/ 9 w 325"/>
                <a:gd name="T1" fmla="*/ 315 h 315"/>
                <a:gd name="T2" fmla="*/ 0 w 325"/>
                <a:gd name="T3" fmla="*/ 305 h 315"/>
                <a:gd name="T4" fmla="*/ 316 w 325"/>
                <a:gd name="T5" fmla="*/ 0 h 315"/>
                <a:gd name="T6" fmla="*/ 325 w 325"/>
                <a:gd name="T7" fmla="*/ 10 h 315"/>
                <a:gd name="T8" fmla="*/ 9 w 325"/>
                <a:gd name="T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15">
                  <a:moveTo>
                    <a:pt x="9" y="315"/>
                  </a:moveTo>
                  <a:lnTo>
                    <a:pt x="0" y="305"/>
                  </a:lnTo>
                  <a:lnTo>
                    <a:pt x="316" y="0"/>
                  </a:lnTo>
                  <a:lnTo>
                    <a:pt x="325" y="10"/>
                  </a:lnTo>
                  <a:lnTo>
                    <a:pt x="9" y="3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105" y="3123"/>
              <a:ext cx="112" cy="109"/>
            </a:xfrm>
            <a:custGeom>
              <a:avLst/>
              <a:gdLst>
                <a:gd name="T0" fmla="*/ 10 w 112"/>
                <a:gd name="T1" fmla="*/ 109 h 109"/>
                <a:gd name="T2" fmla="*/ 0 w 112"/>
                <a:gd name="T3" fmla="*/ 99 h 109"/>
                <a:gd name="T4" fmla="*/ 103 w 112"/>
                <a:gd name="T5" fmla="*/ 0 h 109"/>
                <a:gd name="T6" fmla="*/ 112 w 112"/>
                <a:gd name="T7" fmla="*/ 10 h 109"/>
                <a:gd name="T8" fmla="*/ 10 w 112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09">
                  <a:moveTo>
                    <a:pt x="10" y="109"/>
                  </a:moveTo>
                  <a:lnTo>
                    <a:pt x="0" y="99"/>
                  </a:lnTo>
                  <a:lnTo>
                    <a:pt x="103" y="0"/>
                  </a:lnTo>
                  <a:lnTo>
                    <a:pt x="112" y="10"/>
                  </a:lnTo>
                  <a:lnTo>
                    <a:pt x="10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039" y="3253"/>
              <a:ext cx="44" cy="44"/>
            </a:xfrm>
            <a:custGeom>
              <a:avLst/>
              <a:gdLst>
                <a:gd name="T0" fmla="*/ 10 w 44"/>
                <a:gd name="T1" fmla="*/ 44 h 44"/>
                <a:gd name="T2" fmla="*/ 0 w 44"/>
                <a:gd name="T3" fmla="*/ 32 h 44"/>
                <a:gd name="T4" fmla="*/ 34 w 44"/>
                <a:gd name="T5" fmla="*/ 0 h 44"/>
                <a:gd name="T6" fmla="*/ 44 w 44"/>
                <a:gd name="T7" fmla="*/ 11 h 44"/>
                <a:gd name="T8" fmla="*/ 10 w 44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10" y="44"/>
                  </a:moveTo>
                  <a:lnTo>
                    <a:pt x="0" y="32"/>
                  </a:lnTo>
                  <a:lnTo>
                    <a:pt x="34" y="0"/>
                  </a:lnTo>
                  <a:lnTo>
                    <a:pt x="44" y="11"/>
                  </a:lnTo>
                  <a:lnTo>
                    <a:pt x="10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890" y="2426"/>
              <a:ext cx="50" cy="47"/>
            </a:xfrm>
            <a:custGeom>
              <a:avLst/>
              <a:gdLst>
                <a:gd name="T0" fmla="*/ 35 w 50"/>
                <a:gd name="T1" fmla="*/ 47 h 47"/>
                <a:gd name="T2" fmla="*/ 32 w 50"/>
                <a:gd name="T3" fmla="*/ 17 h 47"/>
                <a:gd name="T4" fmla="*/ 1 w 50"/>
                <a:gd name="T5" fmla="*/ 20 h 47"/>
                <a:gd name="T6" fmla="*/ 0 w 50"/>
                <a:gd name="T7" fmla="*/ 5 h 47"/>
                <a:gd name="T8" fmla="*/ 45 w 50"/>
                <a:gd name="T9" fmla="*/ 0 h 47"/>
                <a:gd name="T10" fmla="*/ 50 w 50"/>
                <a:gd name="T11" fmla="*/ 46 h 47"/>
                <a:gd name="T12" fmla="*/ 35 w 50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7">
                  <a:moveTo>
                    <a:pt x="35" y="47"/>
                  </a:moveTo>
                  <a:lnTo>
                    <a:pt x="32" y="17"/>
                  </a:lnTo>
                  <a:lnTo>
                    <a:pt x="1" y="20"/>
                  </a:lnTo>
                  <a:lnTo>
                    <a:pt x="0" y="5"/>
                  </a:lnTo>
                  <a:lnTo>
                    <a:pt x="45" y="0"/>
                  </a:lnTo>
                  <a:lnTo>
                    <a:pt x="50" y="46"/>
                  </a:lnTo>
                  <a:lnTo>
                    <a:pt x="35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1362" y="1385"/>
              <a:ext cx="53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1467" y="1385"/>
              <a:ext cx="36" cy="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21"/>
            <p:cNvSpPr>
              <a:spLocks noChangeArrowheads="1"/>
            </p:cNvSpPr>
            <p:nvPr/>
          </p:nvSpPr>
          <p:spPr bwMode="auto">
            <a:xfrm>
              <a:off x="1339" y="1540"/>
              <a:ext cx="31" cy="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22"/>
            <p:cNvSpPr>
              <a:spLocks noChangeArrowheads="1"/>
            </p:cNvSpPr>
            <p:nvPr/>
          </p:nvSpPr>
          <p:spPr bwMode="auto">
            <a:xfrm>
              <a:off x="1222" y="1488"/>
              <a:ext cx="23" cy="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23"/>
            <p:cNvSpPr>
              <a:spLocks noChangeArrowheads="1"/>
            </p:cNvSpPr>
            <p:nvPr/>
          </p:nvSpPr>
          <p:spPr bwMode="auto">
            <a:xfrm>
              <a:off x="1887" y="2467"/>
              <a:ext cx="48" cy="5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4"/>
            <p:cNvSpPr>
              <a:spLocks noChangeArrowheads="1"/>
            </p:cNvSpPr>
            <p:nvPr/>
          </p:nvSpPr>
          <p:spPr bwMode="auto">
            <a:xfrm>
              <a:off x="1840" y="2146"/>
              <a:ext cx="21" cy="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5"/>
            <p:cNvSpPr>
              <a:spLocks noChangeArrowheads="1"/>
            </p:cNvSpPr>
            <p:nvPr/>
          </p:nvSpPr>
          <p:spPr bwMode="auto">
            <a:xfrm>
              <a:off x="1896" y="2169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6"/>
            <p:cNvSpPr>
              <a:spLocks noChangeArrowheads="1"/>
            </p:cNvSpPr>
            <p:nvPr/>
          </p:nvSpPr>
          <p:spPr bwMode="auto">
            <a:xfrm>
              <a:off x="2235" y="2708"/>
              <a:ext cx="76" cy="8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7"/>
            <p:cNvSpPr>
              <a:spLocks noChangeArrowheads="1"/>
            </p:cNvSpPr>
            <p:nvPr/>
          </p:nvSpPr>
          <p:spPr bwMode="auto">
            <a:xfrm>
              <a:off x="2272" y="2542"/>
              <a:ext cx="62" cy="6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28"/>
            <p:cNvSpPr>
              <a:spLocks noChangeArrowheads="1"/>
            </p:cNvSpPr>
            <p:nvPr/>
          </p:nvSpPr>
          <p:spPr bwMode="auto">
            <a:xfrm>
              <a:off x="1977" y="2396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991" y="1346"/>
              <a:ext cx="105" cy="111"/>
            </a:xfrm>
            <a:custGeom>
              <a:avLst/>
              <a:gdLst>
                <a:gd name="T0" fmla="*/ 22 w 65"/>
                <a:gd name="T1" fmla="*/ 49 h 69"/>
                <a:gd name="T2" fmla="*/ 31 w 65"/>
                <a:gd name="T3" fmla="*/ 47 h 69"/>
                <a:gd name="T4" fmla="*/ 31 w 65"/>
                <a:gd name="T5" fmla="*/ 50 h 69"/>
                <a:gd name="T6" fmla="*/ 48 w 65"/>
                <a:gd name="T7" fmla="*/ 69 h 69"/>
                <a:gd name="T8" fmla="*/ 65 w 65"/>
                <a:gd name="T9" fmla="*/ 50 h 69"/>
                <a:gd name="T10" fmla="*/ 48 w 65"/>
                <a:gd name="T11" fmla="*/ 31 h 69"/>
                <a:gd name="T12" fmla="*/ 44 w 65"/>
                <a:gd name="T13" fmla="*/ 32 h 69"/>
                <a:gd name="T14" fmla="*/ 45 w 65"/>
                <a:gd name="T15" fmla="*/ 24 h 69"/>
                <a:gd name="T16" fmla="*/ 22 w 65"/>
                <a:gd name="T17" fmla="*/ 0 h 69"/>
                <a:gd name="T18" fmla="*/ 0 w 65"/>
                <a:gd name="T19" fmla="*/ 24 h 69"/>
                <a:gd name="T20" fmla="*/ 22 w 65"/>
                <a:gd name="T21" fmla="*/ 4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" h="69">
                  <a:moveTo>
                    <a:pt x="22" y="49"/>
                  </a:moveTo>
                  <a:cubicBezTo>
                    <a:pt x="26" y="49"/>
                    <a:pt x="29" y="48"/>
                    <a:pt x="31" y="47"/>
                  </a:cubicBezTo>
                  <a:cubicBezTo>
                    <a:pt x="31" y="48"/>
                    <a:pt x="31" y="49"/>
                    <a:pt x="31" y="50"/>
                  </a:cubicBezTo>
                  <a:cubicBezTo>
                    <a:pt x="31" y="60"/>
                    <a:pt x="39" y="69"/>
                    <a:pt x="48" y="69"/>
                  </a:cubicBezTo>
                  <a:cubicBezTo>
                    <a:pt x="57" y="69"/>
                    <a:pt x="65" y="60"/>
                    <a:pt x="65" y="50"/>
                  </a:cubicBezTo>
                  <a:cubicBezTo>
                    <a:pt x="65" y="40"/>
                    <a:pt x="57" y="31"/>
                    <a:pt x="48" y="31"/>
                  </a:cubicBezTo>
                  <a:cubicBezTo>
                    <a:pt x="47" y="31"/>
                    <a:pt x="45" y="32"/>
                    <a:pt x="44" y="32"/>
                  </a:cubicBezTo>
                  <a:cubicBezTo>
                    <a:pt x="44" y="30"/>
                    <a:pt x="45" y="27"/>
                    <a:pt x="45" y="24"/>
                  </a:cubicBezTo>
                  <a:cubicBezTo>
                    <a:pt x="45" y="11"/>
                    <a:pt x="35" y="0"/>
                    <a:pt x="22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38"/>
                    <a:pt x="10" y="49"/>
                    <a:pt x="22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1824" y="1480"/>
              <a:ext cx="87" cy="60"/>
            </a:xfrm>
            <a:custGeom>
              <a:avLst/>
              <a:gdLst>
                <a:gd name="T0" fmla="*/ 20 w 54"/>
                <a:gd name="T1" fmla="*/ 37 h 37"/>
                <a:gd name="T2" fmla="*/ 36 w 54"/>
                <a:gd name="T3" fmla="*/ 28 h 37"/>
                <a:gd name="T4" fmla="*/ 38 w 54"/>
                <a:gd name="T5" fmla="*/ 29 h 37"/>
                <a:gd name="T6" fmla="*/ 54 w 54"/>
                <a:gd name="T7" fmla="*/ 20 h 37"/>
                <a:gd name="T8" fmla="*/ 38 w 54"/>
                <a:gd name="T9" fmla="*/ 12 h 37"/>
                <a:gd name="T10" fmla="*/ 38 w 54"/>
                <a:gd name="T11" fmla="*/ 12 h 37"/>
                <a:gd name="T12" fmla="*/ 20 w 54"/>
                <a:gd name="T13" fmla="*/ 0 h 37"/>
                <a:gd name="T14" fmla="*/ 0 w 54"/>
                <a:gd name="T15" fmla="*/ 19 h 37"/>
                <a:gd name="T16" fmla="*/ 20 w 54"/>
                <a:gd name="T1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37">
                  <a:moveTo>
                    <a:pt x="20" y="37"/>
                  </a:moveTo>
                  <a:cubicBezTo>
                    <a:pt x="27" y="37"/>
                    <a:pt x="33" y="34"/>
                    <a:pt x="36" y="28"/>
                  </a:cubicBezTo>
                  <a:cubicBezTo>
                    <a:pt x="37" y="29"/>
                    <a:pt x="38" y="29"/>
                    <a:pt x="38" y="29"/>
                  </a:cubicBezTo>
                  <a:cubicBezTo>
                    <a:pt x="47" y="29"/>
                    <a:pt x="54" y="25"/>
                    <a:pt x="54" y="20"/>
                  </a:cubicBezTo>
                  <a:cubicBezTo>
                    <a:pt x="54" y="16"/>
                    <a:pt x="47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5" y="5"/>
                    <a:pt x="28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20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1798" y="2345"/>
              <a:ext cx="89" cy="130"/>
            </a:xfrm>
            <a:custGeom>
              <a:avLst/>
              <a:gdLst>
                <a:gd name="T0" fmla="*/ 20 w 55"/>
                <a:gd name="T1" fmla="*/ 80 h 80"/>
                <a:gd name="T2" fmla="*/ 33 w 55"/>
                <a:gd name="T3" fmla="*/ 56 h 80"/>
                <a:gd name="T4" fmla="*/ 35 w 55"/>
                <a:gd name="T5" fmla="*/ 56 h 80"/>
                <a:gd name="T6" fmla="*/ 53 w 55"/>
                <a:gd name="T7" fmla="*/ 41 h 80"/>
                <a:gd name="T8" fmla="*/ 55 w 55"/>
                <a:gd name="T9" fmla="*/ 28 h 80"/>
                <a:gd name="T10" fmla="*/ 35 w 55"/>
                <a:gd name="T11" fmla="*/ 0 h 80"/>
                <a:gd name="T12" fmla="*/ 20 w 55"/>
                <a:gd name="T13" fmla="*/ 9 h 80"/>
                <a:gd name="T14" fmla="*/ 17 w 55"/>
                <a:gd name="T15" fmla="*/ 9 h 80"/>
                <a:gd name="T16" fmla="*/ 0 w 55"/>
                <a:gd name="T17" fmla="*/ 32 h 80"/>
                <a:gd name="T18" fmla="*/ 8 w 55"/>
                <a:gd name="T19" fmla="*/ 53 h 80"/>
                <a:gd name="T20" fmla="*/ 8 w 55"/>
                <a:gd name="T21" fmla="*/ 56 h 80"/>
                <a:gd name="T22" fmla="*/ 20 w 55"/>
                <a:gd name="T2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80">
                  <a:moveTo>
                    <a:pt x="20" y="80"/>
                  </a:moveTo>
                  <a:cubicBezTo>
                    <a:pt x="27" y="80"/>
                    <a:pt x="33" y="69"/>
                    <a:pt x="33" y="56"/>
                  </a:cubicBezTo>
                  <a:cubicBezTo>
                    <a:pt x="33" y="56"/>
                    <a:pt x="34" y="56"/>
                    <a:pt x="35" y="56"/>
                  </a:cubicBezTo>
                  <a:cubicBezTo>
                    <a:pt x="43" y="56"/>
                    <a:pt x="49" y="50"/>
                    <a:pt x="53" y="41"/>
                  </a:cubicBezTo>
                  <a:cubicBezTo>
                    <a:pt x="54" y="37"/>
                    <a:pt x="55" y="32"/>
                    <a:pt x="55" y="28"/>
                  </a:cubicBezTo>
                  <a:cubicBezTo>
                    <a:pt x="55" y="12"/>
                    <a:pt x="46" y="0"/>
                    <a:pt x="35" y="0"/>
                  </a:cubicBezTo>
                  <a:cubicBezTo>
                    <a:pt x="29" y="0"/>
                    <a:pt x="23" y="3"/>
                    <a:pt x="20" y="9"/>
                  </a:cubicBezTo>
                  <a:cubicBezTo>
                    <a:pt x="19" y="9"/>
                    <a:pt x="18" y="9"/>
                    <a:pt x="17" y="9"/>
                  </a:cubicBezTo>
                  <a:cubicBezTo>
                    <a:pt x="8" y="9"/>
                    <a:pt x="0" y="19"/>
                    <a:pt x="0" y="32"/>
                  </a:cubicBezTo>
                  <a:cubicBezTo>
                    <a:pt x="0" y="41"/>
                    <a:pt x="3" y="48"/>
                    <a:pt x="8" y="53"/>
                  </a:cubicBezTo>
                  <a:cubicBezTo>
                    <a:pt x="8" y="53"/>
                    <a:pt x="8" y="55"/>
                    <a:pt x="8" y="56"/>
                  </a:cubicBezTo>
                  <a:cubicBezTo>
                    <a:pt x="8" y="69"/>
                    <a:pt x="14" y="80"/>
                    <a:pt x="20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32"/>
            <p:cNvSpPr>
              <a:spLocks noChangeArrowheads="1"/>
            </p:cNvSpPr>
            <p:nvPr/>
          </p:nvSpPr>
          <p:spPr bwMode="auto">
            <a:xfrm>
              <a:off x="2324" y="2935"/>
              <a:ext cx="18" cy="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33"/>
            <p:cNvSpPr>
              <a:spLocks noChangeArrowheads="1"/>
            </p:cNvSpPr>
            <p:nvPr/>
          </p:nvSpPr>
          <p:spPr bwMode="auto">
            <a:xfrm>
              <a:off x="2360" y="2913"/>
              <a:ext cx="21" cy="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738" y="1760"/>
              <a:ext cx="6" cy="12"/>
            </a:xfrm>
            <a:custGeom>
              <a:avLst/>
              <a:gdLst>
                <a:gd name="T0" fmla="*/ 1 w 4"/>
                <a:gd name="T1" fmla="*/ 1 h 7"/>
                <a:gd name="T2" fmla="*/ 1 w 4"/>
                <a:gd name="T3" fmla="*/ 0 h 7"/>
                <a:gd name="T4" fmla="*/ 0 w 4"/>
                <a:gd name="T5" fmla="*/ 2 h 7"/>
                <a:gd name="T6" fmla="*/ 4 w 4"/>
                <a:gd name="T7" fmla="*/ 7 h 7"/>
                <a:gd name="T8" fmla="*/ 2 w 4"/>
                <a:gd name="T9" fmla="*/ 4 h 7"/>
                <a:gd name="T10" fmla="*/ 1 w 4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4"/>
                    <a:pt x="2" y="5"/>
                    <a:pt x="4" y="7"/>
                  </a:cubicBezTo>
                  <a:cubicBezTo>
                    <a:pt x="3" y="6"/>
                    <a:pt x="3" y="5"/>
                    <a:pt x="2" y="4"/>
                  </a:cubicBezTo>
                  <a:cubicBezTo>
                    <a:pt x="2" y="3"/>
                    <a:pt x="2" y="2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2131" y="1838"/>
              <a:ext cx="5" cy="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1901" y="1843"/>
              <a:ext cx="230" cy="287"/>
            </a:xfrm>
            <a:custGeom>
              <a:avLst/>
              <a:gdLst>
                <a:gd name="T0" fmla="*/ 142 w 142"/>
                <a:gd name="T1" fmla="*/ 0 h 177"/>
                <a:gd name="T2" fmla="*/ 62 w 142"/>
                <a:gd name="T3" fmla="*/ 71 h 177"/>
                <a:gd name="T4" fmla="*/ 6 w 142"/>
                <a:gd name="T5" fmla="*/ 177 h 177"/>
                <a:gd name="T6" fmla="*/ 27 w 142"/>
                <a:gd name="T7" fmla="*/ 165 h 177"/>
                <a:gd name="T8" fmla="*/ 36 w 142"/>
                <a:gd name="T9" fmla="*/ 167 h 177"/>
                <a:gd name="T10" fmla="*/ 56 w 142"/>
                <a:gd name="T11" fmla="*/ 146 h 177"/>
                <a:gd name="T12" fmla="*/ 54 w 142"/>
                <a:gd name="T13" fmla="*/ 137 h 177"/>
                <a:gd name="T14" fmla="*/ 56 w 142"/>
                <a:gd name="T15" fmla="*/ 126 h 177"/>
                <a:gd name="T16" fmla="*/ 56 w 142"/>
                <a:gd name="T17" fmla="*/ 125 h 177"/>
                <a:gd name="T18" fmla="*/ 65 w 142"/>
                <a:gd name="T19" fmla="*/ 107 h 177"/>
                <a:gd name="T20" fmla="*/ 63 w 142"/>
                <a:gd name="T21" fmla="*/ 97 h 177"/>
                <a:gd name="T22" fmla="*/ 142 w 142"/>
                <a:gd name="T2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2" h="177">
                  <a:moveTo>
                    <a:pt x="142" y="0"/>
                  </a:moveTo>
                  <a:cubicBezTo>
                    <a:pt x="134" y="7"/>
                    <a:pt x="111" y="29"/>
                    <a:pt x="62" y="71"/>
                  </a:cubicBezTo>
                  <a:cubicBezTo>
                    <a:pt x="0" y="125"/>
                    <a:pt x="6" y="177"/>
                    <a:pt x="6" y="177"/>
                  </a:cubicBezTo>
                  <a:cubicBezTo>
                    <a:pt x="15" y="160"/>
                    <a:pt x="27" y="165"/>
                    <a:pt x="27" y="165"/>
                  </a:cubicBezTo>
                  <a:cubicBezTo>
                    <a:pt x="30" y="166"/>
                    <a:pt x="32" y="167"/>
                    <a:pt x="36" y="167"/>
                  </a:cubicBezTo>
                  <a:cubicBezTo>
                    <a:pt x="47" y="167"/>
                    <a:pt x="56" y="158"/>
                    <a:pt x="56" y="146"/>
                  </a:cubicBezTo>
                  <a:cubicBezTo>
                    <a:pt x="56" y="143"/>
                    <a:pt x="55" y="140"/>
                    <a:pt x="54" y="137"/>
                  </a:cubicBezTo>
                  <a:cubicBezTo>
                    <a:pt x="55" y="134"/>
                    <a:pt x="56" y="130"/>
                    <a:pt x="56" y="126"/>
                  </a:cubicBezTo>
                  <a:cubicBezTo>
                    <a:pt x="56" y="126"/>
                    <a:pt x="56" y="125"/>
                    <a:pt x="56" y="125"/>
                  </a:cubicBezTo>
                  <a:cubicBezTo>
                    <a:pt x="61" y="123"/>
                    <a:pt x="65" y="116"/>
                    <a:pt x="65" y="107"/>
                  </a:cubicBezTo>
                  <a:cubicBezTo>
                    <a:pt x="65" y="103"/>
                    <a:pt x="65" y="100"/>
                    <a:pt x="63" y="97"/>
                  </a:cubicBezTo>
                  <a:cubicBezTo>
                    <a:pt x="72" y="72"/>
                    <a:pt x="128" y="13"/>
                    <a:pt x="1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1712" y="1626"/>
              <a:ext cx="5" cy="3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1478" y="1629"/>
              <a:ext cx="234" cy="106"/>
            </a:xfrm>
            <a:custGeom>
              <a:avLst/>
              <a:gdLst>
                <a:gd name="T0" fmla="*/ 13 w 144"/>
                <a:gd name="T1" fmla="*/ 34 h 65"/>
                <a:gd name="T2" fmla="*/ 0 w 144"/>
                <a:gd name="T3" fmla="*/ 45 h 65"/>
                <a:gd name="T4" fmla="*/ 78 w 144"/>
                <a:gd name="T5" fmla="*/ 36 h 65"/>
                <a:gd name="T6" fmla="*/ 144 w 144"/>
                <a:gd name="T7" fmla="*/ 0 h 65"/>
                <a:gd name="T8" fmla="*/ 64 w 144"/>
                <a:gd name="T9" fmla="*/ 28 h 65"/>
                <a:gd name="T10" fmla="*/ 58 w 144"/>
                <a:gd name="T11" fmla="*/ 23 h 65"/>
                <a:gd name="T12" fmla="*/ 45 w 144"/>
                <a:gd name="T13" fmla="*/ 25 h 65"/>
                <a:gd name="T14" fmla="*/ 44 w 144"/>
                <a:gd name="T15" fmla="*/ 24 h 65"/>
                <a:gd name="T16" fmla="*/ 37 w 144"/>
                <a:gd name="T17" fmla="*/ 23 h 65"/>
                <a:gd name="T18" fmla="*/ 32 w 144"/>
                <a:gd name="T19" fmla="*/ 18 h 65"/>
                <a:gd name="T20" fmla="*/ 14 w 144"/>
                <a:gd name="T21" fmla="*/ 27 h 65"/>
                <a:gd name="T22" fmla="*/ 13 w 144"/>
                <a:gd name="T23" fmla="*/ 3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65">
                  <a:moveTo>
                    <a:pt x="13" y="34"/>
                  </a:moveTo>
                  <a:cubicBezTo>
                    <a:pt x="13" y="34"/>
                    <a:pt x="12" y="44"/>
                    <a:pt x="0" y="45"/>
                  </a:cubicBezTo>
                  <a:cubicBezTo>
                    <a:pt x="0" y="45"/>
                    <a:pt x="29" y="65"/>
                    <a:pt x="78" y="36"/>
                  </a:cubicBezTo>
                  <a:cubicBezTo>
                    <a:pt x="118" y="13"/>
                    <a:pt x="138" y="3"/>
                    <a:pt x="144" y="0"/>
                  </a:cubicBezTo>
                  <a:cubicBezTo>
                    <a:pt x="132" y="5"/>
                    <a:pt x="81" y="29"/>
                    <a:pt x="64" y="28"/>
                  </a:cubicBezTo>
                  <a:cubicBezTo>
                    <a:pt x="62" y="26"/>
                    <a:pt x="61" y="24"/>
                    <a:pt x="58" y="23"/>
                  </a:cubicBezTo>
                  <a:cubicBezTo>
                    <a:pt x="53" y="21"/>
                    <a:pt x="48" y="21"/>
                    <a:pt x="45" y="25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3"/>
                    <a:pt x="40" y="23"/>
                    <a:pt x="37" y="23"/>
                  </a:cubicBezTo>
                  <a:cubicBezTo>
                    <a:pt x="36" y="21"/>
                    <a:pt x="34" y="19"/>
                    <a:pt x="32" y="18"/>
                  </a:cubicBezTo>
                  <a:cubicBezTo>
                    <a:pt x="26" y="15"/>
                    <a:pt x="17" y="19"/>
                    <a:pt x="14" y="27"/>
                  </a:cubicBezTo>
                  <a:cubicBezTo>
                    <a:pt x="13" y="29"/>
                    <a:pt x="13" y="32"/>
                    <a:pt x="1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2000" y="1717"/>
              <a:ext cx="217" cy="199"/>
            </a:xfrm>
            <a:custGeom>
              <a:avLst/>
              <a:gdLst>
                <a:gd name="T0" fmla="*/ 134 w 134"/>
                <a:gd name="T1" fmla="*/ 0 h 123"/>
                <a:gd name="T2" fmla="*/ 111 w 134"/>
                <a:gd name="T3" fmla="*/ 14 h 123"/>
                <a:gd name="T4" fmla="*/ 61 w 134"/>
                <a:gd name="T5" fmla="*/ 54 h 123"/>
                <a:gd name="T6" fmla="*/ 35 w 134"/>
                <a:gd name="T7" fmla="*/ 79 h 123"/>
                <a:gd name="T8" fmla="*/ 25 w 134"/>
                <a:gd name="T9" fmla="*/ 90 h 123"/>
                <a:gd name="T10" fmla="*/ 20 w 134"/>
                <a:gd name="T11" fmla="*/ 96 h 123"/>
                <a:gd name="T12" fmla="*/ 16 w 134"/>
                <a:gd name="T13" fmla="*/ 101 h 123"/>
                <a:gd name="T14" fmla="*/ 9 w 134"/>
                <a:gd name="T15" fmla="*/ 110 h 123"/>
                <a:gd name="T16" fmla="*/ 6 w 134"/>
                <a:gd name="T17" fmla="*/ 114 h 123"/>
                <a:gd name="T18" fmla="*/ 4 w 134"/>
                <a:gd name="T19" fmla="*/ 117 h 123"/>
                <a:gd name="T20" fmla="*/ 0 w 134"/>
                <a:gd name="T21" fmla="*/ 123 h 123"/>
                <a:gd name="T22" fmla="*/ 5 w 134"/>
                <a:gd name="T23" fmla="*/ 118 h 123"/>
                <a:gd name="T24" fmla="*/ 8 w 134"/>
                <a:gd name="T25" fmla="*/ 116 h 123"/>
                <a:gd name="T26" fmla="*/ 12 w 134"/>
                <a:gd name="T27" fmla="*/ 113 h 123"/>
                <a:gd name="T28" fmla="*/ 20 w 134"/>
                <a:gd name="T29" fmla="*/ 106 h 123"/>
                <a:gd name="T30" fmla="*/ 30 w 134"/>
                <a:gd name="T31" fmla="*/ 97 h 123"/>
                <a:gd name="T32" fmla="*/ 42 w 134"/>
                <a:gd name="T33" fmla="*/ 87 h 123"/>
                <a:gd name="T34" fmla="*/ 68 w 134"/>
                <a:gd name="T35" fmla="*/ 64 h 123"/>
                <a:gd name="T36" fmla="*/ 115 w 134"/>
                <a:gd name="T37" fmla="*/ 19 h 123"/>
                <a:gd name="T38" fmla="*/ 134 w 134"/>
                <a:gd name="T3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4" h="123">
                  <a:moveTo>
                    <a:pt x="134" y="0"/>
                  </a:moveTo>
                  <a:cubicBezTo>
                    <a:pt x="134" y="0"/>
                    <a:pt x="98" y="23"/>
                    <a:pt x="111" y="14"/>
                  </a:cubicBezTo>
                  <a:cubicBezTo>
                    <a:pt x="119" y="9"/>
                    <a:pt x="80" y="37"/>
                    <a:pt x="61" y="54"/>
                  </a:cubicBezTo>
                  <a:cubicBezTo>
                    <a:pt x="52" y="62"/>
                    <a:pt x="43" y="71"/>
                    <a:pt x="35" y="79"/>
                  </a:cubicBezTo>
                  <a:cubicBezTo>
                    <a:pt x="32" y="83"/>
                    <a:pt x="28" y="87"/>
                    <a:pt x="25" y="90"/>
                  </a:cubicBezTo>
                  <a:cubicBezTo>
                    <a:pt x="23" y="92"/>
                    <a:pt x="22" y="94"/>
                    <a:pt x="20" y="96"/>
                  </a:cubicBezTo>
                  <a:cubicBezTo>
                    <a:pt x="19" y="98"/>
                    <a:pt x="17" y="99"/>
                    <a:pt x="16" y="101"/>
                  </a:cubicBezTo>
                  <a:cubicBezTo>
                    <a:pt x="13" y="104"/>
                    <a:pt x="11" y="107"/>
                    <a:pt x="9" y="110"/>
                  </a:cubicBezTo>
                  <a:cubicBezTo>
                    <a:pt x="8" y="111"/>
                    <a:pt x="7" y="113"/>
                    <a:pt x="6" y="114"/>
                  </a:cubicBezTo>
                  <a:cubicBezTo>
                    <a:pt x="5" y="115"/>
                    <a:pt x="5" y="116"/>
                    <a:pt x="4" y="117"/>
                  </a:cubicBezTo>
                  <a:cubicBezTo>
                    <a:pt x="1" y="121"/>
                    <a:pt x="0" y="123"/>
                    <a:pt x="0" y="123"/>
                  </a:cubicBezTo>
                  <a:cubicBezTo>
                    <a:pt x="0" y="123"/>
                    <a:pt x="2" y="121"/>
                    <a:pt x="5" y="118"/>
                  </a:cubicBezTo>
                  <a:cubicBezTo>
                    <a:pt x="6" y="118"/>
                    <a:pt x="7" y="117"/>
                    <a:pt x="8" y="116"/>
                  </a:cubicBezTo>
                  <a:cubicBezTo>
                    <a:pt x="9" y="115"/>
                    <a:pt x="10" y="114"/>
                    <a:pt x="12" y="113"/>
                  </a:cubicBezTo>
                  <a:cubicBezTo>
                    <a:pt x="14" y="111"/>
                    <a:pt x="17" y="108"/>
                    <a:pt x="20" y="106"/>
                  </a:cubicBezTo>
                  <a:cubicBezTo>
                    <a:pt x="23" y="103"/>
                    <a:pt x="27" y="100"/>
                    <a:pt x="30" y="97"/>
                  </a:cubicBezTo>
                  <a:cubicBezTo>
                    <a:pt x="34" y="94"/>
                    <a:pt x="38" y="91"/>
                    <a:pt x="42" y="87"/>
                  </a:cubicBezTo>
                  <a:cubicBezTo>
                    <a:pt x="50" y="80"/>
                    <a:pt x="59" y="72"/>
                    <a:pt x="68" y="64"/>
                  </a:cubicBezTo>
                  <a:cubicBezTo>
                    <a:pt x="87" y="47"/>
                    <a:pt x="103" y="31"/>
                    <a:pt x="115" y="19"/>
                  </a:cubicBezTo>
                  <a:cubicBezTo>
                    <a:pt x="127" y="7"/>
                    <a:pt x="134" y="0"/>
                    <a:pt x="1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1550" y="1579"/>
              <a:ext cx="384" cy="181"/>
            </a:xfrm>
            <a:custGeom>
              <a:avLst/>
              <a:gdLst>
                <a:gd name="T0" fmla="*/ 96 w 237"/>
                <a:gd name="T1" fmla="*/ 71 h 112"/>
                <a:gd name="T2" fmla="*/ 84 w 237"/>
                <a:gd name="T3" fmla="*/ 77 h 112"/>
                <a:gd name="T4" fmla="*/ 74 w 237"/>
                <a:gd name="T5" fmla="*/ 82 h 112"/>
                <a:gd name="T6" fmla="*/ 53 w 237"/>
                <a:gd name="T7" fmla="*/ 92 h 112"/>
                <a:gd name="T8" fmla="*/ 36 w 237"/>
                <a:gd name="T9" fmla="*/ 100 h 112"/>
                <a:gd name="T10" fmla="*/ 28 w 237"/>
                <a:gd name="T11" fmla="*/ 103 h 112"/>
                <a:gd name="T12" fmla="*/ 21 w 237"/>
                <a:gd name="T13" fmla="*/ 106 h 112"/>
                <a:gd name="T14" fmla="*/ 10 w 237"/>
                <a:gd name="T15" fmla="*/ 109 h 112"/>
                <a:gd name="T16" fmla="*/ 2 w 237"/>
                <a:gd name="T17" fmla="*/ 111 h 112"/>
                <a:gd name="T18" fmla="*/ 0 w 237"/>
                <a:gd name="T19" fmla="*/ 112 h 112"/>
                <a:gd name="T20" fmla="*/ 2 w 237"/>
                <a:gd name="T21" fmla="*/ 112 h 112"/>
                <a:gd name="T22" fmla="*/ 10 w 237"/>
                <a:gd name="T23" fmla="*/ 112 h 112"/>
                <a:gd name="T24" fmla="*/ 22 w 237"/>
                <a:gd name="T25" fmla="*/ 111 h 112"/>
                <a:gd name="T26" fmla="*/ 30 w 237"/>
                <a:gd name="T27" fmla="*/ 110 h 112"/>
                <a:gd name="T28" fmla="*/ 38 w 237"/>
                <a:gd name="T29" fmla="*/ 108 h 112"/>
                <a:gd name="T30" fmla="*/ 57 w 237"/>
                <a:gd name="T31" fmla="*/ 103 h 112"/>
                <a:gd name="T32" fmla="*/ 67 w 237"/>
                <a:gd name="T33" fmla="*/ 100 h 112"/>
                <a:gd name="T34" fmla="*/ 78 w 237"/>
                <a:gd name="T35" fmla="*/ 96 h 112"/>
                <a:gd name="T36" fmla="*/ 90 w 237"/>
                <a:gd name="T37" fmla="*/ 91 h 112"/>
                <a:gd name="T38" fmla="*/ 101 w 237"/>
                <a:gd name="T39" fmla="*/ 86 h 112"/>
                <a:gd name="T40" fmla="*/ 113 w 237"/>
                <a:gd name="T41" fmla="*/ 81 h 112"/>
                <a:gd name="T42" fmla="*/ 126 w 237"/>
                <a:gd name="T43" fmla="*/ 75 h 112"/>
                <a:gd name="T44" fmla="*/ 149 w 237"/>
                <a:gd name="T45" fmla="*/ 62 h 112"/>
                <a:gd name="T46" fmla="*/ 160 w 237"/>
                <a:gd name="T47" fmla="*/ 56 h 112"/>
                <a:gd name="T48" fmla="*/ 171 w 237"/>
                <a:gd name="T49" fmla="*/ 49 h 112"/>
                <a:gd name="T50" fmla="*/ 181 w 237"/>
                <a:gd name="T51" fmla="*/ 43 h 112"/>
                <a:gd name="T52" fmla="*/ 190 w 237"/>
                <a:gd name="T53" fmla="*/ 37 h 112"/>
                <a:gd name="T54" fmla="*/ 198 w 237"/>
                <a:gd name="T55" fmla="*/ 31 h 112"/>
                <a:gd name="T56" fmla="*/ 200 w 237"/>
                <a:gd name="T57" fmla="*/ 30 h 112"/>
                <a:gd name="T58" fmla="*/ 202 w 237"/>
                <a:gd name="T59" fmla="*/ 28 h 112"/>
                <a:gd name="T60" fmla="*/ 206 w 237"/>
                <a:gd name="T61" fmla="*/ 25 h 112"/>
                <a:gd name="T62" fmla="*/ 219 w 237"/>
                <a:gd name="T63" fmla="*/ 15 h 112"/>
                <a:gd name="T64" fmla="*/ 229 w 237"/>
                <a:gd name="T65" fmla="*/ 7 h 112"/>
                <a:gd name="T66" fmla="*/ 237 w 237"/>
                <a:gd name="T67" fmla="*/ 0 h 112"/>
                <a:gd name="T68" fmla="*/ 228 w 237"/>
                <a:gd name="T69" fmla="*/ 5 h 112"/>
                <a:gd name="T70" fmla="*/ 217 w 237"/>
                <a:gd name="T71" fmla="*/ 11 h 112"/>
                <a:gd name="T72" fmla="*/ 202 w 237"/>
                <a:gd name="T73" fmla="*/ 18 h 112"/>
                <a:gd name="T74" fmla="*/ 198 w 237"/>
                <a:gd name="T75" fmla="*/ 20 h 112"/>
                <a:gd name="T76" fmla="*/ 196 w 237"/>
                <a:gd name="T77" fmla="*/ 21 h 112"/>
                <a:gd name="T78" fmla="*/ 194 w 237"/>
                <a:gd name="T79" fmla="*/ 22 h 112"/>
                <a:gd name="T80" fmla="*/ 185 w 237"/>
                <a:gd name="T81" fmla="*/ 27 h 112"/>
                <a:gd name="T82" fmla="*/ 175 w 237"/>
                <a:gd name="T83" fmla="*/ 32 h 112"/>
                <a:gd name="T84" fmla="*/ 165 w 237"/>
                <a:gd name="T85" fmla="*/ 37 h 112"/>
                <a:gd name="T86" fmla="*/ 154 w 237"/>
                <a:gd name="T87" fmla="*/ 42 h 112"/>
                <a:gd name="T88" fmla="*/ 143 w 237"/>
                <a:gd name="T89" fmla="*/ 48 h 112"/>
                <a:gd name="T90" fmla="*/ 119 w 237"/>
                <a:gd name="T91" fmla="*/ 59 h 112"/>
                <a:gd name="T92" fmla="*/ 107 w 237"/>
                <a:gd name="T93" fmla="*/ 65 h 112"/>
                <a:gd name="T94" fmla="*/ 96 w 237"/>
                <a:gd name="T95" fmla="*/ 7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112">
                  <a:moveTo>
                    <a:pt x="96" y="71"/>
                  </a:moveTo>
                  <a:cubicBezTo>
                    <a:pt x="92" y="73"/>
                    <a:pt x="88" y="75"/>
                    <a:pt x="84" y="77"/>
                  </a:cubicBezTo>
                  <a:cubicBezTo>
                    <a:pt x="81" y="79"/>
                    <a:pt x="77" y="81"/>
                    <a:pt x="74" y="82"/>
                  </a:cubicBezTo>
                  <a:cubicBezTo>
                    <a:pt x="66" y="86"/>
                    <a:pt x="60" y="89"/>
                    <a:pt x="53" y="92"/>
                  </a:cubicBezTo>
                  <a:cubicBezTo>
                    <a:pt x="47" y="95"/>
                    <a:pt x="41" y="98"/>
                    <a:pt x="36" y="100"/>
                  </a:cubicBezTo>
                  <a:cubicBezTo>
                    <a:pt x="33" y="101"/>
                    <a:pt x="31" y="102"/>
                    <a:pt x="28" y="103"/>
                  </a:cubicBezTo>
                  <a:cubicBezTo>
                    <a:pt x="26" y="104"/>
                    <a:pt x="23" y="105"/>
                    <a:pt x="21" y="106"/>
                  </a:cubicBezTo>
                  <a:cubicBezTo>
                    <a:pt x="17" y="107"/>
                    <a:pt x="13" y="108"/>
                    <a:pt x="10" y="109"/>
                  </a:cubicBezTo>
                  <a:cubicBezTo>
                    <a:pt x="7" y="110"/>
                    <a:pt x="4" y="111"/>
                    <a:pt x="2" y="111"/>
                  </a:cubicBezTo>
                  <a:cubicBezTo>
                    <a:pt x="1" y="112"/>
                    <a:pt x="0" y="112"/>
                    <a:pt x="0" y="112"/>
                  </a:cubicBezTo>
                  <a:cubicBezTo>
                    <a:pt x="0" y="112"/>
                    <a:pt x="1" y="112"/>
                    <a:pt x="2" y="112"/>
                  </a:cubicBezTo>
                  <a:cubicBezTo>
                    <a:pt x="4" y="112"/>
                    <a:pt x="7" y="112"/>
                    <a:pt x="10" y="112"/>
                  </a:cubicBezTo>
                  <a:cubicBezTo>
                    <a:pt x="13" y="112"/>
                    <a:pt x="17" y="112"/>
                    <a:pt x="22" y="111"/>
                  </a:cubicBezTo>
                  <a:cubicBezTo>
                    <a:pt x="25" y="111"/>
                    <a:pt x="27" y="110"/>
                    <a:pt x="30" y="110"/>
                  </a:cubicBezTo>
                  <a:cubicBezTo>
                    <a:pt x="32" y="109"/>
                    <a:pt x="35" y="109"/>
                    <a:pt x="38" y="108"/>
                  </a:cubicBezTo>
                  <a:cubicBezTo>
                    <a:pt x="44" y="107"/>
                    <a:pt x="50" y="105"/>
                    <a:pt x="57" y="103"/>
                  </a:cubicBezTo>
                  <a:cubicBezTo>
                    <a:pt x="60" y="102"/>
                    <a:pt x="64" y="101"/>
                    <a:pt x="67" y="100"/>
                  </a:cubicBezTo>
                  <a:cubicBezTo>
                    <a:pt x="71" y="98"/>
                    <a:pt x="75" y="97"/>
                    <a:pt x="78" y="96"/>
                  </a:cubicBezTo>
                  <a:cubicBezTo>
                    <a:pt x="82" y="94"/>
                    <a:pt x="86" y="93"/>
                    <a:pt x="90" y="91"/>
                  </a:cubicBezTo>
                  <a:cubicBezTo>
                    <a:pt x="93" y="90"/>
                    <a:pt x="97" y="88"/>
                    <a:pt x="101" y="86"/>
                  </a:cubicBezTo>
                  <a:cubicBezTo>
                    <a:pt x="105" y="84"/>
                    <a:pt x="109" y="83"/>
                    <a:pt x="113" y="81"/>
                  </a:cubicBezTo>
                  <a:cubicBezTo>
                    <a:pt x="117" y="79"/>
                    <a:pt x="121" y="77"/>
                    <a:pt x="126" y="75"/>
                  </a:cubicBezTo>
                  <a:cubicBezTo>
                    <a:pt x="134" y="71"/>
                    <a:pt x="142" y="67"/>
                    <a:pt x="149" y="62"/>
                  </a:cubicBezTo>
                  <a:cubicBezTo>
                    <a:pt x="153" y="60"/>
                    <a:pt x="157" y="58"/>
                    <a:pt x="160" y="56"/>
                  </a:cubicBezTo>
                  <a:cubicBezTo>
                    <a:pt x="164" y="54"/>
                    <a:pt x="167" y="52"/>
                    <a:pt x="171" y="49"/>
                  </a:cubicBezTo>
                  <a:cubicBezTo>
                    <a:pt x="174" y="47"/>
                    <a:pt x="178" y="45"/>
                    <a:pt x="181" y="43"/>
                  </a:cubicBezTo>
                  <a:cubicBezTo>
                    <a:pt x="184" y="41"/>
                    <a:pt x="187" y="39"/>
                    <a:pt x="190" y="37"/>
                  </a:cubicBezTo>
                  <a:cubicBezTo>
                    <a:pt x="193" y="35"/>
                    <a:pt x="196" y="33"/>
                    <a:pt x="198" y="31"/>
                  </a:cubicBezTo>
                  <a:cubicBezTo>
                    <a:pt x="199" y="30"/>
                    <a:pt x="200" y="30"/>
                    <a:pt x="200" y="30"/>
                  </a:cubicBezTo>
                  <a:cubicBezTo>
                    <a:pt x="201" y="29"/>
                    <a:pt x="202" y="29"/>
                    <a:pt x="202" y="28"/>
                  </a:cubicBezTo>
                  <a:cubicBezTo>
                    <a:pt x="204" y="27"/>
                    <a:pt x="205" y="26"/>
                    <a:pt x="206" y="25"/>
                  </a:cubicBezTo>
                  <a:cubicBezTo>
                    <a:pt x="211" y="22"/>
                    <a:pt x="215" y="18"/>
                    <a:pt x="219" y="15"/>
                  </a:cubicBezTo>
                  <a:cubicBezTo>
                    <a:pt x="223" y="12"/>
                    <a:pt x="226" y="9"/>
                    <a:pt x="229" y="7"/>
                  </a:cubicBezTo>
                  <a:cubicBezTo>
                    <a:pt x="234" y="3"/>
                    <a:pt x="237" y="0"/>
                    <a:pt x="237" y="0"/>
                  </a:cubicBezTo>
                  <a:cubicBezTo>
                    <a:pt x="237" y="0"/>
                    <a:pt x="234" y="2"/>
                    <a:pt x="228" y="5"/>
                  </a:cubicBezTo>
                  <a:cubicBezTo>
                    <a:pt x="225" y="6"/>
                    <a:pt x="221" y="8"/>
                    <a:pt x="217" y="11"/>
                  </a:cubicBezTo>
                  <a:cubicBezTo>
                    <a:pt x="212" y="13"/>
                    <a:pt x="208" y="15"/>
                    <a:pt x="202" y="18"/>
                  </a:cubicBezTo>
                  <a:cubicBezTo>
                    <a:pt x="201" y="19"/>
                    <a:pt x="200" y="19"/>
                    <a:pt x="198" y="20"/>
                  </a:cubicBezTo>
                  <a:cubicBezTo>
                    <a:pt x="198" y="20"/>
                    <a:pt x="197" y="21"/>
                    <a:pt x="196" y="21"/>
                  </a:cubicBezTo>
                  <a:cubicBezTo>
                    <a:pt x="195" y="21"/>
                    <a:pt x="195" y="22"/>
                    <a:pt x="194" y="22"/>
                  </a:cubicBezTo>
                  <a:cubicBezTo>
                    <a:pt x="191" y="24"/>
                    <a:pt x="188" y="25"/>
                    <a:pt x="185" y="27"/>
                  </a:cubicBezTo>
                  <a:cubicBezTo>
                    <a:pt x="182" y="28"/>
                    <a:pt x="179" y="30"/>
                    <a:pt x="175" y="32"/>
                  </a:cubicBezTo>
                  <a:cubicBezTo>
                    <a:pt x="172" y="33"/>
                    <a:pt x="168" y="35"/>
                    <a:pt x="165" y="37"/>
                  </a:cubicBezTo>
                  <a:cubicBezTo>
                    <a:pt x="161" y="38"/>
                    <a:pt x="158" y="40"/>
                    <a:pt x="154" y="42"/>
                  </a:cubicBezTo>
                  <a:cubicBezTo>
                    <a:pt x="150" y="44"/>
                    <a:pt x="147" y="46"/>
                    <a:pt x="143" y="48"/>
                  </a:cubicBezTo>
                  <a:cubicBezTo>
                    <a:pt x="135" y="52"/>
                    <a:pt x="127" y="55"/>
                    <a:pt x="119" y="59"/>
                  </a:cubicBezTo>
                  <a:cubicBezTo>
                    <a:pt x="115" y="61"/>
                    <a:pt x="111" y="63"/>
                    <a:pt x="107" y="65"/>
                  </a:cubicBezTo>
                  <a:cubicBezTo>
                    <a:pt x="103" y="67"/>
                    <a:pt x="99" y="69"/>
                    <a:pt x="96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41"/>
            <p:cNvSpPr>
              <a:spLocks noChangeArrowheads="1"/>
            </p:cNvSpPr>
            <p:nvPr/>
          </p:nvSpPr>
          <p:spPr bwMode="auto">
            <a:xfrm>
              <a:off x="446" y="464"/>
              <a:ext cx="63" cy="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42"/>
            <p:cNvSpPr>
              <a:spLocks noChangeArrowheads="1"/>
            </p:cNvSpPr>
            <p:nvPr/>
          </p:nvSpPr>
          <p:spPr bwMode="auto">
            <a:xfrm>
              <a:off x="616" y="566"/>
              <a:ext cx="26" cy="2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43"/>
            <p:cNvSpPr>
              <a:spLocks noChangeArrowheads="1"/>
            </p:cNvSpPr>
            <p:nvPr/>
          </p:nvSpPr>
          <p:spPr bwMode="auto">
            <a:xfrm>
              <a:off x="850" y="782"/>
              <a:ext cx="48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1313" y="890"/>
              <a:ext cx="81" cy="89"/>
            </a:xfrm>
            <a:custGeom>
              <a:avLst/>
              <a:gdLst>
                <a:gd name="T0" fmla="*/ 17 w 50"/>
                <a:gd name="T1" fmla="*/ 38 h 55"/>
                <a:gd name="T2" fmla="*/ 17 w 50"/>
                <a:gd name="T3" fmla="*/ 38 h 55"/>
                <a:gd name="T4" fmla="*/ 34 w 50"/>
                <a:gd name="T5" fmla="*/ 55 h 55"/>
                <a:gd name="T6" fmla="*/ 50 w 50"/>
                <a:gd name="T7" fmla="*/ 37 h 55"/>
                <a:gd name="T8" fmla="*/ 34 w 50"/>
                <a:gd name="T9" fmla="*/ 19 h 55"/>
                <a:gd name="T10" fmla="*/ 34 w 50"/>
                <a:gd name="T11" fmla="*/ 19 h 55"/>
                <a:gd name="T12" fmla="*/ 17 w 50"/>
                <a:gd name="T13" fmla="*/ 0 h 55"/>
                <a:gd name="T14" fmla="*/ 0 w 50"/>
                <a:gd name="T15" fmla="*/ 19 h 55"/>
                <a:gd name="T16" fmla="*/ 17 w 50"/>
                <a:gd name="T17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5"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8" y="48"/>
                    <a:pt x="25" y="55"/>
                    <a:pt x="34" y="55"/>
                  </a:cubicBezTo>
                  <a:cubicBezTo>
                    <a:pt x="43" y="55"/>
                    <a:pt x="50" y="47"/>
                    <a:pt x="50" y="37"/>
                  </a:cubicBezTo>
                  <a:cubicBezTo>
                    <a:pt x="50" y="27"/>
                    <a:pt x="43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9"/>
                    <a:pt x="27" y="0"/>
                    <a:pt x="17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8"/>
                    <a:pt x="17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57" y="-72"/>
              <a:ext cx="3003" cy="3340"/>
            </a:xfrm>
            <a:custGeom>
              <a:avLst/>
              <a:gdLst>
                <a:gd name="T0" fmla="*/ 1536 w 1853"/>
                <a:gd name="T1" fmla="*/ 1859 h 2061"/>
                <a:gd name="T2" fmla="*/ 1399 w 1853"/>
                <a:gd name="T3" fmla="*/ 1887 h 2061"/>
                <a:gd name="T4" fmla="*/ 1108 w 1853"/>
                <a:gd name="T5" fmla="*/ 1779 h 2061"/>
                <a:gd name="T6" fmla="*/ 990 w 1853"/>
                <a:gd name="T7" fmla="*/ 1541 h 2061"/>
                <a:gd name="T8" fmla="*/ 1082 w 1853"/>
                <a:gd name="T9" fmla="*/ 1108 h 2061"/>
                <a:gd name="T10" fmla="*/ 526 w 1853"/>
                <a:gd name="T11" fmla="*/ 1005 h 2061"/>
                <a:gd name="T12" fmla="*/ 423 w 1853"/>
                <a:gd name="T13" fmla="*/ 515 h 2061"/>
                <a:gd name="T14" fmla="*/ 30 w 1853"/>
                <a:gd name="T15" fmla="*/ 280 h 2061"/>
                <a:gd name="T16" fmla="*/ 222 w 1853"/>
                <a:gd name="T17" fmla="*/ 590 h 2061"/>
                <a:gd name="T18" fmla="*/ 234 w 1853"/>
                <a:gd name="T19" fmla="*/ 591 h 2061"/>
                <a:gd name="T20" fmla="*/ 250 w 1853"/>
                <a:gd name="T21" fmla="*/ 595 h 2061"/>
                <a:gd name="T22" fmla="*/ 261 w 1853"/>
                <a:gd name="T23" fmla="*/ 600 h 2061"/>
                <a:gd name="T24" fmla="*/ 274 w 1853"/>
                <a:gd name="T25" fmla="*/ 607 h 2061"/>
                <a:gd name="T26" fmla="*/ 284 w 1853"/>
                <a:gd name="T27" fmla="*/ 616 h 2061"/>
                <a:gd name="T28" fmla="*/ 307 w 1853"/>
                <a:gd name="T29" fmla="*/ 647 h 2061"/>
                <a:gd name="T30" fmla="*/ 317 w 1853"/>
                <a:gd name="T31" fmla="*/ 694 h 2061"/>
                <a:gd name="T32" fmla="*/ 448 w 1853"/>
                <a:gd name="T33" fmla="*/ 776 h 2061"/>
                <a:gd name="T34" fmla="*/ 430 w 1853"/>
                <a:gd name="T35" fmla="*/ 1103 h 2061"/>
                <a:gd name="T36" fmla="*/ 518 w 1853"/>
                <a:gd name="T37" fmla="*/ 1135 h 2061"/>
                <a:gd name="T38" fmla="*/ 459 w 1853"/>
                <a:gd name="T39" fmla="*/ 1257 h 2061"/>
                <a:gd name="T40" fmla="*/ 459 w 1853"/>
                <a:gd name="T41" fmla="*/ 1294 h 2061"/>
                <a:gd name="T42" fmla="*/ 500 w 1853"/>
                <a:gd name="T43" fmla="*/ 1338 h 2061"/>
                <a:gd name="T44" fmla="*/ 575 w 1853"/>
                <a:gd name="T45" fmla="*/ 1337 h 2061"/>
                <a:gd name="T46" fmla="*/ 557 w 1853"/>
                <a:gd name="T47" fmla="*/ 1424 h 2061"/>
                <a:gd name="T48" fmla="*/ 676 w 1853"/>
                <a:gd name="T49" fmla="*/ 1468 h 2061"/>
                <a:gd name="T50" fmla="*/ 678 w 1853"/>
                <a:gd name="T51" fmla="*/ 1473 h 2061"/>
                <a:gd name="T52" fmla="*/ 754 w 1853"/>
                <a:gd name="T53" fmla="*/ 1454 h 2061"/>
                <a:gd name="T54" fmla="*/ 862 w 1853"/>
                <a:gd name="T55" fmla="*/ 1488 h 2061"/>
                <a:gd name="T56" fmla="*/ 835 w 1853"/>
                <a:gd name="T57" fmla="*/ 1551 h 2061"/>
                <a:gd name="T58" fmla="*/ 812 w 1853"/>
                <a:gd name="T59" fmla="*/ 1628 h 2061"/>
                <a:gd name="T60" fmla="*/ 852 w 1853"/>
                <a:gd name="T61" fmla="*/ 1673 h 2061"/>
                <a:gd name="T62" fmla="*/ 938 w 1853"/>
                <a:gd name="T63" fmla="*/ 1762 h 2061"/>
                <a:gd name="T64" fmla="*/ 1006 w 1853"/>
                <a:gd name="T65" fmla="*/ 1838 h 2061"/>
                <a:gd name="T66" fmla="*/ 1056 w 1853"/>
                <a:gd name="T67" fmla="*/ 1857 h 2061"/>
                <a:gd name="T68" fmla="*/ 1041 w 1853"/>
                <a:gd name="T69" fmla="*/ 1863 h 2061"/>
                <a:gd name="T70" fmla="*/ 1223 w 1853"/>
                <a:gd name="T71" fmla="*/ 1911 h 2061"/>
                <a:gd name="T72" fmla="*/ 1305 w 1853"/>
                <a:gd name="T73" fmla="*/ 1916 h 2061"/>
                <a:gd name="T74" fmla="*/ 1362 w 1853"/>
                <a:gd name="T75" fmla="*/ 1964 h 2061"/>
                <a:gd name="T76" fmla="*/ 336 w 1853"/>
                <a:gd name="T77" fmla="*/ 563 h 2061"/>
                <a:gd name="T78" fmla="*/ 1028 w 1853"/>
                <a:gd name="T79" fmla="*/ 1667 h 2061"/>
                <a:gd name="T80" fmla="*/ 987 w 1853"/>
                <a:gd name="T81" fmla="*/ 1411 h 2061"/>
                <a:gd name="T82" fmla="*/ 1374 w 1853"/>
                <a:gd name="T83" fmla="*/ 917 h 2061"/>
                <a:gd name="T84" fmla="*/ 875 w 1853"/>
                <a:gd name="T85" fmla="*/ 1231 h 2061"/>
                <a:gd name="T86" fmla="*/ 853 w 1853"/>
                <a:gd name="T87" fmla="*/ 1254 h 2061"/>
                <a:gd name="T88" fmla="*/ 804 w 1853"/>
                <a:gd name="T89" fmla="*/ 1202 h 2061"/>
                <a:gd name="T90" fmla="*/ 787 w 1853"/>
                <a:gd name="T91" fmla="*/ 1235 h 2061"/>
                <a:gd name="T92" fmla="*/ 651 w 1853"/>
                <a:gd name="T93" fmla="*/ 1202 h 2061"/>
                <a:gd name="T94" fmla="*/ 473 w 1853"/>
                <a:gd name="T95" fmla="*/ 885 h 2061"/>
                <a:gd name="T96" fmla="*/ 530 w 1853"/>
                <a:gd name="T97" fmla="*/ 1033 h 2061"/>
                <a:gd name="T98" fmla="*/ 700 w 1853"/>
                <a:gd name="T99" fmla="*/ 1318 h 2061"/>
                <a:gd name="T100" fmla="*/ 644 w 1853"/>
                <a:gd name="T101" fmla="*/ 1256 h 2061"/>
                <a:gd name="T102" fmla="*/ 756 w 1853"/>
                <a:gd name="T103" fmla="*/ 1285 h 2061"/>
                <a:gd name="T104" fmla="*/ 771 w 1853"/>
                <a:gd name="T105" fmla="*/ 1342 h 2061"/>
                <a:gd name="T106" fmla="*/ 854 w 1853"/>
                <a:gd name="T107" fmla="*/ 1300 h 2061"/>
                <a:gd name="T108" fmla="*/ 1321 w 1853"/>
                <a:gd name="T109" fmla="*/ 1035 h 2061"/>
                <a:gd name="T110" fmla="*/ 951 w 1853"/>
                <a:gd name="T111" fmla="*/ 1384 h 2061"/>
                <a:gd name="T112" fmla="*/ 971 w 1853"/>
                <a:gd name="T113" fmla="*/ 1382 h 2061"/>
                <a:gd name="T114" fmla="*/ 942 w 1853"/>
                <a:gd name="T115" fmla="*/ 1443 h 2061"/>
                <a:gd name="T116" fmla="*/ 924 w 1853"/>
                <a:gd name="T117" fmla="*/ 1622 h 2061"/>
                <a:gd name="T118" fmla="*/ 951 w 1853"/>
                <a:gd name="T119" fmla="*/ 1581 h 2061"/>
                <a:gd name="T120" fmla="*/ 1044 w 1853"/>
                <a:gd name="T121" fmla="*/ 1780 h 2061"/>
                <a:gd name="T122" fmla="*/ 985 w 1853"/>
                <a:gd name="T123" fmla="*/ 1739 h 2061"/>
                <a:gd name="T124" fmla="*/ 1025 w 1853"/>
                <a:gd name="T125" fmla="*/ 1707 h 2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53" h="2061">
                  <a:moveTo>
                    <a:pt x="1673" y="1941"/>
                  </a:moveTo>
                  <a:cubicBezTo>
                    <a:pt x="1669" y="1926"/>
                    <a:pt x="1640" y="1915"/>
                    <a:pt x="1605" y="1915"/>
                  </a:cubicBezTo>
                  <a:cubicBezTo>
                    <a:pt x="1596" y="1915"/>
                    <a:pt x="1587" y="1915"/>
                    <a:pt x="1578" y="1917"/>
                  </a:cubicBezTo>
                  <a:cubicBezTo>
                    <a:pt x="1579" y="1916"/>
                    <a:pt x="1579" y="1916"/>
                    <a:pt x="1579" y="1916"/>
                  </a:cubicBezTo>
                  <a:cubicBezTo>
                    <a:pt x="1579" y="1908"/>
                    <a:pt x="1568" y="1902"/>
                    <a:pt x="1555" y="1901"/>
                  </a:cubicBezTo>
                  <a:cubicBezTo>
                    <a:pt x="1553" y="1891"/>
                    <a:pt x="1544" y="1884"/>
                    <a:pt x="1535" y="1884"/>
                  </a:cubicBezTo>
                  <a:cubicBezTo>
                    <a:pt x="1532" y="1884"/>
                    <a:pt x="1530" y="1884"/>
                    <a:pt x="1528" y="1885"/>
                  </a:cubicBezTo>
                  <a:cubicBezTo>
                    <a:pt x="1527" y="1880"/>
                    <a:pt x="1526" y="1875"/>
                    <a:pt x="1524" y="1871"/>
                  </a:cubicBezTo>
                  <a:cubicBezTo>
                    <a:pt x="1525" y="1870"/>
                    <a:pt x="1526" y="1869"/>
                    <a:pt x="1526" y="1868"/>
                  </a:cubicBezTo>
                  <a:cubicBezTo>
                    <a:pt x="1527" y="1868"/>
                    <a:pt x="1527" y="1868"/>
                    <a:pt x="1528" y="1868"/>
                  </a:cubicBezTo>
                  <a:cubicBezTo>
                    <a:pt x="1532" y="1868"/>
                    <a:pt x="1536" y="1864"/>
                    <a:pt x="1536" y="1859"/>
                  </a:cubicBezTo>
                  <a:cubicBezTo>
                    <a:pt x="1536" y="1853"/>
                    <a:pt x="1532" y="1849"/>
                    <a:pt x="1528" y="1849"/>
                  </a:cubicBezTo>
                  <a:cubicBezTo>
                    <a:pt x="1527" y="1849"/>
                    <a:pt x="1526" y="1849"/>
                    <a:pt x="1526" y="1850"/>
                  </a:cubicBezTo>
                  <a:cubicBezTo>
                    <a:pt x="1523" y="1845"/>
                    <a:pt x="1518" y="1842"/>
                    <a:pt x="1513" y="1842"/>
                  </a:cubicBezTo>
                  <a:cubicBezTo>
                    <a:pt x="1509" y="1842"/>
                    <a:pt x="1506" y="1844"/>
                    <a:pt x="1503" y="1847"/>
                  </a:cubicBezTo>
                  <a:cubicBezTo>
                    <a:pt x="1498" y="1844"/>
                    <a:pt x="1493" y="1843"/>
                    <a:pt x="1487" y="1843"/>
                  </a:cubicBezTo>
                  <a:cubicBezTo>
                    <a:pt x="1464" y="1843"/>
                    <a:pt x="1445" y="1865"/>
                    <a:pt x="1445" y="1894"/>
                  </a:cubicBezTo>
                  <a:cubicBezTo>
                    <a:pt x="1445" y="1894"/>
                    <a:pt x="1444" y="1894"/>
                    <a:pt x="1444" y="1894"/>
                  </a:cubicBezTo>
                  <a:cubicBezTo>
                    <a:pt x="1443" y="1893"/>
                    <a:pt x="1443" y="1892"/>
                    <a:pt x="1442" y="1891"/>
                  </a:cubicBezTo>
                  <a:cubicBezTo>
                    <a:pt x="1431" y="1876"/>
                    <a:pt x="1412" y="1878"/>
                    <a:pt x="1413" y="1900"/>
                  </a:cubicBezTo>
                  <a:cubicBezTo>
                    <a:pt x="1413" y="1899"/>
                    <a:pt x="1412" y="1899"/>
                    <a:pt x="1412" y="1899"/>
                  </a:cubicBezTo>
                  <a:cubicBezTo>
                    <a:pt x="1411" y="1892"/>
                    <a:pt x="1405" y="1887"/>
                    <a:pt x="1399" y="1887"/>
                  </a:cubicBezTo>
                  <a:cubicBezTo>
                    <a:pt x="1398" y="1887"/>
                    <a:pt x="1396" y="1888"/>
                    <a:pt x="1395" y="1888"/>
                  </a:cubicBezTo>
                  <a:cubicBezTo>
                    <a:pt x="1392" y="1882"/>
                    <a:pt x="1387" y="1879"/>
                    <a:pt x="1381" y="1879"/>
                  </a:cubicBezTo>
                  <a:cubicBezTo>
                    <a:pt x="1373" y="1879"/>
                    <a:pt x="1367" y="1884"/>
                    <a:pt x="1365" y="1891"/>
                  </a:cubicBezTo>
                  <a:cubicBezTo>
                    <a:pt x="1359" y="1884"/>
                    <a:pt x="1350" y="1879"/>
                    <a:pt x="1341" y="1880"/>
                  </a:cubicBezTo>
                  <a:cubicBezTo>
                    <a:pt x="1336" y="1881"/>
                    <a:pt x="1328" y="1884"/>
                    <a:pt x="1321" y="1889"/>
                  </a:cubicBezTo>
                  <a:cubicBezTo>
                    <a:pt x="1308" y="1870"/>
                    <a:pt x="1282" y="1857"/>
                    <a:pt x="1254" y="1857"/>
                  </a:cubicBezTo>
                  <a:cubicBezTo>
                    <a:pt x="1241" y="1857"/>
                    <a:pt x="1230" y="1859"/>
                    <a:pt x="1219" y="1863"/>
                  </a:cubicBezTo>
                  <a:cubicBezTo>
                    <a:pt x="1211" y="1830"/>
                    <a:pt x="1175" y="1805"/>
                    <a:pt x="1133" y="1805"/>
                  </a:cubicBezTo>
                  <a:cubicBezTo>
                    <a:pt x="1127" y="1805"/>
                    <a:pt x="1121" y="1806"/>
                    <a:pt x="1116" y="1806"/>
                  </a:cubicBezTo>
                  <a:cubicBezTo>
                    <a:pt x="1116" y="1805"/>
                    <a:pt x="1116" y="1803"/>
                    <a:pt x="1116" y="1801"/>
                  </a:cubicBezTo>
                  <a:cubicBezTo>
                    <a:pt x="1116" y="1792"/>
                    <a:pt x="1113" y="1785"/>
                    <a:pt x="1108" y="1779"/>
                  </a:cubicBezTo>
                  <a:cubicBezTo>
                    <a:pt x="1110" y="1776"/>
                    <a:pt x="1111" y="1772"/>
                    <a:pt x="1111" y="1767"/>
                  </a:cubicBezTo>
                  <a:cubicBezTo>
                    <a:pt x="1111" y="1754"/>
                    <a:pt x="1101" y="1742"/>
                    <a:pt x="1088" y="1742"/>
                  </a:cubicBezTo>
                  <a:cubicBezTo>
                    <a:pt x="1082" y="1742"/>
                    <a:pt x="1077" y="1745"/>
                    <a:pt x="1073" y="1749"/>
                  </a:cubicBezTo>
                  <a:cubicBezTo>
                    <a:pt x="1063" y="1739"/>
                    <a:pt x="1051" y="1733"/>
                    <a:pt x="1038" y="1731"/>
                  </a:cubicBezTo>
                  <a:cubicBezTo>
                    <a:pt x="1045" y="1719"/>
                    <a:pt x="1050" y="1705"/>
                    <a:pt x="1050" y="1690"/>
                  </a:cubicBezTo>
                  <a:cubicBezTo>
                    <a:pt x="1050" y="1681"/>
                    <a:pt x="1048" y="1674"/>
                    <a:pt x="1046" y="1666"/>
                  </a:cubicBezTo>
                  <a:cubicBezTo>
                    <a:pt x="1050" y="1661"/>
                    <a:pt x="1052" y="1655"/>
                    <a:pt x="1052" y="1648"/>
                  </a:cubicBezTo>
                  <a:cubicBezTo>
                    <a:pt x="1052" y="1633"/>
                    <a:pt x="1042" y="1621"/>
                    <a:pt x="1029" y="1620"/>
                  </a:cubicBezTo>
                  <a:cubicBezTo>
                    <a:pt x="1029" y="1619"/>
                    <a:pt x="1029" y="1619"/>
                    <a:pt x="1029" y="1619"/>
                  </a:cubicBezTo>
                  <a:cubicBezTo>
                    <a:pt x="1029" y="1592"/>
                    <a:pt x="1010" y="1570"/>
                    <a:pt x="986" y="1567"/>
                  </a:cubicBezTo>
                  <a:cubicBezTo>
                    <a:pt x="989" y="1559"/>
                    <a:pt x="990" y="1550"/>
                    <a:pt x="990" y="1541"/>
                  </a:cubicBezTo>
                  <a:cubicBezTo>
                    <a:pt x="1000" y="1537"/>
                    <a:pt x="1007" y="1527"/>
                    <a:pt x="1007" y="1515"/>
                  </a:cubicBezTo>
                  <a:cubicBezTo>
                    <a:pt x="1007" y="1499"/>
                    <a:pt x="995" y="1487"/>
                    <a:pt x="981" y="1487"/>
                  </a:cubicBezTo>
                  <a:cubicBezTo>
                    <a:pt x="980" y="1487"/>
                    <a:pt x="979" y="1487"/>
                    <a:pt x="978" y="1487"/>
                  </a:cubicBezTo>
                  <a:cubicBezTo>
                    <a:pt x="977" y="1485"/>
                    <a:pt x="975" y="1483"/>
                    <a:pt x="974" y="1480"/>
                  </a:cubicBezTo>
                  <a:cubicBezTo>
                    <a:pt x="974" y="1480"/>
                    <a:pt x="974" y="1480"/>
                    <a:pt x="974" y="1480"/>
                  </a:cubicBezTo>
                  <a:cubicBezTo>
                    <a:pt x="997" y="1480"/>
                    <a:pt x="1015" y="1460"/>
                    <a:pt x="1015" y="1435"/>
                  </a:cubicBezTo>
                  <a:cubicBezTo>
                    <a:pt x="1015" y="1422"/>
                    <a:pt x="1010" y="1409"/>
                    <a:pt x="1001" y="1401"/>
                  </a:cubicBezTo>
                  <a:cubicBezTo>
                    <a:pt x="1069" y="1315"/>
                    <a:pt x="1223" y="1166"/>
                    <a:pt x="1279" y="1110"/>
                  </a:cubicBezTo>
                  <a:cubicBezTo>
                    <a:pt x="1359" y="1028"/>
                    <a:pt x="1841" y="655"/>
                    <a:pt x="1853" y="638"/>
                  </a:cubicBezTo>
                  <a:cubicBezTo>
                    <a:pt x="1790" y="672"/>
                    <a:pt x="1765" y="545"/>
                    <a:pt x="1765" y="545"/>
                  </a:cubicBezTo>
                  <a:cubicBezTo>
                    <a:pt x="1765" y="545"/>
                    <a:pt x="1241" y="1011"/>
                    <a:pt x="1082" y="1108"/>
                  </a:cubicBezTo>
                  <a:cubicBezTo>
                    <a:pt x="965" y="1179"/>
                    <a:pt x="870" y="1186"/>
                    <a:pt x="828" y="1185"/>
                  </a:cubicBezTo>
                  <a:cubicBezTo>
                    <a:pt x="822" y="1154"/>
                    <a:pt x="786" y="1131"/>
                    <a:pt x="743" y="1131"/>
                  </a:cubicBezTo>
                  <a:cubicBezTo>
                    <a:pt x="734" y="1131"/>
                    <a:pt x="726" y="1132"/>
                    <a:pt x="718" y="1134"/>
                  </a:cubicBezTo>
                  <a:cubicBezTo>
                    <a:pt x="716" y="1120"/>
                    <a:pt x="705" y="1110"/>
                    <a:pt x="692" y="1110"/>
                  </a:cubicBezTo>
                  <a:cubicBezTo>
                    <a:pt x="678" y="1110"/>
                    <a:pt x="667" y="1122"/>
                    <a:pt x="665" y="1137"/>
                  </a:cubicBezTo>
                  <a:cubicBezTo>
                    <a:pt x="663" y="1137"/>
                    <a:pt x="661" y="1138"/>
                    <a:pt x="659" y="1139"/>
                  </a:cubicBezTo>
                  <a:cubicBezTo>
                    <a:pt x="648" y="1122"/>
                    <a:pt x="629" y="1110"/>
                    <a:pt x="607" y="1110"/>
                  </a:cubicBezTo>
                  <a:cubicBezTo>
                    <a:pt x="605" y="1110"/>
                    <a:pt x="602" y="1110"/>
                    <a:pt x="600" y="1111"/>
                  </a:cubicBezTo>
                  <a:cubicBezTo>
                    <a:pt x="605" y="1100"/>
                    <a:pt x="608" y="1088"/>
                    <a:pt x="608" y="1075"/>
                  </a:cubicBezTo>
                  <a:cubicBezTo>
                    <a:pt x="608" y="1035"/>
                    <a:pt x="579" y="1002"/>
                    <a:pt x="542" y="1002"/>
                  </a:cubicBezTo>
                  <a:cubicBezTo>
                    <a:pt x="536" y="1002"/>
                    <a:pt x="531" y="1003"/>
                    <a:pt x="526" y="1005"/>
                  </a:cubicBezTo>
                  <a:cubicBezTo>
                    <a:pt x="520" y="992"/>
                    <a:pt x="509" y="983"/>
                    <a:pt x="496" y="980"/>
                  </a:cubicBezTo>
                  <a:cubicBezTo>
                    <a:pt x="502" y="969"/>
                    <a:pt x="506" y="957"/>
                    <a:pt x="506" y="944"/>
                  </a:cubicBezTo>
                  <a:cubicBezTo>
                    <a:pt x="506" y="925"/>
                    <a:pt x="499" y="909"/>
                    <a:pt x="489" y="896"/>
                  </a:cubicBezTo>
                  <a:cubicBezTo>
                    <a:pt x="492" y="891"/>
                    <a:pt x="494" y="884"/>
                    <a:pt x="494" y="878"/>
                  </a:cubicBezTo>
                  <a:cubicBezTo>
                    <a:pt x="494" y="866"/>
                    <a:pt x="489" y="856"/>
                    <a:pt x="481" y="850"/>
                  </a:cubicBezTo>
                  <a:cubicBezTo>
                    <a:pt x="491" y="826"/>
                    <a:pt x="497" y="799"/>
                    <a:pt x="497" y="770"/>
                  </a:cubicBezTo>
                  <a:cubicBezTo>
                    <a:pt x="497" y="692"/>
                    <a:pt x="456" y="625"/>
                    <a:pt x="396" y="592"/>
                  </a:cubicBezTo>
                  <a:cubicBezTo>
                    <a:pt x="396" y="591"/>
                    <a:pt x="396" y="590"/>
                    <a:pt x="396" y="589"/>
                  </a:cubicBezTo>
                  <a:cubicBezTo>
                    <a:pt x="396" y="578"/>
                    <a:pt x="394" y="569"/>
                    <a:pt x="392" y="559"/>
                  </a:cubicBezTo>
                  <a:cubicBezTo>
                    <a:pt x="398" y="553"/>
                    <a:pt x="403" y="546"/>
                    <a:pt x="406" y="537"/>
                  </a:cubicBezTo>
                  <a:cubicBezTo>
                    <a:pt x="416" y="534"/>
                    <a:pt x="423" y="525"/>
                    <a:pt x="423" y="515"/>
                  </a:cubicBezTo>
                  <a:cubicBezTo>
                    <a:pt x="423" y="503"/>
                    <a:pt x="414" y="493"/>
                    <a:pt x="402" y="492"/>
                  </a:cubicBezTo>
                  <a:cubicBezTo>
                    <a:pt x="393" y="477"/>
                    <a:pt x="378" y="468"/>
                    <a:pt x="362" y="468"/>
                  </a:cubicBezTo>
                  <a:cubicBezTo>
                    <a:pt x="347" y="468"/>
                    <a:pt x="334" y="475"/>
                    <a:pt x="325" y="487"/>
                  </a:cubicBezTo>
                  <a:cubicBezTo>
                    <a:pt x="310" y="481"/>
                    <a:pt x="294" y="478"/>
                    <a:pt x="277" y="478"/>
                  </a:cubicBezTo>
                  <a:cubicBezTo>
                    <a:pt x="264" y="478"/>
                    <a:pt x="252" y="480"/>
                    <a:pt x="240" y="483"/>
                  </a:cubicBezTo>
                  <a:cubicBezTo>
                    <a:pt x="239" y="444"/>
                    <a:pt x="221" y="411"/>
                    <a:pt x="197" y="399"/>
                  </a:cubicBezTo>
                  <a:cubicBezTo>
                    <a:pt x="194" y="319"/>
                    <a:pt x="164" y="253"/>
                    <a:pt x="123" y="234"/>
                  </a:cubicBezTo>
                  <a:cubicBezTo>
                    <a:pt x="126" y="213"/>
                    <a:pt x="128" y="190"/>
                    <a:pt x="128" y="165"/>
                  </a:cubicBezTo>
                  <a:cubicBezTo>
                    <a:pt x="128" y="74"/>
                    <a:pt x="103" y="0"/>
                    <a:pt x="71" y="0"/>
                  </a:cubicBezTo>
                  <a:cubicBezTo>
                    <a:pt x="40" y="0"/>
                    <a:pt x="14" y="74"/>
                    <a:pt x="14" y="165"/>
                  </a:cubicBezTo>
                  <a:cubicBezTo>
                    <a:pt x="14" y="210"/>
                    <a:pt x="20" y="250"/>
                    <a:pt x="30" y="280"/>
                  </a:cubicBezTo>
                  <a:cubicBezTo>
                    <a:pt x="12" y="313"/>
                    <a:pt x="0" y="360"/>
                    <a:pt x="0" y="411"/>
                  </a:cubicBezTo>
                  <a:cubicBezTo>
                    <a:pt x="0" y="496"/>
                    <a:pt x="32" y="568"/>
                    <a:pt x="74" y="588"/>
                  </a:cubicBezTo>
                  <a:cubicBezTo>
                    <a:pt x="74" y="599"/>
                    <a:pt x="74" y="599"/>
                    <a:pt x="74" y="599"/>
                  </a:cubicBezTo>
                  <a:cubicBezTo>
                    <a:pt x="76" y="596"/>
                    <a:pt x="79" y="594"/>
                    <a:pt x="81" y="591"/>
                  </a:cubicBezTo>
                  <a:cubicBezTo>
                    <a:pt x="87" y="593"/>
                    <a:pt x="93" y="594"/>
                    <a:pt x="99" y="594"/>
                  </a:cubicBezTo>
                  <a:cubicBezTo>
                    <a:pt x="110" y="594"/>
                    <a:pt x="121" y="591"/>
                    <a:pt x="132" y="584"/>
                  </a:cubicBezTo>
                  <a:cubicBezTo>
                    <a:pt x="143" y="590"/>
                    <a:pt x="154" y="600"/>
                    <a:pt x="162" y="615"/>
                  </a:cubicBezTo>
                  <a:cubicBezTo>
                    <a:pt x="177" y="600"/>
                    <a:pt x="197" y="592"/>
                    <a:pt x="218" y="591"/>
                  </a:cubicBezTo>
                  <a:cubicBezTo>
                    <a:pt x="219" y="591"/>
                    <a:pt x="219" y="591"/>
                    <a:pt x="219" y="591"/>
                  </a:cubicBezTo>
                  <a:cubicBezTo>
                    <a:pt x="220" y="591"/>
                    <a:pt x="221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3" y="591"/>
                    <a:pt x="223" y="591"/>
                    <a:pt x="223" y="591"/>
                  </a:cubicBezTo>
                  <a:cubicBezTo>
                    <a:pt x="224" y="591"/>
                    <a:pt x="224" y="591"/>
                    <a:pt x="225" y="591"/>
                  </a:cubicBezTo>
                  <a:cubicBezTo>
                    <a:pt x="226" y="591"/>
                    <a:pt x="226" y="591"/>
                    <a:pt x="226" y="591"/>
                  </a:cubicBezTo>
                  <a:cubicBezTo>
                    <a:pt x="226" y="591"/>
                    <a:pt x="227" y="591"/>
                    <a:pt x="227" y="591"/>
                  </a:cubicBezTo>
                  <a:cubicBezTo>
                    <a:pt x="228" y="591"/>
                    <a:pt x="229" y="591"/>
                    <a:pt x="229" y="591"/>
                  </a:cubicBezTo>
                  <a:cubicBezTo>
                    <a:pt x="230" y="591"/>
                    <a:pt x="230" y="591"/>
                    <a:pt x="230" y="591"/>
                  </a:cubicBezTo>
                  <a:cubicBezTo>
                    <a:pt x="230" y="591"/>
                    <a:pt x="231" y="591"/>
                    <a:pt x="231" y="591"/>
                  </a:cubicBezTo>
                  <a:cubicBezTo>
                    <a:pt x="232" y="591"/>
                    <a:pt x="232" y="591"/>
                    <a:pt x="232" y="591"/>
                  </a:cubicBezTo>
                  <a:cubicBezTo>
                    <a:pt x="233" y="591"/>
                    <a:pt x="233" y="591"/>
                    <a:pt x="233" y="591"/>
                  </a:cubicBezTo>
                  <a:cubicBezTo>
                    <a:pt x="233" y="591"/>
                    <a:pt x="234" y="591"/>
                    <a:pt x="234" y="591"/>
                  </a:cubicBezTo>
                  <a:cubicBezTo>
                    <a:pt x="235" y="591"/>
                    <a:pt x="235" y="591"/>
                    <a:pt x="235" y="591"/>
                  </a:cubicBezTo>
                  <a:cubicBezTo>
                    <a:pt x="236" y="592"/>
                    <a:pt x="236" y="592"/>
                    <a:pt x="237" y="592"/>
                  </a:cubicBezTo>
                  <a:cubicBezTo>
                    <a:pt x="238" y="592"/>
                    <a:pt x="240" y="592"/>
                    <a:pt x="241" y="592"/>
                  </a:cubicBezTo>
                  <a:cubicBezTo>
                    <a:pt x="242" y="593"/>
                    <a:pt x="242" y="593"/>
                    <a:pt x="242" y="593"/>
                  </a:cubicBezTo>
                  <a:cubicBezTo>
                    <a:pt x="242" y="593"/>
                    <a:pt x="242" y="593"/>
                    <a:pt x="243" y="593"/>
                  </a:cubicBezTo>
                  <a:cubicBezTo>
                    <a:pt x="243" y="593"/>
                    <a:pt x="243" y="593"/>
                    <a:pt x="244" y="593"/>
                  </a:cubicBezTo>
                  <a:cubicBezTo>
                    <a:pt x="244" y="593"/>
                    <a:pt x="245" y="593"/>
                    <a:pt x="245" y="593"/>
                  </a:cubicBezTo>
                  <a:cubicBezTo>
                    <a:pt x="246" y="594"/>
                    <a:pt x="246" y="594"/>
                    <a:pt x="246" y="594"/>
                  </a:cubicBezTo>
                  <a:cubicBezTo>
                    <a:pt x="247" y="594"/>
                    <a:pt x="247" y="594"/>
                    <a:pt x="247" y="594"/>
                  </a:cubicBezTo>
                  <a:cubicBezTo>
                    <a:pt x="248" y="594"/>
                    <a:pt x="248" y="594"/>
                    <a:pt x="248" y="594"/>
                  </a:cubicBezTo>
                  <a:cubicBezTo>
                    <a:pt x="249" y="595"/>
                    <a:pt x="249" y="595"/>
                    <a:pt x="250" y="595"/>
                  </a:cubicBezTo>
                  <a:cubicBezTo>
                    <a:pt x="251" y="595"/>
                    <a:pt x="251" y="595"/>
                    <a:pt x="251" y="595"/>
                  </a:cubicBezTo>
                  <a:cubicBezTo>
                    <a:pt x="252" y="595"/>
                    <a:pt x="252" y="595"/>
                    <a:pt x="252" y="595"/>
                  </a:cubicBezTo>
                  <a:cubicBezTo>
                    <a:pt x="252" y="596"/>
                    <a:pt x="252" y="596"/>
                    <a:pt x="253" y="596"/>
                  </a:cubicBezTo>
                  <a:cubicBezTo>
                    <a:pt x="253" y="596"/>
                    <a:pt x="254" y="596"/>
                    <a:pt x="254" y="597"/>
                  </a:cubicBezTo>
                  <a:cubicBezTo>
                    <a:pt x="255" y="597"/>
                    <a:pt x="255" y="597"/>
                    <a:pt x="255" y="597"/>
                  </a:cubicBezTo>
                  <a:cubicBezTo>
                    <a:pt x="256" y="597"/>
                    <a:pt x="256" y="597"/>
                    <a:pt x="257" y="598"/>
                  </a:cubicBezTo>
                  <a:cubicBezTo>
                    <a:pt x="257" y="598"/>
                    <a:pt x="257" y="598"/>
                    <a:pt x="257" y="598"/>
                  </a:cubicBezTo>
                  <a:cubicBezTo>
                    <a:pt x="257" y="598"/>
                    <a:pt x="258" y="598"/>
                    <a:pt x="258" y="598"/>
                  </a:cubicBezTo>
                  <a:cubicBezTo>
                    <a:pt x="259" y="599"/>
                    <a:pt x="259" y="599"/>
                    <a:pt x="259" y="599"/>
                  </a:cubicBezTo>
                  <a:cubicBezTo>
                    <a:pt x="260" y="599"/>
                    <a:pt x="260" y="599"/>
                    <a:pt x="260" y="599"/>
                  </a:cubicBezTo>
                  <a:cubicBezTo>
                    <a:pt x="261" y="599"/>
                    <a:pt x="261" y="599"/>
                    <a:pt x="261" y="600"/>
                  </a:cubicBezTo>
                  <a:cubicBezTo>
                    <a:pt x="262" y="600"/>
                    <a:pt x="262" y="600"/>
                    <a:pt x="262" y="600"/>
                  </a:cubicBezTo>
                  <a:cubicBezTo>
                    <a:pt x="263" y="600"/>
                    <a:pt x="263" y="601"/>
                    <a:pt x="263" y="601"/>
                  </a:cubicBezTo>
                  <a:cubicBezTo>
                    <a:pt x="264" y="601"/>
                    <a:pt x="264" y="601"/>
                    <a:pt x="265" y="602"/>
                  </a:cubicBezTo>
                  <a:cubicBezTo>
                    <a:pt x="265" y="602"/>
                    <a:pt x="265" y="602"/>
                    <a:pt x="265" y="602"/>
                  </a:cubicBezTo>
                  <a:cubicBezTo>
                    <a:pt x="266" y="602"/>
                    <a:pt x="266" y="602"/>
                    <a:pt x="267" y="603"/>
                  </a:cubicBezTo>
                  <a:cubicBezTo>
                    <a:pt x="268" y="603"/>
                    <a:pt x="268" y="603"/>
                    <a:pt x="268" y="603"/>
                  </a:cubicBezTo>
                  <a:cubicBezTo>
                    <a:pt x="268" y="603"/>
                    <a:pt x="268" y="603"/>
                    <a:pt x="269" y="604"/>
                  </a:cubicBezTo>
                  <a:cubicBezTo>
                    <a:pt x="270" y="604"/>
                    <a:pt x="270" y="604"/>
                    <a:pt x="270" y="604"/>
                  </a:cubicBezTo>
                  <a:cubicBezTo>
                    <a:pt x="271" y="605"/>
                    <a:pt x="272" y="606"/>
                    <a:pt x="273" y="606"/>
                  </a:cubicBezTo>
                  <a:cubicBezTo>
                    <a:pt x="273" y="607"/>
                    <a:pt x="273" y="607"/>
                    <a:pt x="273" y="607"/>
                  </a:cubicBezTo>
                  <a:cubicBezTo>
                    <a:pt x="274" y="607"/>
                    <a:pt x="274" y="607"/>
                    <a:pt x="274" y="607"/>
                  </a:cubicBezTo>
                  <a:cubicBezTo>
                    <a:pt x="274" y="607"/>
                    <a:pt x="275" y="608"/>
                    <a:pt x="275" y="608"/>
                  </a:cubicBezTo>
                  <a:cubicBezTo>
                    <a:pt x="276" y="609"/>
                    <a:pt x="276" y="609"/>
                    <a:pt x="277" y="609"/>
                  </a:cubicBezTo>
                  <a:cubicBezTo>
                    <a:pt x="277" y="610"/>
                    <a:pt x="277" y="610"/>
                    <a:pt x="277" y="610"/>
                  </a:cubicBezTo>
                  <a:cubicBezTo>
                    <a:pt x="278" y="610"/>
                    <a:pt x="278" y="610"/>
                    <a:pt x="278" y="611"/>
                  </a:cubicBezTo>
                  <a:cubicBezTo>
                    <a:pt x="279" y="611"/>
                    <a:pt x="279" y="611"/>
                    <a:pt x="279" y="611"/>
                  </a:cubicBezTo>
                  <a:cubicBezTo>
                    <a:pt x="279" y="611"/>
                    <a:pt x="280" y="612"/>
                    <a:pt x="280" y="612"/>
                  </a:cubicBezTo>
                  <a:cubicBezTo>
                    <a:pt x="281" y="613"/>
                    <a:pt x="281" y="613"/>
                    <a:pt x="281" y="613"/>
                  </a:cubicBezTo>
                  <a:cubicBezTo>
                    <a:pt x="281" y="613"/>
                    <a:pt x="282" y="614"/>
                    <a:pt x="282" y="614"/>
                  </a:cubicBezTo>
                  <a:cubicBezTo>
                    <a:pt x="283" y="614"/>
                    <a:pt x="283" y="614"/>
                    <a:pt x="283" y="614"/>
                  </a:cubicBezTo>
                  <a:cubicBezTo>
                    <a:pt x="284" y="615"/>
                    <a:pt x="284" y="615"/>
                    <a:pt x="284" y="615"/>
                  </a:cubicBezTo>
                  <a:cubicBezTo>
                    <a:pt x="284" y="616"/>
                    <a:pt x="284" y="616"/>
                    <a:pt x="284" y="616"/>
                  </a:cubicBezTo>
                  <a:cubicBezTo>
                    <a:pt x="285" y="617"/>
                    <a:pt x="286" y="618"/>
                    <a:pt x="287" y="619"/>
                  </a:cubicBezTo>
                  <a:cubicBezTo>
                    <a:pt x="288" y="619"/>
                    <a:pt x="288" y="619"/>
                    <a:pt x="288" y="619"/>
                  </a:cubicBezTo>
                  <a:cubicBezTo>
                    <a:pt x="288" y="620"/>
                    <a:pt x="288" y="620"/>
                    <a:pt x="288" y="620"/>
                  </a:cubicBezTo>
                  <a:cubicBezTo>
                    <a:pt x="289" y="621"/>
                    <a:pt x="289" y="621"/>
                    <a:pt x="289" y="621"/>
                  </a:cubicBezTo>
                  <a:cubicBezTo>
                    <a:pt x="290" y="622"/>
                    <a:pt x="290" y="622"/>
                    <a:pt x="290" y="622"/>
                  </a:cubicBezTo>
                  <a:cubicBezTo>
                    <a:pt x="291" y="623"/>
                    <a:pt x="291" y="623"/>
                    <a:pt x="291" y="623"/>
                  </a:cubicBezTo>
                  <a:cubicBezTo>
                    <a:pt x="292" y="624"/>
                    <a:pt x="293" y="626"/>
                    <a:pt x="295" y="627"/>
                  </a:cubicBezTo>
                  <a:cubicBezTo>
                    <a:pt x="298" y="632"/>
                    <a:pt x="302" y="637"/>
                    <a:pt x="304" y="643"/>
                  </a:cubicBezTo>
                  <a:cubicBezTo>
                    <a:pt x="305" y="644"/>
                    <a:pt x="306" y="645"/>
                    <a:pt x="306" y="646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8" y="649"/>
                    <a:pt x="309" y="652"/>
                    <a:pt x="310" y="654"/>
                  </a:cubicBezTo>
                  <a:cubicBezTo>
                    <a:pt x="310" y="654"/>
                    <a:pt x="310" y="655"/>
                    <a:pt x="310" y="655"/>
                  </a:cubicBezTo>
                  <a:cubicBezTo>
                    <a:pt x="310" y="655"/>
                    <a:pt x="310" y="656"/>
                    <a:pt x="310" y="656"/>
                  </a:cubicBezTo>
                  <a:cubicBezTo>
                    <a:pt x="310" y="656"/>
                    <a:pt x="310" y="656"/>
                    <a:pt x="310" y="656"/>
                  </a:cubicBezTo>
                  <a:cubicBezTo>
                    <a:pt x="311" y="658"/>
                    <a:pt x="311" y="659"/>
                    <a:pt x="312" y="660"/>
                  </a:cubicBezTo>
                  <a:cubicBezTo>
                    <a:pt x="312" y="661"/>
                    <a:pt x="312" y="661"/>
                    <a:pt x="312" y="662"/>
                  </a:cubicBezTo>
                  <a:cubicBezTo>
                    <a:pt x="313" y="663"/>
                    <a:pt x="313" y="664"/>
                    <a:pt x="313" y="666"/>
                  </a:cubicBezTo>
                  <a:cubicBezTo>
                    <a:pt x="314" y="670"/>
                    <a:pt x="315" y="675"/>
                    <a:pt x="316" y="679"/>
                  </a:cubicBezTo>
                  <a:cubicBezTo>
                    <a:pt x="316" y="681"/>
                    <a:pt x="316" y="683"/>
                    <a:pt x="317" y="684"/>
                  </a:cubicBezTo>
                  <a:cubicBezTo>
                    <a:pt x="317" y="686"/>
                    <a:pt x="317" y="687"/>
                    <a:pt x="317" y="688"/>
                  </a:cubicBezTo>
                  <a:cubicBezTo>
                    <a:pt x="317" y="690"/>
                    <a:pt x="317" y="692"/>
                    <a:pt x="317" y="694"/>
                  </a:cubicBezTo>
                  <a:cubicBezTo>
                    <a:pt x="317" y="709"/>
                    <a:pt x="314" y="723"/>
                    <a:pt x="309" y="735"/>
                  </a:cubicBezTo>
                  <a:cubicBezTo>
                    <a:pt x="312" y="735"/>
                    <a:pt x="316" y="735"/>
                    <a:pt x="319" y="735"/>
                  </a:cubicBezTo>
                  <a:cubicBezTo>
                    <a:pt x="328" y="735"/>
                    <a:pt x="336" y="736"/>
                    <a:pt x="344" y="740"/>
                  </a:cubicBezTo>
                  <a:cubicBezTo>
                    <a:pt x="344" y="733"/>
                    <a:pt x="347" y="728"/>
                    <a:pt x="350" y="723"/>
                  </a:cubicBezTo>
                  <a:cubicBezTo>
                    <a:pt x="346" y="717"/>
                    <a:pt x="344" y="711"/>
                    <a:pt x="344" y="704"/>
                  </a:cubicBezTo>
                  <a:cubicBezTo>
                    <a:pt x="344" y="686"/>
                    <a:pt x="357" y="672"/>
                    <a:pt x="373" y="672"/>
                  </a:cubicBezTo>
                  <a:cubicBezTo>
                    <a:pt x="389" y="672"/>
                    <a:pt x="402" y="686"/>
                    <a:pt x="402" y="704"/>
                  </a:cubicBezTo>
                  <a:cubicBezTo>
                    <a:pt x="402" y="710"/>
                    <a:pt x="400" y="716"/>
                    <a:pt x="397" y="721"/>
                  </a:cubicBezTo>
                  <a:cubicBezTo>
                    <a:pt x="401" y="725"/>
                    <a:pt x="403" y="731"/>
                    <a:pt x="404" y="736"/>
                  </a:cubicBezTo>
                  <a:cubicBezTo>
                    <a:pt x="406" y="736"/>
                    <a:pt x="409" y="735"/>
                    <a:pt x="411" y="735"/>
                  </a:cubicBezTo>
                  <a:cubicBezTo>
                    <a:pt x="432" y="735"/>
                    <a:pt x="448" y="753"/>
                    <a:pt x="448" y="776"/>
                  </a:cubicBezTo>
                  <a:cubicBezTo>
                    <a:pt x="448" y="798"/>
                    <a:pt x="432" y="816"/>
                    <a:pt x="411" y="816"/>
                  </a:cubicBezTo>
                  <a:cubicBezTo>
                    <a:pt x="403" y="816"/>
                    <a:pt x="396" y="813"/>
                    <a:pt x="389" y="808"/>
                  </a:cubicBezTo>
                  <a:cubicBezTo>
                    <a:pt x="390" y="809"/>
                    <a:pt x="390" y="811"/>
                    <a:pt x="390" y="812"/>
                  </a:cubicBezTo>
                  <a:cubicBezTo>
                    <a:pt x="390" y="826"/>
                    <a:pt x="386" y="840"/>
                    <a:pt x="380" y="851"/>
                  </a:cubicBezTo>
                  <a:cubicBezTo>
                    <a:pt x="393" y="868"/>
                    <a:pt x="400" y="890"/>
                    <a:pt x="400" y="914"/>
                  </a:cubicBezTo>
                  <a:cubicBezTo>
                    <a:pt x="400" y="944"/>
                    <a:pt x="388" y="972"/>
                    <a:pt x="369" y="991"/>
                  </a:cubicBezTo>
                  <a:cubicBezTo>
                    <a:pt x="374" y="1000"/>
                    <a:pt x="377" y="1011"/>
                    <a:pt x="377" y="1022"/>
                  </a:cubicBezTo>
                  <a:cubicBezTo>
                    <a:pt x="377" y="1028"/>
                    <a:pt x="376" y="1034"/>
                    <a:pt x="375" y="1039"/>
                  </a:cubicBezTo>
                  <a:cubicBezTo>
                    <a:pt x="376" y="1045"/>
                    <a:pt x="377" y="1052"/>
                    <a:pt x="377" y="1058"/>
                  </a:cubicBezTo>
                  <a:cubicBezTo>
                    <a:pt x="379" y="1058"/>
                    <a:pt x="381" y="1058"/>
                    <a:pt x="383" y="1058"/>
                  </a:cubicBezTo>
                  <a:cubicBezTo>
                    <a:pt x="409" y="1058"/>
                    <a:pt x="430" y="1078"/>
                    <a:pt x="430" y="1103"/>
                  </a:cubicBezTo>
                  <a:cubicBezTo>
                    <a:pt x="430" y="1108"/>
                    <a:pt x="430" y="1112"/>
                    <a:pt x="429" y="1116"/>
                  </a:cubicBezTo>
                  <a:cubicBezTo>
                    <a:pt x="429" y="1116"/>
                    <a:pt x="429" y="1116"/>
                    <a:pt x="430" y="1117"/>
                  </a:cubicBezTo>
                  <a:cubicBezTo>
                    <a:pt x="431" y="1118"/>
                    <a:pt x="432" y="1120"/>
                    <a:pt x="433" y="1122"/>
                  </a:cubicBezTo>
                  <a:cubicBezTo>
                    <a:pt x="433" y="1123"/>
                    <a:pt x="434" y="1123"/>
                    <a:pt x="434" y="1124"/>
                  </a:cubicBezTo>
                  <a:cubicBezTo>
                    <a:pt x="435" y="1125"/>
                    <a:pt x="435" y="1126"/>
                    <a:pt x="436" y="1127"/>
                  </a:cubicBezTo>
                  <a:cubicBezTo>
                    <a:pt x="437" y="1129"/>
                    <a:pt x="438" y="1130"/>
                    <a:pt x="439" y="1132"/>
                  </a:cubicBezTo>
                  <a:cubicBezTo>
                    <a:pt x="440" y="1134"/>
                    <a:pt x="441" y="1136"/>
                    <a:pt x="442" y="1138"/>
                  </a:cubicBezTo>
                  <a:cubicBezTo>
                    <a:pt x="443" y="1140"/>
                    <a:pt x="444" y="1141"/>
                    <a:pt x="444" y="1143"/>
                  </a:cubicBezTo>
                  <a:cubicBezTo>
                    <a:pt x="453" y="1138"/>
                    <a:pt x="462" y="1135"/>
                    <a:pt x="473" y="1135"/>
                  </a:cubicBezTo>
                  <a:cubicBezTo>
                    <a:pt x="484" y="1135"/>
                    <a:pt x="494" y="1138"/>
                    <a:pt x="502" y="1144"/>
                  </a:cubicBezTo>
                  <a:cubicBezTo>
                    <a:pt x="506" y="1139"/>
                    <a:pt x="511" y="1135"/>
                    <a:pt x="518" y="1135"/>
                  </a:cubicBezTo>
                  <a:cubicBezTo>
                    <a:pt x="528" y="1135"/>
                    <a:pt x="537" y="1146"/>
                    <a:pt x="537" y="1159"/>
                  </a:cubicBezTo>
                  <a:cubicBezTo>
                    <a:pt x="537" y="1164"/>
                    <a:pt x="536" y="1168"/>
                    <a:pt x="534" y="1172"/>
                  </a:cubicBezTo>
                  <a:cubicBezTo>
                    <a:pt x="536" y="1175"/>
                    <a:pt x="537" y="1178"/>
                    <a:pt x="537" y="1181"/>
                  </a:cubicBezTo>
                  <a:cubicBezTo>
                    <a:pt x="537" y="1185"/>
                    <a:pt x="534" y="1189"/>
                    <a:pt x="531" y="1192"/>
                  </a:cubicBezTo>
                  <a:cubicBezTo>
                    <a:pt x="537" y="1194"/>
                    <a:pt x="541" y="1200"/>
                    <a:pt x="541" y="1207"/>
                  </a:cubicBezTo>
                  <a:cubicBezTo>
                    <a:pt x="541" y="1216"/>
                    <a:pt x="535" y="1223"/>
                    <a:pt x="527" y="1223"/>
                  </a:cubicBezTo>
                  <a:cubicBezTo>
                    <a:pt x="520" y="1223"/>
                    <a:pt x="515" y="1219"/>
                    <a:pt x="513" y="1212"/>
                  </a:cubicBezTo>
                  <a:cubicBezTo>
                    <a:pt x="509" y="1217"/>
                    <a:pt x="504" y="1221"/>
                    <a:pt x="498" y="1224"/>
                  </a:cubicBezTo>
                  <a:cubicBezTo>
                    <a:pt x="498" y="1225"/>
                    <a:pt x="498" y="1226"/>
                    <a:pt x="498" y="1227"/>
                  </a:cubicBezTo>
                  <a:cubicBezTo>
                    <a:pt x="498" y="1245"/>
                    <a:pt x="485" y="1259"/>
                    <a:pt x="469" y="1259"/>
                  </a:cubicBezTo>
                  <a:cubicBezTo>
                    <a:pt x="466" y="1259"/>
                    <a:pt x="462" y="1258"/>
                    <a:pt x="459" y="1257"/>
                  </a:cubicBezTo>
                  <a:cubicBezTo>
                    <a:pt x="459" y="1257"/>
                    <a:pt x="459" y="1257"/>
                    <a:pt x="459" y="1257"/>
                  </a:cubicBezTo>
                  <a:cubicBezTo>
                    <a:pt x="458" y="1259"/>
                    <a:pt x="458" y="1261"/>
                    <a:pt x="457" y="1263"/>
                  </a:cubicBezTo>
                  <a:cubicBezTo>
                    <a:pt x="457" y="1264"/>
                    <a:pt x="457" y="1265"/>
                    <a:pt x="456" y="1266"/>
                  </a:cubicBezTo>
                  <a:cubicBezTo>
                    <a:pt x="456" y="1267"/>
                    <a:pt x="456" y="1268"/>
                    <a:pt x="455" y="1269"/>
                  </a:cubicBezTo>
                  <a:cubicBezTo>
                    <a:pt x="455" y="1271"/>
                    <a:pt x="454" y="1273"/>
                    <a:pt x="453" y="1275"/>
                  </a:cubicBezTo>
                  <a:cubicBezTo>
                    <a:pt x="452" y="1277"/>
                    <a:pt x="452" y="1278"/>
                    <a:pt x="451" y="1280"/>
                  </a:cubicBezTo>
                  <a:cubicBezTo>
                    <a:pt x="451" y="1281"/>
                    <a:pt x="450" y="1282"/>
                    <a:pt x="450" y="1283"/>
                  </a:cubicBezTo>
                  <a:cubicBezTo>
                    <a:pt x="449" y="1283"/>
                    <a:pt x="449" y="1284"/>
                    <a:pt x="449" y="1285"/>
                  </a:cubicBezTo>
                  <a:cubicBezTo>
                    <a:pt x="450" y="1285"/>
                    <a:pt x="451" y="1286"/>
                    <a:pt x="452" y="1287"/>
                  </a:cubicBezTo>
                  <a:cubicBezTo>
                    <a:pt x="454" y="1288"/>
                    <a:pt x="456" y="1290"/>
                    <a:pt x="458" y="1292"/>
                  </a:cubicBezTo>
                  <a:cubicBezTo>
                    <a:pt x="458" y="1292"/>
                    <a:pt x="459" y="1293"/>
                    <a:pt x="459" y="1294"/>
                  </a:cubicBezTo>
                  <a:cubicBezTo>
                    <a:pt x="460" y="1294"/>
                    <a:pt x="460" y="1295"/>
                    <a:pt x="461" y="1295"/>
                  </a:cubicBezTo>
                  <a:cubicBezTo>
                    <a:pt x="461" y="1296"/>
                    <a:pt x="462" y="1296"/>
                    <a:pt x="462" y="1297"/>
                  </a:cubicBezTo>
                  <a:cubicBezTo>
                    <a:pt x="463" y="1298"/>
                    <a:pt x="463" y="1298"/>
                    <a:pt x="464" y="1299"/>
                  </a:cubicBezTo>
                  <a:cubicBezTo>
                    <a:pt x="467" y="1304"/>
                    <a:pt x="470" y="1309"/>
                    <a:pt x="471" y="1315"/>
                  </a:cubicBezTo>
                  <a:cubicBezTo>
                    <a:pt x="472" y="1317"/>
                    <a:pt x="472" y="1318"/>
                    <a:pt x="473" y="1320"/>
                  </a:cubicBezTo>
                  <a:cubicBezTo>
                    <a:pt x="474" y="1321"/>
                    <a:pt x="476" y="1321"/>
                    <a:pt x="478" y="1322"/>
                  </a:cubicBezTo>
                  <a:cubicBezTo>
                    <a:pt x="481" y="1324"/>
                    <a:pt x="484" y="1326"/>
                    <a:pt x="487" y="1328"/>
                  </a:cubicBezTo>
                  <a:cubicBezTo>
                    <a:pt x="490" y="1331"/>
                    <a:pt x="492" y="1334"/>
                    <a:pt x="494" y="1336"/>
                  </a:cubicBezTo>
                  <a:cubicBezTo>
                    <a:pt x="494" y="1337"/>
                    <a:pt x="495" y="1337"/>
                    <a:pt x="495" y="1337"/>
                  </a:cubicBezTo>
                  <a:cubicBezTo>
                    <a:pt x="496" y="1337"/>
                    <a:pt x="497" y="1337"/>
                    <a:pt x="497" y="1337"/>
                  </a:cubicBezTo>
                  <a:cubicBezTo>
                    <a:pt x="498" y="1338"/>
                    <a:pt x="499" y="1338"/>
                    <a:pt x="500" y="1338"/>
                  </a:cubicBezTo>
                  <a:cubicBezTo>
                    <a:pt x="501" y="1338"/>
                    <a:pt x="502" y="1338"/>
                    <a:pt x="503" y="1338"/>
                  </a:cubicBezTo>
                  <a:cubicBezTo>
                    <a:pt x="508" y="1339"/>
                    <a:pt x="513" y="1340"/>
                    <a:pt x="518" y="1340"/>
                  </a:cubicBezTo>
                  <a:cubicBezTo>
                    <a:pt x="524" y="1341"/>
                    <a:pt x="530" y="1341"/>
                    <a:pt x="536" y="1341"/>
                  </a:cubicBezTo>
                  <a:cubicBezTo>
                    <a:pt x="542" y="1340"/>
                    <a:pt x="548" y="1340"/>
                    <a:pt x="553" y="1339"/>
                  </a:cubicBezTo>
                  <a:cubicBezTo>
                    <a:pt x="559" y="1339"/>
                    <a:pt x="564" y="1338"/>
                    <a:pt x="569" y="1337"/>
                  </a:cubicBezTo>
                  <a:cubicBezTo>
                    <a:pt x="570" y="1337"/>
                    <a:pt x="571" y="1336"/>
                    <a:pt x="572" y="1336"/>
                  </a:cubicBezTo>
                  <a:cubicBezTo>
                    <a:pt x="573" y="1336"/>
                    <a:pt x="574" y="1336"/>
                    <a:pt x="575" y="1336"/>
                  </a:cubicBezTo>
                  <a:cubicBezTo>
                    <a:pt x="577" y="1335"/>
                    <a:pt x="578" y="1335"/>
                    <a:pt x="580" y="1334"/>
                  </a:cubicBezTo>
                  <a:cubicBezTo>
                    <a:pt x="582" y="1334"/>
                    <a:pt x="584" y="1333"/>
                    <a:pt x="584" y="1333"/>
                  </a:cubicBezTo>
                  <a:cubicBezTo>
                    <a:pt x="584" y="1333"/>
                    <a:pt x="582" y="1334"/>
                    <a:pt x="580" y="1335"/>
                  </a:cubicBezTo>
                  <a:cubicBezTo>
                    <a:pt x="579" y="1336"/>
                    <a:pt x="577" y="1336"/>
                    <a:pt x="575" y="1337"/>
                  </a:cubicBezTo>
                  <a:cubicBezTo>
                    <a:pt x="574" y="1338"/>
                    <a:pt x="574" y="1338"/>
                    <a:pt x="573" y="1338"/>
                  </a:cubicBezTo>
                  <a:cubicBezTo>
                    <a:pt x="572" y="1339"/>
                    <a:pt x="571" y="1339"/>
                    <a:pt x="569" y="1340"/>
                  </a:cubicBezTo>
                  <a:cubicBezTo>
                    <a:pt x="565" y="1341"/>
                    <a:pt x="560" y="1343"/>
                    <a:pt x="554" y="1345"/>
                  </a:cubicBezTo>
                  <a:cubicBezTo>
                    <a:pt x="550" y="1346"/>
                    <a:pt x="546" y="1347"/>
                    <a:pt x="542" y="1349"/>
                  </a:cubicBezTo>
                  <a:cubicBezTo>
                    <a:pt x="537" y="1351"/>
                    <a:pt x="532" y="1354"/>
                    <a:pt x="527" y="1357"/>
                  </a:cubicBezTo>
                  <a:cubicBezTo>
                    <a:pt x="520" y="1361"/>
                    <a:pt x="508" y="1367"/>
                    <a:pt x="498" y="1374"/>
                  </a:cubicBezTo>
                  <a:cubicBezTo>
                    <a:pt x="498" y="1374"/>
                    <a:pt x="498" y="1375"/>
                    <a:pt x="498" y="1375"/>
                  </a:cubicBezTo>
                  <a:cubicBezTo>
                    <a:pt x="498" y="1378"/>
                    <a:pt x="497" y="1382"/>
                    <a:pt x="496" y="1385"/>
                  </a:cubicBezTo>
                  <a:cubicBezTo>
                    <a:pt x="500" y="1388"/>
                    <a:pt x="504" y="1392"/>
                    <a:pt x="508" y="1396"/>
                  </a:cubicBezTo>
                  <a:cubicBezTo>
                    <a:pt x="513" y="1394"/>
                    <a:pt x="518" y="1393"/>
                    <a:pt x="523" y="1393"/>
                  </a:cubicBezTo>
                  <a:cubicBezTo>
                    <a:pt x="542" y="1393"/>
                    <a:pt x="557" y="1407"/>
                    <a:pt x="557" y="1424"/>
                  </a:cubicBezTo>
                  <a:cubicBezTo>
                    <a:pt x="557" y="1436"/>
                    <a:pt x="550" y="1446"/>
                    <a:pt x="540" y="1452"/>
                  </a:cubicBezTo>
                  <a:cubicBezTo>
                    <a:pt x="557" y="1458"/>
                    <a:pt x="569" y="1479"/>
                    <a:pt x="569" y="1502"/>
                  </a:cubicBezTo>
                  <a:cubicBezTo>
                    <a:pt x="569" y="1510"/>
                    <a:pt x="568" y="1517"/>
                    <a:pt x="566" y="1523"/>
                  </a:cubicBezTo>
                  <a:cubicBezTo>
                    <a:pt x="567" y="1523"/>
                    <a:pt x="569" y="1523"/>
                    <a:pt x="570" y="1523"/>
                  </a:cubicBezTo>
                  <a:cubicBezTo>
                    <a:pt x="575" y="1523"/>
                    <a:pt x="579" y="1524"/>
                    <a:pt x="583" y="1526"/>
                  </a:cubicBezTo>
                  <a:cubicBezTo>
                    <a:pt x="590" y="1523"/>
                    <a:pt x="597" y="1521"/>
                    <a:pt x="604" y="1521"/>
                  </a:cubicBezTo>
                  <a:cubicBezTo>
                    <a:pt x="607" y="1521"/>
                    <a:pt x="610" y="1521"/>
                    <a:pt x="613" y="1522"/>
                  </a:cubicBezTo>
                  <a:cubicBezTo>
                    <a:pt x="613" y="1517"/>
                    <a:pt x="614" y="1513"/>
                    <a:pt x="615" y="1509"/>
                  </a:cubicBezTo>
                  <a:cubicBezTo>
                    <a:pt x="600" y="1504"/>
                    <a:pt x="590" y="1489"/>
                    <a:pt x="590" y="1471"/>
                  </a:cubicBezTo>
                  <a:cubicBezTo>
                    <a:pt x="590" y="1461"/>
                    <a:pt x="596" y="1447"/>
                    <a:pt x="602" y="1440"/>
                  </a:cubicBezTo>
                  <a:cubicBezTo>
                    <a:pt x="627" y="1414"/>
                    <a:pt x="665" y="1440"/>
                    <a:pt x="676" y="1468"/>
                  </a:cubicBezTo>
                  <a:cubicBezTo>
                    <a:pt x="676" y="1469"/>
                    <a:pt x="676" y="1470"/>
                    <a:pt x="677" y="1472"/>
                  </a:cubicBezTo>
                  <a:cubicBezTo>
                    <a:pt x="677" y="1472"/>
                    <a:pt x="677" y="1472"/>
                    <a:pt x="677" y="1472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80" y="1472"/>
                    <a:pt x="680" y="1472"/>
                    <a:pt x="680" y="1472"/>
                  </a:cubicBezTo>
                  <a:cubicBezTo>
                    <a:pt x="681" y="1472"/>
                    <a:pt x="681" y="1472"/>
                    <a:pt x="681" y="1472"/>
                  </a:cubicBezTo>
                  <a:cubicBezTo>
                    <a:pt x="682" y="1472"/>
                    <a:pt x="683" y="1471"/>
                    <a:pt x="685" y="1471"/>
                  </a:cubicBezTo>
                  <a:cubicBezTo>
                    <a:pt x="691" y="1469"/>
                    <a:pt x="697" y="1467"/>
                    <a:pt x="704" y="1464"/>
                  </a:cubicBezTo>
                  <a:cubicBezTo>
                    <a:pt x="721" y="1456"/>
                    <a:pt x="736" y="1447"/>
                    <a:pt x="750" y="1437"/>
                  </a:cubicBezTo>
                  <a:cubicBezTo>
                    <a:pt x="764" y="1427"/>
                    <a:pt x="776" y="1418"/>
                    <a:pt x="786" y="1410"/>
                  </a:cubicBezTo>
                  <a:cubicBezTo>
                    <a:pt x="796" y="1402"/>
                    <a:pt x="819" y="1383"/>
                    <a:pt x="819" y="1383"/>
                  </a:cubicBezTo>
                  <a:cubicBezTo>
                    <a:pt x="819" y="1383"/>
                    <a:pt x="785" y="1418"/>
                    <a:pt x="754" y="1454"/>
                  </a:cubicBezTo>
                  <a:cubicBezTo>
                    <a:pt x="755" y="1454"/>
                    <a:pt x="756" y="1455"/>
                    <a:pt x="756" y="1455"/>
                  </a:cubicBezTo>
                  <a:cubicBezTo>
                    <a:pt x="762" y="1461"/>
                    <a:pt x="752" y="1484"/>
                    <a:pt x="734" y="1507"/>
                  </a:cubicBezTo>
                  <a:cubicBezTo>
                    <a:pt x="730" y="1511"/>
                    <a:pt x="726" y="1515"/>
                    <a:pt x="723" y="1519"/>
                  </a:cubicBezTo>
                  <a:cubicBezTo>
                    <a:pt x="728" y="1521"/>
                    <a:pt x="734" y="1524"/>
                    <a:pt x="739" y="1528"/>
                  </a:cubicBezTo>
                  <a:cubicBezTo>
                    <a:pt x="750" y="1537"/>
                    <a:pt x="759" y="1551"/>
                    <a:pt x="761" y="1567"/>
                  </a:cubicBezTo>
                  <a:cubicBezTo>
                    <a:pt x="761" y="1568"/>
                    <a:pt x="761" y="1569"/>
                    <a:pt x="761" y="1570"/>
                  </a:cubicBezTo>
                  <a:cubicBezTo>
                    <a:pt x="772" y="1575"/>
                    <a:pt x="780" y="1583"/>
                    <a:pt x="786" y="1594"/>
                  </a:cubicBezTo>
                  <a:cubicBezTo>
                    <a:pt x="790" y="1590"/>
                    <a:pt x="793" y="1587"/>
                    <a:pt x="795" y="1585"/>
                  </a:cubicBezTo>
                  <a:cubicBezTo>
                    <a:pt x="822" y="1555"/>
                    <a:pt x="843" y="1521"/>
                    <a:pt x="863" y="1485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4" y="1485"/>
                    <a:pt x="865" y="1482"/>
                    <a:pt x="867" y="1480"/>
                  </a:cubicBezTo>
                  <a:cubicBezTo>
                    <a:pt x="869" y="1476"/>
                    <a:pt x="871" y="1473"/>
                    <a:pt x="871" y="1473"/>
                  </a:cubicBezTo>
                  <a:cubicBezTo>
                    <a:pt x="871" y="1473"/>
                    <a:pt x="870" y="1476"/>
                    <a:pt x="867" y="1480"/>
                  </a:cubicBezTo>
                  <a:cubicBezTo>
                    <a:pt x="866" y="1483"/>
                    <a:pt x="864" y="1485"/>
                    <a:pt x="863" y="1489"/>
                  </a:cubicBezTo>
                  <a:cubicBezTo>
                    <a:pt x="861" y="1492"/>
                    <a:pt x="859" y="1495"/>
                    <a:pt x="858" y="1499"/>
                  </a:cubicBezTo>
                  <a:cubicBezTo>
                    <a:pt x="856" y="1503"/>
                    <a:pt x="854" y="1508"/>
                    <a:pt x="851" y="1512"/>
                  </a:cubicBezTo>
                  <a:cubicBezTo>
                    <a:pt x="850" y="1515"/>
                    <a:pt x="849" y="1517"/>
                    <a:pt x="848" y="1520"/>
                  </a:cubicBezTo>
                  <a:cubicBezTo>
                    <a:pt x="847" y="1522"/>
                    <a:pt x="846" y="1524"/>
                    <a:pt x="845" y="1527"/>
                  </a:cubicBezTo>
                  <a:cubicBezTo>
                    <a:pt x="844" y="1530"/>
                    <a:pt x="843" y="1532"/>
                    <a:pt x="842" y="1535"/>
                  </a:cubicBezTo>
                  <a:cubicBezTo>
                    <a:pt x="840" y="1537"/>
                    <a:pt x="839" y="1540"/>
                    <a:pt x="838" y="1543"/>
                  </a:cubicBezTo>
                  <a:cubicBezTo>
                    <a:pt x="837" y="1546"/>
                    <a:pt x="836" y="1548"/>
                    <a:pt x="835" y="1551"/>
                  </a:cubicBezTo>
                  <a:cubicBezTo>
                    <a:pt x="834" y="1554"/>
                    <a:pt x="833" y="1557"/>
                    <a:pt x="832" y="1559"/>
                  </a:cubicBezTo>
                  <a:cubicBezTo>
                    <a:pt x="831" y="1562"/>
                    <a:pt x="830" y="1565"/>
                    <a:pt x="829" y="1568"/>
                  </a:cubicBezTo>
                  <a:cubicBezTo>
                    <a:pt x="828" y="1571"/>
                    <a:pt x="827" y="1573"/>
                    <a:pt x="826" y="1576"/>
                  </a:cubicBezTo>
                  <a:cubicBezTo>
                    <a:pt x="825" y="1579"/>
                    <a:pt x="824" y="1582"/>
                    <a:pt x="824" y="1584"/>
                  </a:cubicBezTo>
                  <a:cubicBezTo>
                    <a:pt x="823" y="1587"/>
                    <a:pt x="822" y="1590"/>
                    <a:pt x="821" y="1593"/>
                  </a:cubicBezTo>
                  <a:cubicBezTo>
                    <a:pt x="820" y="1595"/>
                    <a:pt x="820" y="1598"/>
                    <a:pt x="819" y="1600"/>
                  </a:cubicBezTo>
                  <a:cubicBezTo>
                    <a:pt x="818" y="1603"/>
                    <a:pt x="817" y="1606"/>
                    <a:pt x="817" y="1608"/>
                  </a:cubicBezTo>
                  <a:cubicBezTo>
                    <a:pt x="816" y="1611"/>
                    <a:pt x="815" y="1613"/>
                    <a:pt x="815" y="1615"/>
                  </a:cubicBezTo>
                  <a:cubicBezTo>
                    <a:pt x="814" y="1617"/>
                    <a:pt x="814" y="1620"/>
                    <a:pt x="813" y="1622"/>
                  </a:cubicBezTo>
                  <a:cubicBezTo>
                    <a:pt x="813" y="1623"/>
                    <a:pt x="813" y="1624"/>
                    <a:pt x="813" y="1625"/>
                  </a:cubicBezTo>
                  <a:cubicBezTo>
                    <a:pt x="813" y="1626"/>
                    <a:pt x="812" y="1627"/>
                    <a:pt x="812" y="1628"/>
                  </a:cubicBezTo>
                  <a:cubicBezTo>
                    <a:pt x="812" y="1630"/>
                    <a:pt x="812" y="1632"/>
                    <a:pt x="811" y="1633"/>
                  </a:cubicBezTo>
                  <a:cubicBezTo>
                    <a:pt x="811" y="1635"/>
                    <a:pt x="811" y="1637"/>
                    <a:pt x="811" y="1638"/>
                  </a:cubicBezTo>
                  <a:cubicBezTo>
                    <a:pt x="811" y="1639"/>
                    <a:pt x="811" y="1640"/>
                    <a:pt x="811" y="1640"/>
                  </a:cubicBezTo>
                  <a:cubicBezTo>
                    <a:pt x="813" y="1641"/>
                    <a:pt x="816" y="1641"/>
                    <a:pt x="819" y="1642"/>
                  </a:cubicBezTo>
                  <a:cubicBezTo>
                    <a:pt x="822" y="1644"/>
                    <a:pt x="825" y="1645"/>
                    <a:pt x="829" y="1647"/>
                  </a:cubicBezTo>
                  <a:cubicBezTo>
                    <a:pt x="829" y="1647"/>
                    <a:pt x="830" y="1648"/>
                    <a:pt x="831" y="1648"/>
                  </a:cubicBezTo>
                  <a:cubicBezTo>
                    <a:pt x="832" y="1649"/>
                    <a:pt x="832" y="1650"/>
                    <a:pt x="833" y="1650"/>
                  </a:cubicBezTo>
                  <a:cubicBezTo>
                    <a:pt x="834" y="1651"/>
                    <a:pt x="835" y="1651"/>
                    <a:pt x="835" y="1652"/>
                  </a:cubicBezTo>
                  <a:cubicBezTo>
                    <a:pt x="836" y="1652"/>
                    <a:pt x="837" y="1653"/>
                    <a:pt x="838" y="1654"/>
                  </a:cubicBezTo>
                  <a:cubicBezTo>
                    <a:pt x="840" y="1656"/>
                    <a:pt x="843" y="1660"/>
                    <a:pt x="845" y="1663"/>
                  </a:cubicBezTo>
                  <a:cubicBezTo>
                    <a:pt x="848" y="1666"/>
                    <a:pt x="850" y="1669"/>
                    <a:pt x="852" y="1673"/>
                  </a:cubicBezTo>
                  <a:cubicBezTo>
                    <a:pt x="854" y="1677"/>
                    <a:pt x="855" y="1681"/>
                    <a:pt x="856" y="1685"/>
                  </a:cubicBezTo>
                  <a:cubicBezTo>
                    <a:pt x="858" y="1689"/>
                    <a:pt x="858" y="1693"/>
                    <a:pt x="859" y="1697"/>
                  </a:cubicBezTo>
                  <a:cubicBezTo>
                    <a:pt x="860" y="1703"/>
                    <a:pt x="860" y="1709"/>
                    <a:pt x="859" y="1715"/>
                  </a:cubicBezTo>
                  <a:cubicBezTo>
                    <a:pt x="863" y="1716"/>
                    <a:pt x="866" y="1717"/>
                    <a:pt x="870" y="1718"/>
                  </a:cubicBezTo>
                  <a:cubicBezTo>
                    <a:pt x="871" y="1719"/>
                    <a:pt x="873" y="1719"/>
                    <a:pt x="874" y="1720"/>
                  </a:cubicBezTo>
                  <a:cubicBezTo>
                    <a:pt x="880" y="1716"/>
                    <a:pt x="887" y="1714"/>
                    <a:pt x="895" y="1714"/>
                  </a:cubicBezTo>
                  <a:cubicBezTo>
                    <a:pt x="895" y="1714"/>
                    <a:pt x="896" y="1714"/>
                    <a:pt x="897" y="1714"/>
                  </a:cubicBezTo>
                  <a:cubicBezTo>
                    <a:pt x="899" y="1706"/>
                    <a:pt x="905" y="1701"/>
                    <a:pt x="912" y="1701"/>
                  </a:cubicBezTo>
                  <a:cubicBezTo>
                    <a:pt x="922" y="1701"/>
                    <a:pt x="930" y="1712"/>
                    <a:pt x="930" y="1725"/>
                  </a:cubicBezTo>
                  <a:cubicBezTo>
                    <a:pt x="930" y="1728"/>
                    <a:pt x="930" y="1730"/>
                    <a:pt x="929" y="1733"/>
                  </a:cubicBezTo>
                  <a:cubicBezTo>
                    <a:pt x="935" y="1741"/>
                    <a:pt x="938" y="1751"/>
                    <a:pt x="938" y="1762"/>
                  </a:cubicBezTo>
                  <a:cubicBezTo>
                    <a:pt x="938" y="1788"/>
                    <a:pt x="919" y="1809"/>
                    <a:pt x="895" y="1809"/>
                  </a:cubicBezTo>
                  <a:cubicBezTo>
                    <a:pt x="894" y="1809"/>
                    <a:pt x="894" y="1809"/>
                    <a:pt x="894" y="1809"/>
                  </a:cubicBezTo>
                  <a:cubicBezTo>
                    <a:pt x="896" y="1815"/>
                    <a:pt x="898" y="1821"/>
                    <a:pt x="899" y="1827"/>
                  </a:cubicBezTo>
                  <a:cubicBezTo>
                    <a:pt x="901" y="1827"/>
                    <a:pt x="902" y="1826"/>
                    <a:pt x="904" y="1826"/>
                  </a:cubicBezTo>
                  <a:cubicBezTo>
                    <a:pt x="923" y="1826"/>
                    <a:pt x="938" y="1844"/>
                    <a:pt x="938" y="1865"/>
                  </a:cubicBezTo>
                  <a:cubicBezTo>
                    <a:pt x="938" y="1867"/>
                    <a:pt x="938" y="1868"/>
                    <a:pt x="938" y="1869"/>
                  </a:cubicBezTo>
                  <a:cubicBezTo>
                    <a:pt x="942" y="1867"/>
                    <a:pt x="948" y="1866"/>
                    <a:pt x="953" y="1865"/>
                  </a:cubicBezTo>
                  <a:cubicBezTo>
                    <a:pt x="964" y="1852"/>
                    <a:pt x="979" y="1843"/>
                    <a:pt x="997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1000" y="1842"/>
                    <a:pt x="1003" y="1840"/>
                    <a:pt x="1006" y="1838"/>
                  </a:cubicBezTo>
                  <a:cubicBezTo>
                    <a:pt x="1008" y="1838"/>
                    <a:pt x="1010" y="1837"/>
                    <a:pt x="1011" y="1837"/>
                  </a:cubicBezTo>
                  <a:cubicBezTo>
                    <a:pt x="1013" y="1836"/>
                    <a:pt x="1015" y="1836"/>
                    <a:pt x="1017" y="1836"/>
                  </a:cubicBezTo>
                  <a:cubicBezTo>
                    <a:pt x="1021" y="1835"/>
                    <a:pt x="1025" y="1835"/>
                    <a:pt x="1029" y="1836"/>
                  </a:cubicBezTo>
                  <a:cubicBezTo>
                    <a:pt x="1029" y="1836"/>
                    <a:pt x="1029" y="1836"/>
                    <a:pt x="1029" y="1836"/>
                  </a:cubicBezTo>
                  <a:cubicBezTo>
                    <a:pt x="1036" y="1837"/>
                    <a:pt x="1043" y="1841"/>
                    <a:pt x="1048" y="1846"/>
                  </a:cubicBezTo>
                  <a:cubicBezTo>
                    <a:pt x="1049" y="1847"/>
                    <a:pt x="1050" y="1847"/>
                    <a:pt x="1050" y="1848"/>
                  </a:cubicBezTo>
                  <a:cubicBezTo>
                    <a:pt x="1051" y="1849"/>
                    <a:pt x="1051" y="1849"/>
                    <a:pt x="1051" y="1849"/>
                  </a:cubicBezTo>
                  <a:cubicBezTo>
                    <a:pt x="1052" y="1850"/>
                    <a:pt x="1052" y="1850"/>
                    <a:pt x="1052" y="1851"/>
                  </a:cubicBezTo>
                  <a:cubicBezTo>
                    <a:pt x="1053" y="1851"/>
                    <a:pt x="1053" y="1852"/>
                    <a:pt x="1054" y="1853"/>
                  </a:cubicBezTo>
                  <a:cubicBezTo>
                    <a:pt x="1054" y="1854"/>
                    <a:pt x="1055" y="1855"/>
                    <a:pt x="1055" y="1856"/>
                  </a:cubicBezTo>
                  <a:cubicBezTo>
                    <a:pt x="1055" y="1856"/>
                    <a:pt x="1056" y="1857"/>
                    <a:pt x="1056" y="1857"/>
                  </a:cubicBezTo>
                  <a:cubicBezTo>
                    <a:pt x="1056" y="1857"/>
                    <a:pt x="1056" y="1858"/>
                    <a:pt x="1056" y="1858"/>
                  </a:cubicBezTo>
                  <a:cubicBezTo>
                    <a:pt x="1057" y="1862"/>
                    <a:pt x="1058" y="1865"/>
                    <a:pt x="1058" y="1868"/>
                  </a:cubicBezTo>
                  <a:cubicBezTo>
                    <a:pt x="1059" y="1874"/>
                    <a:pt x="1058" y="1878"/>
                    <a:pt x="1057" y="1881"/>
                  </a:cubicBezTo>
                  <a:cubicBezTo>
                    <a:pt x="1056" y="1884"/>
                    <a:pt x="1055" y="1885"/>
                    <a:pt x="1055" y="1885"/>
                  </a:cubicBezTo>
                  <a:cubicBezTo>
                    <a:pt x="1055" y="1885"/>
                    <a:pt x="1055" y="1884"/>
                    <a:pt x="1054" y="1881"/>
                  </a:cubicBezTo>
                  <a:cubicBezTo>
                    <a:pt x="1053" y="1878"/>
                    <a:pt x="1051" y="1875"/>
                    <a:pt x="1049" y="1871"/>
                  </a:cubicBezTo>
                  <a:cubicBezTo>
                    <a:pt x="1047" y="1870"/>
                    <a:pt x="1046" y="1868"/>
                    <a:pt x="1044" y="1866"/>
                  </a:cubicBezTo>
                  <a:cubicBezTo>
                    <a:pt x="1044" y="1866"/>
                    <a:pt x="1044" y="1866"/>
                    <a:pt x="1044" y="1866"/>
                  </a:cubicBezTo>
                  <a:cubicBezTo>
                    <a:pt x="1043" y="1865"/>
                    <a:pt x="1043" y="1865"/>
                    <a:pt x="1043" y="1865"/>
                  </a:cubicBezTo>
                  <a:cubicBezTo>
                    <a:pt x="1043" y="1865"/>
                    <a:pt x="1042" y="1864"/>
                    <a:pt x="1042" y="1864"/>
                  </a:cubicBezTo>
                  <a:cubicBezTo>
                    <a:pt x="1042" y="1864"/>
                    <a:pt x="1041" y="1864"/>
                    <a:pt x="1041" y="1863"/>
                  </a:cubicBezTo>
                  <a:cubicBezTo>
                    <a:pt x="1040" y="1863"/>
                    <a:pt x="1040" y="1863"/>
                    <a:pt x="1040" y="1863"/>
                  </a:cubicBezTo>
                  <a:cubicBezTo>
                    <a:pt x="1039" y="1862"/>
                    <a:pt x="1039" y="1862"/>
                    <a:pt x="1039" y="1862"/>
                  </a:cubicBezTo>
                  <a:cubicBezTo>
                    <a:pt x="1038" y="1862"/>
                    <a:pt x="1037" y="1861"/>
                    <a:pt x="1036" y="1861"/>
                  </a:cubicBezTo>
                  <a:cubicBezTo>
                    <a:pt x="1036" y="1861"/>
                    <a:pt x="1036" y="1861"/>
                    <a:pt x="1036" y="1861"/>
                  </a:cubicBezTo>
                  <a:cubicBezTo>
                    <a:pt x="1048" y="1873"/>
                    <a:pt x="1056" y="1891"/>
                    <a:pt x="1056" y="1911"/>
                  </a:cubicBezTo>
                  <a:cubicBezTo>
                    <a:pt x="1056" y="1913"/>
                    <a:pt x="1056" y="1914"/>
                    <a:pt x="1056" y="1916"/>
                  </a:cubicBezTo>
                  <a:cubicBezTo>
                    <a:pt x="1059" y="1914"/>
                    <a:pt x="1064" y="1914"/>
                    <a:pt x="1068" y="1914"/>
                  </a:cubicBezTo>
                  <a:cubicBezTo>
                    <a:pt x="1069" y="1914"/>
                    <a:pt x="1071" y="1914"/>
                    <a:pt x="1072" y="1914"/>
                  </a:cubicBezTo>
                  <a:cubicBezTo>
                    <a:pt x="1083" y="1894"/>
                    <a:pt x="1108" y="1880"/>
                    <a:pt x="1137" y="1880"/>
                  </a:cubicBezTo>
                  <a:cubicBezTo>
                    <a:pt x="1167" y="1880"/>
                    <a:pt x="1193" y="1894"/>
                    <a:pt x="1203" y="1915"/>
                  </a:cubicBezTo>
                  <a:cubicBezTo>
                    <a:pt x="1209" y="1912"/>
                    <a:pt x="1216" y="1911"/>
                    <a:pt x="1223" y="1911"/>
                  </a:cubicBezTo>
                  <a:cubicBezTo>
                    <a:pt x="1229" y="1911"/>
                    <a:pt x="1235" y="1912"/>
                    <a:pt x="1240" y="1914"/>
                  </a:cubicBezTo>
                  <a:cubicBezTo>
                    <a:pt x="1247" y="1906"/>
                    <a:pt x="1259" y="1901"/>
                    <a:pt x="1272" y="1901"/>
                  </a:cubicBezTo>
                  <a:cubicBezTo>
                    <a:pt x="1272" y="1901"/>
                    <a:pt x="1273" y="1901"/>
                    <a:pt x="1274" y="1901"/>
                  </a:cubicBezTo>
                  <a:cubicBezTo>
                    <a:pt x="1275" y="1901"/>
                    <a:pt x="1276" y="1901"/>
                    <a:pt x="1278" y="1902"/>
                  </a:cubicBezTo>
                  <a:cubicBezTo>
                    <a:pt x="1278" y="1902"/>
                    <a:pt x="1279" y="1902"/>
                    <a:pt x="1280" y="1902"/>
                  </a:cubicBezTo>
                  <a:cubicBezTo>
                    <a:pt x="1284" y="1902"/>
                    <a:pt x="1288" y="1904"/>
                    <a:pt x="1291" y="1905"/>
                  </a:cubicBezTo>
                  <a:cubicBezTo>
                    <a:pt x="1292" y="1906"/>
                    <a:pt x="1292" y="1906"/>
                    <a:pt x="1293" y="1906"/>
                  </a:cubicBezTo>
                  <a:cubicBezTo>
                    <a:pt x="1294" y="1907"/>
                    <a:pt x="1294" y="1907"/>
                    <a:pt x="1295" y="1907"/>
                  </a:cubicBezTo>
                  <a:cubicBezTo>
                    <a:pt x="1297" y="1909"/>
                    <a:pt x="1299" y="1910"/>
                    <a:pt x="1301" y="1912"/>
                  </a:cubicBezTo>
                  <a:cubicBezTo>
                    <a:pt x="1302" y="1913"/>
                    <a:pt x="1302" y="1913"/>
                    <a:pt x="1303" y="1914"/>
                  </a:cubicBezTo>
                  <a:cubicBezTo>
                    <a:pt x="1304" y="1914"/>
                    <a:pt x="1304" y="1915"/>
                    <a:pt x="1305" y="1916"/>
                  </a:cubicBezTo>
                  <a:cubicBezTo>
                    <a:pt x="1306" y="1917"/>
                    <a:pt x="1306" y="1918"/>
                    <a:pt x="1307" y="1919"/>
                  </a:cubicBezTo>
                  <a:cubicBezTo>
                    <a:pt x="1308" y="1920"/>
                    <a:pt x="1308" y="1921"/>
                    <a:pt x="1309" y="1923"/>
                  </a:cubicBezTo>
                  <a:cubicBezTo>
                    <a:pt x="1310" y="1924"/>
                    <a:pt x="1310" y="1926"/>
                    <a:pt x="1311" y="1928"/>
                  </a:cubicBezTo>
                  <a:cubicBezTo>
                    <a:pt x="1311" y="1930"/>
                    <a:pt x="1311" y="1932"/>
                    <a:pt x="1311" y="1934"/>
                  </a:cubicBezTo>
                  <a:cubicBezTo>
                    <a:pt x="1311" y="1946"/>
                    <a:pt x="1309" y="1964"/>
                    <a:pt x="1304" y="1981"/>
                  </a:cubicBezTo>
                  <a:cubicBezTo>
                    <a:pt x="1307" y="1981"/>
                    <a:pt x="1309" y="1981"/>
                    <a:pt x="1312" y="1981"/>
                  </a:cubicBezTo>
                  <a:cubicBezTo>
                    <a:pt x="1316" y="1976"/>
                    <a:pt x="1324" y="1972"/>
                    <a:pt x="1335" y="1969"/>
                  </a:cubicBezTo>
                  <a:cubicBezTo>
                    <a:pt x="1330" y="1964"/>
                    <a:pt x="1326" y="1956"/>
                    <a:pt x="1326" y="1946"/>
                  </a:cubicBezTo>
                  <a:cubicBezTo>
                    <a:pt x="1326" y="1931"/>
                    <a:pt x="1335" y="1919"/>
                    <a:pt x="1347" y="1919"/>
                  </a:cubicBezTo>
                  <a:cubicBezTo>
                    <a:pt x="1358" y="1919"/>
                    <a:pt x="1367" y="1931"/>
                    <a:pt x="1367" y="1946"/>
                  </a:cubicBezTo>
                  <a:cubicBezTo>
                    <a:pt x="1367" y="1953"/>
                    <a:pt x="1365" y="1959"/>
                    <a:pt x="1362" y="1964"/>
                  </a:cubicBezTo>
                  <a:cubicBezTo>
                    <a:pt x="1369" y="1964"/>
                    <a:pt x="1375" y="1963"/>
                    <a:pt x="1382" y="1963"/>
                  </a:cubicBezTo>
                  <a:cubicBezTo>
                    <a:pt x="1423" y="1963"/>
                    <a:pt x="1456" y="1975"/>
                    <a:pt x="1456" y="1989"/>
                  </a:cubicBezTo>
                  <a:cubicBezTo>
                    <a:pt x="1456" y="1997"/>
                    <a:pt x="1448" y="2004"/>
                    <a:pt x="1434" y="2008"/>
                  </a:cubicBezTo>
                  <a:cubicBezTo>
                    <a:pt x="1433" y="2011"/>
                    <a:pt x="1430" y="2013"/>
                    <a:pt x="1426" y="2016"/>
                  </a:cubicBezTo>
                  <a:cubicBezTo>
                    <a:pt x="1462" y="2016"/>
                    <a:pt x="1462" y="2016"/>
                    <a:pt x="1462" y="2016"/>
                  </a:cubicBezTo>
                  <a:cubicBezTo>
                    <a:pt x="1483" y="2042"/>
                    <a:pt x="1555" y="2061"/>
                    <a:pt x="1641" y="2061"/>
                  </a:cubicBezTo>
                  <a:cubicBezTo>
                    <a:pt x="1742" y="2061"/>
                    <a:pt x="1824" y="2034"/>
                    <a:pt x="1824" y="2001"/>
                  </a:cubicBezTo>
                  <a:cubicBezTo>
                    <a:pt x="1824" y="1971"/>
                    <a:pt x="1759" y="1947"/>
                    <a:pt x="1673" y="1941"/>
                  </a:cubicBezTo>
                  <a:close/>
                  <a:moveTo>
                    <a:pt x="364" y="555"/>
                  </a:moveTo>
                  <a:cubicBezTo>
                    <a:pt x="361" y="555"/>
                    <a:pt x="357" y="555"/>
                    <a:pt x="354" y="553"/>
                  </a:cubicBezTo>
                  <a:cubicBezTo>
                    <a:pt x="350" y="559"/>
                    <a:pt x="343" y="563"/>
                    <a:pt x="336" y="563"/>
                  </a:cubicBezTo>
                  <a:cubicBezTo>
                    <a:pt x="323" y="563"/>
                    <a:pt x="313" y="552"/>
                    <a:pt x="313" y="538"/>
                  </a:cubicBezTo>
                  <a:cubicBezTo>
                    <a:pt x="313" y="524"/>
                    <a:pt x="323" y="513"/>
                    <a:pt x="336" y="513"/>
                  </a:cubicBezTo>
                  <a:cubicBezTo>
                    <a:pt x="336" y="513"/>
                    <a:pt x="336" y="513"/>
                    <a:pt x="336" y="513"/>
                  </a:cubicBezTo>
                  <a:cubicBezTo>
                    <a:pt x="340" y="500"/>
                    <a:pt x="351" y="490"/>
                    <a:pt x="364" y="490"/>
                  </a:cubicBezTo>
                  <a:cubicBezTo>
                    <a:pt x="376" y="490"/>
                    <a:pt x="386" y="497"/>
                    <a:pt x="391" y="507"/>
                  </a:cubicBezTo>
                  <a:cubicBezTo>
                    <a:pt x="396" y="510"/>
                    <a:pt x="400" y="515"/>
                    <a:pt x="400" y="522"/>
                  </a:cubicBezTo>
                  <a:cubicBezTo>
                    <a:pt x="400" y="529"/>
                    <a:pt x="397" y="535"/>
                    <a:pt x="391" y="537"/>
                  </a:cubicBezTo>
                  <a:cubicBezTo>
                    <a:pt x="386" y="548"/>
                    <a:pt x="376" y="555"/>
                    <a:pt x="364" y="555"/>
                  </a:cubicBezTo>
                  <a:close/>
                  <a:moveTo>
                    <a:pt x="1028" y="1632"/>
                  </a:moveTo>
                  <a:cubicBezTo>
                    <a:pt x="1034" y="1632"/>
                    <a:pt x="1039" y="1640"/>
                    <a:pt x="1039" y="1650"/>
                  </a:cubicBezTo>
                  <a:cubicBezTo>
                    <a:pt x="1039" y="1659"/>
                    <a:pt x="1034" y="1667"/>
                    <a:pt x="1028" y="1667"/>
                  </a:cubicBezTo>
                  <a:cubicBezTo>
                    <a:pt x="1026" y="1667"/>
                    <a:pt x="1025" y="1667"/>
                    <a:pt x="1023" y="1666"/>
                  </a:cubicBezTo>
                  <a:cubicBezTo>
                    <a:pt x="1024" y="1662"/>
                    <a:pt x="1025" y="1658"/>
                    <a:pt x="1025" y="1654"/>
                  </a:cubicBezTo>
                  <a:cubicBezTo>
                    <a:pt x="1025" y="1647"/>
                    <a:pt x="1023" y="1641"/>
                    <a:pt x="1020" y="1636"/>
                  </a:cubicBezTo>
                  <a:cubicBezTo>
                    <a:pt x="1022" y="1634"/>
                    <a:pt x="1025" y="1632"/>
                    <a:pt x="1028" y="1632"/>
                  </a:cubicBezTo>
                  <a:close/>
                  <a:moveTo>
                    <a:pt x="1002" y="1432"/>
                  </a:moveTo>
                  <a:cubicBezTo>
                    <a:pt x="1002" y="1444"/>
                    <a:pt x="995" y="1454"/>
                    <a:pt x="987" y="1454"/>
                  </a:cubicBezTo>
                  <a:cubicBezTo>
                    <a:pt x="983" y="1454"/>
                    <a:pt x="979" y="1452"/>
                    <a:pt x="976" y="1448"/>
                  </a:cubicBezTo>
                  <a:cubicBezTo>
                    <a:pt x="975" y="1450"/>
                    <a:pt x="973" y="1451"/>
                    <a:pt x="971" y="1451"/>
                  </a:cubicBezTo>
                  <a:cubicBezTo>
                    <a:pt x="967" y="1451"/>
                    <a:pt x="964" y="1447"/>
                    <a:pt x="964" y="1442"/>
                  </a:cubicBezTo>
                  <a:cubicBezTo>
                    <a:pt x="964" y="1437"/>
                    <a:pt x="967" y="1432"/>
                    <a:pt x="971" y="1432"/>
                  </a:cubicBezTo>
                  <a:cubicBezTo>
                    <a:pt x="971" y="1421"/>
                    <a:pt x="978" y="1411"/>
                    <a:pt x="987" y="1411"/>
                  </a:cubicBezTo>
                  <a:cubicBezTo>
                    <a:pt x="995" y="1411"/>
                    <a:pt x="1002" y="1421"/>
                    <a:pt x="1002" y="1432"/>
                  </a:cubicBezTo>
                  <a:close/>
                  <a:moveTo>
                    <a:pt x="935" y="1222"/>
                  </a:moveTo>
                  <a:cubicBezTo>
                    <a:pt x="932" y="1218"/>
                    <a:pt x="927" y="1217"/>
                    <a:pt x="919" y="1218"/>
                  </a:cubicBezTo>
                  <a:cubicBezTo>
                    <a:pt x="923" y="1212"/>
                    <a:pt x="926" y="1206"/>
                    <a:pt x="926" y="1202"/>
                  </a:cubicBezTo>
                  <a:cubicBezTo>
                    <a:pt x="944" y="1194"/>
                    <a:pt x="961" y="1184"/>
                    <a:pt x="978" y="1174"/>
                  </a:cubicBezTo>
                  <a:cubicBezTo>
                    <a:pt x="987" y="1170"/>
                    <a:pt x="996" y="1165"/>
                    <a:pt x="1004" y="1160"/>
                  </a:cubicBezTo>
                  <a:cubicBezTo>
                    <a:pt x="1001" y="1164"/>
                    <a:pt x="993" y="1170"/>
                    <a:pt x="995" y="1176"/>
                  </a:cubicBezTo>
                  <a:cubicBezTo>
                    <a:pt x="997" y="1181"/>
                    <a:pt x="1003" y="1181"/>
                    <a:pt x="1007" y="1181"/>
                  </a:cubicBezTo>
                  <a:cubicBezTo>
                    <a:pt x="1016" y="1180"/>
                    <a:pt x="1025" y="1172"/>
                    <a:pt x="1032" y="1167"/>
                  </a:cubicBezTo>
                  <a:cubicBezTo>
                    <a:pt x="1086" y="1132"/>
                    <a:pt x="1139" y="1094"/>
                    <a:pt x="1191" y="1055"/>
                  </a:cubicBezTo>
                  <a:cubicBezTo>
                    <a:pt x="1252" y="1010"/>
                    <a:pt x="1313" y="964"/>
                    <a:pt x="1374" y="917"/>
                  </a:cubicBezTo>
                  <a:cubicBezTo>
                    <a:pt x="1416" y="886"/>
                    <a:pt x="1457" y="853"/>
                    <a:pt x="1498" y="822"/>
                  </a:cubicBezTo>
                  <a:cubicBezTo>
                    <a:pt x="1507" y="815"/>
                    <a:pt x="1515" y="809"/>
                    <a:pt x="1523" y="803"/>
                  </a:cubicBezTo>
                  <a:cubicBezTo>
                    <a:pt x="1523" y="803"/>
                    <a:pt x="1522" y="804"/>
                    <a:pt x="1521" y="804"/>
                  </a:cubicBezTo>
                  <a:cubicBezTo>
                    <a:pt x="1507" y="817"/>
                    <a:pt x="1491" y="829"/>
                    <a:pt x="1476" y="841"/>
                  </a:cubicBezTo>
                  <a:cubicBezTo>
                    <a:pt x="1447" y="864"/>
                    <a:pt x="1035" y="1221"/>
                    <a:pt x="919" y="1296"/>
                  </a:cubicBezTo>
                  <a:cubicBezTo>
                    <a:pt x="927" y="1285"/>
                    <a:pt x="931" y="1275"/>
                    <a:pt x="927" y="1269"/>
                  </a:cubicBezTo>
                  <a:cubicBezTo>
                    <a:pt x="924" y="1264"/>
                    <a:pt x="918" y="1263"/>
                    <a:pt x="910" y="1264"/>
                  </a:cubicBezTo>
                  <a:cubicBezTo>
                    <a:pt x="916" y="1259"/>
                    <a:pt x="921" y="1253"/>
                    <a:pt x="925" y="1248"/>
                  </a:cubicBezTo>
                  <a:cubicBezTo>
                    <a:pt x="927" y="1246"/>
                    <a:pt x="929" y="1244"/>
                    <a:pt x="929" y="1242"/>
                  </a:cubicBezTo>
                  <a:cubicBezTo>
                    <a:pt x="935" y="1233"/>
                    <a:pt x="937" y="1226"/>
                    <a:pt x="935" y="1222"/>
                  </a:cubicBezTo>
                  <a:close/>
                  <a:moveTo>
                    <a:pt x="875" y="1231"/>
                  </a:moveTo>
                  <a:cubicBezTo>
                    <a:pt x="876" y="1232"/>
                    <a:pt x="876" y="1234"/>
                    <a:pt x="875" y="1237"/>
                  </a:cubicBezTo>
                  <a:cubicBezTo>
                    <a:pt x="877" y="1236"/>
                    <a:pt x="880" y="1234"/>
                    <a:pt x="882" y="1234"/>
                  </a:cubicBezTo>
                  <a:cubicBezTo>
                    <a:pt x="890" y="1230"/>
                    <a:pt x="898" y="1230"/>
                    <a:pt x="900" y="1234"/>
                  </a:cubicBezTo>
                  <a:cubicBezTo>
                    <a:pt x="901" y="1235"/>
                    <a:pt x="901" y="1237"/>
                    <a:pt x="901" y="1238"/>
                  </a:cubicBezTo>
                  <a:cubicBezTo>
                    <a:pt x="901" y="1244"/>
                    <a:pt x="894" y="1254"/>
                    <a:pt x="884" y="1262"/>
                  </a:cubicBezTo>
                  <a:cubicBezTo>
                    <a:pt x="881" y="1268"/>
                    <a:pt x="875" y="1275"/>
                    <a:pt x="867" y="1281"/>
                  </a:cubicBezTo>
                  <a:cubicBezTo>
                    <a:pt x="854" y="1291"/>
                    <a:pt x="840" y="1293"/>
                    <a:pt x="837" y="1287"/>
                  </a:cubicBezTo>
                  <a:cubicBezTo>
                    <a:pt x="835" y="1285"/>
                    <a:pt x="836" y="1281"/>
                    <a:pt x="837" y="1277"/>
                  </a:cubicBezTo>
                  <a:cubicBezTo>
                    <a:pt x="840" y="1272"/>
                    <a:pt x="846" y="1265"/>
                    <a:pt x="853" y="1260"/>
                  </a:cubicBezTo>
                  <a:cubicBezTo>
                    <a:pt x="854" y="1257"/>
                    <a:pt x="855" y="1255"/>
                    <a:pt x="857" y="1253"/>
                  </a:cubicBezTo>
                  <a:cubicBezTo>
                    <a:pt x="856" y="1254"/>
                    <a:pt x="854" y="1254"/>
                    <a:pt x="853" y="1254"/>
                  </a:cubicBezTo>
                  <a:cubicBezTo>
                    <a:pt x="849" y="1255"/>
                    <a:pt x="846" y="1255"/>
                    <a:pt x="845" y="1253"/>
                  </a:cubicBezTo>
                  <a:cubicBezTo>
                    <a:pt x="842" y="1249"/>
                    <a:pt x="847" y="1241"/>
                    <a:pt x="856" y="1234"/>
                  </a:cubicBezTo>
                  <a:cubicBezTo>
                    <a:pt x="864" y="1228"/>
                    <a:pt x="873" y="1227"/>
                    <a:pt x="875" y="1231"/>
                  </a:cubicBezTo>
                  <a:close/>
                  <a:moveTo>
                    <a:pt x="601" y="1141"/>
                  </a:moveTo>
                  <a:cubicBezTo>
                    <a:pt x="615" y="1141"/>
                    <a:pt x="627" y="1150"/>
                    <a:pt x="631" y="1164"/>
                  </a:cubicBezTo>
                  <a:cubicBezTo>
                    <a:pt x="637" y="1160"/>
                    <a:pt x="644" y="1158"/>
                    <a:pt x="651" y="1158"/>
                  </a:cubicBezTo>
                  <a:cubicBezTo>
                    <a:pt x="658" y="1158"/>
                    <a:pt x="664" y="1160"/>
                    <a:pt x="669" y="1162"/>
                  </a:cubicBezTo>
                  <a:cubicBezTo>
                    <a:pt x="673" y="1153"/>
                    <a:pt x="681" y="1147"/>
                    <a:pt x="690" y="1147"/>
                  </a:cubicBezTo>
                  <a:cubicBezTo>
                    <a:pt x="702" y="1147"/>
                    <a:pt x="712" y="1157"/>
                    <a:pt x="714" y="1171"/>
                  </a:cubicBezTo>
                  <a:cubicBezTo>
                    <a:pt x="723" y="1166"/>
                    <a:pt x="735" y="1163"/>
                    <a:pt x="748" y="1163"/>
                  </a:cubicBezTo>
                  <a:cubicBezTo>
                    <a:pt x="779" y="1163"/>
                    <a:pt x="804" y="1180"/>
                    <a:pt x="804" y="1202"/>
                  </a:cubicBezTo>
                  <a:cubicBezTo>
                    <a:pt x="804" y="1205"/>
                    <a:pt x="803" y="1208"/>
                    <a:pt x="802" y="1211"/>
                  </a:cubicBezTo>
                  <a:cubicBezTo>
                    <a:pt x="803" y="1211"/>
                    <a:pt x="804" y="1211"/>
                    <a:pt x="805" y="1211"/>
                  </a:cubicBezTo>
                  <a:cubicBezTo>
                    <a:pt x="809" y="1210"/>
                    <a:pt x="812" y="1210"/>
                    <a:pt x="816" y="1210"/>
                  </a:cubicBezTo>
                  <a:cubicBezTo>
                    <a:pt x="823" y="1208"/>
                    <a:pt x="829" y="1207"/>
                    <a:pt x="835" y="1207"/>
                  </a:cubicBezTo>
                  <a:cubicBezTo>
                    <a:pt x="846" y="1204"/>
                    <a:pt x="854" y="1203"/>
                    <a:pt x="854" y="1203"/>
                  </a:cubicBezTo>
                  <a:cubicBezTo>
                    <a:pt x="854" y="1203"/>
                    <a:pt x="847" y="1207"/>
                    <a:pt x="837" y="1212"/>
                  </a:cubicBezTo>
                  <a:cubicBezTo>
                    <a:pt x="831" y="1215"/>
                    <a:pt x="825" y="1218"/>
                    <a:pt x="819" y="1221"/>
                  </a:cubicBezTo>
                  <a:cubicBezTo>
                    <a:pt x="815" y="1222"/>
                    <a:pt x="812" y="1224"/>
                    <a:pt x="808" y="1225"/>
                  </a:cubicBezTo>
                  <a:cubicBezTo>
                    <a:pt x="806" y="1226"/>
                    <a:pt x="805" y="1227"/>
                    <a:pt x="803" y="1228"/>
                  </a:cubicBezTo>
                  <a:cubicBezTo>
                    <a:pt x="801" y="1229"/>
                    <a:pt x="799" y="1229"/>
                    <a:pt x="798" y="1230"/>
                  </a:cubicBezTo>
                  <a:cubicBezTo>
                    <a:pt x="794" y="1232"/>
                    <a:pt x="790" y="1233"/>
                    <a:pt x="787" y="1235"/>
                  </a:cubicBezTo>
                  <a:cubicBezTo>
                    <a:pt x="785" y="1235"/>
                    <a:pt x="783" y="1236"/>
                    <a:pt x="781" y="1237"/>
                  </a:cubicBezTo>
                  <a:cubicBezTo>
                    <a:pt x="780" y="1237"/>
                    <a:pt x="779" y="1238"/>
                    <a:pt x="778" y="1238"/>
                  </a:cubicBezTo>
                  <a:cubicBezTo>
                    <a:pt x="777" y="1238"/>
                    <a:pt x="776" y="1239"/>
                    <a:pt x="775" y="1239"/>
                  </a:cubicBezTo>
                  <a:cubicBezTo>
                    <a:pt x="771" y="1240"/>
                    <a:pt x="767" y="1240"/>
                    <a:pt x="764" y="1241"/>
                  </a:cubicBezTo>
                  <a:cubicBezTo>
                    <a:pt x="763" y="1241"/>
                    <a:pt x="762" y="1241"/>
                    <a:pt x="761" y="1241"/>
                  </a:cubicBezTo>
                  <a:cubicBezTo>
                    <a:pt x="756" y="1242"/>
                    <a:pt x="752" y="1242"/>
                    <a:pt x="748" y="1242"/>
                  </a:cubicBezTo>
                  <a:cubicBezTo>
                    <a:pt x="717" y="1242"/>
                    <a:pt x="691" y="1224"/>
                    <a:pt x="691" y="1202"/>
                  </a:cubicBezTo>
                  <a:cubicBezTo>
                    <a:pt x="691" y="1202"/>
                    <a:pt x="691" y="1202"/>
                    <a:pt x="691" y="1202"/>
                  </a:cubicBezTo>
                  <a:cubicBezTo>
                    <a:pt x="691" y="1202"/>
                    <a:pt x="690" y="1202"/>
                    <a:pt x="690" y="1202"/>
                  </a:cubicBezTo>
                  <a:cubicBezTo>
                    <a:pt x="684" y="1202"/>
                    <a:pt x="678" y="1200"/>
                    <a:pt x="674" y="1196"/>
                  </a:cubicBezTo>
                  <a:cubicBezTo>
                    <a:pt x="668" y="1200"/>
                    <a:pt x="660" y="1202"/>
                    <a:pt x="651" y="1202"/>
                  </a:cubicBezTo>
                  <a:cubicBezTo>
                    <a:pt x="641" y="1202"/>
                    <a:pt x="631" y="1199"/>
                    <a:pt x="626" y="1193"/>
                  </a:cubicBezTo>
                  <a:cubicBezTo>
                    <a:pt x="620" y="1200"/>
                    <a:pt x="611" y="1205"/>
                    <a:pt x="601" y="1205"/>
                  </a:cubicBezTo>
                  <a:cubicBezTo>
                    <a:pt x="583" y="1205"/>
                    <a:pt x="569" y="1190"/>
                    <a:pt x="569" y="1173"/>
                  </a:cubicBezTo>
                  <a:cubicBezTo>
                    <a:pt x="569" y="1155"/>
                    <a:pt x="583" y="1141"/>
                    <a:pt x="601" y="1141"/>
                  </a:cubicBezTo>
                  <a:close/>
                  <a:moveTo>
                    <a:pt x="449" y="1003"/>
                  </a:moveTo>
                  <a:cubicBezTo>
                    <a:pt x="414" y="999"/>
                    <a:pt x="410" y="927"/>
                    <a:pt x="432" y="905"/>
                  </a:cubicBezTo>
                  <a:cubicBezTo>
                    <a:pt x="418" y="890"/>
                    <a:pt x="419" y="856"/>
                    <a:pt x="443" y="855"/>
                  </a:cubicBezTo>
                  <a:cubicBezTo>
                    <a:pt x="451" y="855"/>
                    <a:pt x="457" y="859"/>
                    <a:pt x="461" y="866"/>
                  </a:cubicBezTo>
                  <a:cubicBezTo>
                    <a:pt x="462" y="866"/>
                    <a:pt x="463" y="867"/>
                    <a:pt x="464" y="868"/>
                  </a:cubicBezTo>
                  <a:cubicBezTo>
                    <a:pt x="466" y="870"/>
                    <a:pt x="468" y="873"/>
                    <a:pt x="469" y="876"/>
                  </a:cubicBezTo>
                  <a:cubicBezTo>
                    <a:pt x="471" y="879"/>
                    <a:pt x="472" y="882"/>
                    <a:pt x="473" y="885"/>
                  </a:cubicBezTo>
                  <a:cubicBezTo>
                    <a:pt x="474" y="889"/>
                    <a:pt x="474" y="892"/>
                    <a:pt x="474" y="896"/>
                  </a:cubicBezTo>
                  <a:cubicBezTo>
                    <a:pt x="475" y="903"/>
                    <a:pt x="473" y="909"/>
                    <a:pt x="471" y="915"/>
                  </a:cubicBezTo>
                  <a:cubicBezTo>
                    <a:pt x="471" y="917"/>
                    <a:pt x="470" y="918"/>
                    <a:pt x="470" y="919"/>
                  </a:cubicBezTo>
                  <a:cubicBezTo>
                    <a:pt x="471" y="922"/>
                    <a:pt x="472" y="925"/>
                    <a:pt x="475" y="928"/>
                  </a:cubicBezTo>
                  <a:cubicBezTo>
                    <a:pt x="483" y="936"/>
                    <a:pt x="489" y="943"/>
                    <a:pt x="489" y="956"/>
                  </a:cubicBezTo>
                  <a:cubicBezTo>
                    <a:pt x="489" y="978"/>
                    <a:pt x="471" y="1005"/>
                    <a:pt x="449" y="1003"/>
                  </a:cubicBezTo>
                  <a:close/>
                  <a:moveTo>
                    <a:pt x="512" y="1088"/>
                  </a:moveTo>
                  <a:cubicBezTo>
                    <a:pt x="510" y="1088"/>
                    <a:pt x="507" y="1089"/>
                    <a:pt x="505" y="1089"/>
                  </a:cubicBezTo>
                  <a:cubicBezTo>
                    <a:pt x="487" y="1089"/>
                    <a:pt x="473" y="1073"/>
                    <a:pt x="473" y="1054"/>
                  </a:cubicBezTo>
                  <a:cubicBezTo>
                    <a:pt x="473" y="1034"/>
                    <a:pt x="487" y="1019"/>
                    <a:pt x="505" y="1019"/>
                  </a:cubicBezTo>
                  <a:cubicBezTo>
                    <a:pt x="515" y="1019"/>
                    <a:pt x="525" y="1024"/>
                    <a:pt x="530" y="1033"/>
                  </a:cubicBezTo>
                  <a:cubicBezTo>
                    <a:pt x="536" y="1030"/>
                    <a:pt x="542" y="1028"/>
                    <a:pt x="548" y="1028"/>
                  </a:cubicBezTo>
                  <a:cubicBezTo>
                    <a:pt x="570" y="1028"/>
                    <a:pt x="588" y="1048"/>
                    <a:pt x="588" y="1073"/>
                  </a:cubicBezTo>
                  <a:cubicBezTo>
                    <a:pt x="588" y="1087"/>
                    <a:pt x="582" y="1100"/>
                    <a:pt x="573" y="1108"/>
                  </a:cubicBezTo>
                  <a:cubicBezTo>
                    <a:pt x="566" y="1115"/>
                    <a:pt x="557" y="1120"/>
                    <a:pt x="547" y="1120"/>
                  </a:cubicBezTo>
                  <a:cubicBezTo>
                    <a:pt x="529" y="1120"/>
                    <a:pt x="514" y="1106"/>
                    <a:pt x="512" y="1088"/>
                  </a:cubicBezTo>
                  <a:close/>
                  <a:moveTo>
                    <a:pt x="582" y="1403"/>
                  </a:moveTo>
                  <a:cubicBezTo>
                    <a:pt x="575" y="1403"/>
                    <a:pt x="569" y="1397"/>
                    <a:pt x="569" y="1391"/>
                  </a:cubicBezTo>
                  <a:cubicBezTo>
                    <a:pt x="569" y="1384"/>
                    <a:pt x="575" y="1379"/>
                    <a:pt x="582" y="1379"/>
                  </a:cubicBezTo>
                  <a:cubicBezTo>
                    <a:pt x="588" y="1379"/>
                    <a:pt x="594" y="1384"/>
                    <a:pt x="594" y="1391"/>
                  </a:cubicBezTo>
                  <a:cubicBezTo>
                    <a:pt x="594" y="1397"/>
                    <a:pt x="588" y="1403"/>
                    <a:pt x="582" y="1403"/>
                  </a:cubicBezTo>
                  <a:close/>
                  <a:moveTo>
                    <a:pt x="700" y="1318"/>
                  </a:moveTo>
                  <a:cubicBezTo>
                    <a:pt x="697" y="1320"/>
                    <a:pt x="694" y="1321"/>
                    <a:pt x="692" y="1323"/>
                  </a:cubicBezTo>
                  <a:cubicBezTo>
                    <a:pt x="685" y="1328"/>
                    <a:pt x="674" y="1332"/>
                    <a:pt x="662" y="1332"/>
                  </a:cubicBezTo>
                  <a:cubicBezTo>
                    <a:pt x="642" y="1332"/>
                    <a:pt x="625" y="1321"/>
                    <a:pt x="625" y="1308"/>
                  </a:cubicBezTo>
                  <a:cubicBezTo>
                    <a:pt x="625" y="1307"/>
                    <a:pt x="625" y="1306"/>
                    <a:pt x="625" y="1306"/>
                  </a:cubicBezTo>
                  <a:cubicBezTo>
                    <a:pt x="619" y="1307"/>
                    <a:pt x="612" y="1307"/>
                    <a:pt x="605" y="1307"/>
                  </a:cubicBezTo>
                  <a:cubicBezTo>
                    <a:pt x="570" y="1307"/>
                    <a:pt x="543" y="1295"/>
                    <a:pt x="543" y="1279"/>
                  </a:cubicBezTo>
                  <a:cubicBezTo>
                    <a:pt x="543" y="1264"/>
                    <a:pt x="570" y="1251"/>
                    <a:pt x="605" y="1251"/>
                  </a:cubicBezTo>
                  <a:cubicBezTo>
                    <a:pt x="615" y="1251"/>
                    <a:pt x="625" y="1253"/>
                    <a:pt x="634" y="1255"/>
                  </a:cubicBezTo>
                  <a:cubicBezTo>
                    <a:pt x="637" y="1255"/>
                    <a:pt x="641" y="1255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6" y="1256"/>
                    <a:pt x="646" y="1256"/>
                    <a:pt x="646" y="1256"/>
                  </a:cubicBezTo>
                  <a:cubicBezTo>
                    <a:pt x="647" y="1257"/>
                    <a:pt x="647" y="1257"/>
                    <a:pt x="647" y="1257"/>
                  </a:cubicBezTo>
                  <a:cubicBezTo>
                    <a:pt x="648" y="1257"/>
                    <a:pt x="648" y="1257"/>
                    <a:pt x="648" y="1257"/>
                  </a:cubicBezTo>
                  <a:cubicBezTo>
                    <a:pt x="649" y="1258"/>
                    <a:pt x="651" y="1258"/>
                    <a:pt x="652" y="1259"/>
                  </a:cubicBezTo>
                  <a:cubicBezTo>
                    <a:pt x="655" y="1260"/>
                    <a:pt x="658" y="1262"/>
                    <a:pt x="660" y="1264"/>
                  </a:cubicBezTo>
                  <a:cubicBezTo>
                    <a:pt x="662" y="1265"/>
                    <a:pt x="663" y="1267"/>
                    <a:pt x="664" y="1268"/>
                  </a:cubicBezTo>
                  <a:cubicBezTo>
                    <a:pt x="669" y="1269"/>
                    <a:pt x="673" y="1269"/>
                    <a:pt x="678" y="1270"/>
                  </a:cubicBezTo>
                  <a:cubicBezTo>
                    <a:pt x="684" y="1271"/>
                    <a:pt x="689" y="1273"/>
                    <a:pt x="694" y="1276"/>
                  </a:cubicBezTo>
                  <a:cubicBezTo>
                    <a:pt x="697" y="1277"/>
                    <a:pt x="700" y="1278"/>
                    <a:pt x="703" y="1279"/>
                  </a:cubicBezTo>
                  <a:cubicBezTo>
                    <a:pt x="708" y="1281"/>
                    <a:pt x="712" y="1285"/>
                    <a:pt x="716" y="1288"/>
                  </a:cubicBezTo>
                  <a:cubicBezTo>
                    <a:pt x="729" y="1289"/>
                    <a:pt x="745" y="1287"/>
                    <a:pt x="756" y="1285"/>
                  </a:cubicBezTo>
                  <a:cubicBezTo>
                    <a:pt x="768" y="1283"/>
                    <a:pt x="779" y="1279"/>
                    <a:pt x="791" y="1277"/>
                  </a:cubicBezTo>
                  <a:cubicBezTo>
                    <a:pt x="759" y="1287"/>
                    <a:pt x="729" y="1302"/>
                    <a:pt x="700" y="1318"/>
                  </a:cubicBezTo>
                  <a:close/>
                  <a:moveTo>
                    <a:pt x="850" y="1332"/>
                  </a:moveTo>
                  <a:cubicBezTo>
                    <a:pt x="849" y="1332"/>
                    <a:pt x="847" y="1333"/>
                    <a:pt x="846" y="1334"/>
                  </a:cubicBezTo>
                  <a:cubicBezTo>
                    <a:pt x="845" y="1335"/>
                    <a:pt x="844" y="1335"/>
                    <a:pt x="844" y="1336"/>
                  </a:cubicBezTo>
                  <a:cubicBezTo>
                    <a:pt x="843" y="1337"/>
                    <a:pt x="842" y="1337"/>
                    <a:pt x="841" y="1338"/>
                  </a:cubicBezTo>
                  <a:cubicBezTo>
                    <a:pt x="834" y="1343"/>
                    <a:pt x="773" y="1389"/>
                    <a:pt x="744" y="1388"/>
                  </a:cubicBezTo>
                  <a:cubicBezTo>
                    <a:pt x="715" y="1387"/>
                    <a:pt x="712" y="1371"/>
                    <a:pt x="712" y="1364"/>
                  </a:cubicBezTo>
                  <a:cubicBezTo>
                    <a:pt x="711" y="1352"/>
                    <a:pt x="722" y="1342"/>
                    <a:pt x="735" y="1342"/>
                  </a:cubicBezTo>
                  <a:cubicBezTo>
                    <a:pt x="742" y="1341"/>
                    <a:pt x="748" y="1344"/>
                    <a:pt x="753" y="1348"/>
                  </a:cubicBezTo>
                  <a:cubicBezTo>
                    <a:pt x="758" y="1344"/>
                    <a:pt x="764" y="1342"/>
                    <a:pt x="771" y="1342"/>
                  </a:cubicBezTo>
                  <a:cubicBezTo>
                    <a:pt x="780" y="1342"/>
                    <a:pt x="788" y="1345"/>
                    <a:pt x="794" y="1350"/>
                  </a:cubicBezTo>
                  <a:cubicBezTo>
                    <a:pt x="799" y="1349"/>
                    <a:pt x="804" y="1347"/>
                    <a:pt x="809" y="1345"/>
                  </a:cubicBezTo>
                  <a:cubicBezTo>
                    <a:pt x="820" y="1342"/>
                    <a:pt x="831" y="1338"/>
                    <a:pt x="839" y="1335"/>
                  </a:cubicBezTo>
                  <a:cubicBezTo>
                    <a:pt x="840" y="1334"/>
                    <a:pt x="841" y="1334"/>
                    <a:pt x="842" y="1334"/>
                  </a:cubicBezTo>
                  <a:cubicBezTo>
                    <a:pt x="843" y="1333"/>
                    <a:pt x="844" y="1333"/>
                    <a:pt x="845" y="1333"/>
                  </a:cubicBezTo>
                  <a:cubicBezTo>
                    <a:pt x="846" y="1332"/>
                    <a:pt x="848" y="1331"/>
                    <a:pt x="849" y="1331"/>
                  </a:cubicBezTo>
                  <a:cubicBezTo>
                    <a:pt x="851" y="1330"/>
                    <a:pt x="853" y="1329"/>
                    <a:pt x="853" y="1329"/>
                  </a:cubicBezTo>
                  <a:cubicBezTo>
                    <a:pt x="853" y="1329"/>
                    <a:pt x="852" y="1330"/>
                    <a:pt x="850" y="1332"/>
                  </a:cubicBezTo>
                  <a:close/>
                  <a:moveTo>
                    <a:pt x="849" y="1303"/>
                  </a:moveTo>
                  <a:cubicBezTo>
                    <a:pt x="850" y="1302"/>
                    <a:pt x="851" y="1302"/>
                    <a:pt x="852" y="1301"/>
                  </a:cubicBezTo>
                  <a:cubicBezTo>
                    <a:pt x="853" y="1301"/>
                    <a:pt x="854" y="1301"/>
                    <a:pt x="854" y="1300"/>
                  </a:cubicBezTo>
                  <a:cubicBezTo>
                    <a:pt x="853" y="1301"/>
                    <a:pt x="851" y="1302"/>
                    <a:pt x="849" y="1303"/>
                  </a:cubicBezTo>
                  <a:close/>
                  <a:moveTo>
                    <a:pt x="861" y="1394"/>
                  </a:moveTo>
                  <a:cubicBezTo>
                    <a:pt x="862" y="1380"/>
                    <a:pt x="870" y="1367"/>
                    <a:pt x="880" y="1360"/>
                  </a:cubicBezTo>
                  <a:cubicBezTo>
                    <a:pt x="886" y="1367"/>
                    <a:pt x="908" y="1360"/>
                    <a:pt x="931" y="1343"/>
                  </a:cubicBezTo>
                  <a:cubicBezTo>
                    <a:pt x="955" y="1326"/>
                    <a:pt x="970" y="1306"/>
                    <a:pt x="965" y="1298"/>
                  </a:cubicBezTo>
                  <a:cubicBezTo>
                    <a:pt x="965" y="1297"/>
                    <a:pt x="964" y="1297"/>
                    <a:pt x="963" y="1296"/>
                  </a:cubicBezTo>
                  <a:cubicBezTo>
                    <a:pt x="1110" y="1179"/>
                    <a:pt x="1419" y="927"/>
                    <a:pt x="1441" y="908"/>
                  </a:cubicBezTo>
                  <a:cubicBezTo>
                    <a:pt x="1500" y="860"/>
                    <a:pt x="1537" y="831"/>
                    <a:pt x="1537" y="831"/>
                  </a:cubicBezTo>
                  <a:cubicBezTo>
                    <a:pt x="1537" y="831"/>
                    <a:pt x="1503" y="864"/>
                    <a:pt x="1448" y="917"/>
                  </a:cubicBezTo>
                  <a:cubicBezTo>
                    <a:pt x="1420" y="943"/>
                    <a:pt x="1387" y="975"/>
                    <a:pt x="1350" y="1009"/>
                  </a:cubicBezTo>
                  <a:cubicBezTo>
                    <a:pt x="1341" y="1018"/>
                    <a:pt x="1331" y="1026"/>
                    <a:pt x="1321" y="1035"/>
                  </a:cubicBezTo>
                  <a:cubicBezTo>
                    <a:pt x="1312" y="1044"/>
                    <a:pt x="1302" y="1054"/>
                    <a:pt x="1292" y="1063"/>
                  </a:cubicBezTo>
                  <a:cubicBezTo>
                    <a:pt x="1271" y="1081"/>
                    <a:pt x="1250" y="1101"/>
                    <a:pt x="1229" y="1120"/>
                  </a:cubicBezTo>
                  <a:cubicBezTo>
                    <a:pt x="1207" y="1140"/>
                    <a:pt x="1186" y="1158"/>
                    <a:pt x="1165" y="1177"/>
                  </a:cubicBezTo>
                  <a:cubicBezTo>
                    <a:pt x="1145" y="1195"/>
                    <a:pt x="1125" y="1212"/>
                    <a:pt x="1106" y="1229"/>
                  </a:cubicBezTo>
                  <a:cubicBezTo>
                    <a:pt x="1068" y="1262"/>
                    <a:pt x="1034" y="1292"/>
                    <a:pt x="1005" y="1317"/>
                  </a:cubicBezTo>
                  <a:cubicBezTo>
                    <a:pt x="998" y="1323"/>
                    <a:pt x="991" y="1329"/>
                    <a:pt x="984" y="1335"/>
                  </a:cubicBezTo>
                  <a:cubicBezTo>
                    <a:pt x="978" y="1340"/>
                    <a:pt x="972" y="1345"/>
                    <a:pt x="966" y="1350"/>
                  </a:cubicBezTo>
                  <a:cubicBezTo>
                    <a:pt x="964" y="1352"/>
                    <a:pt x="962" y="1353"/>
                    <a:pt x="960" y="1355"/>
                  </a:cubicBezTo>
                  <a:cubicBezTo>
                    <a:pt x="957" y="1358"/>
                    <a:pt x="955" y="1361"/>
                    <a:pt x="953" y="1365"/>
                  </a:cubicBezTo>
                  <a:cubicBezTo>
                    <a:pt x="951" y="1369"/>
                    <a:pt x="950" y="1374"/>
                    <a:pt x="949" y="1378"/>
                  </a:cubicBezTo>
                  <a:cubicBezTo>
                    <a:pt x="950" y="1380"/>
                    <a:pt x="951" y="1382"/>
                    <a:pt x="951" y="1384"/>
                  </a:cubicBezTo>
                  <a:cubicBezTo>
                    <a:pt x="951" y="1384"/>
                    <a:pt x="951" y="1384"/>
                    <a:pt x="951" y="1384"/>
                  </a:cubicBezTo>
                  <a:cubicBezTo>
                    <a:pt x="953" y="1383"/>
                    <a:pt x="955" y="1381"/>
                    <a:pt x="957" y="1379"/>
                  </a:cubicBezTo>
                  <a:cubicBezTo>
                    <a:pt x="957" y="1379"/>
                    <a:pt x="958" y="1378"/>
                    <a:pt x="958" y="1378"/>
                  </a:cubicBezTo>
                  <a:cubicBezTo>
                    <a:pt x="959" y="1377"/>
                    <a:pt x="959" y="1377"/>
                    <a:pt x="960" y="1376"/>
                  </a:cubicBezTo>
                  <a:cubicBezTo>
                    <a:pt x="961" y="1375"/>
                    <a:pt x="962" y="1374"/>
                    <a:pt x="963" y="1373"/>
                  </a:cubicBezTo>
                  <a:cubicBezTo>
                    <a:pt x="968" y="1369"/>
                    <a:pt x="973" y="1365"/>
                    <a:pt x="978" y="1361"/>
                  </a:cubicBezTo>
                  <a:cubicBezTo>
                    <a:pt x="988" y="1353"/>
                    <a:pt x="998" y="1346"/>
                    <a:pt x="1005" y="1340"/>
                  </a:cubicBezTo>
                  <a:cubicBezTo>
                    <a:pt x="1013" y="1335"/>
                    <a:pt x="1018" y="1331"/>
                    <a:pt x="1018" y="1331"/>
                  </a:cubicBezTo>
                  <a:cubicBezTo>
                    <a:pt x="1018" y="1331"/>
                    <a:pt x="1014" y="1336"/>
                    <a:pt x="1007" y="1343"/>
                  </a:cubicBezTo>
                  <a:cubicBezTo>
                    <a:pt x="1000" y="1349"/>
                    <a:pt x="992" y="1359"/>
                    <a:pt x="983" y="1368"/>
                  </a:cubicBezTo>
                  <a:cubicBezTo>
                    <a:pt x="979" y="1373"/>
                    <a:pt x="975" y="1378"/>
                    <a:pt x="971" y="1382"/>
                  </a:cubicBezTo>
                  <a:cubicBezTo>
                    <a:pt x="970" y="1383"/>
                    <a:pt x="969" y="1385"/>
                    <a:pt x="969" y="1386"/>
                  </a:cubicBezTo>
                  <a:cubicBezTo>
                    <a:pt x="968" y="1386"/>
                    <a:pt x="968" y="1387"/>
                    <a:pt x="967" y="1387"/>
                  </a:cubicBezTo>
                  <a:cubicBezTo>
                    <a:pt x="967" y="1388"/>
                    <a:pt x="966" y="1388"/>
                    <a:pt x="966" y="1389"/>
                  </a:cubicBezTo>
                  <a:cubicBezTo>
                    <a:pt x="964" y="1391"/>
                    <a:pt x="963" y="1393"/>
                    <a:pt x="962" y="1395"/>
                  </a:cubicBezTo>
                  <a:cubicBezTo>
                    <a:pt x="961" y="1396"/>
                    <a:pt x="960" y="1397"/>
                    <a:pt x="960" y="1398"/>
                  </a:cubicBezTo>
                  <a:cubicBezTo>
                    <a:pt x="959" y="1399"/>
                    <a:pt x="958" y="1400"/>
                    <a:pt x="958" y="1400"/>
                  </a:cubicBezTo>
                  <a:cubicBezTo>
                    <a:pt x="957" y="1402"/>
                    <a:pt x="956" y="1403"/>
                    <a:pt x="955" y="1404"/>
                  </a:cubicBezTo>
                  <a:cubicBezTo>
                    <a:pt x="955" y="1405"/>
                    <a:pt x="954" y="1406"/>
                    <a:pt x="954" y="1407"/>
                  </a:cubicBezTo>
                  <a:cubicBezTo>
                    <a:pt x="954" y="1411"/>
                    <a:pt x="953" y="1415"/>
                    <a:pt x="952" y="1419"/>
                  </a:cubicBezTo>
                  <a:cubicBezTo>
                    <a:pt x="951" y="1425"/>
                    <a:pt x="949" y="1429"/>
                    <a:pt x="948" y="1434"/>
                  </a:cubicBezTo>
                  <a:cubicBezTo>
                    <a:pt x="946" y="1437"/>
                    <a:pt x="944" y="1440"/>
                    <a:pt x="942" y="1443"/>
                  </a:cubicBezTo>
                  <a:cubicBezTo>
                    <a:pt x="942" y="1444"/>
                    <a:pt x="942" y="1444"/>
                    <a:pt x="942" y="1444"/>
                  </a:cubicBezTo>
                  <a:cubicBezTo>
                    <a:pt x="942" y="1460"/>
                    <a:pt x="931" y="1473"/>
                    <a:pt x="917" y="1473"/>
                  </a:cubicBezTo>
                  <a:cubicBezTo>
                    <a:pt x="916" y="1473"/>
                    <a:pt x="915" y="1473"/>
                    <a:pt x="914" y="1473"/>
                  </a:cubicBezTo>
                  <a:cubicBezTo>
                    <a:pt x="923" y="1467"/>
                    <a:pt x="930" y="1456"/>
                    <a:pt x="930" y="1442"/>
                  </a:cubicBezTo>
                  <a:cubicBezTo>
                    <a:pt x="930" y="1423"/>
                    <a:pt x="918" y="1408"/>
                    <a:pt x="902" y="1408"/>
                  </a:cubicBezTo>
                  <a:cubicBezTo>
                    <a:pt x="897" y="1408"/>
                    <a:pt x="892" y="1410"/>
                    <a:pt x="888" y="1413"/>
                  </a:cubicBezTo>
                  <a:cubicBezTo>
                    <a:pt x="883" y="1401"/>
                    <a:pt x="873" y="1394"/>
                    <a:pt x="861" y="1394"/>
                  </a:cubicBezTo>
                  <a:close/>
                  <a:moveTo>
                    <a:pt x="950" y="1680"/>
                  </a:moveTo>
                  <a:cubicBezTo>
                    <a:pt x="949" y="1680"/>
                    <a:pt x="948" y="1680"/>
                    <a:pt x="947" y="1680"/>
                  </a:cubicBezTo>
                  <a:cubicBezTo>
                    <a:pt x="941" y="1661"/>
                    <a:pt x="928" y="1647"/>
                    <a:pt x="912" y="1645"/>
                  </a:cubicBezTo>
                  <a:cubicBezTo>
                    <a:pt x="914" y="1636"/>
                    <a:pt x="919" y="1628"/>
                    <a:pt x="924" y="1622"/>
                  </a:cubicBezTo>
                  <a:cubicBezTo>
                    <a:pt x="924" y="1621"/>
                    <a:pt x="924" y="1619"/>
                    <a:pt x="924" y="1618"/>
                  </a:cubicBezTo>
                  <a:cubicBezTo>
                    <a:pt x="924" y="1618"/>
                    <a:pt x="924" y="1618"/>
                    <a:pt x="924" y="1618"/>
                  </a:cubicBezTo>
                  <a:cubicBezTo>
                    <a:pt x="923" y="1618"/>
                    <a:pt x="922" y="1618"/>
                    <a:pt x="921" y="1618"/>
                  </a:cubicBezTo>
                  <a:cubicBezTo>
                    <a:pt x="904" y="1618"/>
                    <a:pt x="891" y="1601"/>
                    <a:pt x="891" y="1581"/>
                  </a:cubicBezTo>
                  <a:cubicBezTo>
                    <a:pt x="891" y="1564"/>
                    <a:pt x="899" y="1550"/>
                    <a:pt x="911" y="1545"/>
                  </a:cubicBezTo>
                  <a:cubicBezTo>
                    <a:pt x="910" y="1542"/>
                    <a:pt x="910" y="1538"/>
                    <a:pt x="910" y="1535"/>
                  </a:cubicBezTo>
                  <a:cubicBezTo>
                    <a:pt x="910" y="1518"/>
                    <a:pt x="922" y="1504"/>
                    <a:pt x="938" y="1504"/>
                  </a:cubicBezTo>
                  <a:cubicBezTo>
                    <a:pt x="953" y="1504"/>
                    <a:pt x="965" y="1518"/>
                    <a:pt x="965" y="1535"/>
                  </a:cubicBezTo>
                  <a:cubicBezTo>
                    <a:pt x="965" y="1548"/>
                    <a:pt x="958" y="1559"/>
                    <a:pt x="947" y="1563"/>
                  </a:cubicBezTo>
                  <a:cubicBezTo>
                    <a:pt x="950" y="1568"/>
                    <a:pt x="951" y="1574"/>
                    <a:pt x="951" y="1581"/>
                  </a:cubicBezTo>
                  <a:cubicBezTo>
                    <a:pt x="951" y="1581"/>
                    <a:pt x="951" y="1581"/>
                    <a:pt x="951" y="1581"/>
                  </a:cubicBezTo>
                  <a:cubicBezTo>
                    <a:pt x="954" y="1580"/>
                    <a:pt x="957" y="1579"/>
                    <a:pt x="961" y="1579"/>
                  </a:cubicBezTo>
                  <a:cubicBezTo>
                    <a:pt x="981" y="1579"/>
                    <a:pt x="998" y="1597"/>
                    <a:pt x="998" y="1618"/>
                  </a:cubicBezTo>
                  <a:cubicBezTo>
                    <a:pt x="998" y="1619"/>
                    <a:pt x="998" y="1620"/>
                    <a:pt x="997" y="1621"/>
                  </a:cubicBezTo>
                  <a:cubicBezTo>
                    <a:pt x="995" y="1620"/>
                    <a:pt x="991" y="1619"/>
                    <a:pt x="988" y="1619"/>
                  </a:cubicBezTo>
                  <a:cubicBezTo>
                    <a:pt x="976" y="1619"/>
                    <a:pt x="967" y="1630"/>
                    <a:pt x="967" y="1643"/>
                  </a:cubicBezTo>
                  <a:cubicBezTo>
                    <a:pt x="967" y="1656"/>
                    <a:pt x="976" y="1667"/>
                    <a:pt x="988" y="1667"/>
                  </a:cubicBezTo>
                  <a:cubicBezTo>
                    <a:pt x="988" y="1667"/>
                    <a:pt x="989" y="1667"/>
                    <a:pt x="989" y="1667"/>
                  </a:cubicBezTo>
                  <a:cubicBezTo>
                    <a:pt x="988" y="1681"/>
                    <a:pt x="983" y="1693"/>
                    <a:pt x="976" y="1701"/>
                  </a:cubicBezTo>
                  <a:cubicBezTo>
                    <a:pt x="973" y="1689"/>
                    <a:pt x="962" y="1680"/>
                    <a:pt x="950" y="1680"/>
                  </a:cubicBezTo>
                  <a:close/>
                  <a:moveTo>
                    <a:pt x="1044" y="1778"/>
                  </a:moveTo>
                  <a:cubicBezTo>
                    <a:pt x="1044" y="1779"/>
                    <a:pt x="1044" y="1779"/>
                    <a:pt x="1044" y="1780"/>
                  </a:cubicBezTo>
                  <a:cubicBezTo>
                    <a:pt x="1044" y="1784"/>
                    <a:pt x="1043" y="1787"/>
                    <a:pt x="1042" y="1788"/>
                  </a:cubicBezTo>
                  <a:cubicBezTo>
                    <a:pt x="1042" y="1789"/>
                    <a:pt x="1042" y="1790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36" y="1803"/>
                    <a:pt x="1024" y="1811"/>
                    <a:pt x="1011" y="1811"/>
                  </a:cubicBezTo>
                  <a:cubicBezTo>
                    <a:pt x="1010" y="1811"/>
                    <a:pt x="1009" y="1811"/>
                    <a:pt x="1008" y="1811"/>
                  </a:cubicBezTo>
                  <a:cubicBezTo>
                    <a:pt x="1012" y="1806"/>
                    <a:pt x="1015" y="1800"/>
                    <a:pt x="1015" y="1793"/>
                  </a:cubicBezTo>
                  <a:cubicBezTo>
                    <a:pt x="1015" y="1777"/>
                    <a:pt x="1001" y="1764"/>
                    <a:pt x="985" y="1764"/>
                  </a:cubicBezTo>
                  <a:cubicBezTo>
                    <a:pt x="984" y="1764"/>
                    <a:pt x="982" y="1764"/>
                    <a:pt x="981" y="1764"/>
                  </a:cubicBezTo>
                  <a:cubicBezTo>
                    <a:pt x="983" y="1760"/>
                    <a:pt x="986" y="1756"/>
                    <a:pt x="989" y="1753"/>
                  </a:cubicBezTo>
                  <a:cubicBezTo>
                    <a:pt x="987" y="1749"/>
                    <a:pt x="985" y="1744"/>
                    <a:pt x="985" y="1739"/>
                  </a:cubicBezTo>
                  <a:cubicBezTo>
                    <a:pt x="985" y="1727"/>
                    <a:pt x="994" y="1717"/>
                    <a:pt x="1005" y="1717"/>
                  </a:cubicBezTo>
                  <a:cubicBezTo>
                    <a:pt x="1010" y="1717"/>
                    <a:pt x="1014" y="1719"/>
                    <a:pt x="1017" y="1722"/>
                  </a:cubicBezTo>
                  <a:cubicBezTo>
                    <a:pt x="1018" y="1718"/>
                    <a:pt x="1018" y="1713"/>
                    <a:pt x="1017" y="1710"/>
                  </a:cubicBezTo>
                  <a:cubicBezTo>
                    <a:pt x="1017" y="1704"/>
                    <a:pt x="1016" y="1700"/>
                    <a:pt x="1016" y="1697"/>
                  </a:cubicBezTo>
                  <a:cubicBezTo>
                    <a:pt x="1016" y="1696"/>
                    <a:pt x="1015" y="1696"/>
                    <a:pt x="1015" y="1695"/>
                  </a:cubicBezTo>
                  <a:cubicBezTo>
                    <a:pt x="1015" y="1694"/>
                    <a:pt x="1015" y="1694"/>
                    <a:pt x="1015" y="1694"/>
                  </a:cubicBezTo>
                  <a:cubicBezTo>
                    <a:pt x="1015" y="1693"/>
                    <a:pt x="1015" y="1692"/>
                    <a:pt x="1015" y="1692"/>
                  </a:cubicBezTo>
                  <a:cubicBezTo>
                    <a:pt x="1015" y="1692"/>
                    <a:pt x="1015" y="1693"/>
                    <a:pt x="1016" y="1693"/>
                  </a:cubicBezTo>
                  <a:cubicBezTo>
                    <a:pt x="1016" y="1693"/>
                    <a:pt x="1016" y="1694"/>
                    <a:pt x="1017" y="1694"/>
                  </a:cubicBezTo>
                  <a:cubicBezTo>
                    <a:pt x="1017" y="1695"/>
                    <a:pt x="1017" y="1695"/>
                    <a:pt x="1018" y="1696"/>
                  </a:cubicBezTo>
                  <a:cubicBezTo>
                    <a:pt x="1020" y="1698"/>
                    <a:pt x="1022" y="1702"/>
                    <a:pt x="1025" y="1707"/>
                  </a:cubicBezTo>
                  <a:cubicBezTo>
                    <a:pt x="1027" y="1713"/>
                    <a:pt x="1029" y="1720"/>
                    <a:pt x="1029" y="1728"/>
                  </a:cubicBezTo>
                  <a:cubicBezTo>
                    <a:pt x="1030" y="1734"/>
                    <a:pt x="1029" y="1741"/>
                    <a:pt x="1027" y="1748"/>
                  </a:cubicBezTo>
                  <a:cubicBezTo>
                    <a:pt x="1029" y="1750"/>
                    <a:pt x="1031" y="1751"/>
                    <a:pt x="1033" y="1753"/>
                  </a:cubicBezTo>
                  <a:cubicBezTo>
                    <a:pt x="1034" y="1754"/>
                    <a:pt x="1035" y="1755"/>
                    <a:pt x="1036" y="1756"/>
                  </a:cubicBezTo>
                  <a:cubicBezTo>
                    <a:pt x="1041" y="1762"/>
                    <a:pt x="1044" y="1770"/>
                    <a:pt x="1044" y="17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2593" y="2913"/>
              <a:ext cx="29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1501" y="2365"/>
              <a:ext cx="173" cy="319"/>
            </a:xfrm>
            <a:custGeom>
              <a:avLst/>
              <a:gdLst>
                <a:gd name="T0" fmla="*/ 56 w 107"/>
                <a:gd name="T1" fmla="*/ 176 h 197"/>
                <a:gd name="T2" fmla="*/ 59 w 107"/>
                <a:gd name="T3" fmla="*/ 176 h 197"/>
                <a:gd name="T4" fmla="*/ 85 w 107"/>
                <a:gd name="T5" fmla="*/ 197 h 197"/>
                <a:gd name="T6" fmla="*/ 98 w 107"/>
                <a:gd name="T7" fmla="*/ 163 h 197"/>
                <a:gd name="T8" fmla="*/ 97 w 107"/>
                <a:gd name="T9" fmla="*/ 163 h 197"/>
                <a:gd name="T10" fmla="*/ 76 w 107"/>
                <a:gd name="T11" fmla="*/ 139 h 197"/>
                <a:gd name="T12" fmla="*/ 97 w 107"/>
                <a:gd name="T13" fmla="*/ 115 h 197"/>
                <a:gd name="T14" fmla="*/ 106 w 107"/>
                <a:gd name="T15" fmla="*/ 117 h 197"/>
                <a:gd name="T16" fmla="*/ 107 w 107"/>
                <a:gd name="T17" fmla="*/ 114 h 197"/>
                <a:gd name="T18" fmla="*/ 70 w 107"/>
                <a:gd name="T19" fmla="*/ 75 h 197"/>
                <a:gd name="T20" fmla="*/ 60 w 107"/>
                <a:gd name="T21" fmla="*/ 77 h 197"/>
                <a:gd name="T22" fmla="*/ 60 w 107"/>
                <a:gd name="T23" fmla="*/ 77 h 197"/>
                <a:gd name="T24" fmla="*/ 56 w 107"/>
                <a:gd name="T25" fmla="*/ 59 h 197"/>
                <a:gd name="T26" fmla="*/ 74 w 107"/>
                <a:gd name="T27" fmla="*/ 31 h 197"/>
                <a:gd name="T28" fmla="*/ 47 w 107"/>
                <a:gd name="T29" fmla="*/ 0 h 197"/>
                <a:gd name="T30" fmla="*/ 19 w 107"/>
                <a:gd name="T31" fmla="*/ 31 h 197"/>
                <a:gd name="T32" fmla="*/ 20 w 107"/>
                <a:gd name="T33" fmla="*/ 41 h 197"/>
                <a:gd name="T34" fmla="*/ 0 w 107"/>
                <a:gd name="T35" fmla="*/ 77 h 197"/>
                <a:gd name="T36" fmla="*/ 30 w 107"/>
                <a:gd name="T37" fmla="*/ 114 h 197"/>
                <a:gd name="T38" fmla="*/ 33 w 107"/>
                <a:gd name="T39" fmla="*/ 114 h 197"/>
                <a:gd name="T40" fmla="*/ 33 w 107"/>
                <a:gd name="T41" fmla="*/ 114 h 197"/>
                <a:gd name="T42" fmla="*/ 33 w 107"/>
                <a:gd name="T43" fmla="*/ 118 h 197"/>
                <a:gd name="T44" fmla="*/ 21 w 107"/>
                <a:gd name="T45" fmla="*/ 141 h 197"/>
                <a:gd name="T46" fmla="*/ 56 w 107"/>
                <a:gd name="T47" fmla="*/ 17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7" h="197">
                  <a:moveTo>
                    <a:pt x="56" y="176"/>
                  </a:moveTo>
                  <a:cubicBezTo>
                    <a:pt x="57" y="176"/>
                    <a:pt x="58" y="176"/>
                    <a:pt x="59" y="176"/>
                  </a:cubicBezTo>
                  <a:cubicBezTo>
                    <a:pt x="71" y="176"/>
                    <a:pt x="82" y="185"/>
                    <a:pt x="85" y="197"/>
                  </a:cubicBezTo>
                  <a:cubicBezTo>
                    <a:pt x="92" y="189"/>
                    <a:pt x="97" y="177"/>
                    <a:pt x="98" y="163"/>
                  </a:cubicBezTo>
                  <a:cubicBezTo>
                    <a:pt x="98" y="163"/>
                    <a:pt x="97" y="163"/>
                    <a:pt x="97" y="163"/>
                  </a:cubicBezTo>
                  <a:cubicBezTo>
                    <a:pt x="85" y="163"/>
                    <a:pt x="76" y="152"/>
                    <a:pt x="76" y="139"/>
                  </a:cubicBezTo>
                  <a:cubicBezTo>
                    <a:pt x="76" y="126"/>
                    <a:pt x="85" y="115"/>
                    <a:pt x="97" y="115"/>
                  </a:cubicBezTo>
                  <a:cubicBezTo>
                    <a:pt x="100" y="115"/>
                    <a:pt x="104" y="116"/>
                    <a:pt x="106" y="117"/>
                  </a:cubicBezTo>
                  <a:cubicBezTo>
                    <a:pt x="107" y="116"/>
                    <a:pt x="107" y="115"/>
                    <a:pt x="107" y="114"/>
                  </a:cubicBezTo>
                  <a:cubicBezTo>
                    <a:pt x="107" y="93"/>
                    <a:pt x="90" y="75"/>
                    <a:pt x="70" y="75"/>
                  </a:cubicBezTo>
                  <a:cubicBezTo>
                    <a:pt x="66" y="75"/>
                    <a:pt x="63" y="76"/>
                    <a:pt x="60" y="77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0" y="70"/>
                    <a:pt x="59" y="64"/>
                    <a:pt x="56" y="59"/>
                  </a:cubicBezTo>
                  <a:cubicBezTo>
                    <a:pt x="67" y="55"/>
                    <a:pt x="74" y="44"/>
                    <a:pt x="74" y="31"/>
                  </a:cubicBezTo>
                  <a:cubicBezTo>
                    <a:pt x="74" y="14"/>
                    <a:pt x="62" y="0"/>
                    <a:pt x="47" y="0"/>
                  </a:cubicBezTo>
                  <a:cubicBezTo>
                    <a:pt x="31" y="0"/>
                    <a:pt x="19" y="14"/>
                    <a:pt x="19" y="31"/>
                  </a:cubicBezTo>
                  <a:cubicBezTo>
                    <a:pt x="19" y="34"/>
                    <a:pt x="19" y="38"/>
                    <a:pt x="20" y="41"/>
                  </a:cubicBezTo>
                  <a:cubicBezTo>
                    <a:pt x="8" y="46"/>
                    <a:pt x="0" y="60"/>
                    <a:pt x="0" y="77"/>
                  </a:cubicBezTo>
                  <a:cubicBezTo>
                    <a:pt x="0" y="97"/>
                    <a:pt x="13" y="114"/>
                    <a:pt x="30" y="114"/>
                  </a:cubicBezTo>
                  <a:cubicBezTo>
                    <a:pt x="31" y="114"/>
                    <a:pt x="32" y="114"/>
                    <a:pt x="33" y="114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33" y="115"/>
                    <a:pt x="33" y="117"/>
                    <a:pt x="33" y="118"/>
                  </a:cubicBezTo>
                  <a:cubicBezTo>
                    <a:pt x="28" y="124"/>
                    <a:pt x="23" y="132"/>
                    <a:pt x="21" y="141"/>
                  </a:cubicBezTo>
                  <a:cubicBezTo>
                    <a:pt x="37" y="143"/>
                    <a:pt x="50" y="157"/>
                    <a:pt x="56" y="17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710" y="2572"/>
              <a:ext cx="31" cy="57"/>
            </a:xfrm>
            <a:custGeom>
              <a:avLst/>
              <a:gdLst>
                <a:gd name="T0" fmla="*/ 8 w 19"/>
                <a:gd name="T1" fmla="*/ 35 h 35"/>
                <a:gd name="T2" fmla="*/ 19 w 19"/>
                <a:gd name="T3" fmla="*/ 18 h 35"/>
                <a:gd name="T4" fmla="*/ 8 w 19"/>
                <a:gd name="T5" fmla="*/ 0 h 35"/>
                <a:gd name="T6" fmla="*/ 0 w 19"/>
                <a:gd name="T7" fmla="*/ 4 h 35"/>
                <a:gd name="T8" fmla="*/ 5 w 19"/>
                <a:gd name="T9" fmla="*/ 22 h 35"/>
                <a:gd name="T10" fmla="*/ 3 w 19"/>
                <a:gd name="T11" fmla="*/ 34 h 35"/>
                <a:gd name="T12" fmla="*/ 8 w 19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5">
                  <a:moveTo>
                    <a:pt x="8" y="35"/>
                  </a:moveTo>
                  <a:cubicBezTo>
                    <a:pt x="14" y="35"/>
                    <a:pt x="19" y="27"/>
                    <a:pt x="19" y="18"/>
                  </a:cubicBezTo>
                  <a:cubicBezTo>
                    <a:pt x="19" y="8"/>
                    <a:pt x="14" y="0"/>
                    <a:pt x="8" y="0"/>
                  </a:cubicBezTo>
                  <a:cubicBezTo>
                    <a:pt x="5" y="0"/>
                    <a:pt x="2" y="2"/>
                    <a:pt x="0" y="4"/>
                  </a:cubicBezTo>
                  <a:cubicBezTo>
                    <a:pt x="3" y="9"/>
                    <a:pt x="5" y="15"/>
                    <a:pt x="5" y="22"/>
                  </a:cubicBezTo>
                  <a:cubicBezTo>
                    <a:pt x="5" y="26"/>
                    <a:pt x="4" y="30"/>
                    <a:pt x="3" y="34"/>
                  </a:cubicBezTo>
                  <a:cubicBezTo>
                    <a:pt x="5" y="35"/>
                    <a:pt x="6" y="35"/>
                    <a:pt x="8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565" y="722"/>
              <a:ext cx="140" cy="118"/>
            </a:xfrm>
            <a:custGeom>
              <a:avLst/>
              <a:gdLst>
                <a:gd name="T0" fmla="*/ 23 w 87"/>
                <a:gd name="T1" fmla="*/ 73 h 73"/>
                <a:gd name="T2" fmla="*/ 41 w 87"/>
                <a:gd name="T3" fmla="*/ 63 h 73"/>
                <a:gd name="T4" fmla="*/ 51 w 87"/>
                <a:gd name="T5" fmla="*/ 65 h 73"/>
                <a:gd name="T6" fmla="*/ 78 w 87"/>
                <a:gd name="T7" fmla="*/ 47 h 73"/>
                <a:gd name="T8" fmla="*/ 87 w 87"/>
                <a:gd name="T9" fmla="*/ 32 h 73"/>
                <a:gd name="T10" fmla="*/ 78 w 87"/>
                <a:gd name="T11" fmla="*/ 17 h 73"/>
                <a:gd name="T12" fmla="*/ 51 w 87"/>
                <a:gd name="T13" fmla="*/ 0 h 73"/>
                <a:gd name="T14" fmla="*/ 23 w 87"/>
                <a:gd name="T15" fmla="*/ 23 h 73"/>
                <a:gd name="T16" fmla="*/ 23 w 87"/>
                <a:gd name="T17" fmla="*/ 23 h 73"/>
                <a:gd name="T18" fmla="*/ 0 w 87"/>
                <a:gd name="T19" fmla="*/ 48 h 73"/>
                <a:gd name="T20" fmla="*/ 23 w 87"/>
                <a:gd name="T2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73">
                  <a:moveTo>
                    <a:pt x="23" y="73"/>
                  </a:moveTo>
                  <a:cubicBezTo>
                    <a:pt x="30" y="73"/>
                    <a:pt x="37" y="69"/>
                    <a:pt x="41" y="63"/>
                  </a:cubicBezTo>
                  <a:cubicBezTo>
                    <a:pt x="44" y="65"/>
                    <a:pt x="48" y="65"/>
                    <a:pt x="51" y="65"/>
                  </a:cubicBezTo>
                  <a:cubicBezTo>
                    <a:pt x="63" y="65"/>
                    <a:pt x="73" y="58"/>
                    <a:pt x="78" y="47"/>
                  </a:cubicBezTo>
                  <a:cubicBezTo>
                    <a:pt x="84" y="45"/>
                    <a:pt x="87" y="39"/>
                    <a:pt x="87" y="32"/>
                  </a:cubicBezTo>
                  <a:cubicBezTo>
                    <a:pt x="87" y="25"/>
                    <a:pt x="83" y="20"/>
                    <a:pt x="78" y="17"/>
                  </a:cubicBezTo>
                  <a:cubicBezTo>
                    <a:pt x="73" y="7"/>
                    <a:pt x="63" y="0"/>
                    <a:pt x="51" y="0"/>
                  </a:cubicBezTo>
                  <a:cubicBezTo>
                    <a:pt x="38" y="0"/>
                    <a:pt x="27" y="10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10" y="23"/>
                    <a:pt x="0" y="34"/>
                    <a:pt x="0" y="48"/>
                  </a:cubicBezTo>
                  <a:cubicBezTo>
                    <a:pt x="0" y="62"/>
                    <a:pt x="10" y="73"/>
                    <a:pt x="23" y="73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1209" y="2081"/>
              <a:ext cx="231" cy="98"/>
            </a:xfrm>
            <a:custGeom>
              <a:avLst/>
              <a:gdLst>
                <a:gd name="T0" fmla="*/ 33 w 142"/>
                <a:gd name="T1" fmla="*/ 59 h 60"/>
                <a:gd name="T2" fmla="*/ 130 w 142"/>
                <a:gd name="T3" fmla="*/ 9 h 60"/>
                <a:gd name="T4" fmla="*/ 133 w 142"/>
                <a:gd name="T5" fmla="*/ 7 h 60"/>
                <a:gd name="T6" fmla="*/ 135 w 142"/>
                <a:gd name="T7" fmla="*/ 5 h 60"/>
                <a:gd name="T8" fmla="*/ 139 w 142"/>
                <a:gd name="T9" fmla="*/ 3 h 60"/>
                <a:gd name="T10" fmla="*/ 142 w 142"/>
                <a:gd name="T11" fmla="*/ 0 h 60"/>
                <a:gd name="T12" fmla="*/ 138 w 142"/>
                <a:gd name="T13" fmla="*/ 2 h 60"/>
                <a:gd name="T14" fmla="*/ 134 w 142"/>
                <a:gd name="T15" fmla="*/ 4 h 60"/>
                <a:gd name="T16" fmla="*/ 131 w 142"/>
                <a:gd name="T17" fmla="*/ 5 h 60"/>
                <a:gd name="T18" fmla="*/ 128 w 142"/>
                <a:gd name="T19" fmla="*/ 6 h 60"/>
                <a:gd name="T20" fmla="*/ 98 w 142"/>
                <a:gd name="T21" fmla="*/ 16 h 60"/>
                <a:gd name="T22" fmla="*/ 83 w 142"/>
                <a:gd name="T23" fmla="*/ 21 h 60"/>
                <a:gd name="T24" fmla="*/ 60 w 142"/>
                <a:gd name="T25" fmla="*/ 13 h 60"/>
                <a:gd name="T26" fmla="*/ 42 w 142"/>
                <a:gd name="T27" fmla="*/ 19 h 60"/>
                <a:gd name="T28" fmla="*/ 24 w 142"/>
                <a:gd name="T29" fmla="*/ 13 h 60"/>
                <a:gd name="T30" fmla="*/ 1 w 142"/>
                <a:gd name="T31" fmla="*/ 35 h 60"/>
                <a:gd name="T32" fmla="*/ 33 w 142"/>
                <a:gd name="T33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60">
                  <a:moveTo>
                    <a:pt x="33" y="59"/>
                  </a:moveTo>
                  <a:cubicBezTo>
                    <a:pt x="62" y="60"/>
                    <a:pt x="123" y="14"/>
                    <a:pt x="130" y="9"/>
                  </a:cubicBezTo>
                  <a:cubicBezTo>
                    <a:pt x="131" y="8"/>
                    <a:pt x="132" y="8"/>
                    <a:pt x="133" y="7"/>
                  </a:cubicBezTo>
                  <a:cubicBezTo>
                    <a:pt x="133" y="6"/>
                    <a:pt x="134" y="6"/>
                    <a:pt x="135" y="5"/>
                  </a:cubicBezTo>
                  <a:cubicBezTo>
                    <a:pt x="136" y="4"/>
                    <a:pt x="138" y="3"/>
                    <a:pt x="139" y="3"/>
                  </a:cubicBezTo>
                  <a:cubicBezTo>
                    <a:pt x="141" y="1"/>
                    <a:pt x="142" y="0"/>
                    <a:pt x="142" y="0"/>
                  </a:cubicBezTo>
                  <a:cubicBezTo>
                    <a:pt x="142" y="0"/>
                    <a:pt x="140" y="1"/>
                    <a:pt x="138" y="2"/>
                  </a:cubicBezTo>
                  <a:cubicBezTo>
                    <a:pt x="137" y="2"/>
                    <a:pt x="135" y="3"/>
                    <a:pt x="134" y="4"/>
                  </a:cubicBezTo>
                  <a:cubicBezTo>
                    <a:pt x="133" y="4"/>
                    <a:pt x="132" y="4"/>
                    <a:pt x="131" y="5"/>
                  </a:cubicBezTo>
                  <a:cubicBezTo>
                    <a:pt x="130" y="5"/>
                    <a:pt x="129" y="5"/>
                    <a:pt x="128" y="6"/>
                  </a:cubicBezTo>
                  <a:cubicBezTo>
                    <a:pt x="120" y="9"/>
                    <a:pt x="109" y="13"/>
                    <a:pt x="98" y="16"/>
                  </a:cubicBezTo>
                  <a:cubicBezTo>
                    <a:pt x="93" y="18"/>
                    <a:pt x="88" y="20"/>
                    <a:pt x="83" y="21"/>
                  </a:cubicBezTo>
                  <a:cubicBezTo>
                    <a:pt x="77" y="16"/>
                    <a:pt x="69" y="13"/>
                    <a:pt x="60" y="13"/>
                  </a:cubicBezTo>
                  <a:cubicBezTo>
                    <a:pt x="53" y="13"/>
                    <a:pt x="47" y="15"/>
                    <a:pt x="42" y="19"/>
                  </a:cubicBezTo>
                  <a:cubicBezTo>
                    <a:pt x="37" y="15"/>
                    <a:pt x="31" y="12"/>
                    <a:pt x="24" y="13"/>
                  </a:cubicBezTo>
                  <a:cubicBezTo>
                    <a:pt x="11" y="13"/>
                    <a:pt x="0" y="23"/>
                    <a:pt x="1" y="35"/>
                  </a:cubicBezTo>
                  <a:cubicBezTo>
                    <a:pt x="1" y="42"/>
                    <a:pt x="4" y="58"/>
                    <a:pt x="33" y="5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979" y="1777"/>
              <a:ext cx="462" cy="163"/>
            </a:xfrm>
            <a:custGeom>
              <a:avLst/>
              <a:gdLst>
                <a:gd name="T0" fmla="*/ 0 w 285"/>
                <a:gd name="T1" fmla="*/ 32 h 101"/>
                <a:gd name="T2" fmla="*/ 32 w 285"/>
                <a:gd name="T3" fmla="*/ 64 h 101"/>
                <a:gd name="T4" fmla="*/ 57 w 285"/>
                <a:gd name="T5" fmla="*/ 52 h 101"/>
                <a:gd name="T6" fmla="*/ 82 w 285"/>
                <a:gd name="T7" fmla="*/ 61 h 101"/>
                <a:gd name="T8" fmla="*/ 105 w 285"/>
                <a:gd name="T9" fmla="*/ 55 h 101"/>
                <a:gd name="T10" fmla="*/ 121 w 285"/>
                <a:gd name="T11" fmla="*/ 61 h 101"/>
                <a:gd name="T12" fmla="*/ 122 w 285"/>
                <a:gd name="T13" fmla="*/ 61 h 101"/>
                <a:gd name="T14" fmla="*/ 122 w 285"/>
                <a:gd name="T15" fmla="*/ 61 h 101"/>
                <a:gd name="T16" fmla="*/ 179 w 285"/>
                <a:gd name="T17" fmla="*/ 101 h 101"/>
                <a:gd name="T18" fmla="*/ 192 w 285"/>
                <a:gd name="T19" fmla="*/ 100 h 101"/>
                <a:gd name="T20" fmla="*/ 195 w 285"/>
                <a:gd name="T21" fmla="*/ 100 h 101"/>
                <a:gd name="T22" fmla="*/ 206 w 285"/>
                <a:gd name="T23" fmla="*/ 98 h 101"/>
                <a:gd name="T24" fmla="*/ 209 w 285"/>
                <a:gd name="T25" fmla="*/ 97 h 101"/>
                <a:gd name="T26" fmla="*/ 212 w 285"/>
                <a:gd name="T27" fmla="*/ 96 h 101"/>
                <a:gd name="T28" fmla="*/ 218 w 285"/>
                <a:gd name="T29" fmla="*/ 94 h 101"/>
                <a:gd name="T30" fmla="*/ 229 w 285"/>
                <a:gd name="T31" fmla="*/ 89 h 101"/>
                <a:gd name="T32" fmla="*/ 234 w 285"/>
                <a:gd name="T33" fmla="*/ 87 h 101"/>
                <a:gd name="T34" fmla="*/ 239 w 285"/>
                <a:gd name="T35" fmla="*/ 84 h 101"/>
                <a:gd name="T36" fmla="*/ 250 w 285"/>
                <a:gd name="T37" fmla="*/ 80 h 101"/>
                <a:gd name="T38" fmla="*/ 268 w 285"/>
                <a:gd name="T39" fmla="*/ 71 h 101"/>
                <a:gd name="T40" fmla="*/ 285 w 285"/>
                <a:gd name="T41" fmla="*/ 62 h 101"/>
                <a:gd name="T42" fmla="*/ 266 w 285"/>
                <a:gd name="T43" fmla="*/ 66 h 101"/>
                <a:gd name="T44" fmla="*/ 247 w 285"/>
                <a:gd name="T45" fmla="*/ 69 h 101"/>
                <a:gd name="T46" fmla="*/ 236 w 285"/>
                <a:gd name="T47" fmla="*/ 70 h 101"/>
                <a:gd name="T48" fmla="*/ 233 w 285"/>
                <a:gd name="T49" fmla="*/ 70 h 101"/>
                <a:gd name="T50" fmla="*/ 235 w 285"/>
                <a:gd name="T51" fmla="*/ 61 h 101"/>
                <a:gd name="T52" fmla="*/ 179 w 285"/>
                <a:gd name="T53" fmla="*/ 22 h 101"/>
                <a:gd name="T54" fmla="*/ 145 w 285"/>
                <a:gd name="T55" fmla="*/ 30 h 101"/>
                <a:gd name="T56" fmla="*/ 121 w 285"/>
                <a:gd name="T57" fmla="*/ 6 h 101"/>
                <a:gd name="T58" fmla="*/ 100 w 285"/>
                <a:gd name="T59" fmla="*/ 21 h 101"/>
                <a:gd name="T60" fmla="*/ 82 w 285"/>
                <a:gd name="T61" fmla="*/ 17 h 101"/>
                <a:gd name="T62" fmla="*/ 62 w 285"/>
                <a:gd name="T63" fmla="*/ 23 h 101"/>
                <a:gd name="T64" fmla="*/ 32 w 285"/>
                <a:gd name="T65" fmla="*/ 0 h 101"/>
                <a:gd name="T66" fmla="*/ 0 w 285"/>
                <a:gd name="T67" fmla="*/ 3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5" h="101">
                  <a:moveTo>
                    <a:pt x="0" y="32"/>
                  </a:moveTo>
                  <a:cubicBezTo>
                    <a:pt x="0" y="49"/>
                    <a:pt x="14" y="64"/>
                    <a:pt x="32" y="64"/>
                  </a:cubicBezTo>
                  <a:cubicBezTo>
                    <a:pt x="42" y="64"/>
                    <a:pt x="51" y="59"/>
                    <a:pt x="57" y="52"/>
                  </a:cubicBezTo>
                  <a:cubicBezTo>
                    <a:pt x="62" y="58"/>
                    <a:pt x="72" y="61"/>
                    <a:pt x="82" y="61"/>
                  </a:cubicBezTo>
                  <a:cubicBezTo>
                    <a:pt x="91" y="61"/>
                    <a:pt x="99" y="59"/>
                    <a:pt x="105" y="55"/>
                  </a:cubicBezTo>
                  <a:cubicBezTo>
                    <a:pt x="109" y="59"/>
                    <a:pt x="115" y="61"/>
                    <a:pt x="121" y="61"/>
                  </a:cubicBezTo>
                  <a:cubicBezTo>
                    <a:pt x="121" y="61"/>
                    <a:pt x="122" y="61"/>
                    <a:pt x="122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2" y="83"/>
                    <a:pt x="148" y="101"/>
                    <a:pt x="179" y="101"/>
                  </a:cubicBezTo>
                  <a:cubicBezTo>
                    <a:pt x="183" y="101"/>
                    <a:pt x="187" y="101"/>
                    <a:pt x="192" y="100"/>
                  </a:cubicBezTo>
                  <a:cubicBezTo>
                    <a:pt x="193" y="100"/>
                    <a:pt x="194" y="100"/>
                    <a:pt x="195" y="100"/>
                  </a:cubicBezTo>
                  <a:cubicBezTo>
                    <a:pt x="198" y="99"/>
                    <a:pt x="202" y="99"/>
                    <a:pt x="206" y="98"/>
                  </a:cubicBezTo>
                  <a:cubicBezTo>
                    <a:pt x="207" y="98"/>
                    <a:pt x="208" y="97"/>
                    <a:pt x="209" y="97"/>
                  </a:cubicBezTo>
                  <a:cubicBezTo>
                    <a:pt x="210" y="97"/>
                    <a:pt x="211" y="96"/>
                    <a:pt x="212" y="96"/>
                  </a:cubicBezTo>
                  <a:cubicBezTo>
                    <a:pt x="214" y="95"/>
                    <a:pt x="216" y="94"/>
                    <a:pt x="218" y="94"/>
                  </a:cubicBezTo>
                  <a:cubicBezTo>
                    <a:pt x="221" y="92"/>
                    <a:pt x="225" y="91"/>
                    <a:pt x="229" y="89"/>
                  </a:cubicBezTo>
                  <a:cubicBezTo>
                    <a:pt x="230" y="88"/>
                    <a:pt x="232" y="88"/>
                    <a:pt x="234" y="87"/>
                  </a:cubicBezTo>
                  <a:cubicBezTo>
                    <a:pt x="236" y="86"/>
                    <a:pt x="237" y="85"/>
                    <a:pt x="239" y="84"/>
                  </a:cubicBezTo>
                  <a:cubicBezTo>
                    <a:pt x="243" y="83"/>
                    <a:pt x="246" y="81"/>
                    <a:pt x="250" y="80"/>
                  </a:cubicBezTo>
                  <a:cubicBezTo>
                    <a:pt x="256" y="77"/>
                    <a:pt x="262" y="74"/>
                    <a:pt x="268" y="71"/>
                  </a:cubicBezTo>
                  <a:cubicBezTo>
                    <a:pt x="278" y="66"/>
                    <a:pt x="285" y="62"/>
                    <a:pt x="285" y="62"/>
                  </a:cubicBezTo>
                  <a:cubicBezTo>
                    <a:pt x="285" y="62"/>
                    <a:pt x="277" y="63"/>
                    <a:pt x="266" y="66"/>
                  </a:cubicBezTo>
                  <a:cubicBezTo>
                    <a:pt x="260" y="66"/>
                    <a:pt x="254" y="67"/>
                    <a:pt x="247" y="69"/>
                  </a:cubicBezTo>
                  <a:cubicBezTo>
                    <a:pt x="243" y="69"/>
                    <a:pt x="240" y="69"/>
                    <a:pt x="236" y="70"/>
                  </a:cubicBezTo>
                  <a:cubicBezTo>
                    <a:pt x="235" y="70"/>
                    <a:pt x="234" y="70"/>
                    <a:pt x="233" y="70"/>
                  </a:cubicBezTo>
                  <a:cubicBezTo>
                    <a:pt x="234" y="67"/>
                    <a:pt x="235" y="64"/>
                    <a:pt x="235" y="61"/>
                  </a:cubicBezTo>
                  <a:cubicBezTo>
                    <a:pt x="235" y="39"/>
                    <a:pt x="210" y="22"/>
                    <a:pt x="179" y="22"/>
                  </a:cubicBezTo>
                  <a:cubicBezTo>
                    <a:pt x="166" y="22"/>
                    <a:pt x="154" y="25"/>
                    <a:pt x="145" y="30"/>
                  </a:cubicBezTo>
                  <a:cubicBezTo>
                    <a:pt x="143" y="16"/>
                    <a:pt x="133" y="6"/>
                    <a:pt x="121" y="6"/>
                  </a:cubicBezTo>
                  <a:cubicBezTo>
                    <a:pt x="112" y="6"/>
                    <a:pt x="104" y="12"/>
                    <a:pt x="100" y="21"/>
                  </a:cubicBezTo>
                  <a:cubicBezTo>
                    <a:pt x="95" y="19"/>
                    <a:pt x="89" y="17"/>
                    <a:pt x="82" y="17"/>
                  </a:cubicBezTo>
                  <a:cubicBezTo>
                    <a:pt x="75" y="17"/>
                    <a:pt x="68" y="19"/>
                    <a:pt x="62" y="23"/>
                  </a:cubicBezTo>
                  <a:cubicBezTo>
                    <a:pt x="58" y="9"/>
                    <a:pt x="46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722" y="1313"/>
              <a:ext cx="128" cy="243"/>
            </a:xfrm>
            <a:custGeom>
              <a:avLst/>
              <a:gdLst>
                <a:gd name="T0" fmla="*/ 22 w 79"/>
                <a:gd name="T1" fmla="*/ 50 h 150"/>
                <a:gd name="T2" fmla="*/ 39 w 79"/>
                <a:gd name="T3" fmla="*/ 148 h 150"/>
                <a:gd name="T4" fmla="*/ 79 w 79"/>
                <a:gd name="T5" fmla="*/ 101 h 150"/>
                <a:gd name="T6" fmla="*/ 65 w 79"/>
                <a:gd name="T7" fmla="*/ 73 h 150"/>
                <a:gd name="T8" fmla="*/ 60 w 79"/>
                <a:gd name="T9" fmla="*/ 64 h 150"/>
                <a:gd name="T10" fmla="*/ 61 w 79"/>
                <a:gd name="T11" fmla="*/ 60 h 150"/>
                <a:gd name="T12" fmla="*/ 64 w 79"/>
                <a:gd name="T13" fmla="*/ 41 h 150"/>
                <a:gd name="T14" fmla="*/ 63 w 79"/>
                <a:gd name="T15" fmla="*/ 30 h 150"/>
                <a:gd name="T16" fmla="*/ 59 w 79"/>
                <a:gd name="T17" fmla="*/ 21 h 150"/>
                <a:gd name="T18" fmla="*/ 54 w 79"/>
                <a:gd name="T19" fmla="*/ 13 h 150"/>
                <a:gd name="T20" fmla="*/ 51 w 79"/>
                <a:gd name="T21" fmla="*/ 11 h 150"/>
                <a:gd name="T22" fmla="*/ 33 w 79"/>
                <a:gd name="T23" fmla="*/ 0 h 150"/>
                <a:gd name="T24" fmla="*/ 22 w 79"/>
                <a:gd name="T25" fmla="*/ 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50">
                  <a:moveTo>
                    <a:pt x="22" y="50"/>
                  </a:moveTo>
                  <a:cubicBezTo>
                    <a:pt x="0" y="72"/>
                    <a:pt x="4" y="144"/>
                    <a:pt x="39" y="148"/>
                  </a:cubicBezTo>
                  <a:cubicBezTo>
                    <a:pt x="61" y="150"/>
                    <a:pt x="79" y="123"/>
                    <a:pt x="79" y="101"/>
                  </a:cubicBezTo>
                  <a:cubicBezTo>
                    <a:pt x="79" y="88"/>
                    <a:pt x="73" y="81"/>
                    <a:pt x="65" y="73"/>
                  </a:cubicBezTo>
                  <a:cubicBezTo>
                    <a:pt x="62" y="70"/>
                    <a:pt x="61" y="67"/>
                    <a:pt x="60" y="64"/>
                  </a:cubicBezTo>
                  <a:cubicBezTo>
                    <a:pt x="60" y="63"/>
                    <a:pt x="61" y="62"/>
                    <a:pt x="61" y="60"/>
                  </a:cubicBezTo>
                  <a:cubicBezTo>
                    <a:pt x="63" y="54"/>
                    <a:pt x="65" y="48"/>
                    <a:pt x="64" y="41"/>
                  </a:cubicBezTo>
                  <a:cubicBezTo>
                    <a:pt x="64" y="37"/>
                    <a:pt x="64" y="34"/>
                    <a:pt x="63" y="30"/>
                  </a:cubicBezTo>
                  <a:cubicBezTo>
                    <a:pt x="62" y="27"/>
                    <a:pt x="61" y="24"/>
                    <a:pt x="59" y="21"/>
                  </a:cubicBezTo>
                  <a:cubicBezTo>
                    <a:pt x="58" y="18"/>
                    <a:pt x="56" y="15"/>
                    <a:pt x="54" y="13"/>
                  </a:cubicBezTo>
                  <a:cubicBezTo>
                    <a:pt x="53" y="12"/>
                    <a:pt x="52" y="11"/>
                    <a:pt x="51" y="11"/>
                  </a:cubicBezTo>
                  <a:cubicBezTo>
                    <a:pt x="47" y="4"/>
                    <a:pt x="41" y="0"/>
                    <a:pt x="33" y="0"/>
                  </a:cubicBezTo>
                  <a:cubicBezTo>
                    <a:pt x="9" y="1"/>
                    <a:pt x="8" y="35"/>
                    <a:pt x="22" y="5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1452" y="1274"/>
              <a:ext cx="1096" cy="1041"/>
            </a:xfrm>
            <a:custGeom>
              <a:avLst/>
              <a:gdLst>
                <a:gd name="T0" fmla="*/ 304 w 676"/>
                <a:gd name="T1" fmla="*/ 346 h 642"/>
                <a:gd name="T2" fmla="*/ 368 w 676"/>
                <a:gd name="T3" fmla="*/ 289 h 642"/>
                <a:gd name="T4" fmla="*/ 431 w 676"/>
                <a:gd name="T5" fmla="*/ 232 h 642"/>
                <a:gd name="T6" fmla="*/ 460 w 676"/>
                <a:gd name="T7" fmla="*/ 204 h 642"/>
                <a:gd name="T8" fmla="*/ 489 w 676"/>
                <a:gd name="T9" fmla="*/ 178 h 642"/>
                <a:gd name="T10" fmla="*/ 587 w 676"/>
                <a:gd name="T11" fmla="*/ 86 h 642"/>
                <a:gd name="T12" fmla="*/ 676 w 676"/>
                <a:gd name="T13" fmla="*/ 0 h 642"/>
                <a:gd name="T14" fmla="*/ 580 w 676"/>
                <a:gd name="T15" fmla="*/ 77 h 642"/>
                <a:gd name="T16" fmla="*/ 102 w 676"/>
                <a:gd name="T17" fmla="*/ 465 h 642"/>
                <a:gd name="T18" fmla="*/ 104 w 676"/>
                <a:gd name="T19" fmla="*/ 467 h 642"/>
                <a:gd name="T20" fmla="*/ 70 w 676"/>
                <a:gd name="T21" fmla="*/ 512 h 642"/>
                <a:gd name="T22" fmla="*/ 19 w 676"/>
                <a:gd name="T23" fmla="*/ 529 h 642"/>
                <a:gd name="T24" fmla="*/ 0 w 676"/>
                <a:gd name="T25" fmla="*/ 563 h 642"/>
                <a:gd name="T26" fmla="*/ 27 w 676"/>
                <a:gd name="T27" fmla="*/ 582 h 642"/>
                <a:gd name="T28" fmla="*/ 41 w 676"/>
                <a:gd name="T29" fmla="*/ 577 h 642"/>
                <a:gd name="T30" fmla="*/ 69 w 676"/>
                <a:gd name="T31" fmla="*/ 611 h 642"/>
                <a:gd name="T32" fmla="*/ 53 w 676"/>
                <a:gd name="T33" fmla="*/ 642 h 642"/>
                <a:gd name="T34" fmla="*/ 56 w 676"/>
                <a:gd name="T35" fmla="*/ 642 h 642"/>
                <a:gd name="T36" fmla="*/ 81 w 676"/>
                <a:gd name="T37" fmla="*/ 613 h 642"/>
                <a:gd name="T38" fmla="*/ 81 w 676"/>
                <a:gd name="T39" fmla="*/ 612 h 642"/>
                <a:gd name="T40" fmla="*/ 87 w 676"/>
                <a:gd name="T41" fmla="*/ 603 h 642"/>
                <a:gd name="T42" fmla="*/ 91 w 676"/>
                <a:gd name="T43" fmla="*/ 588 h 642"/>
                <a:gd name="T44" fmla="*/ 93 w 676"/>
                <a:gd name="T45" fmla="*/ 576 h 642"/>
                <a:gd name="T46" fmla="*/ 94 w 676"/>
                <a:gd name="T47" fmla="*/ 573 h 642"/>
                <a:gd name="T48" fmla="*/ 97 w 676"/>
                <a:gd name="T49" fmla="*/ 569 h 642"/>
                <a:gd name="T50" fmla="*/ 99 w 676"/>
                <a:gd name="T51" fmla="*/ 567 h 642"/>
                <a:gd name="T52" fmla="*/ 101 w 676"/>
                <a:gd name="T53" fmla="*/ 564 h 642"/>
                <a:gd name="T54" fmla="*/ 105 w 676"/>
                <a:gd name="T55" fmla="*/ 558 h 642"/>
                <a:gd name="T56" fmla="*/ 106 w 676"/>
                <a:gd name="T57" fmla="*/ 556 h 642"/>
                <a:gd name="T58" fmla="*/ 108 w 676"/>
                <a:gd name="T59" fmla="*/ 555 h 642"/>
                <a:gd name="T60" fmla="*/ 110 w 676"/>
                <a:gd name="T61" fmla="*/ 551 h 642"/>
                <a:gd name="T62" fmla="*/ 122 w 676"/>
                <a:gd name="T63" fmla="*/ 537 h 642"/>
                <a:gd name="T64" fmla="*/ 146 w 676"/>
                <a:gd name="T65" fmla="*/ 512 h 642"/>
                <a:gd name="T66" fmla="*/ 157 w 676"/>
                <a:gd name="T67" fmla="*/ 500 h 642"/>
                <a:gd name="T68" fmla="*/ 144 w 676"/>
                <a:gd name="T69" fmla="*/ 509 h 642"/>
                <a:gd name="T70" fmla="*/ 117 w 676"/>
                <a:gd name="T71" fmla="*/ 530 h 642"/>
                <a:gd name="T72" fmla="*/ 102 w 676"/>
                <a:gd name="T73" fmla="*/ 542 h 642"/>
                <a:gd name="T74" fmla="*/ 99 w 676"/>
                <a:gd name="T75" fmla="*/ 545 h 642"/>
                <a:gd name="T76" fmla="*/ 97 w 676"/>
                <a:gd name="T77" fmla="*/ 547 h 642"/>
                <a:gd name="T78" fmla="*/ 96 w 676"/>
                <a:gd name="T79" fmla="*/ 548 h 642"/>
                <a:gd name="T80" fmla="*/ 90 w 676"/>
                <a:gd name="T81" fmla="*/ 553 h 642"/>
                <a:gd name="T82" fmla="*/ 90 w 676"/>
                <a:gd name="T83" fmla="*/ 553 h 642"/>
                <a:gd name="T84" fmla="*/ 88 w 676"/>
                <a:gd name="T85" fmla="*/ 547 h 642"/>
                <a:gd name="T86" fmla="*/ 92 w 676"/>
                <a:gd name="T87" fmla="*/ 534 h 642"/>
                <a:gd name="T88" fmla="*/ 99 w 676"/>
                <a:gd name="T89" fmla="*/ 524 h 642"/>
                <a:gd name="T90" fmla="*/ 105 w 676"/>
                <a:gd name="T91" fmla="*/ 519 h 642"/>
                <a:gd name="T92" fmla="*/ 123 w 676"/>
                <a:gd name="T93" fmla="*/ 504 h 642"/>
                <a:gd name="T94" fmla="*/ 144 w 676"/>
                <a:gd name="T95" fmla="*/ 486 h 642"/>
                <a:gd name="T96" fmla="*/ 245 w 676"/>
                <a:gd name="T97" fmla="*/ 398 h 642"/>
                <a:gd name="T98" fmla="*/ 304 w 676"/>
                <a:gd name="T99" fmla="*/ 3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6" h="642">
                  <a:moveTo>
                    <a:pt x="304" y="346"/>
                  </a:moveTo>
                  <a:cubicBezTo>
                    <a:pt x="325" y="327"/>
                    <a:pt x="346" y="309"/>
                    <a:pt x="368" y="289"/>
                  </a:cubicBezTo>
                  <a:cubicBezTo>
                    <a:pt x="389" y="270"/>
                    <a:pt x="410" y="250"/>
                    <a:pt x="431" y="232"/>
                  </a:cubicBezTo>
                  <a:cubicBezTo>
                    <a:pt x="441" y="223"/>
                    <a:pt x="451" y="213"/>
                    <a:pt x="460" y="204"/>
                  </a:cubicBezTo>
                  <a:cubicBezTo>
                    <a:pt x="470" y="195"/>
                    <a:pt x="480" y="187"/>
                    <a:pt x="489" y="178"/>
                  </a:cubicBezTo>
                  <a:cubicBezTo>
                    <a:pt x="526" y="144"/>
                    <a:pt x="559" y="112"/>
                    <a:pt x="587" y="86"/>
                  </a:cubicBezTo>
                  <a:cubicBezTo>
                    <a:pt x="642" y="33"/>
                    <a:pt x="676" y="0"/>
                    <a:pt x="676" y="0"/>
                  </a:cubicBezTo>
                  <a:cubicBezTo>
                    <a:pt x="676" y="0"/>
                    <a:pt x="639" y="29"/>
                    <a:pt x="580" y="77"/>
                  </a:cubicBezTo>
                  <a:cubicBezTo>
                    <a:pt x="558" y="96"/>
                    <a:pt x="249" y="348"/>
                    <a:pt x="102" y="465"/>
                  </a:cubicBezTo>
                  <a:cubicBezTo>
                    <a:pt x="103" y="466"/>
                    <a:pt x="104" y="466"/>
                    <a:pt x="104" y="467"/>
                  </a:cubicBezTo>
                  <a:cubicBezTo>
                    <a:pt x="109" y="475"/>
                    <a:pt x="94" y="495"/>
                    <a:pt x="70" y="512"/>
                  </a:cubicBezTo>
                  <a:cubicBezTo>
                    <a:pt x="47" y="529"/>
                    <a:pt x="25" y="536"/>
                    <a:pt x="19" y="529"/>
                  </a:cubicBezTo>
                  <a:cubicBezTo>
                    <a:pt x="9" y="536"/>
                    <a:pt x="1" y="549"/>
                    <a:pt x="0" y="563"/>
                  </a:cubicBezTo>
                  <a:cubicBezTo>
                    <a:pt x="12" y="563"/>
                    <a:pt x="22" y="570"/>
                    <a:pt x="27" y="582"/>
                  </a:cubicBezTo>
                  <a:cubicBezTo>
                    <a:pt x="31" y="579"/>
                    <a:pt x="36" y="577"/>
                    <a:pt x="41" y="577"/>
                  </a:cubicBezTo>
                  <a:cubicBezTo>
                    <a:pt x="57" y="577"/>
                    <a:pt x="69" y="592"/>
                    <a:pt x="69" y="611"/>
                  </a:cubicBezTo>
                  <a:cubicBezTo>
                    <a:pt x="69" y="625"/>
                    <a:pt x="62" y="636"/>
                    <a:pt x="53" y="642"/>
                  </a:cubicBezTo>
                  <a:cubicBezTo>
                    <a:pt x="54" y="642"/>
                    <a:pt x="55" y="642"/>
                    <a:pt x="56" y="642"/>
                  </a:cubicBezTo>
                  <a:cubicBezTo>
                    <a:pt x="70" y="642"/>
                    <a:pt x="81" y="629"/>
                    <a:pt x="81" y="613"/>
                  </a:cubicBezTo>
                  <a:cubicBezTo>
                    <a:pt x="81" y="612"/>
                    <a:pt x="81" y="612"/>
                    <a:pt x="81" y="612"/>
                  </a:cubicBezTo>
                  <a:cubicBezTo>
                    <a:pt x="83" y="609"/>
                    <a:pt x="85" y="606"/>
                    <a:pt x="87" y="603"/>
                  </a:cubicBezTo>
                  <a:cubicBezTo>
                    <a:pt x="88" y="598"/>
                    <a:pt x="90" y="594"/>
                    <a:pt x="91" y="588"/>
                  </a:cubicBezTo>
                  <a:cubicBezTo>
                    <a:pt x="92" y="584"/>
                    <a:pt x="93" y="580"/>
                    <a:pt x="93" y="576"/>
                  </a:cubicBezTo>
                  <a:cubicBezTo>
                    <a:pt x="93" y="575"/>
                    <a:pt x="94" y="574"/>
                    <a:pt x="94" y="573"/>
                  </a:cubicBezTo>
                  <a:cubicBezTo>
                    <a:pt x="95" y="572"/>
                    <a:pt x="96" y="571"/>
                    <a:pt x="97" y="569"/>
                  </a:cubicBezTo>
                  <a:cubicBezTo>
                    <a:pt x="97" y="569"/>
                    <a:pt x="98" y="568"/>
                    <a:pt x="99" y="567"/>
                  </a:cubicBezTo>
                  <a:cubicBezTo>
                    <a:pt x="99" y="566"/>
                    <a:pt x="100" y="565"/>
                    <a:pt x="101" y="564"/>
                  </a:cubicBezTo>
                  <a:cubicBezTo>
                    <a:pt x="102" y="562"/>
                    <a:pt x="103" y="560"/>
                    <a:pt x="105" y="558"/>
                  </a:cubicBezTo>
                  <a:cubicBezTo>
                    <a:pt x="105" y="557"/>
                    <a:pt x="106" y="557"/>
                    <a:pt x="106" y="556"/>
                  </a:cubicBezTo>
                  <a:cubicBezTo>
                    <a:pt x="107" y="556"/>
                    <a:pt x="107" y="555"/>
                    <a:pt x="108" y="555"/>
                  </a:cubicBezTo>
                  <a:cubicBezTo>
                    <a:pt x="108" y="554"/>
                    <a:pt x="109" y="552"/>
                    <a:pt x="110" y="551"/>
                  </a:cubicBezTo>
                  <a:cubicBezTo>
                    <a:pt x="114" y="547"/>
                    <a:pt x="118" y="542"/>
                    <a:pt x="122" y="537"/>
                  </a:cubicBezTo>
                  <a:cubicBezTo>
                    <a:pt x="131" y="528"/>
                    <a:pt x="139" y="518"/>
                    <a:pt x="146" y="512"/>
                  </a:cubicBezTo>
                  <a:cubicBezTo>
                    <a:pt x="153" y="505"/>
                    <a:pt x="157" y="500"/>
                    <a:pt x="157" y="500"/>
                  </a:cubicBezTo>
                  <a:cubicBezTo>
                    <a:pt x="157" y="500"/>
                    <a:pt x="152" y="504"/>
                    <a:pt x="144" y="509"/>
                  </a:cubicBezTo>
                  <a:cubicBezTo>
                    <a:pt x="137" y="515"/>
                    <a:pt x="127" y="522"/>
                    <a:pt x="117" y="530"/>
                  </a:cubicBezTo>
                  <a:cubicBezTo>
                    <a:pt x="112" y="534"/>
                    <a:pt x="107" y="538"/>
                    <a:pt x="102" y="542"/>
                  </a:cubicBezTo>
                  <a:cubicBezTo>
                    <a:pt x="101" y="543"/>
                    <a:pt x="100" y="544"/>
                    <a:pt x="99" y="545"/>
                  </a:cubicBezTo>
                  <a:cubicBezTo>
                    <a:pt x="98" y="546"/>
                    <a:pt x="98" y="546"/>
                    <a:pt x="97" y="547"/>
                  </a:cubicBezTo>
                  <a:cubicBezTo>
                    <a:pt x="97" y="547"/>
                    <a:pt x="96" y="548"/>
                    <a:pt x="96" y="548"/>
                  </a:cubicBezTo>
                  <a:cubicBezTo>
                    <a:pt x="94" y="550"/>
                    <a:pt x="92" y="552"/>
                    <a:pt x="90" y="553"/>
                  </a:cubicBezTo>
                  <a:cubicBezTo>
                    <a:pt x="90" y="553"/>
                    <a:pt x="90" y="553"/>
                    <a:pt x="90" y="553"/>
                  </a:cubicBezTo>
                  <a:cubicBezTo>
                    <a:pt x="90" y="551"/>
                    <a:pt x="89" y="549"/>
                    <a:pt x="88" y="547"/>
                  </a:cubicBezTo>
                  <a:cubicBezTo>
                    <a:pt x="89" y="543"/>
                    <a:pt x="90" y="538"/>
                    <a:pt x="92" y="534"/>
                  </a:cubicBezTo>
                  <a:cubicBezTo>
                    <a:pt x="94" y="530"/>
                    <a:pt x="96" y="527"/>
                    <a:pt x="99" y="524"/>
                  </a:cubicBezTo>
                  <a:cubicBezTo>
                    <a:pt x="101" y="522"/>
                    <a:pt x="103" y="521"/>
                    <a:pt x="105" y="519"/>
                  </a:cubicBezTo>
                  <a:cubicBezTo>
                    <a:pt x="111" y="514"/>
                    <a:pt x="117" y="509"/>
                    <a:pt x="123" y="504"/>
                  </a:cubicBezTo>
                  <a:cubicBezTo>
                    <a:pt x="130" y="498"/>
                    <a:pt x="137" y="492"/>
                    <a:pt x="144" y="486"/>
                  </a:cubicBezTo>
                  <a:cubicBezTo>
                    <a:pt x="173" y="461"/>
                    <a:pt x="207" y="431"/>
                    <a:pt x="245" y="398"/>
                  </a:cubicBezTo>
                  <a:cubicBezTo>
                    <a:pt x="264" y="381"/>
                    <a:pt x="284" y="364"/>
                    <a:pt x="304" y="34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1532" y="1229"/>
              <a:ext cx="993" cy="799"/>
            </a:xfrm>
            <a:custGeom>
              <a:avLst/>
              <a:gdLst>
                <a:gd name="T0" fmla="*/ 15 w 613"/>
                <a:gd name="T1" fmla="*/ 445 h 493"/>
                <a:gd name="T2" fmla="*/ 0 w 613"/>
                <a:gd name="T3" fmla="*/ 461 h 493"/>
                <a:gd name="T4" fmla="*/ 17 w 613"/>
                <a:gd name="T5" fmla="*/ 466 h 493"/>
                <a:gd name="T6" fmla="*/ 9 w 613"/>
                <a:gd name="T7" fmla="*/ 493 h 493"/>
                <a:gd name="T8" fmla="*/ 566 w 613"/>
                <a:gd name="T9" fmla="*/ 38 h 493"/>
                <a:gd name="T10" fmla="*/ 611 w 613"/>
                <a:gd name="T11" fmla="*/ 1 h 493"/>
                <a:gd name="T12" fmla="*/ 613 w 613"/>
                <a:gd name="T13" fmla="*/ 0 h 493"/>
                <a:gd name="T14" fmla="*/ 588 w 613"/>
                <a:gd name="T15" fmla="*/ 19 h 493"/>
                <a:gd name="T16" fmla="*/ 464 w 613"/>
                <a:gd name="T17" fmla="*/ 114 h 493"/>
                <a:gd name="T18" fmla="*/ 281 w 613"/>
                <a:gd name="T19" fmla="*/ 252 h 493"/>
                <a:gd name="T20" fmla="*/ 122 w 613"/>
                <a:gd name="T21" fmla="*/ 364 h 493"/>
                <a:gd name="T22" fmla="*/ 97 w 613"/>
                <a:gd name="T23" fmla="*/ 378 h 493"/>
                <a:gd name="T24" fmla="*/ 85 w 613"/>
                <a:gd name="T25" fmla="*/ 373 h 493"/>
                <a:gd name="T26" fmla="*/ 94 w 613"/>
                <a:gd name="T27" fmla="*/ 357 h 493"/>
                <a:gd name="T28" fmla="*/ 68 w 613"/>
                <a:gd name="T29" fmla="*/ 371 h 493"/>
                <a:gd name="T30" fmla="*/ 16 w 613"/>
                <a:gd name="T31" fmla="*/ 399 h 493"/>
                <a:gd name="T32" fmla="*/ 9 w 613"/>
                <a:gd name="T33" fmla="*/ 415 h 493"/>
                <a:gd name="T34" fmla="*/ 25 w 613"/>
                <a:gd name="T35" fmla="*/ 419 h 493"/>
                <a:gd name="T36" fmla="*/ 19 w 613"/>
                <a:gd name="T37" fmla="*/ 439 h 493"/>
                <a:gd name="T38" fmla="*/ 15 w 613"/>
                <a:gd name="T39" fmla="*/ 445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3" h="493">
                  <a:moveTo>
                    <a:pt x="15" y="445"/>
                  </a:moveTo>
                  <a:cubicBezTo>
                    <a:pt x="11" y="450"/>
                    <a:pt x="6" y="456"/>
                    <a:pt x="0" y="461"/>
                  </a:cubicBezTo>
                  <a:cubicBezTo>
                    <a:pt x="8" y="460"/>
                    <a:pt x="14" y="461"/>
                    <a:pt x="17" y="466"/>
                  </a:cubicBezTo>
                  <a:cubicBezTo>
                    <a:pt x="21" y="472"/>
                    <a:pt x="17" y="482"/>
                    <a:pt x="9" y="493"/>
                  </a:cubicBezTo>
                  <a:cubicBezTo>
                    <a:pt x="125" y="418"/>
                    <a:pt x="537" y="61"/>
                    <a:pt x="566" y="38"/>
                  </a:cubicBezTo>
                  <a:cubicBezTo>
                    <a:pt x="581" y="26"/>
                    <a:pt x="597" y="14"/>
                    <a:pt x="611" y="1"/>
                  </a:cubicBezTo>
                  <a:cubicBezTo>
                    <a:pt x="612" y="1"/>
                    <a:pt x="613" y="0"/>
                    <a:pt x="613" y="0"/>
                  </a:cubicBezTo>
                  <a:cubicBezTo>
                    <a:pt x="605" y="6"/>
                    <a:pt x="597" y="12"/>
                    <a:pt x="588" y="19"/>
                  </a:cubicBezTo>
                  <a:cubicBezTo>
                    <a:pt x="547" y="50"/>
                    <a:pt x="506" y="83"/>
                    <a:pt x="464" y="114"/>
                  </a:cubicBezTo>
                  <a:cubicBezTo>
                    <a:pt x="403" y="161"/>
                    <a:pt x="342" y="207"/>
                    <a:pt x="281" y="252"/>
                  </a:cubicBezTo>
                  <a:cubicBezTo>
                    <a:pt x="229" y="291"/>
                    <a:pt x="176" y="329"/>
                    <a:pt x="122" y="364"/>
                  </a:cubicBezTo>
                  <a:cubicBezTo>
                    <a:pt x="115" y="369"/>
                    <a:pt x="106" y="377"/>
                    <a:pt x="97" y="378"/>
                  </a:cubicBezTo>
                  <a:cubicBezTo>
                    <a:pt x="93" y="378"/>
                    <a:pt x="87" y="378"/>
                    <a:pt x="85" y="373"/>
                  </a:cubicBezTo>
                  <a:cubicBezTo>
                    <a:pt x="83" y="367"/>
                    <a:pt x="91" y="361"/>
                    <a:pt x="94" y="357"/>
                  </a:cubicBezTo>
                  <a:cubicBezTo>
                    <a:pt x="86" y="362"/>
                    <a:pt x="77" y="367"/>
                    <a:pt x="68" y="371"/>
                  </a:cubicBezTo>
                  <a:cubicBezTo>
                    <a:pt x="51" y="381"/>
                    <a:pt x="34" y="391"/>
                    <a:pt x="16" y="399"/>
                  </a:cubicBezTo>
                  <a:cubicBezTo>
                    <a:pt x="16" y="403"/>
                    <a:pt x="13" y="409"/>
                    <a:pt x="9" y="415"/>
                  </a:cubicBezTo>
                  <a:cubicBezTo>
                    <a:pt x="17" y="414"/>
                    <a:pt x="22" y="415"/>
                    <a:pt x="25" y="419"/>
                  </a:cubicBezTo>
                  <a:cubicBezTo>
                    <a:pt x="27" y="423"/>
                    <a:pt x="25" y="430"/>
                    <a:pt x="19" y="439"/>
                  </a:cubicBezTo>
                  <a:cubicBezTo>
                    <a:pt x="19" y="441"/>
                    <a:pt x="17" y="443"/>
                    <a:pt x="15" y="44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1433" y="2034"/>
              <a:ext cx="8" cy="5"/>
            </a:xfrm>
            <a:custGeom>
              <a:avLst/>
              <a:gdLst>
                <a:gd name="T0" fmla="*/ 3 w 5"/>
                <a:gd name="T1" fmla="*/ 1 h 3"/>
                <a:gd name="T2" fmla="*/ 0 w 5"/>
                <a:gd name="T3" fmla="*/ 3 h 3"/>
                <a:gd name="T4" fmla="*/ 5 w 5"/>
                <a:gd name="T5" fmla="*/ 0 h 3"/>
                <a:gd name="T6" fmla="*/ 3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3" y="1"/>
                  </a:moveTo>
                  <a:cubicBezTo>
                    <a:pt x="2" y="2"/>
                    <a:pt x="1" y="2"/>
                    <a:pt x="0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5" y="1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937" y="1955"/>
              <a:ext cx="402" cy="131"/>
            </a:xfrm>
            <a:custGeom>
              <a:avLst/>
              <a:gdLst>
                <a:gd name="T0" fmla="*/ 119 w 248"/>
                <a:gd name="T1" fmla="*/ 81 h 81"/>
                <a:gd name="T2" fmla="*/ 149 w 248"/>
                <a:gd name="T3" fmla="*/ 72 h 81"/>
                <a:gd name="T4" fmla="*/ 157 w 248"/>
                <a:gd name="T5" fmla="*/ 67 h 81"/>
                <a:gd name="T6" fmla="*/ 248 w 248"/>
                <a:gd name="T7" fmla="*/ 26 h 81"/>
                <a:gd name="T8" fmla="*/ 213 w 248"/>
                <a:gd name="T9" fmla="*/ 34 h 81"/>
                <a:gd name="T10" fmla="*/ 173 w 248"/>
                <a:gd name="T11" fmla="*/ 37 h 81"/>
                <a:gd name="T12" fmla="*/ 160 w 248"/>
                <a:gd name="T13" fmla="*/ 28 h 81"/>
                <a:gd name="T14" fmla="*/ 151 w 248"/>
                <a:gd name="T15" fmla="*/ 25 h 81"/>
                <a:gd name="T16" fmla="*/ 135 w 248"/>
                <a:gd name="T17" fmla="*/ 19 h 81"/>
                <a:gd name="T18" fmla="*/ 121 w 248"/>
                <a:gd name="T19" fmla="*/ 17 h 81"/>
                <a:gd name="T20" fmla="*/ 117 w 248"/>
                <a:gd name="T21" fmla="*/ 13 h 81"/>
                <a:gd name="T22" fmla="*/ 109 w 248"/>
                <a:gd name="T23" fmla="*/ 8 h 81"/>
                <a:gd name="T24" fmla="*/ 105 w 248"/>
                <a:gd name="T25" fmla="*/ 6 h 81"/>
                <a:gd name="T26" fmla="*/ 104 w 248"/>
                <a:gd name="T27" fmla="*/ 6 h 81"/>
                <a:gd name="T28" fmla="*/ 103 w 248"/>
                <a:gd name="T29" fmla="*/ 5 h 81"/>
                <a:gd name="T30" fmla="*/ 101 w 248"/>
                <a:gd name="T31" fmla="*/ 5 h 81"/>
                <a:gd name="T32" fmla="*/ 101 w 248"/>
                <a:gd name="T33" fmla="*/ 5 h 81"/>
                <a:gd name="T34" fmla="*/ 101 w 248"/>
                <a:gd name="T35" fmla="*/ 5 h 81"/>
                <a:gd name="T36" fmla="*/ 91 w 248"/>
                <a:gd name="T37" fmla="*/ 4 h 81"/>
                <a:gd name="T38" fmla="*/ 62 w 248"/>
                <a:gd name="T39" fmla="*/ 0 h 81"/>
                <a:gd name="T40" fmla="*/ 0 w 248"/>
                <a:gd name="T41" fmla="*/ 28 h 81"/>
                <a:gd name="T42" fmla="*/ 62 w 248"/>
                <a:gd name="T43" fmla="*/ 56 h 81"/>
                <a:gd name="T44" fmla="*/ 82 w 248"/>
                <a:gd name="T45" fmla="*/ 55 h 81"/>
                <a:gd name="T46" fmla="*/ 82 w 248"/>
                <a:gd name="T47" fmla="*/ 57 h 81"/>
                <a:gd name="T48" fmla="*/ 119 w 248"/>
                <a:gd name="T4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8" h="81">
                  <a:moveTo>
                    <a:pt x="119" y="81"/>
                  </a:moveTo>
                  <a:cubicBezTo>
                    <a:pt x="131" y="81"/>
                    <a:pt x="142" y="77"/>
                    <a:pt x="149" y="72"/>
                  </a:cubicBezTo>
                  <a:cubicBezTo>
                    <a:pt x="151" y="70"/>
                    <a:pt x="154" y="69"/>
                    <a:pt x="157" y="67"/>
                  </a:cubicBezTo>
                  <a:cubicBezTo>
                    <a:pt x="186" y="51"/>
                    <a:pt x="216" y="36"/>
                    <a:pt x="248" y="26"/>
                  </a:cubicBezTo>
                  <a:cubicBezTo>
                    <a:pt x="236" y="28"/>
                    <a:pt x="225" y="32"/>
                    <a:pt x="213" y="34"/>
                  </a:cubicBezTo>
                  <a:cubicBezTo>
                    <a:pt x="202" y="36"/>
                    <a:pt x="186" y="38"/>
                    <a:pt x="173" y="37"/>
                  </a:cubicBezTo>
                  <a:cubicBezTo>
                    <a:pt x="169" y="34"/>
                    <a:pt x="165" y="30"/>
                    <a:pt x="160" y="28"/>
                  </a:cubicBezTo>
                  <a:cubicBezTo>
                    <a:pt x="157" y="27"/>
                    <a:pt x="154" y="26"/>
                    <a:pt x="151" y="25"/>
                  </a:cubicBezTo>
                  <a:cubicBezTo>
                    <a:pt x="146" y="22"/>
                    <a:pt x="141" y="20"/>
                    <a:pt x="135" y="19"/>
                  </a:cubicBezTo>
                  <a:cubicBezTo>
                    <a:pt x="130" y="18"/>
                    <a:pt x="126" y="18"/>
                    <a:pt x="121" y="17"/>
                  </a:cubicBezTo>
                  <a:cubicBezTo>
                    <a:pt x="120" y="16"/>
                    <a:pt x="119" y="14"/>
                    <a:pt x="117" y="13"/>
                  </a:cubicBezTo>
                  <a:cubicBezTo>
                    <a:pt x="115" y="11"/>
                    <a:pt x="112" y="9"/>
                    <a:pt x="109" y="8"/>
                  </a:cubicBezTo>
                  <a:cubicBezTo>
                    <a:pt x="108" y="7"/>
                    <a:pt x="106" y="7"/>
                    <a:pt x="105" y="6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4"/>
                    <a:pt x="94" y="4"/>
                    <a:pt x="91" y="4"/>
                  </a:cubicBezTo>
                  <a:cubicBezTo>
                    <a:pt x="82" y="2"/>
                    <a:pt x="72" y="0"/>
                    <a:pt x="62" y="0"/>
                  </a:cubicBezTo>
                  <a:cubicBezTo>
                    <a:pt x="27" y="0"/>
                    <a:pt x="0" y="13"/>
                    <a:pt x="0" y="28"/>
                  </a:cubicBezTo>
                  <a:cubicBezTo>
                    <a:pt x="0" y="44"/>
                    <a:pt x="27" y="56"/>
                    <a:pt x="62" y="56"/>
                  </a:cubicBezTo>
                  <a:cubicBezTo>
                    <a:pt x="69" y="56"/>
                    <a:pt x="76" y="56"/>
                    <a:pt x="82" y="55"/>
                  </a:cubicBezTo>
                  <a:cubicBezTo>
                    <a:pt x="82" y="55"/>
                    <a:pt x="82" y="56"/>
                    <a:pt x="82" y="57"/>
                  </a:cubicBezTo>
                  <a:cubicBezTo>
                    <a:pt x="82" y="70"/>
                    <a:pt x="99" y="81"/>
                    <a:pt x="119" y="8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57"/>
            <p:cNvSpPr>
              <a:spLocks noChangeArrowheads="1"/>
            </p:cNvSpPr>
            <p:nvPr/>
          </p:nvSpPr>
          <p:spPr bwMode="auto">
            <a:xfrm>
              <a:off x="979" y="2162"/>
              <a:ext cx="41" cy="39"/>
            </a:xfrm>
            <a:prstGeom prst="ellipse">
              <a:avLst/>
            </a:pr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824" y="1579"/>
              <a:ext cx="186" cy="164"/>
            </a:xfrm>
            <a:custGeom>
              <a:avLst/>
              <a:gdLst>
                <a:gd name="T0" fmla="*/ 0 w 115"/>
                <a:gd name="T1" fmla="*/ 35 h 101"/>
                <a:gd name="T2" fmla="*/ 32 w 115"/>
                <a:gd name="T3" fmla="*/ 70 h 101"/>
                <a:gd name="T4" fmla="*/ 39 w 115"/>
                <a:gd name="T5" fmla="*/ 69 h 101"/>
                <a:gd name="T6" fmla="*/ 74 w 115"/>
                <a:gd name="T7" fmla="*/ 101 h 101"/>
                <a:gd name="T8" fmla="*/ 100 w 115"/>
                <a:gd name="T9" fmla="*/ 89 h 101"/>
                <a:gd name="T10" fmla="*/ 115 w 115"/>
                <a:gd name="T11" fmla="*/ 54 h 101"/>
                <a:gd name="T12" fmla="*/ 75 w 115"/>
                <a:gd name="T13" fmla="*/ 9 h 101"/>
                <a:gd name="T14" fmla="*/ 57 w 115"/>
                <a:gd name="T15" fmla="*/ 14 h 101"/>
                <a:gd name="T16" fmla="*/ 32 w 115"/>
                <a:gd name="T17" fmla="*/ 0 h 101"/>
                <a:gd name="T18" fmla="*/ 0 w 115"/>
                <a:gd name="T19" fmla="*/ 3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101">
                  <a:moveTo>
                    <a:pt x="0" y="35"/>
                  </a:moveTo>
                  <a:cubicBezTo>
                    <a:pt x="0" y="54"/>
                    <a:pt x="14" y="70"/>
                    <a:pt x="32" y="70"/>
                  </a:cubicBezTo>
                  <a:cubicBezTo>
                    <a:pt x="34" y="70"/>
                    <a:pt x="37" y="69"/>
                    <a:pt x="39" y="69"/>
                  </a:cubicBezTo>
                  <a:cubicBezTo>
                    <a:pt x="41" y="87"/>
                    <a:pt x="56" y="101"/>
                    <a:pt x="74" y="101"/>
                  </a:cubicBezTo>
                  <a:cubicBezTo>
                    <a:pt x="84" y="101"/>
                    <a:pt x="93" y="96"/>
                    <a:pt x="100" y="89"/>
                  </a:cubicBezTo>
                  <a:cubicBezTo>
                    <a:pt x="109" y="81"/>
                    <a:pt x="115" y="68"/>
                    <a:pt x="115" y="54"/>
                  </a:cubicBezTo>
                  <a:cubicBezTo>
                    <a:pt x="115" y="29"/>
                    <a:pt x="97" y="9"/>
                    <a:pt x="75" y="9"/>
                  </a:cubicBezTo>
                  <a:cubicBezTo>
                    <a:pt x="69" y="9"/>
                    <a:pt x="63" y="11"/>
                    <a:pt x="57" y="14"/>
                  </a:cubicBezTo>
                  <a:cubicBezTo>
                    <a:pt x="52" y="5"/>
                    <a:pt x="42" y="0"/>
                    <a:pt x="32" y="0"/>
                  </a:cubicBezTo>
                  <a:cubicBezTo>
                    <a:pt x="14" y="0"/>
                    <a:pt x="0" y="15"/>
                    <a:pt x="0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1410" y="1916"/>
              <a:ext cx="107" cy="107"/>
            </a:xfrm>
            <a:custGeom>
              <a:avLst/>
              <a:gdLst>
                <a:gd name="T0" fmla="*/ 10 w 66"/>
                <a:gd name="T1" fmla="*/ 26 h 66"/>
                <a:gd name="T2" fmla="*/ 18 w 66"/>
                <a:gd name="T3" fmla="*/ 27 h 66"/>
                <a:gd name="T4" fmla="*/ 22 w 66"/>
                <a:gd name="T5" fmla="*/ 26 h 66"/>
                <a:gd name="T6" fmla="*/ 18 w 66"/>
                <a:gd name="T7" fmla="*/ 33 h 66"/>
                <a:gd name="T8" fmla="*/ 2 w 66"/>
                <a:gd name="T9" fmla="*/ 50 h 66"/>
                <a:gd name="T10" fmla="*/ 2 w 66"/>
                <a:gd name="T11" fmla="*/ 60 h 66"/>
                <a:gd name="T12" fmla="*/ 32 w 66"/>
                <a:gd name="T13" fmla="*/ 54 h 66"/>
                <a:gd name="T14" fmla="*/ 49 w 66"/>
                <a:gd name="T15" fmla="*/ 35 h 66"/>
                <a:gd name="T16" fmla="*/ 66 w 66"/>
                <a:gd name="T17" fmla="*/ 11 h 66"/>
                <a:gd name="T18" fmla="*/ 65 w 66"/>
                <a:gd name="T19" fmla="*/ 7 h 66"/>
                <a:gd name="T20" fmla="*/ 47 w 66"/>
                <a:gd name="T21" fmla="*/ 7 h 66"/>
                <a:gd name="T22" fmla="*/ 40 w 66"/>
                <a:gd name="T23" fmla="*/ 10 h 66"/>
                <a:gd name="T24" fmla="*/ 40 w 66"/>
                <a:gd name="T25" fmla="*/ 4 h 66"/>
                <a:gd name="T26" fmla="*/ 21 w 66"/>
                <a:gd name="T27" fmla="*/ 7 h 66"/>
                <a:gd name="T28" fmla="*/ 10 w 66"/>
                <a:gd name="T29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66">
                  <a:moveTo>
                    <a:pt x="10" y="26"/>
                  </a:moveTo>
                  <a:cubicBezTo>
                    <a:pt x="11" y="28"/>
                    <a:pt x="14" y="28"/>
                    <a:pt x="18" y="27"/>
                  </a:cubicBezTo>
                  <a:cubicBezTo>
                    <a:pt x="19" y="27"/>
                    <a:pt x="21" y="27"/>
                    <a:pt x="22" y="26"/>
                  </a:cubicBezTo>
                  <a:cubicBezTo>
                    <a:pt x="20" y="28"/>
                    <a:pt x="19" y="30"/>
                    <a:pt x="18" y="33"/>
                  </a:cubicBezTo>
                  <a:cubicBezTo>
                    <a:pt x="11" y="38"/>
                    <a:pt x="5" y="45"/>
                    <a:pt x="2" y="50"/>
                  </a:cubicBezTo>
                  <a:cubicBezTo>
                    <a:pt x="1" y="54"/>
                    <a:pt x="0" y="58"/>
                    <a:pt x="2" y="60"/>
                  </a:cubicBezTo>
                  <a:cubicBezTo>
                    <a:pt x="5" y="66"/>
                    <a:pt x="19" y="64"/>
                    <a:pt x="32" y="54"/>
                  </a:cubicBezTo>
                  <a:cubicBezTo>
                    <a:pt x="40" y="48"/>
                    <a:pt x="46" y="41"/>
                    <a:pt x="49" y="35"/>
                  </a:cubicBezTo>
                  <a:cubicBezTo>
                    <a:pt x="59" y="27"/>
                    <a:pt x="66" y="17"/>
                    <a:pt x="66" y="11"/>
                  </a:cubicBezTo>
                  <a:cubicBezTo>
                    <a:pt x="66" y="10"/>
                    <a:pt x="66" y="8"/>
                    <a:pt x="65" y="7"/>
                  </a:cubicBezTo>
                  <a:cubicBezTo>
                    <a:pt x="63" y="3"/>
                    <a:pt x="55" y="3"/>
                    <a:pt x="47" y="7"/>
                  </a:cubicBezTo>
                  <a:cubicBezTo>
                    <a:pt x="45" y="7"/>
                    <a:pt x="42" y="9"/>
                    <a:pt x="40" y="10"/>
                  </a:cubicBezTo>
                  <a:cubicBezTo>
                    <a:pt x="41" y="7"/>
                    <a:pt x="41" y="5"/>
                    <a:pt x="40" y="4"/>
                  </a:cubicBezTo>
                  <a:cubicBezTo>
                    <a:pt x="38" y="0"/>
                    <a:pt x="29" y="1"/>
                    <a:pt x="21" y="7"/>
                  </a:cubicBezTo>
                  <a:cubicBezTo>
                    <a:pt x="12" y="14"/>
                    <a:pt x="7" y="22"/>
                    <a:pt x="10" y="2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1619" y="2214"/>
              <a:ext cx="62" cy="70"/>
            </a:xfrm>
            <a:custGeom>
              <a:avLst/>
              <a:gdLst>
                <a:gd name="T0" fmla="*/ 7 w 38"/>
                <a:gd name="T1" fmla="*/ 40 h 43"/>
                <a:gd name="T2" fmla="*/ 12 w 38"/>
                <a:gd name="T3" fmla="*/ 37 h 43"/>
                <a:gd name="T4" fmla="*/ 23 w 38"/>
                <a:gd name="T5" fmla="*/ 43 h 43"/>
                <a:gd name="T6" fmla="*/ 38 w 38"/>
                <a:gd name="T7" fmla="*/ 21 h 43"/>
                <a:gd name="T8" fmla="*/ 23 w 38"/>
                <a:gd name="T9" fmla="*/ 0 h 43"/>
                <a:gd name="T10" fmla="*/ 7 w 38"/>
                <a:gd name="T11" fmla="*/ 21 h 43"/>
                <a:gd name="T12" fmla="*/ 0 w 38"/>
                <a:gd name="T13" fmla="*/ 31 h 43"/>
                <a:gd name="T14" fmla="*/ 7 w 38"/>
                <a:gd name="T1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3">
                  <a:moveTo>
                    <a:pt x="7" y="40"/>
                  </a:moveTo>
                  <a:cubicBezTo>
                    <a:pt x="9" y="40"/>
                    <a:pt x="11" y="39"/>
                    <a:pt x="12" y="37"/>
                  </a:cubicBezTo>
                  <a:cubicBezTo>
                    <a:pt x="15" y="41"/>
                    <a:pt x="19" y="43"/>
                    <a:pt x="23" y="43"/>
                  </a:cubicBezTo>
                  <a:cubicBezTo>
                    <a:pt x="31" y="43"/>
                    <a:pt x="38" y="33"/>
                    <a:pt x="38" y="21"/>
                  </a:cubicBezTo>
                  <a:cubicBezTo>
                    <a:pt x="38" y="10"/>
                    <a:pt x="31" y="0"/>
                    <a:pt x="23" y="0"/>
                  </a:cubicBezTo>
                  <a:cubicBezTo>
                    <a:pt x="14" y="0"/>
                    <a:pt x="7" y="10"/>
                    <a:pt x="7" y="21"/>
                  </a:cubicBezTo>
                  <a:cubicBezTo>
                    <a:pt x="3" y="21"/>
                    <a:pt x="0" y="26"/>
                    <a:pt x="0" y="31"/>
                  </a:cubicBezTo>
                  <a:cubicBezTo>
                    <a:pt x="0" y="36"/>
                    <a:pt x="3" y="40"/>
                    <a:pt x="7" y="4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1647" y="2670"/>
              <a:ext cx="102" cy="192"/>
            </a:xfrm>
            <a:custGeom>
              <a:avLst/>
              <a:gdLst>
                <a:gd name="T0" fmla="*/ 30 w 63"/>
                <a:gd name="T1" fmla="*/ 119 h 119"/>
                <a:gd name="T2" fmla="*/ 60 w 63"/>
                <a:gd name="T3" fmla="*/ 99 h 119"/>
                <a:gd name="T4" fmla="*/ 60 w 63"/>
                <a:gd name="T5" fmla="*/ 99 h 119"/>
                <a:gd name="T6" fmla="*/ 60 w 63"/>
                <a:gd name="T7" fmla="*/ 99 h 119"/>
                <a:gd name="T8" fmla="*/ 61 w 63"/>
                <a:gd name="T9" fmla="*/ 96 h 119"/>
                <a:gd name="T10" fmla="*/ 63 w 63"/>
                <a:gd name="T11" fmla="*/ 88 h 119"/>
                <a:gd name="T12" fmla="*/ 63 w 63"/>
                <a:gd name="T13" fmla="*/ 86 h 119"/>
                <a:gd name="T14" fmla="*/ 63 w 63"/>
                <a:gd name="T15" fmla="*/ 86 h 119"/>
                <a:gd name="T16" fmla="*/ 55 w 63"/>
                <a:gd name="T17" fmla="*/ 64 h 119"/>
                <a:gd name="T18" fmla="*/ 52 w 63"/>
                <a:gd name="T19" fmla="*/ 61 h 119"/>
                <a:gd name="T20" fmla="*/ 46 w 63"/>
                <a:gd name="T21" fmla="*/ 56 h 119"/>
                <a:gd name="T22" fmla="*/ 48 w 63"/>
                <a:gd name="T23" fmla="*/ 36 h 119"/>
                <a:gd name="T24" fmla="*/ 44 w 63"/>
                <a:gd name="T25" fmla="*/ 15 h 119"/>
                <a:gd name="T26" fmla="*/ 37 w 63"/>
                <a:gd name="T27" fmla="*/ 4 h 119"/>
                <a:gd name="T28" fmla="*/ 36 w 63"/>
                <a:gd name="T29" fmla="*/ 2 h 119"/>
                <a:gd name="T30" fmla="*/ 35 w 63"/>
                <a:gd name="T31" fmla="*/ 1 h 119"/>
                <a:gd name="T32" fmla="*/ 34 w 63"/>
                <a:gd name="T33" fmla="*/ 0 h 119"/>
                <a:gd name="T34" fmla="*/ 34 w 63"/>
                <a:gd name="T35" fmla="*/ 2 h 119"/>
                <a:gd name="T36" fmla="*/ 34 w 63"/>
                <a:gd name="T37" fmla="*/ 3 h 119"/>
                <a:gd name="T38" fmla="*/ 35 w 63"/>
                <a:gd name="T39" fmla="*/ 5 h 119"/>
                <a:gd name="T40" fmla="*/ 36 w 63"/>
                <a:gd name="T41" fmla="*/ 18 h 119"/>
                <a:gd name="T42" fmla="*/ 36 w 63"/>
                <a:gd name="T43" fmla="*/ 30 h 119"/>
                <a:gd name="T44" fmla="*/ 24 w 63"/>
                <a:gd name="T45" fmla="*/ 25 h 119"/>
                <a:gd name="T46" fmla="*/ 4 w 63"/>
                <a:gd name="T47" fmla="*/ 47 h 119"/>
                <a:gd name="T48" fmla="*/ 8 w 63"/>
                <a:gd name="T49" fmla="*/ 61 h 119"/>
                <a:gd name="T50" fmla="*/ 0 w 63"/>
                <a:gd name="T51" fmla="*/ 72 h 119"/>
                <a:gd name="T52" fmla="*/ 4 w 63"/>
                <a:gd name="T53" fmla="*/ 72 h 119"/>
                <a:gd name="T54" fmla="*/ 34 w 63"/>
                <a:gd name="T55" fmla="*/ 101 h 119"/>
                <a:gd name="T56" fmla="*/ 27 w 63"/>
                <a:gd name="T57" fmla="*/ 119 h 119"/>
                <a:gd name="T58" fmla="*/ 30 w 63"/>
                <a:gd name="T59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119">
                  <a:moveTo>
                    <a:pt x="30" y="119"/>
                  </a:moveTo>
                  <a:cubicBezTo>
                    <a:pt x="43" y="119"/>
                    <a:pt x="55" y="111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8"/>
                    <a:pt x="61" y="97"/>
                    <a:pt x="61" y="96"/>
                  </a:cubicBezTo>
                  <a:cubicBezTo>
                    <a:pt x="62" y="95"/>
                    <a:pt x="63" y="92"/>
                    <a:pt x="63" y="88"/>
                  </a:cubicBezTo>
                  <a:cubicBezTo>
                    <a:pt x="63" y="87"/>
                    <a:pt x="63" y="87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78"/>
                    <a:pt x="60" y="70"/>
                    <a:pt x="55" y="64"/>
                  </a:cubicBezTo>
                  <a:cubicBezTo>
                    <a:pt x="54" y="63"/>
                    <a:pt x="53" y="62"/>
                    <a:pt x="52" y="61"/>
                  </a:cubicBezTo>
                  <a:cubicBezTo>
                    <a:pt x="50" y="59"/>
                    <a:pt x="48" y="58"/>
                    <a:pt x="46" y="56"/>
                  </a:cubicBezTo>
                  <a:cubicBezTo>
                    <a:pt x="48" y="49"/>
                    <a:pt x="49" y="42"/>
                    <a:pt x="48" y="36"/>
                  </a:cubicBezTo>
                  <a:cubicBezTo>
                    <a:pt x="48" y="28"/>
                    <a:pt x="46" y="21"/>
                    <a:pt x="44" y="15"/>
                  </a:cubicBezTo>
                  <a:cubicBezTo>
                    <a:pt x="41" y="10"/>
                    <a:pt x="39" y="6"/>
                    <a:pt x="37" y="4"/>
                  </a:cubicBezTo>
                  <a:cubicBezTo>
                    <a:pt x="36" y="3"/>
                    <a:pt x="36" y="3"/>
                    <a:pt x="36" y="2"/>
                  </a:cubicBezTo>
                  <a:cubicBezTo>
                    <a:pt x="35" y="2"/>
                    <a:pt x="35" y="1"/>
                    <a:pt x="35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1"/>
                    <a:pt x="34" y="2"/>
                  </a:cubicBezTo>
                  <a:cubicBezTo>
                    <a:pt x="34" y="2"/>
                    <a:pt x="34" y="2"/>
                    <a:pt x="34" y="3"/>
                  </a:cubicBezTo>
                  <a:cubicBezTo>
                    <a:pt x="34" y="4"/>
                    <a:pt x="35" y="4"/>
                    <a:pt x="35" y="5"/>
                  </a:cubicBezTo>
                  <a:cubicBezTo>
                    <a:pt x="35" y="8"/>
                    <a:pt x="36" y="12"/>
                    <a:pt x="36" y="18"/>
                  </a:cubicBezTo>
                  <a:cubicBezTo>
                    <a:pt x="37" y="21"/>
                    <a:pt x="37" y="26"/>
                    <a:pt x="36" y="30"/>
                  </a:cubicBezTo>
                  <a:cubicBezTo>
                    <a:pt x="33" y="27"/>
                    <a:pt x="29" y="25"/>
                    <a:pt x="24" y="25"/>
                  </a:cubicBezTo>
                  <a:cubicBezTo>
                    <a:pt x="13" y="25"/>
                    <a:pt x="4" y="35"/>
                    <a:pt x="4" y="47"/>
                  </a:cubicBezTo>
                  <a:cubicBezTo>
                    <a:pt x="4" y="52"/>
                    <a:pt x="6" y="57"/>
                    <a:pt x="8" y="61"/>
                  </a:cubicBezTo>
                  <a:cubicBezTo>
                    <a:pt x="5" y="64"/>
                    <a:pt x="2" y="68"/>
                    <a:pt x="0" y="72"/>
                  </a:cubicBezTo>
                  <a:cubicBezTo>
                    <a:pt x="1" y="72"/>
                    <a:pt x="3" y="72"/>
                    <a:pt x="4" y="72"/>
                  </a:cubicBezTo>
                  <a:cubicBezTo>
                    <a:pt x="20" y="72"/>
                    <a:pt x="34" y="85"/>
                    <a:pt x="34" y="101"/>
                  </a:cubicBezTo>
                  <a:cubicBezTo>
                    <a:pt x="34" y="108"/>
                    <a:pt x="31" y="114"/>
                    <a:pt x="27" y="119"/>
                  </a:cubicBezTo>
                  <a:cubicBezTo>
                    <a:pt x="28" y="119"/>
                    <a:pt x="29" y="119"/>
                    <a:pt x="30" y="11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2"/>
            <p:cNvSpPr>
              <a:spLocks noEditPoints="1"/>
            </p:cNvSpPr>
            <p:nvPr/>
          </p:nvSpPr>
          <p:spPr bwMode="auto">
            <a:xfrm>
              <a:off x="-72" y="-19"/>
              <a:ext cx="2955" cy="3287"/>
            </a:xfrm>
            <a:custGeom>
              <a:avLst/>
              <a:gdLst>
                <a:gd name="T0" fmla="*/ 1694 w 1824"/>
                <a:gd name="T1" fmla="*/ 1919 h 2028"/>
                <a:gd name="T2" fmla="*/ 1462 w 1824"/>
                <a:gd name="T3" fmla="*/ 1930 h 2028"/>
                <a:gd name="T4" fmla="*/ 1392 w 1824"/>
                <a:gd name="T5" fmla="*/ 1948 h 2028"/>
                <a:gd name="T6" fmla="*/ 1385 w 1824"/>
                <a:gd name="T7" fmla="*/ 1883 h 2028"/>
                <a:gd name="T8" fmla="*/ 1360 w 1824"/>
                <a:gd name="T9" fmla="*/ 1869 h 2028"/>
                <a:gd name="T10" fmla="*/ 1283 w 1824"/>
                <a:gd name="T11" fmla="*/ 1882 h 2028"/>
                <a:gd name="T12" fmla="*/ 1116 w 1824"/>
                <a:gd name="T13" fmla="*/ 1828 h 2028"/>
                <a:gd name="T14" fmla="*/ 1123 w 1824"/>
                <a:gd name="T15" fmla="*/ 1832 h 2028"/>
                <a:gd name="T16" fmla="*/ 1137 w 1824"/>
                <a:gd name="T17" fmla="*/ 1848 h 2028"/>
                <a:gd name="T18" fmla="*/ 1132 w 1824"/>
                <a:gd name="T19" fmla="*/ 1818 h 2028"/>
                <a:gd name="T20" fmla="*/ 1097 w 1824"/>
                <a:gd name="T21" fmla="*/ 1803 h 2028"/>
                <a:gd name="T22" fmla="*/ 1033 w 1824"/>
                <a:gd name="T23" fmla="*/ 1832 h 2028"/>
                <a:gd name="T24" fmla="*/ 975 w 1824"/>
                <a:gd name="T25" fmla="*/ 1776 h 2028"/>
                <a:gd name="T26" fmla="*/ 975 w 1824"/>
                <a:gd name="T27" fmla="*/ 1681 h 2028"/>
                <a:gd name="T28" fmla="*/ 932 w 1824"/>
                <a:gd name="T29" fmla="*/ 1640 h 2028"/>
                <a:gd name="T30" fmla="*/ 909 w 1824"/>
                <a:gd name="T31" fmla="*/ 1614 h 2028"/>
                <a:gd name="T32" fmla="*/ 893 w 1824"/>
                <a:gd name="T33" fmla="*/ 1592 h 2028"/>
                <a:gd name="T34" fmla="*/ 904 w 1824"/>
                <a:gd name="T35" fmla="*/ 1551 h 2028"/>
                <a:gd name="T36" fmla="*/ 922 w 1824"/>
                <a:gd name="T37" fmla="*/ 1502 h 2028"/>
                <a:gd name="T38" fmla="*/ 947 w 1824"/>
                <a:gd name="T39" fmla="*/ 1447 h 2028"/>
                <a:gd name="T40" fmla="*/ 875 w 1824"/>
                <a:gd name="T41" fmla="*/ 1552 h 2028"/>
                <a:gd name="T42" fmla="*/ 814 w 1824"/>
                <a:gd name="T43" fmla="*/ 1474 h 2028"/>
                <a:gd name="T44" fmla="*/ 784 w 1824"/>
                <a:gd name="T45" fmla="*/ 1431 h 2028"/>
                <a:gd name="T46" fmla="*/ 759 w 1824"/>
                <a:gd name="T47" fmla="*/ 1440 h 2028"/>
                <a:gd name="T48" fmla="*/ 757 w 1824"/>
                <a:gd name="T49" fmla="*/ 1440 h 2028"/>
                <a:gd name="T50" fmla="*/ 756 w 1824"/>
                <a:gd name="T51" fmla="*/ 1435 h 2028"/>
                <a:gd name="T52" fmla="*/ 663 w 1824"/>
                <a:gd name="T53" fmla="*/ 1493 h 2028"/>
                <a:gd name="T54" fmla="*/ 603 w 1824"/>
                <a:gd name="T55" fmla="*/ 1360 h 2028"/>
                <a:gd name="T56" fmla="*/ 622 w 1824"/>
                <a:gd name="T57" fmla="*/ 1316 h 2028"/>
                <a:gd name="T58" fmla="*/ 664 w 1824"/>
                <a:gd name="T59" fmla="*/ 1300 h 2028"/>
                <a:gd name="T60" fmla="*/ 616 w 1824"/>
                <a:gd name="T61" fmla="*/ 1308 h 2028"/>
                <a:gd name="T62" fmla="*/ 574 w 1824"/>
                <a:gd name="T63" fmla="*/ 1303 h 2028"/>
                <a:gd name="T64" fmla="*/ 542 w 1824"/>
                <a:gd name="T65" fmla="*/ 1264 h 2028"/>
                <a:gd name="T66" fmla="*/ 530 w 1824"/>
                <a:gd name="T67" fmla="*/ 1250 h 2028"/>
                <a:gd name="T68" fmla="*/ 539 w 1824"/>
                <a:gd name="T69" fmla="*/ 1224 h 2028"/>
                <a:gd name="T70" fmla="*/ 607 w 1824"/>
                <a:gd name="T71" fmla="*/ 1190 h 2028"/>
                <a:gd name="T72" fmla="*/ 598 w 1824"/>
                <a:gd name="T73" fmla="*/ 1102 h 2028"/>
                <a:gd name="T74" fmla="*/ 516 w 1824"/>
                <a:gd name="T75" fmla="*/ 1094 h 2028"/>
                <a:gd name="T76" fmla="*/ 463 w 1824"/>
                <a:gd name="T77" fmla="*/ 1025 h 2028"/>
                <a:gd name="T78" fmla="*/ 460 w 1824"/>
                <a:gd name="T79" fmla="*/ 818 h 2028"/>
                <a:gd name="T80" fmla="*/ 484 w 1824"/>
                <a:gd name="T81" fmla="*/ 703 h 2028"/>
                <a:gd name="T82" fmla="*/ 424 w 1824"/>
                <a:gd name="T83" fmla="*/ 707 h 2028"/>
                <a:gd name="T84" fmla="*/ 396 w 1824"/>
                <a:gd name="T85" fmla="*/ 646 h 2028"/>
                <a:gd name="T86" fmla="*/ 390 w 1824"/>
                <a:gd name="T87" fmla="*/ 622 h 2028"/>
                <a:gd name="T88" fmla="*/ 375 w 1824"/>
                <a:gd name="T89" fmla="*/ 594 h 2028"/>
                <a:gd name="T90" fmla="*/ 367 w 1824"/>
                <a:gd name="T91" fmla="*/ 586 h 2028"/>
                <a:gd name="T92" fmla="*/ 360 w 1824"/>
                <a:gd name="T93" fmla="*/ 579 h 2028"/>
                <a:gd name="T94" fmla="*/ 354 w 1824"/>
                <a:gd name="T95" fmla="*/ 574 h 2028"/>
                <a:gd name="T96" fmla="*/ 347 w 1824"/>
                <a:gd name="T97" fmla="*/ 570 h 2028"/>
                <a:gd name="T98" fmla="*/ 340 w 1824"/>
                <a:gd name="T99" fmla="*/ 566 h 2028"/>
                <a:gd name="T100" fmla="*/ 334 w 1824"/>
                <a:gd name="T101" fmla="*/ 564 h 2028"/>
                <a:gd name="T102" fmla="*/ 327 w 1824"/>
                <a:gd name="T103" fmla="*/ 561 h 2028"/>
                <a:gd name="T104" fmla="*/ 321 w 1824"/>
                <a:gd name="T105" fmla="*/ 559 h 2028"/>
                <a:gd name="T106" fmla="*/ 311 w 1824"/>
                <a:gd name="T107" fmla="*/ 558 h 2028"/>
                <a:gd name="T108" fmla="*/ 303 w 1824"/>
                <a:gd name="T109" fmla="*/ 558 h 2028"/>
                <a:gd name="T110" fmla="*/ 233 w 1824"/>
                <a:gd name="T111" fmla="*/ 491 h 2028"/>
                <a:gd name="T112" fmla="*/ 160 w 1824"/>
                <a:gd name="T113" fmla="*/ 270 h 2028"/>
                <a:gd name="T114" fmla="*/ 76 w 1824"/>
                <a:gd name="T115" fmla="*/ 0 h 2028"/>
                <a:gd name="T116" fmla="*/ 1824 w 1824"/>
                <a:gd name="T117" fmla="*/ 1972 h 2028"/>
                <a:gd name="T118" fmla="*/ 501 w 1824"/>
                <a:gd name="T119" fmla="*/ 1098 h 2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24" h="2028">
                  <a:moveTo>
                    <a:pt x="1824" y="1972"/>
                  </a:moveTo>
                  <a:cubicBezTo>
                    <a:pt x="1795" y="1972"/>
                    <a:pt x="1795" y="1972"/>
                    <a:pt x="1795" y="1972"/>
                  </a:cubicBezTo>
                  <a:cubicBezTo>
                    <a:pt x="1795" y="1972"/>
                    <a:pt x="1795" y="1971"/>
                    <a:pt x="1795" y="1970"/>
                  </a:cubicBezTo>
                  <a:cubicBezTo>
                    <a:pt x="1795" y="1961"/>
                    <a:pt x="1775" y="1954"/>
                    <a:pt x="1750" y="1954"/>
                  </a:cubicBezTo>
                  <a:cubicBezTo>
                    <a:pt x="1748" y="1954"/>
                    <a:pt x="1747" y="1954"/>
                    <a:pt x="1745" y="1954"/>
                  </a:cubicBezTo>
                  <a:cubicBezTo>
                    <a:pt x="1742" y="1934"/>
                    <a:pt x="1720" y="1919"/>
                    <a:pt x="1694" y="1919"/>
                  </a:cubicBezTo>
                  <a:cubicBezTo>
                    <a:pt x="1674" y="1919"/>
                    <a:pt x="1657" y="1928"/>
                    <a:pt x="1648" y="1941"/>
                  </a:cubicBezTo>
                  <a:cubicBezTo>
                    <a:pt x="1644" y="1940"/>
                    <a:pt x="1640" y="1940"/>
                    <a:pt x="1636" y="1940"/>
                  </a:cubicBezTo>
                  <a:cubicBezTo>
                    <a:pt x="1634" y="1940"/>
                    <a:pt x="1631" y="1940"/>
                    <a:pt x="1629" y="1940"/>
                  </a:cubicBezTo>
                  <a:cubicBezTo>
                    <a:pt x="1615" y="1922"/>
                    <a:pt x="1586" y="1910"/>
                    <a:pt x="1553" y="1910"/>
                  </a:cubicBezTo>
                  <a:cubicBezTo>
                    <a:pt x="1525" y="1910"/>
                    <a:pt x="1501" y="1918"/>
                    <a:pt x="1485" y="1931"/>
                  </a:cubicBezTo>
                  <a:cubicBezTo>
                    <a:pt x="1478" y="1931"/>
                    <a:pt x="1470" y="1930"/>
                    <a:pt x="1462" y="1930"/>
                  </a:cubicBezTo>
                  <a:cubicBezTo>
                    <a:pt x="1455" y="1930"/>
                    <a:pt x="1449" y="1931"/>
                    <a:pt x="1442" y="1931"/>
                  </a:cubicBezTo>
                  <a:cubicBezTo>
                    <a:pt x="1445" y="1926"/>
                    <a:pt x="1447" y="1920"/>
                    <a:pt x="1447" y="1913"/>
                  </a:cubicBezTo>
                  <a:cubicBezTo>
                    <a:pt x="1447" y="1898"/>
                    <a:pt x="1438" y="1886"/>
                    <a:pt x="1427" y="1886"/>
                  </a:cubicBezTo>
                  <a:cubicBezTo>
                    <a:pt x="1415" y="1886"/>
                    <a:pt x="1406" y="1898"/>
                    <a:pt x="1406" y="1913"/>
                  </a:cubicBezTo>
                  <a:cubicBezTo>
                    <a:pt x="1406" y="1923"/>
                    <a:pt x="1410" y="1931"/>
                    <a:pt x="1415" y="1936"/>
                  </a:cubicBezTo>
                  <a:cubicBezTo>
                    <a:pt x="1404" y="1939"/>
                    <a:pt x="1396" y="1943"/>
                    <a:pt x="1392" y="1948"/>
                  </a:cubicBezTo>
                  <a:cubicBezTo>
                    <a:pt x="1389" y="1948"/>
                    <a:pt x="1387" y="1948"/>
                    <a:pt x="1384" y="1948"/>
                  </a:cubicBezTo>
                  <a:cubicBezTo>
                    <a:pt x="1389" y="1931"/>
                    <a:pt x="1391" y="1913"/>
                    <a:pt x="1391" y="1901"/>
                  </a:cubicBezTo>
                  <a:cubicBezTo>
                    <a:pt x="1391" y="1899"/>
                    <a:pt x="1391" y="1897"/>
                    <a:pt x="1391" y="1895"/>
                  </a:cubicBezTo>
                  <a:cubicBezTo>
                    <a:pt x="1390" y="1893"/>
                    <a:pt x="1390" y="1891"/>
                    <a:pt x="1389" y="1890"/>
                  </a:cubicBezTo>
                  <a:cubicBezTo>
                    <a:pt x="1388" y="1888"/>
                    <a:pt x="1388" y="1887"/>
                    <a:pt x="1387" y="1886"/>
                  </a:cubicBezTo>
                  <a:cubicBezTo>
                    <a:pt x="1386" y="1885"/>
                    <a:pt x="1386" y="1884"/>
                    <a:pt x="1385" y="1883"/>
                  </a:cubicBezTo>
                  <a:cubicBezTo>
                    <a:pt x="1384" y="1882"/>
                    <a:pt x="1384" y="1881"/>
                    <a:pt x="1383" y="1881"/>
                  </a:cubicBezTo>
                  <a:cubicBezTo>
                    <a:pt x="1382" y="1880"/>
                    <a:pt x="1382" y="1880"/>
                    <a:pt x="1381" y="1879"/>
                  </a:cubicBezTo>
                  <a:cubicBezTo>
                    <a:pt x="1379" y="1877"/>
                    <a:pt x="1377" y="1876"/>
                    <a:pt x="1375" y="1874"/>
                  </a:cubicBezTo>
                  <a:cubicBezTo>
                    <a:pt x="1374" y="1874"/>
                    <a:pt x="1374" y="1874"/>
                    <a:pt x="1373" y="1873"/>
                  </a:cubicBezTo>
                  <a:cubicBezTo>
                    <a:pt x="1372" y="1873"/>
                    <a:pt x="1372" y="1873"/>
                    <a:pt x="1371" y="1872"/>
                  </a:cubicBezTo>
                  <a:cubicBezTo>
                    <a:pt x="1368" y="1871"/>
                    <a:pt x="1364" y="1869"/>
                    <a:pt x="1360" y="1869"/>
                  </a:cubicBezTo>
                  <a:cubicBezTo>
                    <a:pt x="1359" y="1869"/>
                    <a:pt x="1358" y="1869"/>
                    <a:pt x="1358" y="1869"/>
                  </a:cubicBezTo>
                  <a:cubicBezTo>
                    <a:pt x="1356" y="1868"/>
                    <a:pt x="1355" y="1868"/>
                    <a:pt x="1354" y="1868"/>
                  </a:cubicBezTo>
                  <a:cubicBezTo>
                    <a:pt x="1353" y="1868"/>
                    <a:pt x="1352" y="1868"/>
                    <a:pt x="1352" y="1868"/>
                  </a:cubicBezTo>
                  <a:cubicBezTo>
                    <a:pt x="1339" y="1868"/>
                    <a:pt x="1327" y="1873"/>
                    <a:pt x="1320" y="1881"/>
                  </a:cubicBezTo>
                  <a:cubicBezTo>
                    <a:pt x="1315" y="1879"/>
                    <a:pt x="1309" y="1878"/>
                    <a:pt x="1303" y="1878"/>
                  </a:cubicBezTo>
                  <a:cubicBezTo>
                    <a:pt x="1296" y="1878"/>
                    <a:pt x="1289" y="1879"/>
                    <a:pt x="1283" y="1882"/>
                  </a:cubicBezTo>
                  <a:cubicBezTo>
                    <a:pt x="1273" y="1861"/>
                    <a:pt x="1247" y="1847"/>
                    <a:pt x="1217" y="1847"/>
                  </a:cubicBezTo>
                  <a:cubicBezTo>
                    <a:pt x="1188" y="1847"/>
                    <a:pt x="1163" y="1861"/>
                    <a:pt x="1152" y="1881"/>
                  </a:cubicBezTo>
                  <a:cubicBezTo>
                    <a:pt x="1151" y="1881"/>
                    <a:pt x="1149" y="1881"/>
                    <a:pt x="1148" y="1881"/>
                  </a:cubicBezTo>
                  <a:cubicBezTo>
                    <a:pt x="1144" y="1881"/>
                    <a:pt x="1139" y="1881"/>
                    <a:pt x="1136" y="1883"/>
                  </a:cubicBezTo>
                  <a:cubicBezTo>
                    <a:pt x="1136" y="1881"/>
                    <a:pt x="1136" y="1880"/>
                    <a:pt x="1136" y="1878"/>
                  </a:cubicBezTo>
                  <a:cubicBezTo>
                    <a:pt x="1136" y="1858"/>
                    <a:pt x="1128" y="1840"/>
                    <a:pt x="1116" y="1828"/>
                  </a:cubicBezTo>
                  <a:cubicBezTo>
                    <a:pt x="1116" y="1828"/>
                    <a:pt x="1116" y="1828"/>
                    <a:pt x="1116" y="1828"/>
                  </a:cubicBezTo>
                  <a:cubicBezTo>
                    <a:pt x="1117" y="1828"/>
                    <a:pt x="1118" y="1829"/>
                    <a:pt x="1119" y="1829"/>
                  </a:cubicBezTo>
                  <a:cubicBezTo>
                    <a:pt x="1120" y="1830"/>
                    <a:pt x="1120" y="1830"/>
                    <a:pt x="1120" y="1830"/>
                  </a:cubicBezTo>
                  <a:cubicBezTo>
                    <a:pt x="1121" y="1830"/>
                    <a:pt x="1121" y="1830"/>
                    <a:pt x="1121" y="1830"/>
                  </a:cubicBezTo>
                  <a:cubicBezTo>
                    <a:pt x="1121" y="1831"/>
                    <a:pt x="1122" y="1831"/>
                    <a:pt x="1122" y="1831"/>
                  </a:cubicBezTo>
                  <a:cubicBezTo>
                    <a:pt x="1122" y="1831"/>
                    <a:pt x="1123" y="1832"/>
                    <a:pt x="1123" y="1832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6" y="1835"/>
                    <a:pt x="1127" y="1837"/>
                    <a:pt x="1129" y="1838"/>
                  </a:cubicBezTo>
                  <a:cubicBezTo>
                    <a:pt x="1131" y="1842"/>
                    <a:pt x="1133" y="1845"/>
                    <a:pt x="1134" y="1848"/>
                  </a:cubicBezTo>
                  <a:cubicBezTo>
                    <a:pt x="1135" y="1851"/>
                    <a:pt x="1135" y="1852"/>
                    <a:pt x="1135" y="1852"/>
                  </a:cubicBezTo>
                  <a:cubicBezTo>
                    <a:pt x="1135" y="1852"/>
                    <a:pt x="1136" y="1851"/>
                    <a:pt x="1137" y="1848"/>
                  </a:cubicBezTo>
                  <a:cubicBezTo>
                    <a:pt x="1138" y="1845"/>
                    <a:pt x="1139" y="1841"/>
                    <a:pt x="1138" y="1835"/>
                  </a:cubicBezTo>
                  <a:cubicBezTo>
                    <a:pt x="1138" y="1832"/>
                    <a:pt x="1137" y="1829"/>
                    <a:pt x="1136" y="1825"/>
                  </a:cubicBezTo>
                  <a:cubicBezTo>
                    <a:pt x="1136" y="1825"/>
                    <a:pt x="1136" y="1824"/>
                    <a:pt x="1136" y="1824"/>
                  </a:cubicBezTo>
                  <a:cubicBezTo>
                    <a:pt x="1136" y="1824"/>
                    <a:pt x="1135" y="1823"/>
                    <a:pt x="1135" y="1823"/>
                  </a:cubicBezTo>
                  <a:cubicBezTo>
                    <a:pt x="1135" y="1822"/>
                    <a:pt x="1134" y="1821"/>
                    <a:pt x="1134" y="1820"/>
                  </a:cubicBezTo>
                  <a:cubicBezTo>
                    <a:pt x="1133" y="1819"/>
                    <a:pt x="1133" y="1818"/>
                    <a:pt x="1132" y="1818"/>
                  </a:cubicBezTo>
                  <a:cubicBezTo>
                    <a:pt x="1132" y="1817"/>
                    <a:pt x="1132" y="1817"/>
                    <a:pt x="1131" y="1816"/>
                  </a:cubicBezTo>
                  <a:cubicBezTo>
                    <a:pt x="1131" y="1816"/>
                    <a:pt x="1131" y="1816"/>
                    <a:pt x="1130" y="1815"/>
                  </a:cubicBezTo>
                  <a:cubicBezTo>
                    <a:pt x="1130" y="1814"/>
                    <a:pt x="1129" y="1814"/>
                    <a:pt x="1128" y="1813"/>
                  </a:cubicBezTo>
                  <a:cubicBezTo>
                    <a:pt x="1123" y="1808"/>
                    <a:pt x="1116" y="1804"/>
                    <a:pt x="1109" y="1803"/>
                  </a:cubicBezTo>
                  <a:cubicBezTo>
                    <a:pt x="1109" y="1803"/>
                    <a:pt x="1109" y="1803"/>
                    <a:pt x="1109" y="1803"/>
                  </a:cubicBezTo>
                  <a:cubicBezTo>
                    <a:pt x="1105" y="1802"/>
                    <a:pt x="1101" y="1802"/>
                    <a:pt x="1097" y="1803"/>
                  </a:cubicBezTo>
                  <a:cubicBezTo>
                    <a:pt x="1095" y="1803"/>
                    <a:pt x="1093" y="1803"/>
                    <a:pt x="1091" y="1804"/>
                  </a:cubicBezTo>
                  <a:cubicBezTo>
                    <a:pt x="1090" y="1804"/>
                    <a:pt x="1088" y="1805"/>
                    <a:pt x="1086" y="1805"/>
                  </a:cubicBezTo>
                  <a:cubicBezTo>
                    <a:pt x="1083" y="1807"/>
                    <a:pt x="1080" y="1809"/>
                    <a:pt x="1078" y="1810"/>
                  </a:cubicBezTo>
                  <a:cubicBezTo>
                    <a:pt x="1078" y="1810"/>
                    <a:pt x="1078" y="1810"/>
                    <a:pt x="1078" y="1810"/>
                  </a:cubicBezTo>
                  <a:cubicBezTo>
                    <a:pt x="1077" y="1810"/>
                    <a:pt x="1077" y="1810"/>
                    <a:pt x="1077" y="1810"/>
                  </a:cubicBezTo>
                  <a:cubicBezTo>
                    <a:pt x="1059" y="1810"/>
                    <a:pt x="1044" y="1819"/>
                    <a:pt x="1033" y="1832"/>
                  </a:cubicBezTo>
                  <a:cubicBezTo>
                    <a:pt x="1028" y="1833"/>
                    <a:pt x="1022" y="1834"/>
                    <a:pt x="1018" y="1836"/>
                  </a:cubicBezTo>
                  <a:cubicBezTo>
                    <a:pt x="1018" y="1835"/>
                    <a:pt x="1018" y="1834"/>
                    <a:pt x="1018" y="1832"/>
                  </a:cubicBezTo>
                  <a:cubicBezTo>
                    <a:pt x="1018" y="1811"/>
                    <a:pt x="1003" y="1793"/>
                    <a:pt x="984" y="1793"/>
                  </a:cubicBezTo>
                  <a:cubicBezTo>
                    <a:pt x="982" y="1793"/>
                    <a:pt x="981" y="1794"/>
                    <a:pt x="979" y="1794"/>
                  </a:cubicBezTo>
                  <a:cubicBezTo>
                    <a:pt x="978" y="1788"/>
                    <a:pt x="976" y="1782"/>
                    <a:pt x="974" y="1776"/>
                  </a:cubicBezTo>
                  <a:cubicBezTo>
                    <a:pt x="975" y="1776"/>
                    <a:pt x="975" y="1776"/>
                    <a:pt x="975" y="1776"/>
                  </a:cubicBezTo>
                  <a:cubicBezTo>
                    <a:pt x="999" y="1776"/>
                    <a:pt x="1018" y="1755"/>
                    <a:pt x="1018" y="1729"/>
                  </a:cubicBezTo>
                  <a:cubicBezTo>
                    <a:pt x="1018" y="1718"/>
                    <a:pt x="1015" y="1708"/>
                    <a:pt x="1009" y="1700"/>
                  </a:cubicBezTo>
                  <a:cubicBezTo>
                    <a:pt x="1010" y="1697"/>
                    <a:pt x="1010" y="1695"/>
                    <a:pt x="1010" y="1692"/>
                  </a:cubicBezTo>
                  <a:cubicBezTo>
                    <a:pt x="1010" y="1679"/>
                    <a:pt x="1002" y="1668"/>
                    <a:pt x="992" y="1668"/>
                  </a:cubicBezTo>
                  <a:cubicBezTo>
                    <a:pt x="985" y="1668"/>
                    <a:pt x="979" y="1673"/>
                    <a:pt x="977" y="1681"/>
                  </a:cubicBezTo>
                  <a:cubicBezTo>
                    <a:pt x="976" y="1681"/>
                    <a:pt x="975" y="1681"/>
                    <a:pt x="975" y="1681"/>
                  </a:cubicBezTo>
                  <a:cubicBezTo>
                    <a:pt x="967" y="1681"/>
                    <a:pt x="960" y="1683"/>
                    <a:pt x="954" y="1687"/>
                  </a:cubicBezTo>
                  <a:cubicBezTo>
                    <a:pt x="953" y="1686"/>
                    <a:pt x="951" y="1686"/>
                    <a:pt x="950" y="1685"/>
                  </a:cubicBezTo>
                  <a:cubicBezTo>
                    <a:pt x="946" y="1684"/>
                    <a:pt x="943" y="1683"/>
                    <a:pt x="939" y="1682"/>
                  </a:cubicBezTo>
                  <a:cubicBezTo>
                    <a:pt x="940" y="1676"/>
                    <a:pt x="940" y="1670"/>
                    <a:pt x="939" y="1664"/>
                  </a:cubicBezTo>
                  <a:cubicBezTo>
                    <a:pt x="938" y="1660"/>
                    <a:pt x="938" y="1656"/>
                    <a:pt x="936" y="1652"/>
                  </a:cubicBezTo>
                  <a:cubicBezTo>
                    <a:pt x="935" y="1648"/>
                    <a:pt x="934" y="1644"/>
                    <a:pt x="932" y="1640"/>
                  </a:cubicBezTo>
                  <a:cubicBezTo>
                    <a:pt x="930" y="1636"/>
                    <a:pt x="928" y="1633"/>
                    <a:pt x="925" y="1630"/>
                  </a:cubicBezTo>
                  <a:cubicBezTo>
                    <a:pt x="923" y="1627"/>
                    <a:pt x="920" y="1623"/>
                    <a:pt x="918" y="1621"/>
                  </a:cubicBezTo>
                  <a:cubicBezTo>
                    <a:pt x="917" y="1620"/>
                    <a:pt x="916" y="1619"/>
                    <a:pt x="915" y="1619"/>
                  </a:cubicBezTo>
                  <a:cubicBezTo>
                    <a:pt x="915" y="1618"/>
                    <a:pt x="914" y="1618"/>
                    <a:pt x="913" y="1617"/>
                  </a:cubicBezTo>
                  <a:cubicBezTo>
                    <a:pt x="912" y="1617"/>
                    <a:pt x="912" y="1616"/>
                    <a:pt x="911" y="1615"/>
                  </a:cubicBezTo>
                  <a:cubicBezTo>
                    <a:pt x="910" y="1615"/>
                    <a:pt x="909" y="1614"/>
                    <a:pt x="909" y="1614"/>
                  </a:cubicBezTo>
                  <a:cubicBezTo>
                    <a:pt x="905" y="1612"/>
                    <a:pt x="902" y="1611"/>
                    <a:pt x="899" y="1609"/>
                  </a:cubicBezTo>
                  <a:cubicBezTo>
                    <a:pt x="896" y="1608"/>
                    <a:pt x="893" y="1608"/>
                    <a:pt x="891" y="1607"/>
                  </a:cubicBezTo>
                  <a:cubicBezTo>
                    <a:pt x="891" y="1607"/>
                    <a:pt x="891" y="1606"/>
                    <a:pt x="891" y="1605"/>
                  </a:cubicBezTo>
                  <a:cubicBezTo>
                    <a:pt x="891" y="1604"/>
                    <a:pt x="891" y="1602"/>
                    <a:pt x="891" y="1600"/>
                  </a:cubicBezTo>
                  <a:cubicBezTo>
                    <a:pt x="892" y="1599"/>
                    <a:pt x="892" y="1597"/>
                    <a:pt x="892" y="1595"/>
                  </a:cubicBezTo>
                  <a:cubicBezTo>
                    <a:pt x="892" y="1594"/>
                    <a:pt x="893" y="1593"/>
                    <a:pt x="893" y="1592"/>
                  </a:cubicBezTo>
                  <a:cubicBezTo>
                    <a:pt x="893" y="1591"/>
                    <a:pt x="893" y="1590"/>
                    <a:pt x="893" y="1589"/>
                  </a:cubicBezTo>
                  <a:cubicBezTo>
                    <a:pt x="894" y="1587"/>
                    <a:pt x="894" y="1584"/>
                    <a:pt x="895" y="1582"/>
                  </a:cubicBezTo>
                  <a:cubicBezTo>
                    <a:pt x="895" y="1580"/>
                    <a:pt x="896" y="1578"/>
                    <a:pt x="897" y="1575"/>
                  </a:cubicBezTo>
                  <a:cubicBezTo>
                    <a:pt x="897" y="1573"/>
                    <a:pt x="898" y="1570"/>
                    <a:pt x="899" y="1567"/>
                  </a:cubicBezTo>
                  <a:cubicBezTo>
                    <a:pt x="900" y="1565"/>
                    <a:pt x="900" y="1562"/>
                    <a:pt x="901" y="1560"/>
                  </a:cubicBezTo>
                  <a:cubicBezTo>
                    <a:pt x="902" y="1557"/>
                    <a:pt x="903" y="1554"/>
                    <a:pt x="904" y="1551"/>
                  </a:cubicBezTo>
                  <a:cubicBezTo>
                    <a:pt x="904" y="1549"/>
                    <a:pt x="905" y="1546"/>
                    <a:pt x="906" y="1543"/>
                  </a:cubicBezTo>
                  <a:cubicBezTo>
                    <a:pt x="907" y="1540"/>
                    <a:pt x="908" y="1538"/>
                    <a:pt x="909" y="1535"/>
                  </a:cubicBezTo>
                  <a:cubicBezTo>
                    <a:pt x="910" y="1532"/>
                    <a:pt x="911" y="1529"/>
                    <a:pt x="912" y="1526"/>
                  </a:cubicBezTo>
                  <a:cubicBezTo>
                    <a:pt x="913" y="1524"/>
                    <a:pt x="914" y="1521"/>
                    <a:pt x="915" y="1518"/>
                  </a:cubicBezTo>
                  <a:cubicBezTo>
                    <a:pt x="916" y="1515"/>
                    <a:pt x="917" y="1513"/>
                    <a:pt x="918" y="1510"/>
                  </a:cubicBezTo>
                  <a:cubicBezTo>
                    <a:pt x="919" y="1507"/>
                    <a:pt x="920" y="1504"/>
                    <a:pt x="922" y="1502"/>
                  </a:cubicBezTo>
                  <a:cubicBezTo>
                    <a:pt x="923" y="1499"/>
                    <a:pt x="924" y="1497"/>
                    <a:pt x="925" y="1494"/>
                  </a:cubicBezTo>
                  <a:cubicBezTo>
                    <a:pt x="926" y="1491"/>
                    <a:pt x="927" y="1489"/>
                    <a:pt x="928" y="1487"/>
                  </a:cubicBezTo>
                  <a:cubicBezTo>
                    <a:pt x="929" y="1484"/>
                    <a:pt x="930" y="1482"/>
                    <a:pt x="931" y="1479"/>
                  </a:cubicBezTo>
                  <a:cubicBezTo>
                    <a:pt x="934" y="1475"/>
                    <a:pt x="936" y="1470"/>
                    <a:pt x="938" y="1466"/>
                  </a:cubicBezTo>
                  <a:cubicBezTo>
                    <a:pt x="939" y="1462"/>
                    <a:pt x="941" y="1459"/>
                    <a:pt x="943" y="1456"/>
                  </a:cubicBezTo>
                  <a:cubicBezTo>
                    <a:pt x="944" y="1452"/>
                    <a:pt x="946" y="1450"/>
                    <a:pt x="947" y="1447"/>
                  </a:cubicBezTo>
                  <a:cubicBezTo>
                    <a:pt x="950" y="1443"/>
                    <a:pt x="951" y="1440"/>
                    <a:pt x="951" y="1440"/>
                  </a:cubicBezTo>
                  <a:cubicBezTo>
                    <a:pt x="951" y="1440"/>
                    <a:pt x="949" y="1443"/>
                    <a:pt x="947" y="1447"/>
                  </a:cubicBezTo>
                  <a:cubicBezTo>
                    <a:pt x="945" y="1449"/>
                    <a:pt x="944" y="1452"/>
                    <a:pt x="942" y="1455"/>
                  </a:cubicBezTo>
                  <a:cubicBezTo>
                    <a:pt x="942" y="1455"/>
                    <a:pt x="942" y="1455"/>
                    <a:pt x="942" y="1455"/>
                  </a:cubicBezTo>
                  <a:cubicBezTo>
                    <a:pt x="943" y="1452"/>
                    <a:pt x="943" y="1452"/>
                    <a:pt x="943" y="1452"/>
                  </a:cubicBezTo>
                  <a:cubicBezTo>
                    <a:pt x="923" y="1488"/>
                    <a:pt x="902" y="1522"/>
                    <a:pt x="875" y="1552"/>
                  </a:cubicBezTo>
                  <a:cubicBezTo>
                    <a:pt x="873" y="1554"/>
                    <a:pt x="870" y="1557"/>
                    <a:pt x="866" y="1561"/>
                  </a:cubicBezTo>
                  <a:cubicBezTo>
                    <a:pt x="860" y="1550"/>
                    <a:pt x="852" y="1542"/>
                    <a:pt x="841" y="1537"/>
                  </a:cubicBezTo>
                  <a:cubicBezTo>
                    <a:pt x="841" y="1536"/>
                    <a:pt x="841" y="1535"/>
                    <a:pt x="841" y="1534"/>
                  </a:cubicBezTo>
                  <a:cubicBezTo>
                    <a:pt x="839" y="1518"/>
                    <a:pt x="830" y="1504"/>
                    <a:pt x="819" y="1495"/>
                  </a:cubicBezTo>
                  <a:cubicBezTo>
                    <a:pt x="814" y="1491"/>
                    <a:pt x="808" y="1488"/>
                    <a:pt x="803" y="1486"/>
                  </a:cubicBezTo>
                  <a:cubicBezTo>
                    <a:pt x="806" y="1482"/>
                    <a:pt x="810" y="1478"/>
                    <a:pt x="814" y="1474"/>
                  </a:cubicBezTo>
                  <a:cubicBezTo>
                    <a:pt x="832" y="1451"/>
                    <a:pt x="842" y="1428"/>
                    <a:pt x="836" y="1422"/>
                  </a:cubicBezTo>
                  <a:cubicBezTo>
                    <a:pt x="836" y="1422"/>
                    <a:pt x="835" y="1421"/>
                    <a:pt x="834" y="1421"/>
                  </a:cubicBezTo>
                  <a:cubicBezTo>
                    <a:pt x="865" y="1385"/>
                    <a:pt x="899" y="1350"/>
                    <a:pt x="899" y="1350"/>
                  </a:cubicBezTo>
                  <a:cubicBezTo>
                    <a:pt x="899" y="1350"/>
                    <a:pt x="876" y="1369"/>
                    <a:pt x="866" y="1377"/>
                  </a:cubicBezTo>
                  <a:cubicBezTo>
                    <a:pt x="856" y="1385"/>
                    <a:pt x="844" y="1394"/>
                    <a:pt x="830" y="1404"/>
                  </a:cubicBezTo>
                  <a:cubicBezTo>
                    <a:pt x="816" y="1414"/>
                    <a:pt x="801" y="1423"/>
                    <a:pt x="784" y="1431"/>
                  </a:cubicBezTo>
                  <a:cubicBezTo>
                    <a:pt x="777" y="1434"/>
                    <a:pt x="771" y="1436"/>
                    <a:pt x="765" y="1438"/>
                  </a:cubicBezTo>
                  <a:cubicBezTo>
                    <a:pt x="763" y="1438"/>
                    <a:pt x="762" y="1439"/>
                    <a:pt x="761" y="1439"/>
                  </a:cubicBezTo>
                  <a:cubicBezTo>
                    <a:pt x="760" y="1439"/>
                    <a:pt x="760" y="1439"/>
                    <a:pt x="760" y="1439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6" y="1437"/>
                    <a:pt x="756" y="1436"/>
                    <a:pt x="756" y="1435"/>
                  </a:cubicBezTo>
                  <a:cubicBezTo>
                    <a:pt x="745" y="1407"/>
                    <a:pt x="707" y="1381"/>
                    <a:pt x="682" y="1407"/>
                  </a:cubicBezTo>
                  <a:cubicBezTo>
                    <a:pt x="676" y="1414"/>
                    <a:pt x="670" y="1428"/>
                    <a:pt x="670" y="1438"/>
                  </a:cubicBezTo>
                  <a:cubicBezTo>
                    <a:pt x="670" y="1456"/>
                    <a:pt x="680" y="1471"/>
                    <a:pt x="695" y="1476"/>
                  </a:cubicBezTo>
                  <a:cubicBezTo>
                    <a:pt x="694" y="1480"/>
                    <a:pt x="693" y="1484"/>
                    <a:pt x="693" y="1489"/>
                  </a:cubicBezTo>
                  <a:cubicBezTo>
                    <a:pt x="690" y="1488"/>
                    <a:pt x="687" y="1488"/>
                    <a:pt x="684" y="1488"/>
                  </a:cubicBezTo>
                  <a:cubicBezTo>
                    <a:pt x="677" y="1488"/>
                    <a:pt x="670" y="1490"/>
                    <a:pt x="663" y="1493"/>
                  </a:cubicBezTo>
                  <a:cubicBezTo>
                    <a:pt x="659" y="1491"/>
                    <a:pt x="655" y="1490"/>
                    <a:pt x="650" y="1490"/>
                  </a:cubicBezTo>
                  <a:cubicBezTo>
                    <a:pt x="649" y="1490"/>
                    <a:pt x="647" y="1490"/>
                    <a:pt x="646" y="1490"/>
                  </a:cubicBezTo>
                  <a:cubicBezTo>
                    <a:pt x="648" y="1484"/>
                    <a:pt x="649" y="1477"/>
                    <a:pt x="649" y="1469"/>
                  </a:cubicBezTo>
                  <a:cubicBezTo>
                    <a:pt x="649" y="1446"/>
                    <a:pt x="637" y="1425"/>
                    <a:pt x="620" y="1419"/>
                  </a:cubicBezTo>
                  <a:cubicBezTo>
                    <a:pt x="630" y="1413"/>
                    <a:pt x="637" y="1403"/>
                    <a:pt x="637" y="1391"/>
                  </a:cubicBezTo>
                  <a:cubicBezTo>
                    <a:pt x="637" y="1374"/>
                    <a:pt x="622" y="1360"/>
                    <a:pt x="603" y="1360"/>
                  </a:cubicBezTo>
                  <a:cubicBezTo>
                    <a:pt x="598" y="1360"/>
                    <a:pt x="593" y="1361"/>
                    <a:pt x="588" y="1363"/>
                  </a:cubicBezTo>
                  <a:cubicBezTo>
                    <a:pt x="584" y="1359"/>
                    <a:pt x="580" y="1355"/>
                    <a:pt x="576" y="1352"/>
                  </a:cubicBezTo>
                  <a:cubicBezTo>
                    <a:pt x="577" y="1349"/>
                    <a:pt x="578" y="1345"/>
                    <a:pt x="578" y="1342"/>
                  </a:cubicBezTo>
                  <a:cubicBezTo>
                    <a:pt x="578" y="1342"/>
                    <a:pt x="578" y="1341"/>
                    <a:pt x="578" y="1341"/>
                  </a:cubicBezTo>
                  <a:cubicBezTo>
                    <a:pt x="588" y="1334"/>
                    <a:pt x="600" y="1328"/>
                    <a:pt x="607" y="1324"/>
                  </a:cubicBezTo>
                  <a:cubicBezTo>
                    <a:pt x="612" y="1321"/>
                    <a:pt x="617" y="1318"/>
                    <a:pt x="622" y="1316"/>
                  </a:cubicBezTo>
                  <a:cubicBezTo>
                    <a:pt x="626" y="1314"/>
                    <a:pt x="630" y="1313"/>
                    <a:pt x="634" y="1312"/>
                  </a:cubicBezTo>
                  <a:cubicBezTo>
                    <a:pt x="640" y="1310"/>
                    <a:pt x="645" y="1308"/>
                    <a:pt x="649" y="1307"/>
                  </a:cubicBezTo>
                  <a:cubicBezTo>
                    <a:pt x="651" y="1306"/>
                    <a:pt x="652" y="1306"/>
                    <a:pt x="653" y="1305"/>
                  </a:cubicBezTo>
                  <a:cubicBezTo>
                    <a:pt x="654" y="1305"/>
                    <a:pt x="654" y="1305"/>
                    <a:pt x="655" y="1304"/>
                  </a:cubicBezTo>
                  <a:cubicBezTo>
                    <a:pt x="657" y="1303"/>
                    <a:pt x="659" y="1303"/>
                    <a:pt x="660" y="1302"/>
                  </a:cubicBezTo>
                  <a:cubicBezTo>
                    <a:pt x="662" y="1301"/>
                    <a:pt x="664" y="1300"/>
                    <a:pt x="664" y="1300"/>
                  </a:cubicBezTo>
                  <a:cubicBezTo>
                    <a:pt x="664" y="1300"/>
                    <a:pt x="662" y="1301"/>
                    <a:pt x="660" y="1301"/>
                  </a:cubicBezTo>
                  <a:cubicBezTo>
                    <a:pt x="658" y="1302"/>
                    <a:pt x="657" y="1302"/>
                    <a:pt x="655" y="1303"/>
                  </a:cubicBezTo>
                  <a:cubicBezTo>
                    <a:pt x="654" y="1303"/>
                    <a:pt x="653" y="1303"/>
                    <a:pt x="652" y="1303"/>
                  </a:cubicBezTo>
                  <a:cubicBezTo>
                    <a:pt x="651" y="1303"/>
                    <a:pt x="650" y="1304"/>
                    <a:pt x="649" y="1304"/>
                  </a:cubicBezTo>
                  <a:cubicBezTo>
                    <a:pt x="644" y="1305"/>
                    <a:pt x="639" y="1306"/>
                    <a:pt x="633" y="1306"/>
                  </a:cubicBezTo>
                  <a:cubicBezTo>
                    <a:pt x="628" y="1307"/>
                    <a:pt x="622" y="1307"/>
                    <a:pt x="616" y="1308"/>
                  </a:cubicBezTo>
                  <a:cubicBezTo>
                    <a:pt x="610" y="1308"/>
                    <a:pt x="604" y="1308"/>
                    <a:pt x="598" y="1307"/>
                  </a:cubicBezTo>
                  <a:cubicBezTo>
                    <a:pt x="593" y="1307"/>
                    <a:pt x="588" y="1306"/>
                    <a:pt x="583" y="1305"/>
                  </a:cubicBezTo>
                  <a:cubicBezTo>
                    <a:pt x="582" y="1305"/>
                    <a:pt x="581" y="1305"/>
                    <a:pt x="580" y="1305"/>
                  </a:cubicBezTo>
                  <a:cubicBezTo>
                    <a:pt x="579" y="1305"/>
                    <a:pt x="578" y="1305"/>
                    <a:pt x="577" y="1304"/>
                  </a:cubicBezTo>
                  <a:cubicBezTo>
                    <a:pt x="577" y="1304"/>
                    <a:pt x="576" y="1304"/>
                    <a:pt x="575" y="1304"/>
                  </a:cubicBezTo>
                  <a:cubicBezTo>
                    <a:pt x="575" y="1304"/>
                    <a:pt x="574" y="1304"/>
                    <a:pt x="574" y="1303"/>
                  </a:cubicBezTo>
                  <a:cubicBezTo>
                    <a:pt x="572" y="1301"/>
                    <a:pt x="570" y="1298"/>
                    <a:pt x="567" y="1295"/>
                  </a:cubicBezTo>
                  <a:cubicBezTo>
                    <a:pt x="564" y="1293"/>
                    <a:pt x="561" y="1291"/>
                    <a:pt x="558" y="1289"/>
                  </a:cubicBezTo>
                  <a:cubicBezTo>
                    <a:pt x="556" y="1288"/>
                    <a:pt x="554" y="1288"/>
                    <a:pt x="553" y="1287"/>
                  </a:cubicBezTo>
                  <a:cubicBezTo>
                    <a:pt x="552" y="1285"/>
                    <a:pt x="552" y="1284"/>
                    <a:pt x="551" y="1282"/>
                  </a:cubicBezTo>
                  <a:cubicBezTo>
                    <a:pt x="550" y="1276"/>
                    <a:pt x="547" y="1271"/>
                    <a:pt x="544" y="1266"/>
                  </a:cubicBezTo>
                  <a:cubicBezTo>
                    <a:pt x="543" y="1265"/>
                    <a:pt x="543" y="1265"/>
                    <a:pt x="542" y="1264"/>
                  </a:cubicBezTo>
                  <a:cubicBezTo>
                    <a:pt x="542" y="1263"/>
                    <a:pt x="541" y="1263"/>
                    <a:pt x="541" y="1262"/>
                  </a:cubicBezTo>
                  <a:cubicBezTo>
                    <a:pt x="540" y="1262"/>
                    <a:pt x="540" y="1261"/>
                    <a:pt x="539" y="1261"/>
                  </a:cubicBezTo>
                  <a:cubicBezTo>
                    <a:pt x="539" y="1260"/>
                    <a:pt x="538" y="1259"/>
                    <a:pt x="538" y="1259"/>
                  </a:cubicBezTo>
                  <a:cubicBezTo>
                    <a:pt x="536" y="1257"/>
                    <a:pt x="534" y="1255"/>
                    <a:pt x="532" y="1254"/>
                  </a:cubicBezTo>
                  <a:cubicBezTo>
                    <a:pt x="531" y="1253"/>
                    <a:pt x="530" y="1252"/>
                    <a:pt x="529" y="1252"/>
                  </a:cubicBezTo>
                  <a:cubicBezTo>
                    <a:pt x="529" y="1251"/>
                    <a:pt x="529" y="1250"/>
                    <a:pt x="530" y="1250"/>
                  </a:cubicBezTo>
                  <a:cubicBezTo>
                    <a:pt x="530" y="1249"/>
                    <a:pt x="531" y="1248"/>
                    <a:pt x="531" y="1247"/>
                  </a:cubicBezTo>
                  <a:cubicBezTo>
                    <a:pt x="532" y="1245"/>
                    <a:pt x="532" y="1244"/>
                    <a:pt x="533" y="1242"/>
                  </a:cubicBezTo>
                  <a:cubicBezTo>
                    <a:pt x="534" y="1240"/>
                    <a:pt x="535" y="1238"/>
                    <a:pt x="535" y="1236"/>
                  </a:cubicBezTo>
                  <a:cubicBezTo>
                    <a:pt x="536" y="1235"/>
                    <a:pt x="536" y="1234"/>
                    <a:pt x="536" y="1233"/>
                  </a:cubicBezTo>
                  <a:cubicBezTo>
                    <a:pt x="537" y="1232"/>
                    <a:pt x="537" y="1231"/>
                    <a:pt x="537" y="1230"/>
                  </a:cubicBezTo>
                  <a:cubicBezTo>
                    <a:pt x="538" y="1228"/>
                    <a:pt x="538" y="1226"/>
                    <a:pt x="539" y="1224"/>
                  </a:cubicBezTo>
                  <a:cubicBezTo>
                    <a:pt x="539" y="1224"/>
                    <a:pt x="539" y="1224"/>
                    <a:pt x="539" y="1224"/>
                  </a:cubicBezTo>
                  <a:cubicBezTo>
                    <a:pt x="542" y="1225"/>
                    <a:pt x="546" y="1226"/>
                    <a:pt x="549" y="1226"/>
                  </a:cubicBezTo>
                  <a:cubicBezTo>
                    <a:pt x="565" y="1226"/>
                    <a:pt x="578" y="1212"/>
                    <a:pt x="578" y="1194"/>
                  </a:cubicBezTo>
                  <a:cubicBezTo>
                    <a:pt x="578" y="1193"/>
                    <a:pt x="578" y="1192"/>
                    <a:pt x="578" y="1191"/>
                  </a:cubicBezTo>
                  <a:cubicBezTo>
                    <a:pt x="584" y="1188"/>
                    <a:pt x="589" y="1184"/>
                    <a:pt x="593" y="1179"/>
                  </a:cubicBezTo>
                  <a:cubicBezTo>
                    <a:pt x="595" y="1186"/>
                    <a:pt x="600" y="1190"/>
                    <a:pt x="607" y="1190"/>
                  </a:cubicBezTo>
                  <a:cubicBezTo>
                    <a:pt x="615" y="1190"/>
                    <a:pt x="621" y="1183"/>
                    <a:pt x="621" y="1174"/>
                  </a:cubicBezTo>
                  <a:cubicBezTo>
                    <a:pt x="621" y="1167"/>
                    <a:pt x="617" y="1161"/>
                    <a:pt x="611" y="1159"/>
                  </a:cubicBezTo>
                  <a:cubicBezTo>
                    <a:pt x="614" y="1156"/>
                    <a:pt x="617" y="1152"/>
                    <a:pt x="617" y="1148"/>
                  </a:cubicBezTo>
                  <a:cubicBezTo>
                    <a:pt x="617" y="1145"/>
                    <a:pt x="616" y="1142"/>
                    <a:pt x="614" y="1139"/>
                  </a:cubicBezTo>
                  <a:cubicBezTo>
                    <a:pt x="616" y="1135"/>
                    <a:pt x="617" y="1131"/>
                    <a:pt x="617" y="1126"/>
                  </a:cubicBezTo>
                  <a:cubicBezTo>
                    <a:pt x="617" y="1113"/>
                    <a:pt x="608" y="1102"/>
                    <a:pt x="598" y="1102"/>
                  </a:cubicBezTo>
                  <a:cubicBezTo>
                    <a:pt x="591" y="1102"/>
                    <a:pt x="586" y="1106"/>
                    <a:pt x="582" y="1111"/>
                  </a:cubicBezTo>
                  <a:cubicBezTo>
                    <a:pt x="574" y="1105"/>
                    <a:pt x="564" y="1102"/>
                    <a:pt x="553" y="1102"/>
                  </a:cubicBezTo>
                  <a:cubicBezTo>
                    <a:pt x="542" y="1102"/>
                    <a:pt x="533" y="1105"/>
                    <a:pt x="524" y="1110"/>
                  </a:cubicBezTo>
                  <a:cubicBezTo>
                    <a:pt x="524" y="1108"/>
                    <a:pt x="523" y="1107"/>
                    <a:pt x="522" y="1105"/>
                  </a:cubicBezTo>
                  <a:cubicBezTo>
                    <a:pt x="521" y="1103"/>
                    <a:pt x="520" y="1101"/>
                    <a:pt x="519" y="1099"/>
                  </a:cubicBezTo>
                  <a:cubicBezTo>
                    <a:pt x="518" y="1097"/>
                    <a:pt x="517" y="1096"/>
                    <a:pt x="516" y="1094"/>
                  </a:cubicBezTo>
                  <a:cubicBezTo>
                    <a:pt x="515" y="1093"/>
                    <a:pt x="515" y="1092"/>
                    <a:pt x="514" y="1091"/>
                  </a:cubicBezTo>
                  <a:cubicBezTo>
                    <a:pt x="514" y="1090"/>
                    <a:pt x="513" y="1090"/>
                    <a:pt x="513" y="1089"/>
                  </a:cubicBezTo>
                  <a:cubicBezTo>
                    <a:pt x="512" y="1087"/>
                    <a:pt x="511" y="1085"/>
                    <a:pt x="510" y="1084"/>
                  </a:cubicBezTo>
                  <a:cubicBezTo>
                    <a:pt x="509" y="1083"/>
                    <a:pt x="509" y="1083"/>
                    <a:pt x="509" y="1083"/>
                  </a:cubicBezTo>
                  <a:cubicBezTo>
                    <a:pt x="510" y="1079"/>
                    <a:pt x="510" y="1075"/>
                    <a:pt x="510" y="1070"/>
                  </a:cubicBezTo>
                  <a:cubicBezTo>
                    <a:pt x="510" y="1045"/>
                    <a:pt x="489" y="1025"/>
                    <a:pt x="463" y="1025"/>
                  </a:cubicBezTo>
                  <a:cubicBezTo>
                    <a:pt x="461" y="1025"/>
                    <a:pt x="459" y="1025"/>
                    <a:pt x="457" y="1025"/>
                  </a:cubicBezTo>
                  <a:cubicBezTo>
                    <a:pt x="457" y="1019"/>
                    <a:pt x="456" y="1012"/>
                    <a:pt x="455" y="1006"/>
                  </a:cubicBezTo>
                  <a:cubicBezTo>
                    <a:pt x="456" y="1001"/>
                    <a:pt x="457" y="995"/>
                    <a:pt x="457" y="989"/>
                  </a:cubicBezTo>
                  <a:cubicBezTo>
                    <a:pt x="457" y="978"/>
                    <a:pt x="454" y="967"/>
                    <a:pt x="449" y="958"/>
                  </a:cubicBezTo>
                  <a:cubicBezTo>
                    <a:pt x="468" y="939"/>
                    <a:pt x="480" y="911"/>
                    <a:pt x="480" y="881"/>
                  </a:cubicBezTo>
                  <a:cubicBezTo>
                    <a:pt x="480" y="857"/>
                    <a:pt x="473" y="835"/>
                    <a:pt x="460" y="818"/>
                  </a:cubicBezTo>
                  <a:cubicBezTo>
                    <a:pt x="466" y="807"/>
                    <a:pt x="470" y="793"/>
                    <a:pt x="470" y="779"/>
                  </a:cubicBezTo>
                  <a:cubicBezTo>
                    <a:pt x="470" y="778"/>
                    <a:pt x="470" y="776"/>
                    <a:pt x="469" y="775"/>
                  </a:cubicBezTo>
                  <a:cubicBezTo>
                    <a:pt x="476" y="780"/>
                    <a:pt x="483" y="783"/>
                    <a:pt x="491" y="783"/>
                  </a:cubicBezTo>
                  <a:cubicBezTo>
                    <a:pt x="512" y="783"/>
                    <a:pt x="528" y="765"/>
                    <a:pt x="528" y="743"/>
                  </a:cubicBezTo>
                  <a:cubicBezTo>
                    <a:pt x="528" y="720"/>
                    <a:pt x="512" y="702"/>
                    <a:pt x="491" y="702"/>
                  </a:cubicBezTo>
                  <a:cubicBezTo>
                    <a:pt x="489" y="702"/>
                    <a:pt x="486" y="703"/>
                    <a:pt x="484" y="703"/>
                  </a:cubicBezTo>
                  <a:cubicBezTo>
                    <a:pt x="483" y="698"/>
                    <a:pt x="481" y="692"/>
                    <a:pt x="477" y="688"/>
                  </a:cubicBezTo>
                  <a:cubicBezTo>
                    <a:pt x="480" y="683"/>
                    <a:pt x="482" y="677"/>
                    <a:pt x="482" y="671"/>
                  </a:cubicBezTo>
                  <a:cubicBezTo>
                    <a:pt x="482" y="653"/>
                    <a:pt x="469" y="639"/>
                    <a:pt x="453" y="639"/>
                  </a:cubicBezTo>
                  <a:cubicBezTo>
                    <a:pt x="437" y="639"/>
                    <a:pt x="424" y="653"/>
                    <a:pt x="424" y="671"/>
                  </a:cubicBezTo>
                  <a:cubicBezTo>
                    <a:pt x="424" y="678"/>
                    <a:pt x="426" y="684"/>
                    <a:pt x="430" y="690"/>
                  </a:cubicBezTo>
                  <a:cubicBezTo>
                    <a:pt x="427" y="695"/>
                    <a:pt x="424" y="700"/>
                    <a:pt x="424" y="707"/>
                  </a:cubicBezTo>
                  <a:cubicBezTo>
                    <a:pt x="416" y="703"/>
                    <a:pt x="408" y="702"/>
                    <a:pt x="399" y="702"/>
                  </a:cubicBezTo>
                  <a:cubicBezTo>
                    <a:pt x="396" y="702"/>
                    <a:pt x="392" y="702"/>
                    <a:pt x="389" y="702"/>
                  </a:cubicBezTo>
                  <a:cubicBezTo>
                    <a:pt x="394" y="690"/>
                    <a:pt x="397" y="676"/>
                    <a:pt x="397" y="661"/>
                  </a:cubicBezTo>
                  <a:cubicBezTo>
                    <a:pt x="397" y="659"/>
                    <a:pt x="397" y="657"/>
                    <a:pt x="397" y="655"/>
                  </a:cubicBezTo>
                  <a:cubicBezTo>
                    <a:pt x="397" y="654"/>
                    <a:pt x="397" y="653"/>
                    <a:pt x="397" y="651"/>
                  </a:cubicBezTo>
                  <a:cubicBezTo>
                    <a:pt x="396" y="650"/>
                    <a:pt x="396" y="648"/>
                    <a:pt x="396" y="646"/>
                  </a:cubicBezTo>
                  <a:cubicBezTo>
                    <a:pt x="395" y="642"/>
                    <a:pt x="394" y="637"/>
                    <a:pt x="393" y="633"/>
                  </a:cubicBezTo>
                  <a:cubicBezTo>
                    <a:pt x="393" y="631"/>
                    <a:pt x="393" y="630"/>
                    <a:pt x="392" y="629"/>
                  </a:cubicBezTo>
                  <a:cubicBezTo>
                    <a:pt x="392" y="628"/>
                    <a:pt x="392" y="628"/>
                    <a:pt x="392" y="627"/>
                  </a:cubicBezTo>
                  <a:cubicBezTo>
                    <a:pt x="391" y="626"/>
                    <a:pt x="391" y="625"/>
                    <a:pt x="390" y="623"/>
                  </a:cubicBezTo>
                  <a:cubicBezTo>
                    <a:pt x="390" y="623"/>
                    <a:pt x="390" y="623"/>
                    <a:pt x="390" y="623"/>
                  </a:cubicBezTo>
                  <a:cubicBezTo>
                    <a:pt x="390" y="623"/>
                    <a:pt x="390" y="622"/>
                    <a:pt x="390" y="622"/>
                  </a:cubicBezTo>
                  <a:cubicBezTo>
                    <a:pt x="390" y="622"/>
                    <a:pt x="390" y="621"/>
                    <a:pt x="390" y="621"/>
                  </a:cubicBezTo>
                  <a:cubicBezTo>
                    <a:pt x="389" y="619"/>
                    <a:pt x="388" y="616"/>
                    <a:pt x="387" y="614"/>
                  </a:cubicBezTo>
                  <a:cubicBezTo>
                    <a:pt x="387" y="614"/>
                    <a:pt x="387" y="614"/>
                    <a:pt x="387" y="614"/>
                  </a:cubicBezTo>
                  <a:cubicBezTo>
                    <a:pt x="386" y="613"/>
                    <a:pt x="386" y="613"/>
                    <a:pt x="386" y="613"/>
                  </a:cubicBezTo>
                  <a:cubicBezTo>
                    <a:pt x="386" y="612"/>
                    <a:pt x="385" y="611"/>
                    <a:pt x="384" y="610"/>
                  </a:cubicBezTo>
                  <a:cubicBezTo>
                    <a:pt x="382" y="604"/>
                    <a:pt x="378" y="599"/>
                    <a:pt x="375" y="594"/>
                  </a:cubicBezTo>
                  <a:cubicBezTo>
                    <a:pt x="373" y="593"/>
                    <a:pt x="372" y="591"/>
                    <a:pt x="371" y="590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69" y="588"/>
                    <a:pt x="369" y="588"/>
                    <a:pt x="369" y="588"/>
                  </a:cubicBezTo>
                  <a:cubicBezTo>
                    <a:pt x="368" y="587"/>
                    <a:pt x="368" y="587"/>
                    <a:pt x="368" y="587"/>
                  </a:cubicBezTo>
                  <a:cubicBezTo>
                    <a:pt x="368" y="586"/>
                    <a:pt x="368" y="586"/>
                    <a:pt x="368" y="586"/>
                  </a:cubicBezTo>
                  <a:cubicBezTo>
                    <a:pt x="367" y="586"/>
                    <a:pt x="367" y="586"/>
                    <a:pt x="367" y="586"/>
                  </a:cubicBezTo>
                  <a:cubicBezTo>
                    <a:pt x="366" y="585"/>
                    <a:pt x="365" y="584"/>
                    <a:pt x="364" y="583"/>
                  </a:cubicBezTo>
                  <a:cubicBezTo>
                    <a:pt x="364" y="582"/>
                    <a:pt x="364" y="582"/>
                    <a:pt x="364" y="582"/>
                  </a:cubicBezTo>
                  <a:cubicBezTo>
                    <a:pt x="363" y="581"/>
                    <a:pt x="363" y="581"/>
                    <a:pt x="363" y="581"/>
                  </a:cubicBezTo>
                  <a:cubicBezTo>
                    <a:pt x="362" y="581"/>
                    <a:pt x="362" y="581"/>
                    <a:pt x="362" y="581"/>
                  </a:cubicBezTo>
                  <a:cubicBezTo>
                    <a:pt x="362" y="581"/>
                    <a:pt x="361" y="580"/>
                    <a:pt x="361" y="580"/>
                  </a:cubicBezTo>
                  <a:cubicBezTo>
                    <a:pt x="360" y="579"/>
                    <a:pt x="360" y="579"/>
                    <a:pt x="360" y="579"/>
                  </a:cubicBezTo>
                  <a:cubicBezTo>
                    <a:pt x="360" y="579"/>
                    <a:pt x="359" y="578"/>
                    <a:pt x="359" y="578"/>
                  </a:cubicBezTo>
                  <a:cubicBezTo>
                    <a:pt x="358" y="578"/>
                    <a:pt x="358" y="578"/>
                    <a:pt x="358" y="578"/>
                  </a:cubicBezTo>
                  <a:cubicBezTo>
                    <a:pt x="358" y="577"/>
                    <a:pt x="358" y="577"/>
                    <a:pt x="357" y="577"/>
                  </a:cubicBezTo>
                  <a:cubicBezTo>
                    <a:pt x="357" y="576"/>
                    <a:pt x="357" y="576"/>
                    <a:pt x="357" y="576"/>
                  </a:cubicBezTo>
                  <a:cubicBezTo>
                    <a:pt x="356" y="576"/>
                    <a:pt x="356" y="576"/>
                    <a:pt x="355" y="575"/>
                  </a:cubicBezTo>
                  <a:cubicBezTo>
                    <a:pt x="355" y="575"/>
                    <a:pt x="354" y="574"/>
                    <a:pt x="354" y="574"/>
                  </a:cubicBezTo>
                  <a:cubicBezTo>
                    <a:pt x="353" y="574"/>
                    <a:pt x="353" y="574"/>
                    <a:pt x="353" y="574"/>
                  </a:cubicBezTo>
                  <a:cubicBezTo>
                    <a:pt x="353" y="573"/>
                    <a:pt x="353" y="573"/>
                    <a:pt x="353" y="573"/>
                  </a:cubicBezTo>
                  <a:cubicBezTo>
                    <a:pt x="352" y="573"/>
                    <a:pt x="351" y="572"/>
                    <a:pt x="350" y="571"/>
                  </a:cubicBezTo>
                  <a:cubicBezTo>
                    <a:pt x="349" y="571"/>
                    <a:pt x="349" y="571"/>
                    <a:pt x="349" y="571"/>
                  </a:cubicBezTo>
                  <a:cubicBezTo>
                    <a:pt x="348" y="570"/>
                    <a:pt x="348" y="570"/>
                    <a:pt x="348" y="570"/>
                  </a:cubicBezTo>
                  <a:cubicBezTo>
                    <a:pt x="347" y="570"/>
                    <a:pt x="347" y="570"/>
                    <a:pt x="347" y="570"/>
                  </a:cubicBezTo>
                  <a:cubicBezTo>
                    <a:pt x="346" y="569"/>
                    <a:pt x="346" y="569"/>
                    <a:pt x="345" y="569"/>
                  </a:cubicBezTo>
                  <a:cubicBezTo>
                    <a:pt x="345" y="569"/>
                    <a:pt x="345" y="569"/>
                    <a:pt x="345" y="569"/>
                  </a:cubicBezTo>
                  <a:cubicBezTo>
                    <a:pt x="344" y="568"/>
                    <a:pt x="344" y="568"/>
                    <a:pt x="343" y="568"/>
                  </a:cubicBezTo>
                  <a:cubicBezTo>
                    <a:pt x="343" y="568"/>
                    <a:pt x="343" y="567"/>
                    <a:pt x="342" y="567"/>
                  </a:cubicBezTo>
                  <a:cubicBezTo>
                    <a:pt x="341" y="567"/>
                    <a:pt x="341" y="567"/>
                    <a:pt x="341" y="567"/>
                  </a:cubicBezTo>
                  <a:cubicBezTo>
                    <a:pt x="341" y="566"/>
                    <a:pt x="341" y="566"/>
                    <a:pt x="340" y="566"/>
                  </a:cubicBezTo>
                  <a:cubicBezTo>
                    <a:pt x="339" y="566"/>
                    <a:pt x="339" y="566"/>
                    <a:pt x="339" y="566"/>
                  </a:cubicBezTo>
                  <a:cubicBezTo>
                    <a:pt x="338" y="565"/>
                    <a:pt x="338" y="565"/>
                    <a:pt x="338" y="565"/>
                  </a:cubicBezTo>
                  <a:cubicBezTo>
                    <a:pt x="338" y="565"/>
                    <a:pt x="337" y="565"/>
                    <a:pt x="337" y="565"/>
                  </a:cubicBezTo>
                  <a:cubicBezTo>
                    <a:pt x="337" y="565"/>
                    <a:pt x="337" y="565"/>
                    <a:pt x="337" y="565"/>
                  </a:cubicBezTo>
                  <a:cubicBezTo>
                    <a:pt x="336" y="564"/>
                    <a:pt x="336" y="564"/>
                    <a:pt x="335" y="564"/>
                  </a:cubicBezTo>
                  <a:cubicBezTo>
                    <a:pt x="334" y="564"/>
                    <a:pt x="334" y="564"/>
                    <a:pt x="334" y="564"/>
                  </a:cubicBezTo>
                  <a:cubicBezTo>
                    <a:pt x="334" y="563"/>
                    <a:pt x="333" y="563"/>
                    <a:pt x="333" y="563"/>
                  </a:cubicBezTo>
                  <a:cubicBezTo>
                    <a:pt x="332" y="563"/>
                    <a:pt x="332" y="563"/>
                    <a:pt x="332" y="562"/>
                  </a:cubicBezTo>
                  <a:cubicBezTo>
                    <a:pt x="331" y="562"/>
                    <a:pt x="331" y="562"/>
                    <a:pt x="331" y="562"/>
                  </a:cubicBezTo>
                  <a:cubicBezTo>
                    <a:pt x="330" y="562"/>
                    <a:pt x="330" y="562"/>
                    <a:pt x="330" y="562"/>
                  </a:cubicBezTo>
                  <a:cubicBezTo>
                    <a:pt x="329" y="562"/>
                    <a:pt x="329" y="562"/>
                    <a:pt x="328" y="561"/>
                  </a:cubicBezTo>
                  <a:cubicBezTo>
                    <a:pt x="327" y="561"/>
                    <a:pt x="327" y="561"/>
                    <a:pt x="327" y="561"/>
                  </a:cubicBezTo>
                  <a:cubicBezTo>
                    <a:pt x="327" y="561"/>
                    <a:pt x="327" y="561"/>
                    <a:pt x="326" y="561"/>
                  </a:cubicBezTo>
                  <a:cubicBezTo>
                    <a:pt x="325" y="560"/>
                    <a:pt x="325" y="560"/>
                    <a:pt x="325" y="560"/>
                  </a:cubicBezTo>
                  <a:cubicBezTo>
                    <a:pt x="325" y="560"/>
                    <a:pt x="324" y="560"/>
                    <a:pt x="324" y="560"/>
                  </a:cubicBezTo>
                  <a:cubicBezTo>
                    <a:pt x="323" y="560"/>
                    <a:pt x="323" y="560"/>
                    <a:pt x="323" y="560"/>
                  </a:cubicBezTo>
                  <a:cubicBezTo>
                    <a:pt x="322" y="560"/>
                    <a:pt x="322" y="560"/>
                    <a:pt x="322" y="560"/>
                  </a:cubicBezTo>
                  <a:cubicBezTo>
                    <a:pt x="321" y="559"/>
                    <a:pt x="321" y="559"/>
                    <a:pt x="321" y="559"/>
                  </a:cubicBezTo>
                  <a:cubicBezTo>
                    <a:pt x="320" y="559"/>
                    <a:pt x="318" y="559"/>
                    <a:pt x="317" y="559"/>
                  </a:cubicBezTo>
                  <a:cubicBezTo>
                    <a:pt x="316" y="559"/>
                    <a:pt x="316" y="559"/>
                    <a:pt x="315" y="558"/>
                  </a:cubicBezTo>
                  <a:cubicBezTo>
                    <a:pt x="314" y="558"/>
                    <a:pt x="314" y="558"/>
                    <a:pt x="314" y="558"/>
                  </a:cubicBezTo>
                  <a:cubicBezTo>
                    <a:pt x="314" y="558"/>
                    <a:pt x="313" y="558"/>
                    <a:pt x="313" y="558"/>
                  </a:cubicBezTo>
                  <a:cubicBezTo>
                    <a:pt x="312" y="558"/>
                    <a:pt x="312" y="558"/>
                    <a:pt x="312" y="558"/>
                  </a:cubicBezTo>
                  <a:cubicBezTo>
                    <a:pt x="311" y="558"/>
                    <a:pt x="311" y="558"/>
                    <a:pt x="311" y="558"/>
                  </a:cubicBezTo>
                  <a:cubicBezTo>
                    <a:pt x="311" y="558"/>
                    <a:pt x="310" y="558"/>
                    <a:pt x="310" y="558"/>
                  </a:cubicBezTo>
                  <a:cubicBezTo>
                    <a:pt x="309" y="558"/>
                    <a:pt x="309" y="558"/>
                    <a:pt x="309" y="558"/>
                  </a:cubicBezTo>
                  <a:cubicBezTo>
                    <a:pt x="309" y="558"/>
                    <a:pt x="308" y="558"/>
                    <a:pt x="307" y="558"/>
                  </a:cubicBezTo>
                  <a:cubicBezTo>
                    <a:pt x="307" y="558"/>
                    <a:pt x="306" y="558"/>
                    <a:pt x="306" y="558"/>
                  </a:cubicBezTo>
                  <a:cubicBezTo>
                    <a:pt x="305" y="558"/>
                    <a:pt x="305" y="558"/>
                    <a:pt x="305" y="558"/>
                  </a:cubicBezTo>
                  <a:cubicBezTo>
                    <a:pt x="304" y="558"/>
                    <a:pt x="304" y="558"/>
                    <a:pt x="303" y="558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1" y="557"/>
                    <a:pt x="300" y="558"/>
                    <a:pt x="299" y="558"/>
                  </a:cubicBezTo>
                  <a:cubicBezTo>
                    <a:pt x="298" y="558"/>
                    <a:pt x="298" y="558"/>
                    <a:pt x="298" y="558"/>
                  </a:cubicBezTo>
                  <a:cubicBezTo>
                    <a:pt x="291" y="558"/>
                    <a:pt x="285" y="559"/>
                    <a:pt x="278" y="561"/>
                  </a:cubicBezTo>
                  <a:cubicBezTo>
                    <a:pt x="272" y="531"/>
                    <a:pt x="255" y="506"/>
                    <a:pt x="233" y="491"/>
                  </a:cubicBezTo>
                  <a:cubicBezTo>
                    <a:pt x="239" y="483"/>
                    <a:pt x="242" y="475"/>
                    <a:pt x="242" y="466"/>
                  </a:cubicBezTo>
                  <a:cubicBezTo>
                    <a:pt x="242" y="441"/>
                    <a:pt x="218" y="420"/>
                    <a:pt x="188" y="420"/>
                  </a:cubicBezTo>
                  <a:cubicBezTo>
                    <a:pt x="187" y="420"/>
                    <a:pt x="186" y="420"/>
                    <a:pt x="184" y="420"/>
                  </a:cubicBezTo>
                  <a:cubicBezTo>
                    <a:pt x="184" y="420"/>
                    <a:pt x="184" y="420"/>
                    <a:pt x="184" y="420"/>
                  </a:cubicBezTo>
                  <a:cubicBezTo>
                    <a:pt x="184" y="367"/>
                    <a:pt x="174" y="319"/>
                    <a:pt x="157" y="288"/>
                  </a:cubicBezTo>
                  <a:cubicBezTo>
                    <a:pt x="159" y="282"/>
                    <a:pt x="160" y="276"/>
                    <a:pt x="160" y="270"/>
                  </a:cubicBezTo>
                  <a:cubicBezTo>
                    <a:pt x="160" y="246"/>
                    <a:pt x="147" y="225"/>
                    <a:pt x="128" y="218"/>
                  </a:cubicBezTo>
                  <a:cubicBezTo>
                    <a:pt x="133" y="197"/>
                    <a:pt x="135" y="174"/>
                    <a:pt x="135" y="149"/>
                  </a:cubicBezTo>
                  <a:cubicBezTo>
                    <a:pt x="135" y="101"/>
                    <a:pt x="126" y="58"/>
                    <a:pt x="112" y="30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86" y="1"/>
                    <a:pt x="81" y="0"/>
                    <a:pt x="76" y="0"/>
                  </a:cubicBezTo>
                  <a:cubicBezTo>
                    <a:pt x="71" y="0"/>
                    <a:pt x="66" y="1"/>
                    <a:pt x="6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28"/>
                    <a:pt x="0" y="2028"/>
                    <a:pt x="0" y="2028"/>
                  </a:cubicBezTo>
                  <a:cubicBezTo>
                    <a:pt x="112" y="2028"/>
                    <a:pt x="112" y="2028"/>
                    <a:pt x="112" y="2028"/>
                  </a:cubicBezTo>
                  <a:cubicBezTo>
                    <a:pt x="1824" y="2028"/>
                    <a:pt x="1824" y="2028"/>
                    <a:pt x="1824" y="2028"/>
                  </a:cubicBezTo>
                  <a:lnTo>
                    <a:pt x="1824" y="1972"/>
                  </a:lnTo>
                  <a:close/>
                  <a:moveTo>
                    <a:pt x="501" y="1098"/>
                  </a:moveTo>
                  <a:cubicBezTo>
                    <a:pt x="501" y="1099"/>
                    <a:pt x="501" y="1099"/>
                    <a:pt x="501" y="1099"/>
                  </a:cubicBezTo>
                  <a:cubicBezTo>
                    <a:pt x="502" y="1100"/>
                    <a:pt x="502" y="1101"/>
                    <a:pt x="502" y="1102"/>
                  </a:cubicBezTo>
                  <a:cubicBezTo>
                    <a:pt x="503" y="1103"/>
                    <a:pt x="503" y="1104"/>
                    <a:pt x="504" y="1105"/>
                  </a:cubicBezTo>
                  <a:cubicBezTo>
                    <a:pt x="502" y="1103"/>
                    <a:pt x="501" y="1102"/>
                    <a:pt x="500" y="1100"/>
                  </a:cubicBezTo>
                  <a:cubicBezTo>
                    <a:pt x="500" y="1099"/>
                    <a:pt x="500" y="1099"/>
                    <a:pt x="501" y="1098"/>
                  </a:cubicBezTo>
                  <a:close/>
                  <a:moveTo>
                    <a:pt x="112" y="1959"/>
                  </a:moveTo>
                  <a:cubicBezTo>
                    <a:pt x="115" y="1962"/>
                    <a:pt x="118" y="1966"/>
                    <a:pt x="121" y="1970"/>
                  </a:cubicBezTo>
                  <a:cubicBezTo>
                    <a:pt x="122" y="1970"/>
                    <a:pt x="123" y="1971"/>
                    <a:pt x="124" y="1972"/>
                  </a:cubicBezTo>
                  <a:cubicBezTo>
                    <a:pt x="112" y="1972"/>
                    <a:pt x="112" y="1972"/>
                    <a:pt x="112" y="1972"/>
                  </a:cubicBezTo>
                  <a:lnTo>
                    <a:pt x="112" y="1959"/>
                  </a:ln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2222" y="503"/>
              <a:ext cx="737" cy="578"/>
            </a:xfrm>
            <a:custGeom>
              <a:avLst/>
              <a:gdLst>
                <a:gd name="T0" fmla="*/ 7 w 737"/>
                <a:gd name="T1" fmla="*/ 578 h 578"/>
                <a:gd name="T2" fmla="*/ 0 w 737"/>
                <a:gd name="T3" fmla="*/ 570 h 578"/>
                <a:gd name="T4" fmla="*/ 731 w 737"/>
                <a:gd name="T5" fmla="*/ 0 h 578"/>
                <a:gd name="T6" fmla="*/ 737 w 737"/>
                <a:gd name="T7" fmla="*/ 8 h 578"/>
                <a:gd name="T8" fmla="*/ 7 w 737"/>
                <a:gd name="T9" fmla="*/ 57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7" h="578">
                  <a:moveTo>
                    <a:pt x="7" y="578"/>
                  </a:moveTo>
                  <a:lnTo>
                    <a:pt x="0" y="570"/>
                  </a:lnTo>
                  <a:lnTo>
                    <a:pt x="731" y="0"/>
                  </a:lnTo>
                  <a:lnTo>
                    <a:pt x="737" y="8"/>
                  </a:lnTo>
                  <a:lnTo>
                    <a:pt x="7" y="5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2063" y="1109"/>
              <a:ext cx="119" cy="96"/>
            </a:xfrm>
            <a:custGeom>
              <a:avLst/>
              <a:gdLst>
                <a:gd name="T0" fmla="*/ 7 w 119"/>
                <a:gd name="T1" fmla="*/ 96 h 96"/>
                <a:gd name="T2" fmla="*/ 0 w 119"/>
                <a:gd name="T3" fmla="*/ 89 h 96"/>
                <a:gd name="T4" fmla="*/ 112 w 119"/>
                <a:gd name="T5" fmla="*/ 0 h 96"/>
                <a:gd name="T6" fmla="*/ 119 w 119"/>
                <a:gd name="T7" fmla="*/ 8 h 96"/>
                <a:gd name="T8" fmla="*/ 7 w 119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96">
                  <a:moveTo>
                    <a:pt x="7" y="96"/>
                  </a:moveTo>
                  <a:lnTo>
                    <a:pt x="0" y="89"/>
                  </a:lnTo>
                  <a:lnTo>
                    <a:pt x="112" y="0"/>
                  </a:lnTo>
                  <a:lnTo>
                    <a:pt x="119" y="8"/>
                  </a:lnTo>
                  <a:lnTo>
                    <a:pt x="7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1990" y="1226"/>
              <a:ext cx="44" cy="35"/>
            </a:xfrm>
            <a:custGeom>
              <a:avLst/>
              <a:gdLst>
                <a:gd name="T0" fmla="*/ 7 w 44"/>
                <a:gd name="T1" fmla="*/ 35 h 35"/>
                <a:gd name="T2" fmla="*/ 0 w 44"/>
                <a:gd name="T3" fmla="*/ 29 h 35"/>
                <a:gd name="T4" fmla="*/ 38 w 44"/>
                <a:gd name="T5" fmla="*/ 0 h 35"/>
                <a:gd name="T6" fmla="*/ 44 w 44"/>
                <a:gd name="T7" fmla="*/ 6 h 35"/>
                <a:gd name="T8" fmla="*/ 7 w 4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5">
                  <a:moveTo>
                    <a:pt x="7" y="35"/>
                  </a:moveTo>
                  <a:lnTo>
                    <a:pt x="0" y="29"/>
                  </a:lnTo>
                  <a:lnTo>
                    <a:pt x="38" y="0"/>
                  </a:lnTo>
                  <a:lnTo>
                    <a:pt x="44" y="6"/>
                  </a:lnTo>
                  <a:lnTo>
                    <a:pt x="7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2917" y="503"/>
              <a:ext cx="42" cy="42"/>
            </a:xfrm>
            <a:custGeom>
              <a:avLst/>
              <a:gdLst>
                <a:gd name="T0" fmla="*/ 42 w 42"/>
                <a:gd name="T1" fmla="*/ 42 h 42"/>
                <a:gd name="T2" fmla="*/ 33 w 42"/>
                <a:gd name="T3" fmla="*/ 42 h 42"/>
                <a:gd name="T4" fmla="*/ 33 w 42"/>
                <a:gd name="T5" fmla="*/ 10 h 42"/>
                <a:gd name="T6" fmla="*/ 0 w 42"/>
                <a:gd name="T7" fmla="*/ 10 h 42"/>
                <a:gd name="T8" fmla="*/ 0 w 42"/>
                <a:gd name="T9" fmla="*/ 0 h 42"/>
                <a:gd name="T10" fmla="*/ 42 w 42"/>
                <a:gd name="T11" fmla="*/ 0 h 42"/>
                <a:gd name="T12" fmla="*/ 42 w 42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42"/>
                  </a:moveTo>
                  <a:lnTo>
                    <a:pt x="33" y="42"/>
                  </a:lnTo>
                  <a:lnTo>
                    <a:pt x="33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2397" y="1393"/>
              <a:ext cx="438" cy="379"/>
            </a:xfrm>
            <a:custGeom>
              <a:avLst/>
              <a:gdLst>
                <a:gd name="T0" fmla="*/ 5 w 438"/>
                <a:gd name="T1" fmla="*/ 379 h 379"/>
                <a:gd name="T2" fmla="*/ 0 w 438"/>
                <a:gd name="T3" fmla="*/ 372 h 379"/>
                <a:gd name="T4" fmla="*/ 431 w 438"/>
                <a:gd name="T5" fmla="*/ 0 h 379"/>
                <a:gd name="T6" fmla="*/ 438 w 438"/>
                <a:gd name="T7" fmla="*/ 6 h 379"/>
                <a:gd name="T8" fmla="*/ 5 w 438"/>
                <a:gd name="T9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" h="379">
                  <a:moveTo>
                    <a:pt x="5" y="379"/>
                  </a:moveTo>
                  <a:lnTo>
                    <a:pt x="0" y="372"/>
                  </a:lnTo>
                  <a:lnTo>
                    <a:pt x="431" y="0"/>
                  </a:lnTo>
                  <a:lnTo>
                    <a:pt x="438" y="6"/>
                  </a:lnTo>
                  <a:lnTo>
                    <a:pt x="5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2255" y="1801"/>
              <a:ext cx="107" cy="94"/>
            </a:xfrm>
            <a:custGeom>
              <a:avLst/>
              <a:gdLst>
                <a:gd name="T0" fmla="*/ 6 w 107"/>
                <a:gd name="T1" fmla="*/ 94 h 94"/>
                <a:gd name="T2" fmla="*/ 0 w 107"/>
                <a:gd name="T3" fmla="*/ 87 h 94"/>
                <a:gd name="T4" fmla="*/ 100 w 107"/>
                <a:gd name="T5" fmla="*/ 0 h 94"/>
                <a:gd name="T6" fmla="*/ 107 w 107"/>
                <a:gd name="T7" fmla="*/ 6 h 94"/>
                <a:gd name="T8" fmla="*/ 6 w 107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4">
                  <a:moveTo>
                    <a:pt x="6" y="94"/>
                  </a:moveTo>
                  <a:lnTo>
                    <a:pt x="0" y="87"/>
                  </a:lnTo>
                  <a:lnTo>
                    <a:pt x="100" y="0"/>
                  </a:lnTo>
                  <a:lnTo>
                    <a:pt x="107" y="6"/>
                  </a:lnTo>
                  <a:lnTo>
                    <a:pt x="6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2190" y="1916"/>
              <a:ext cx="39" cy="36"/>
            </a:xfrm>
            <a:custGeom>
              <a:avLst/>
              <a:gdLst>
                <a:gd name="T0" fmla="*/ 6 w 39"/>
                <a:gd name="T1" fmla="*/ 36 h 36"/>
                <a:gd name="T2" fmla="*/ 0 w 39"/>
                <a:gd name="T3" fmla="*/ 29 h 36"/>
                <a:gd name="T4" fmla="*/ 34 w 39"/>
                <a:gd name="T5" fmla="*/ 0 h 36"/>
                <a:gd name="T6" fmla="*/ 39 w 39"/>
                <a:gd name="T7" fmla="*/ 7 h 36"/>
                <a:gd name="T8" fmla="*/ 6 w 39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6">
                  <a:moveTo>
                    <a:pt x="6" y="36"/>
                  </a:moveTo>
                  <a:lnTo>
                    <a:pt x="0" y="29"/>
                  </a:lnTo>
                  <a:lnTo>
                    <a:pt x="34" y="0"/>
                  </a:lnTo>
                  <a:lnTo>
                    <a:pt x="39" y="7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2796" y="1391"/>
              <a:ext cx="42" cy="40"/>
            </a:xfrm>
            <a:custGeom>
              <a:avLst/>
              <a:gdLst>
                <a:gd name="T0" fmla="*/ 32 w 42"/>
                <a:gd name="T1" fmla="*/ 40 h 40"/>
                <a:gd name="T2" fmla="*/ 31 w 42"/>
                <a:gd name="T3" fmla="*/ 10 h 40"/>
                <a:gd name="T4" fmla="*/ 0 w 42"/>
                <a:gd name="T5" fmla="*/ 11 h 40"/>
                <a:gd name="T6" fmla="*/ 0 w 42"/>
                <a:gd name="T7" fmla="*/ 2 h 40"/>
                <a:gd name="T8" fmla="*/ 39 w 42"/>
                <a:gd name="T9" fmla="*/ 0 h 40"/>
                <a:gd name="T10" fmla="*/ 42 w 42"/>
                <a:gd name="T11" fmla="*/ 40 h 40"/>
                <a:gd name="T12" fmla="*/ 32 w 4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0">
                  <a:moveTo>
                    <a:pt x="32" y="40"/>
                  </a:moveTo>
                  <a:lnTo>
                    <a:pt x="31" y="10"/>
                  </a:lnTo>
                  <a:lnTo>
                    <a:pt x="0" y="11"/>
                  </a:lnTo>
                  <a:lnTo>
                    <a:pt x="0" y="2"/>
                  </a:lnTo>
                  <a:lnTo>
                    <a:pt x="39" y="0"/>
                  </a:lnTo>
                  <a:lnTo>
                    <a:pt x="42" y="40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1111" y="308"/>
              <a:ext cx="455" cy="247"/>
            </a:xfrm>
            <a:custGeom>
              <a:avLst/>
              <a:gdLst>
                <a:gd name="T0" fmla="*/ 141 w 281"/>
                <a:gd name="T1" fmla="*/ 0 h 152"/>
                <a:gd name="T2" fmla="*/ 113 w 281"/>
                <a:gd name="T3" fmla="*/ 0 h 152"/>
                <a:gd name="T4" fmla="*/ 67 w 281"/>
                <a:gd name="T5" fmla="*/ 46 h 152"/>
                <a:gd name="T6" fmla="*/ 69 w 281"/>
                <a:gd name="T7" fmla="*/ 60 h 152"/>
                <a:gd name="T8" fmla="*/ 46 w 281"/>
                <a:gd name="T9" fmla="*/ 60 h 152"/>
                <a:gd name="T10" fmla="*/ 0 w 281"/>
                <a:gd name="T11" fmla="*/ 106 h 152"/>
                <a:gd name="T12" fmla="*/ 46 w 281"/>
                <a:gd name="T13" fmla="*/ 152 h 152"/>
                <a:gd name="T14" fmla="*/ 235 w 281"/>
                <a:gd name="T15" fmla="*/ 152 h 152"/>
                <a:gd name="T16" fmla="*/ 281 w 281"/>
                <a:gd name="T17" fmla="*/ 106 h 152"/>
                <a:gd name="T18" fmla="*/ 235 w 281"/>
                <a:gd name="T19" fmla="*/ 60 h 152"/>
                <a:gd name="T20" fmla="*/ 185 w 281"/>
                <a:gd name="T21" fmla="*/ 60 h 152"/>
                <a:gd name="T22" fmla="*/ 187 w 281"/>
                <a:gd name="T23" fmla="*/ 46 h 152"/>
                <a:gd name="T24" fmla="*/ 141 w 281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1" h="152">
                  <a:moveTo>
                    <a:pt x="141" y="0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88" y="0"/>
                    <a:pt x="67" y="20"/>
                    <a:pt x="67" y="46"/>
                  </a:cubicBezTo>
                  <a:cubicBezTo>
                    <a:pt x="67" y="51"/>
                    <a:pt x="68" y="55"/>
                    <a:pt x="69" y="6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21" y="60"/>
                    <a:pt x="0" y="80"/>
                    <a:pt x="0" y="106"/>
                  </a:cubicBezTo>
                  <a:cubicBezTo>
                    <a:pt x="0" y="131"/>
                    <a:pt x="21" y="152"/>
                    <a:pt x="46" y="152"/>
                  </a:cubicBezTo>
                  <a:cubicBezTo>
                    <a:pt x="235" y="152"/>
                    <a:pt x="235" y="152"/>
                    <a:pt x="235" y="152"/>
                  </a:cubicBezTo>
                  <a:cubicBezTo>
                    <a:pt x="261" y="152"/>
                    <a:pt x="281" y="131"/>
                    <a:pt x="281" y="106"/>
                  </a:cubicBezTo>
                  <a:cubicBezTo>
                    <a:pt x="281" y="80"/>
                    <a:pt x="261" y="60"/>
                    <a:pt x="235" y="60"/>
                  </a:cubicBezTo>
                  <a:cubicBezTo>
                    <a:pt x="185" y="60"/>
                    <a:pt x="185" y="60"/>
                    <a:pt x="185" y="60"/>
                  </a:cubicBezTo>
                  <a:cubicBezTo>
                    <a:pt x="186" y="55"/>
                    <a:pt x="187" y="51"/>
                    <a:pt x="187" y="46"/>
                  </a:cubicBezTo>
                  <a:cubicBezTo>
                    <a:pt x="187" y="20"/>
                    <a:pt x="166" y="0"/>
                    <a:pt x="14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4071" y="2456"/>
              <a:ext cx="335" cy="155"/>
            </a:xfrm>
            <a:custGeom>
              <a:avLst/>
              <a:gdLst>
                <a:gd name="T0" fmla="*/ 173 w 207"/>
                <a:gd name="T1" fmla="*/ 28 h 96"/>
                <a:gd name="T2" fmla="*/ 129 w 207"/>
                <a:gd name="T3" fmla="*/ 28 h 96"/>
                <a:gd name="T4" fmla="*/ 96 w 207"/>
                <a:gd name="T5" fmla="*/ 0 h 96"/>
                <a:gd name="T6" fmla="*/ 83 w 207"/>
                <a:gd name="T7" fmla="*/ 0 h 96"/>
                <a:gd name="T8" fmla="*/ 50 w 207"/>
                <a:gd name="T9" fmla="*/ 28 h 96"/>
                <a:gd name="T10" fmla="*/ 34 w 207"/>
                <a:gd name="T11" fmla="*/ 28 h 96"/>
                <a:gd name="T12" fmla="*/ 0 w 207"/>
                <a:gd name="T13" fmla="*/ 62 h 96"/>
                <a:gd name="T14" fmla="*/ 34 w 207"/>
                <a:gd name="T15" fmla="*/ 96 h 96"/>
                <a:gd name="T16" fmla="*/ 173 w 207"/>
                <a:gd name="T17" fmla="*/ 96 h 96"/>
                <a:gd name="T18" fmla="*/ 207 w 207"/>
                <a:gd name="T19" fmla="*/ 62 h 96"/>
                <a:gd name="T20" fmla="*/ 173 w 207"/>
                <a:gd name="T21" fmla="*/ 2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96">
                  <a:moveTo>
                    <a:pt x="173" y="28"/>
                  </a:moveTo>
                  <a:cubicBezTo>
                    <a:pt x="129" y="28"/>
                    <a:pt x="129" y="28"/>
                    <a:pt x="129" y="28"/>
                  </a:cubicBezTo>
                  <a:cubicBezTo>
                    <a:pt x="126" y="12"/>
                    <a:pt x="112" y="0"/>
                    <a:pt x="9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67" y="0"/>
                    <a:pt x="53" y="12"/>
                    <a:pt x="50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15" y="28"/>
                    <a:pt x="0" y="43"/>
                    <a:pt x="0" y="62"/>
                  </a:cubicBezTo>
                  <a:cubicBezTo>
                    <a:pt x="0" y="81"/>
                    <a:pt x="15" y="96"/>
                    <a:pt x="34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92" y="96"/>
                    <a:pt x="207" y="81"/>
                    <a:pt x="207" y="62"/>
                  </a:cubicBezTo>
                  <a:cubicBezTo>
                    <a:pt x="207" y="43"/>
                    <a:pt x="192" y="28"/>
                    <a:pt x="173" y="28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2567" y="307"/>
              <a:ext cx="110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3813" y="1699"/>
              <a:ext cx="111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3126" y="2720"/>
              <a:ext cx="151" cy="81"/>
            </a:xfrm>
            <a:custGeom>
              <a:avLst/>
              <a:gdLst>
                <a:gd name="T0" fmla="*/ 68 w 93"/>
                <a:gd name="T1" fmla="*/ 50 h 50"/>
                <a:gd name="T2" fmla="*/ 26 w 93"/>
                <a:gd name="T3" fmla="*/ 50 h 50"/>
                <a:gd name="T4" fmla="*/ 0 w 93"/>
                <a:gd name="T5" fmla="*/ 25 h 50"/>
                <a:gd name="T6" fmla="*/ 26 w 93"/>
                <a:gd name="T7" fmla="*/ 0 h 50"/>
                <a:gd name="T8" fmla="*/ 68 w 93"/>
                <a:gd name="T9" fmla="*/ 0 h 50"/>
                <a:gd name="T10" fmla="*/ 93 w 93"/>
                <a:gd name="T11" fmla="*/ 25 h 50"/>
                <a:gd name="T12" fmla="*/ 68 w 93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50">
                  <a:moveTo>
                    <a:pt x="68" y="50"/>
                  </a:moveTo>
                  <a:cubicBezTo>
                    <a:pt x="26" y="50"/>
                    <a:pt x="26" y="50"/>
                    <a:pt x="26" y="50"/>
                  </a:cubicBezTo>
                  <a:cubicBezTo>
                    <a:pt x="12" y="50"/>
                    <a:pt x="0" y="39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82" y="0"/>
                    <a:pt x="93" y="11"/>
                    <a:pt x="93" y="25"/>
                  </a:cubicBezTo>
                  <a:cubicBezTo>
                    <a:pt x="93" y="39"/>
                    <a:pt x="82" y="50"/>
                    <a:pt x="6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2290" y="872"/>
              <a:ext cx="517" cy="453"/>
            </a:xfrm>
            <a:custGeom>
              <a:avLst/>
              <a:gdLst>
                <a:gd name="T0" fmla="*/ 309 w 319"/>
                <a:gd name="T1" fmla="*/ 0 h 279"/>
                <a:gd name="T2" fmla="*/ 319 w 319"/>
                <a:gd name="T3" fmla="*/ 11 h 279"/>
                <a:gd name="T4" fmla="*/ 306 w 319"/>
                <a:gd name="T5" fmla="*/ 23 h 279"/>
                <a:gd name="T6" fmla="*/ 299 w 319"/>
                <a:gd name="T7" fmla="*/ 29 h 279"/>
                <a:gd name="T8" fmla="*/ 295 w 319"/>
                <a:gd name="T9" fmla="*/ 33 h 279"/>
                <a:gd name="T10" fmla="*/ 290 w 319"/>
                <a:gd name="T11" fmla="*/ 37 h 279"/>
                <a:gd name="T12" fmla="*/ 270 w 319"/>
                <a:gd name="T13" fmla="*/ 54 h 279"/>
                <a:gd name="T14" fmla="*/ 259 w 319"/>
                <a:gd name="T15" fmla="*/ 64 h 279"/>
                <a:gd name="T16" fmla="*/ 246 w 319"/>
                <a:gd name="T17" fmla="*/ 75 h 279"/>
                <a:gd name="T18" fmla="*/ 219 w 319"/>
                <a:gd name="T19" fmla="*/ 97 h 279"/>
                <a:gd name="T20" fmla="*/ 161 w 319"/>
                <a:gd name="T21" fmla="*/ 147 h 279"/>
                <a:gd name="T22" fmla="*/ 102 w 319"/>
                <a:gd name="T23" fmla="*/ 195 h 279"/>
                <a:gd name="T24" fmla="*/ 51 w 319"/>
                <a:gd name="T25" fmla="*/ 238 h 279"/>
                <a:gd name="T26" fmla="*/ 30 w 319"/>
                <a:gd name="T27" fmla="*/ 255 h 279"/>
                <a:gd name="T28" fmla="*/ 14 w 319"/>
                <a:gd name="T29" fmla="*/ 267 h 279"/>
                <a:gd name="T30" fmla="*/ 0 w 319"/>
                <a:gd name="T31" fmla="*/ 279 h 279"/>
                <a:gd name="T32" fmla="*/ 14 w 319"/>
                <a:gd name="T33" fmla="*/ 267 h 279"/>
                <a:gd name="T34" fmla="*/ 29 w 319"/>
                <a:gd name="T35" fmla="*/ 253 h 279"/>
                <a:gd name="T36" fmla="*/ 49 w 319"/>
                <a:gd name="T37" fmla="*/ 236 h 279"/>
                <a:gd name="T38" fmla="*/ 99 w 319"/>
                <a:gd name="T39" fmla="*/ 192 h 279"/>
                <a:gd name="T40" fmla="*/ 156 w 319"/>
                <a:gd name="T41" fmla="*/ 141 h 279"/>
                <a:gd name="T42" fmla="*/ 212 w 319"/>
                <a:gd name="T43" fmla="*/ 90 h 279"/>
                <a:gd name="T44" fmla="*/ 238 w 319"/>
                <a:gd name="T45" fmla="*/ 66 h 279"/>
                <a:gd name="T46" fmla="*/ 250 w 319"/>
                <a:gd name="T47" fmla="*/ 55 h 279"/>
                <a:gd name="T48" fmla="*/ 262 w 319"/>
                <a:gd name="T49" fmla="*/ 45 h 279"/>
                <a:gd name="T50" fmla="*/ 281 w 319"/>
                <a:gd name="T51" fmla="*/ 27 h 279"/>
                <a:gd name="T52" fmla="*/ 285 w 319"/>
                <a:gd name="T53" fmla="*/ 23 h 279"/>
                <a:gd name="T54" fmla="*/ 289 w 319"/>
                <a:gd name="T55" fmla="*/ 19 h 279"/>
                <a:gd name="T56" fmla="*/ 296 w 319"/>
                <a:gd name="T57" fmla="*/ 13 h 279"/>
                <a:gd name="T58" fmla="*/ 309 w 319"/>
                <a:gd name="T59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9" h="279">
                  <a:moveTo>
                    <a:pt x="309" y="0"/>
                  </a:moveTo>
                  <a:cubicBezTo>
                    <a:pt x="319" y="11"/>
                    <a:pt x="319" y="11"/>
                    <a:pt x="319" y="11"/>
                  </a:cubicBezTo>
                  <a:cubicBezTo>
                    <a:pt x="319" y="11"/>
                    <a:pt x="314" y="16"/>
                    <a:pt x="306" y="23"/>
                  </a:cubicBezTo>
                  <a:cubicBezTo>
                    <a:pt x="304" y="25"/>
                    <a:pt x="301" y="27"/>
                    <a:pt x="299" y="29"/>
                  </a:cubicBezTo>
                  <a:cubicBezTo>
                    <a:pt x="297" y="31"/>
                    <a:pt x="296" y="32"/>
                    <a:pt x="295" y="33"/>
                  </a:cubicBezTo>
                  <a:cubicBezTo>
                    <a:pt x="293" y="34"/>
                    <a:pt x="292" y="36"/>
                    <a:pt x="290" y="37"/>
                  </a:cubicBezTo>
                  <a:cubicBezTo>
                    <a:pt x="284" y="42"/>
                    <a:pt x="277" y="48"/>
                    <a:pt x="270" y="54"/>
                  </a:cubicBezTo>
                  <a:cubicBezTo>
                    <a:pt x="266" y="57"/>
                    <a:pt x="262" y="61"/>
                    <a:pt x="259" y="64"/>
                  </a:cubicBezTo>
                  <a:cubicBezTo>
                    <a:pt x="254" y="68"/>
                    <a:pt x="250" y="71"/>
                    <a:pt x="246" y="75"/>
                  </a:cubicBezTo>
                  <a:cubicBezTo>
                    <a:pt x="238" y="82"/>
                    <a:pt x="229" y="90"/>
                    <a:pt x="219" y="97"/>
                  </a:cubicBezTo>
                  <a:cubicBezTo>
                    <a:pt x="201" y="113"/>
                    <a:pt x="181" y="130"/>
                    <a:pt x="161" y="147"/>
                  </a:cubicBezTo>
                  <a:cubicBezTo>
                    <a:pt x="141" y="163"/>
                    <a:pt x="121" y="180"/>
                    <a:pt x="102" y="195"/>
                  </a:cubicBezTo>
                  <a:cubicBezTo>
                    <a:pt x="83" y="211"/>
                    <a:pt x="66" y="225"/>
                    <a:pt x="51" y="238"/>
                  </a:cubicBezTo>
                  <a:cubicBezTo>
                    <a:pt x="43" y="244"/>
                    <a:pt x="36" y="249"/>
                    <a:pt x="30" y="255"/>
                  </a:cubicBezTo>
                  <a:cubicBezTo>
                    <a:pt x="24" y="260"/>
                    <a:pt x="18" y="264"/>
                    <a:pt x="14" y="267"/>
                  </a:cubicBezTo>
                  <a:cubicBezTo>
                    <a:pt x="5" y="274"/>
                    <a:pt x="0" y="279"/>
                    <a:pt x="0" y="279"/>
                  </a:cubicBezTo>
                  <a:cubicBezTo>
                    <a:pt x="0" y="279"/>
                    <a:pt x="5" y="274"/>
                    <a:pt x="14" y="267"/>
                  </a:cubicBezTo>
                  <a:cubicBezTo>
                    <a:pt x="18" y="263"/>
                    <a:pt x="23" y="259"/>
                    <a:pt x="29" y="253"/>
                  </a:cubicBezTo>
                  <a:cubicBezTo>
                    <a:pt x="35" y="248"/>
                    <a:pt x="42" y="242"/>
                    <a:pt x="49" y="236"/>
                  </a:cubicBezTo>
                  <a:cubicBezTo>
                    <a:pt x="64" y="223"/>
                    <a:pt x="81" y="208"/>
                    <a:pt x="99" y="192"/>
                  </a:cubicBezTo>
                  <a:cubicBezTo>
                    <a:pt x="117" y="175"/>
                    <a:pt x="136" y="158"/>
                    <a:pt x="156" y="141"/>
                  </a:cubicBezTo>
                  <a:cubicBezTo>
                    <a:pt x="175" y="123"/>
                    <a:pt x="194" y="106"/>
                    <a:pt x="212" y="90"/>
                  </a:cubicBezTo>
                  <a:cubicBezTo>
                    <a:pt x="221" y="81"/>
                    <a:pt x="230" y="73"/>
                    <a:pt x="238" y="66"/>
                  </a:cubicBezTo>
                  <a:cubicBezTo>
                    <a:pt x="243" y="62"/>
                    <a:pt x="247" y="59"/>
                    <a:pt x="250" y="55"/>
                  </a:cubicBezTo>
                  <a:cubicBezTo>
                    <a:pt x="254" y="51"/>
                    <a:pt x="258" y="48"/>
                    <a:pt x="262" y="45"/>
                  </a:cubicBezTo>
                  <a:cubicBezTo>
                    <a:pt x="269" y="38"/>
                    <a:pt x="275" y="32"/>
                    <a:pt x="281" y="27"/>
                  </a:cubicBezTo>
                  <a:cubicBezTo>
                    <a:pt x="283" y="25"/>
                    <a:pt x="284" y="24"/>
                    <a:pt x="285" y="23"/>
                  </a:cubicBezTo>
                  <a:cubicBezTo>
                    <a:pt x="287" y="21"/>
                    <a:pt x="288" y="20"/>
                    <a:pt x="289" y="19"/>
                  </a:cubicBezTo>
                  <a:cubicBezTo>
                    <a:pt x="292" y="17"/>
                    <a:pt x="294" y="15"/>
                    <a:pt x="296" y="13"/>
                  </a:cubicBezTo>
                  <a:cubicBezTo>
                    <a:pt x="304" y="5"/>
                    <a:pt x="309" y="0"/>
                    <a:pt x="3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2271" y="1073"/>
              <a:ext cx="662" cy="556"/>
            </a:xfrm>
            <a:custGeom>
              <a:avLst/>
              <a:gdLst>
                <a:gd name="T0" fmla="*/ 399 w 409"/>
                <a:gd name="T1" fmla="*/ 0 h 343"/>
                <a:gd name="T2" fmla="*/ 409 w 409"/>
                <a:gd name="T3" fmla="*/ 11 h 343"/>
                <a:gd name="T4" fmla="*/ 405 w 409"/>
                <a:gd name="T5" fmla="*/ 15 h 343"/>
                <a:gd name="T6" fmla="*/ 392 w 409"/>
                <a:gd name="T7" fmla="*/ 26 h 343"/>
                <a:gd name="T8" fmla="*/ 372 w 409"/>
                <a:gd name="T9" fmla="*/ 43 h 343"/>
                <a:gd name="T10" fmla="*/ 360 w 409"/>
                <a:gd name="T11" fmla="*/ 53 h 343"/>
                <a:gd name="T12" fmla="*/ 346 w 409"/>
                <a:gd name="T13" fmla="*/ 65 h 343"/>
                <a:gd name="T14" fmla="*/ 206 w 409"/>
                <a:gd name="T15" fmla="*/ 179 h 343"/>
                <a:gd name="T16" fmla="*/ 65 w 409"/>
                <a:gd name="T17" fmla="*/ 292 h 343"/>
                <a:gd name="T18" fmla="*/ 18 w 409"/>
                <a:gd name="T19" fmla="*/ 329 h 343"/>
                <a:gd name="T20" fmla="*/ 0 w 409"/>
                <a:gd name="T21" fmla="*/ 343 h 343"/>
                <a:gd name="T22" fmla="*/ 18 w 409"/>
                <a:gd name="T23" fmla="*/ 328 h 343"/>
                <a:gd name="T24" fmla="*/ 63 w 409"/>
                <a:gd name="T25" fmla="*/ 290 h 343"/>
                <a:gd name="T26" fmla="*/ 201 w 409"/>
                <a:gd name="T27" fmla="*/ 173 h 343"/>
                <a:gd name="T28" fmla="*/ 338 w 409"/>
                <a:gd name="T29" fmla="*/ 55 h 343"/>
                <a:gd name="T30" fmla="*/ 351 w 409"/>
                <a:gd name="T31" fmla="*/ 43 h 343"/>
                <a:gd name="T32" fmla="*/ 363 w 409"/>
                <a:gd name="T33" fmla="*/ 33 h 343"/>
                <a:gd name="T34" fmla="*/ 383 w 409"/>
                <a:gd name="T35" fmla="*/ 15 h 343"/>
                <a:gd name="T36" fmla="*/ 395 w 409"/>
                <a:gd name="T37" fmla="*/ 4 h 343"/>
                <a:gd name="T38" fmla="*/ 399 w 409"/>
                <a:gd name="T3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" h="343">
                  <a:moveTo>
                    <a:pt x="399" y="0"/>
                  </a:moveTo>
                  <a:cubicBezTo>
                    <a:pt x="409" y="11"/>
                    <a:pt x="409" y="11"/>
                    <a:pt x="409" y="11"/>
                  </a:cubicBezTo>
                  <a:cubicBezTo>
                    <a:pt x="409" y="11"/>
                    <a:pt x="408" y="12"/>
                    <a:pt x="405" y="15"/>
                  </a:cubicBezTo>
                  <a:cubicBezTo>
                    <a:pt x="402" y="18"/>
                    <a:pt x="398" y="22"/>
                    <a:pt x="392" y="26"/>
                  </a:cubicBezTo>
                  <a:cubicBezTo>
                    <a:pt x="387" y="31"/>
                    <a:pt x="380" y="37"/>
                    <a:pt x="372" y="43"/>
                  </a:cubicBezTo>
                  <a:cubicBezTo>
                    <a:pt x="368" y="46"/>
                    <a:pt x="364" y="50"/>
                    <a:pt x="360" y="53"/>
                  </a:cubicBezTo>
                  <a:cubicBezTo>
                    <a:pt x="356" y="57"/>
                    <a:pt x="351" y="61"/>
                    <a:pt x="346" y="65"/>
                  </a:cubicBezTo>
                  <a:cubicBezTo>
                    <a:pt x="308" y="96"/>
                    <a:pt x="257" y="137"/>
                    <a:pt x="206" y="179"/>
                  </a:cubicBezTo>
                  <a:cubicBezTo>
                    <a:pt x="155" y="220"/>
                    <a:pt x="103" y="261"/>
                    <a:pt x="65" y="292"/>
                  </a:cubicBezTo>
                  <a:cubicBezTo>
                    <a:pt x="45" y="307"/>
                    <a:pt x="29" y="320"/>
                    <a:pt x="18" y="329"/>
                  </a:cubicBezTo>
                  <a:cubicBezTo>
                    <a:pt x="7" y="338"/>
                    <a:pt x="0" y="343"/>
                    <a:pt x="0" y="343"/>
                  </a:cubicBezTo>
                  <a:cubicBezTo>
                    <a:pt x="0" y="343"/>
                    <a:pt x="7" y="337"/>
                    <a:pt x="18" y="328"/>
                  </a:cubicBezTo>
                  <a:cubicBezTo>
                    <a:pt x="29" y="319"/>
                    <a:pt x="44" y="306"/>
                    <a:pt x="63" y="290"/>
                  </a:cubicBezTo>
                  <a:cubicBezTo>
                    <a:pt x="101" y="258"/>
                    <a:pt x="151" y="215"/>
                    <a:pt x="201" y="173"/>
                  </a:cubicBezTo>
                  <a:cubicBezTo>
                    <a:pt x="251" y="130"/>
                    <a:pt x="301" y="87"/>
                    <a:pt x="338" y="55"/>
                  </a:cubicBezTo>
                  <a:cubicBezTo>
                    <a:pt x="343" y="51"/>
                    <a:pt x="347" y="47"/>
                    <a:pt x="351" y="43"/>
                  </a:cubicBezTo>
                  <a:cubicBezTo>
                    <a:pt x="356" y="39"/>
                    <a:pt x="360" y="36"/>
                    <a:pt x="363" y="33"/>
                  </a:cubicBezTo>
                  <a:cubicBezTo>
                    <a:pt x="371" y="26"/>
                    <a:pt x="377" y="20"/>
                    <a:pt x="383" y="15"/>
                  </a:cubicBezTo>
                  <a:cubicBezTo>
                    <a:pt x="388" y="11"/>
                    <a:pt x="392" y="7"/>
                    <a:pt x="395" y="4"/>
                  </a:cubicBezTo>
                  <a:cubicBezTo>
                    <a:pt x="397" y="2"/>
                    <a:pt x="399" y="0"/>
                    <a:pt x="3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3309" y="944"/>
              <a:ext cx="86" cy="37"/>
            </a:xfrm>
            <a:custGeom>
              <a:avLst/>
              <a:gdLst>
                <a:gd name="T0" fmla="*/ 6 w 53"/>
                <a:gd name="T1" fmla="*/ 0 h 23"/>
                <a:gd name="T2" fmla="*/ 0 w 53"/>
                <a:gd name="T3" fmla="*/ 16 h 23"/>
                <a:gd name="T4" fmla="*/ 53 w 53"/>
                <a:gd name="T5" fmla="*/ 14 h 23"/>
                <a:gd name="T6" fmla="*/ 50 w 53"/>
                <a:gd name="T7" fmla="*/ 4 h 23"/>
                <a:gd name="T8" fmla="*/ 6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6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23" y="23"/>
                    <a:pt x="53" y="14"/>
                  </a:cubicBezTo>
                  <a:cubicBezTo>
                    <a:pt x="52" y="11"/>
                    <a:pt x="51" y="7"/>
                    <a:pt x="50" y="4"/>
                  </a:cubicBezTo>
                  <a:cubicBezTo>
                    <a:pt x="26" y="7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2783" y="945"/>
              <a:ext cx="468" cy="388"/>
            </a:xfrm>
            <a:custGeom>
              <a:avLst/>
              <a:gdLst>
                <a:gd name="T0" fmla="*/ 280 w 289"/>
                <a:gd name="T1" fmla="*/ 55 h 239"/>
                <a:gd name="T2" fmla="*/ 288 w 289"/>
                <a:gd name="T3" fmla="*/ 24 h 239"/>
                <a:gd name="T4" fmla="*/ 286 w 289"/>
                <a:gd name="T5" fmla="*/ 17 h 239"/>
                <a:gd name="T6" fmla="*/ 283 w 289"/>
                <a:gd name="T7" fmla="*/ 11 h 239"/>
                <a:gd name="T8" fmla="*/ 272 w 289"/>
                <a:gd name="T9" fmla="*/ 2 h 239"/>
                <a:gd name="T10" fmla="*/ 259 w 289"/>
                <a:gd name="T11" fmla="*/ 0 h 239"/>
                <a:gd name="T12" fmla="*/ 253 w 289"/>
                <a:gd name="T13" fmla="*/ 0 h 239"/>
                <a:gd name="T14" fmla="*/ 247 w 289"/>
                <a:gd name="T15" fmla="*/ 2 h 239"/>
                <a:gd name="T16" fmla="*/ 226 w 289"/>
                <a:gd name="T17" fmla="*/ 17 h 239"/>
                <a:gd name="T18" fmla="*/ 225 w 289"/>
                <a:gd name="T19" fmla="*/ 18 h 239"/>
                <a:gd name="T20" fmla="*/ 225 w 289"/>
                <a:gd name="T21" fmla="*/ 18 h 239"/>
                <a:gd name="T22" fmla="*/ 208 w 289"/>
                <a:gd name="T23" fmla="*/ 42 h 239"/>
                <a:gd name="T24" fmla="*/ 185 w 289"/>
                <a:gd name="T25" fmla="*/ 69 h 239"/>
                <a:gd name="T26" fmla="*/ 127 w 289"/>
                <a:gd name="T27" fmla="*/ 124 h 239"/>
                <a:gd name="T28" fmla="*/ 95 w 289"/>
                <a:gd name="T29" fmla="*/ 149 h 239"/>
                <a:gd name="T30" fmla="*/ 87 w 289"/>
                <a:gd name="T31" fmla="*/ 154 h 239"/>
                <a:gd name="T32" fmla="*/ 84 w 289"/>
                <a:gd name="T33" fmla="*/ 157 h 239"/>
                <a:gd name="T34" fmla="*/ 80 w 289"/>
                <a:gd name="T35" fmla="*/ 159 h 239"/>
                <a:gd name="T36" fmla="*/ 72 w 289"/>
                <a:gd name="T37" fmla="*/ 164 h 239"/>
                <a:gd name="T38" fmla="*/ 65 w 289"/>
                <a:gd name="T39" fmla="*/ 169 h 239"/>
                <a:gd name="T40" fmla="*/ 17 w 289"/>
                <a:gd name="T41" fmla="*/ 195 h 239"/>
                <a:gd name="T42" fmla="*/ 17 w 289"/>
                <a:gd name="T43" fmla="*/ 195 h 239"/>
                <a:gd name="T44" fmla="*/ 9 w 289"/>
                <a:gd name="T45" fmla="*/ 201 h 239"/>
                <a:gd name="T46" fmla="*/ 7 w 289"/>
                <a:gd name="T47" fmla="*/ 202 h 239"/>
                <a:gd name="T48" fmla="*/ 6 w 289"/>
                <a:gd name="T49" fmla="*/ 204 h 239"/>
                <a:gd name="T50" fmla="*/ 4 w 289"/>
                <a:gd name="T51" fmla="*/ 208 h 239"/>
                <a:gd name="T52" fmla="*/ 2 w 289"/>
                <a:gd name="T53" fmla="*/ 226 h 239"/>
                <a:gd name="T54" fmla="*/ 15 w 289"/>
                <a:gd name="T55" fmla="*/ 238 h 239"/>
                <a:gd name="T56" fmla="*/ 20 w 289"/>
                <a:gd name="T57" fmla="*/ 239 h 239"/>
                <a:gd name="T58" fmla="*/ 22 w 289"/>
                <a:gd name="T59" fmla="*/ 239 h 239"/>
                <a:gd name="T60" fmla="*/ 25 w 289"/>
                <a:gd name="T61" fmla="*/ 239 h 239"/>
                <a:gd name="T62" fmla="*/ 35 w 289"/>
                <a:gd name="T63" fmla="*/ 237 h 239"/>
                <a:gd name="T64" fmla="*/ 35 w 289"/>
                <a:gd name="T65" fmla="*/ 237 h 239"/>
                <a:gd name="T66" fmla="*/ 90 w 289"/>
                <a:gd name="T67" fmla="*/ 212 h 239"/>
                <a:gd name="T68" fmla="*/ 98 w 289"/>
                <a:gd name="T69" fmla="*/ 208 h 239"/>
                <a:gd name="T70" fmla="*/ 107 w 289"/>
                <a:gd name="T71" fmla="*/ 203 h 239"/>
                <a:gd name="T72" fmla="*/ 111 w 289"/>
                <a:gd name="T73" fmla="*/ 200 h 239"/>
                <a:gd name="T74" fmla="*/ 115 w 289"/>
                <a:gd name="T75" fmla="*/ 198 h 239"/>
                <a:gd name="T76" fmla="*/ 124 w 289"/>
                <a:gd name="T77" fmla="*/ 192 h 239"/>
                <a:gd name="T78" fmla="*/ 160 w 289"/>
                <a:gd name="T79" fmla="*/ 168 h 239"/>
                <a:gd name="T80" fmla="*/ 228 w 289"/>
                <a:gd name="T81" fmla="*/ 112 h 239"/>
                <a:gd name="T82" fmla="*/ 256 w 289"/>
                <a:gd name="T83" fmla="*/ 83 h 239"/>
                <a:gd name="T84" fmla="*/ 279 w 289"/>
                <a:gd name="T85" fmla="*/ 56 h 239"/>
                <a:gd name="T86" fmla="*/ 279 w 289"/>
                <a:gd name="T87" fmla="*/ 56 h 239"/>
                <a:gd name="T88" fmla="*/ 280 w 289"/>
                <a:gd name="T89" fmla="*/ 5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9" h="239">
                  <a:moveTo>
                    <a:pt x="280" y="55"/>
                  </a:moveTo>
                  <a:cubicBezTo>
                    <a:pt x="287" y="45"/>
                    <a:pt x="289" y="33"/>
                    <a:pt x="288" y="24"/>
                  </a:cubicBezTo>
                  <a:cubicBezTo>
                    <a:pt x="287" y="21"/>
                    <a:pt x="287" y="19"/>
                    <a:pt x="286" y="17"/>
                  </a:cubicBezTo>
                  <a:cubicBezTo>
                    <a:pt x="285" y="14"/>
                    <a:pt x="284" y="12"/>
                    <a:pt x="283" y="11"/>
                  </a:cubicBezTo>
                  <a:cubicBezTo>
                    <a:pt x="280" y="7"/>
                    <a:pt x="276" y="4"/>
                    <a:pt x="272" y="2"/>
                  </a:cubicBezTo>
                  <a:cubicBezTo>
                    <a:pt x="268" y="1"/>
                    <a:pt x="263" y="0"/>
                    <a:pt x="259" y="0"/>
                  </a:cubicBezTo>
                  <a:cubicBezTo>
                    <a:pt x="257" y="0"/>
                    <a:pt x="255" y="0"/>
                    <a:pt x="253" y="0"/>
                  </a:cubicBezTo>
                  <a:cubicBezTo>
                    <a:pt x="251" y="1"/>
                    <a:pt x="249" y="1"/>
                    <a:pt x="247" y="2"/>
                  </a:cubicBezTo>
                  <a:cubicBezTo>
                    <a:pt x="239" y="4"/>
                    <a:pt x="231" y="9"/>
                    <a:pt x="226" y="17"/>
                  </a:cubicBezTo>
                  <a:cubicBezTo>
                    <a:pt x="226" y="17"/>
                    <a:pt x="225" y="18"/>
                    <a:pt x="225" y="18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0" y="25"/>
                    <a:pt x="215" y="33"/>
                    <a:pt x="208" y="42"/>
                  </a:cubicBezTo>
                  <a:cubicBezTo>
                    <a:pt x="201" y="51"/>
                    <a:pt x="193" y="60"/>
                    <a:pt x="185" y="69"/>
                  </a:cubicBezTo>
                  <a:cubicBezTo>
                    <a:pt x="167" y="88"/>
                    <a:pt x="147" y="107"/>
                    <a:pt x="127" y="124"/>
                  </a:cubicBezTo>
                  <a:cubicBezTo>
                    <a:pt x="116" y="133"/>
                    <a:pt x="106" y="141"/>
                    <a:pt x="95" y="149"/>
                  </a:cubicBezTo>
                  <a:cubicBezTo>
                    <a:pt x="93" y="151"/>
                    <a:pt x="90" y="152"/>
                    <a:pt x="87" y="154"/>
                  </a:cubicBezTo>
                  <a:cubicBezTo>
                    <a:pt x="86" y="155"/>
                    <a:pt x="85" y="156"/>
                    <a:pt x="84" y="157"/>
                  </a:cubicBezTo>
                  <a:cubicBezTo>
                    <a:pt x="82" y="158"/>
                    <a:pt x="81" y="158"/>
                    <a:pt x="80" y="159"/>
                  </a:cubicBezTo>
                  <a:cubicBezTo>
                    <a:pt x="77" y="161"/>
                    <a:pt x="75" y="163"/>
                    <a:pt x="72" y="164"/>
                  </a:cubicBezTo>
                  <a:cubicBezTo>
                    <a:pt x="70" y="166"/>
                    <a:pt x="67" y="167"/>
                    <a:pt x="65" y="169"/>
                  </a:cubicBezTo>
                  <a:cubicBezTo>
                    <a:pt x="46" y="181"/>
                    <a:pt x="29" y="190"/>
                    <a:pt x="17" y="195"/>
                  </a:cubicBezTo>
                  <a:cubicBezTo>
                    <a:pt x="17" y="195"/>
                    <a:pt x="17" y="195"/>
                    <a:pt x="17" y="195"/>
                  </a:cubicBezTo>
                  <a:cubicBezTo>
                    <a:pt x="14" y="197"/>
                    <a:pt x="11" y="199"/>
                    <a:pt x="9" y="201"/>
                  </a:cubicBezTo>
                  <a:cubicBezTo>
                    <a:pt x="8" y="201"/>
                    <a:pt x="8" y="202"/>
                    <a:pt x="7" y="202"/>
                  </a:cubicBezTo>
                  <a:cubicBezTo>
                    <a:pt x="7" y="203"/>
                    <a:pt x="6" y="204"/>
                    <a:pt x="6" y="204"/>
                  </a:cubicBezTo>
                  <a:cubicBezTo>
                    <a:pt x="5" y="206"/>
                    <a:pt x="4" y="207"/>
                    <a:pt x="4" y="208"/>
                  </a:cubicBezTo>
                  <a:cubicBezTo>
                    <a:pt x="1" y="214"/>
                    <a:pt x="0" y="220"/>
                    <a:pt x="2" y="226"/>
                  </a:cubicBezTo>
                  <a:cubicBezTo>
                    <a:pt x="4" y="232"/>
                    <a:pt x="9" y="236"/>
                    <a:pt x="15" y="238"/>
                  </a:cubicBezTo>
                  <a:cubicBezTo>
                    <a:pt x="16" y="238"/>
                    <a:pt x="18" y="239"/>
                    <a:pt x="20" y="239"/>
                  </a:cubicBezTo>
                  <a:cubicBezTo>
                    <a:pt x="21" y="239"/>
                    <a:pt x="21" y="239"/>
                    <a:pt x="22" y="239"/>
                  </a:cubicBezTo>
                  <a:cubicBezTo>
                    <a:pt x="23" y="239"/>
                    <a:pt x="24" y="239"/>
                    <a:pt x="25" y="239"/>
                  </a:cubicBezTo>
                  <a:cubicBezTo>
                    <a:pt x="28" y="239"/>
                    <a:pt x="32" y="239"/>
                    <a:pt x="35" y="237"/>
                  </a:cubicBezTo>
                  <a:cubicBezTo>
                    <a:pt x="35" y="237"/>
                    <a:pt x="35" y="237"/>
                    <a:pt x="35" y="237"/>
                  </a:cubicBezTo>
                  <a:cubicBezTo>
                    <a:pt x="48" y="232"/>
                    <a:pt x="68" y="224"/>
                    <a:pt x="90" y="212"/>
                  </a:cubicBezTo>
                  <a:cubicBezTo>
                    <a:pt x="92" y="211"/>
                    <a:pt x="95" y="209"/>
                    <a:pt x="98" y="208"/>
                  </a:cubicBezTo>
                  <a:cubicBezTo>
                    <a:pt x="101" y="206"/>
                    <a:pt x="104" y="204"/>
                    <a:pt x="107" y="203"/>
                  </a:cubicBezTo>
                  <a:cubicBezTo>
                    <a:pt x="108" y="202"/>
                    <a:pt x="109" y="201"/>
                    <a:pt x="111" y="200"/>
                  </a:cubicBezTo>
                  <a:cubicBezTo>
                    <a:pt x="112" y="199"/>
                    <a:pt x="114" y="199"/>
                    <a:pt x="115" y="198"/>
                  </a:cubicBezTo>
                  <a:cubicBezTo>
                    <a:pt x="118" y="196"/>
                    <a:pt x="121" y="194"/>
                    <a:pt x="124" y="192"/>
                  </a:cubicBezTo>
                  <a:cubicBezTo>
                    <a:pt x="136" y="185"/>
                    <a:pt x="148" y="177"/>
                    <a:pt x="160" y="168"/>
                  </a:cubicBezTo>
                  <a:cubicBezTo>
                    <a:pt x="184" y="151"/>
                    <a:pt x="208" y="132"/>
                    <a:pt x="228" y="112"/>
                  </a:cubicBezTo>
                  <a:cubicBezTo>
                    <a:pt x="238" y="103"/>
                    <a:pt x="248" y="93"/>
                    <a:pt x="256" y="83"/>
                  </a:cubicBezTo>
                  <a:cubicBezTo>
                    <a:pt x="265" y="74"/>
                    <a:pt x="272" y="65"/>
                    <a:pt x="279" y="56"/>
                  </a:cubicBezTo>
                  <a:cubicBezTo>
                    <a:pt x="279" y="56"/>
                    <a:pt x="279" y="56"/>
                    <a:pt x="279" y="56"/>
                  </a:cubicBezTo>
                  <a:cubicBezTo>
                    <a:pt x="279" y="56"/>
                    <a:pt x="280" y="55"/>
                    <a:pt x="280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2747" y="819"/>
              <a:ext cx="258" cy="275"/>
            </a:xfrm>
            <a:custGeom>
              <a:avLst/>
              <a:gdLst>
                <a:gd name="T0" fmla="*/ 258 w 258"/>
                <a:gd name="T1" fmla="*/ 232 h 275"/>
                <a:gd name="T2" fmla="*/ 175 w 258"/>
                <a:gd name="T3" fmla="*/ 275 h 275"/>
                <a:gd name="T4" fmla="*/ 0 w 258"/>
                <a:gd name="T5" fmla="*/ 74 h 275"/>
                <a:gd name="T6" fmla="*/ 55 w 258"/>
                <a:gd name="T7" fmla="*/ 0 h 275"/>
                <a:gd name="T8" fmla="*/ 258 w 258"/>
                <a:gd name="T9" fmla="*/ 23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275">
                  <a:moveTo>
                    <a:pt x="258" y="232"/>
                  </a:moveTo>
                  <a:lnTo>
                    <a:pt x="175" y="275"/>
                  </a:lnTo>
                  <a:lnTo>
                    <a:pt x="0" y="74"/>
                  </a:lnTo>
                  <a:lnTo>
                    <a:pt x="55" y="0"/>
                  </a:lnTo>
                  <a:lnTo>
                    <a:pt x="258" y="232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2968" y="485"/>
              <a:ext cx="512" cy="470"/>
            </a:xfrm>
            <a:custGeom>
              <a:avLst/>
              <a:gdLst>
                <a:gd name="T0" fmla="*/ 286 w 316"/>
                <a:gd name="T1" fmla="*/ 89 h 290"/>
                <a:gd name="T2" fmla="*/ 281 w 316"/>
                <a:gd name="T3" fmla="*/ 0 h 290"/>
                <a:gd name="T4" fmla="*/ 0 w 316"/>
                <a:gd name="T5" fmla="*/ 250 h 290"/>
                <a:gd name="T6" fmla="*/ 34 w 316"/>
                <a:gd name="T7" fmla="*/ 290 h 290"/>
                <a:gd name="T8" fmla="*/ 141 w 316"/>
                <a:gd name="T9" fmla="*/ 207 h 290"/>
                <a:gd name="T10" fmla="*/ 286 w 316"/>
                <a:gd name="T11" fmla="*/ 89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" h="290">
                  <a:moveTo>
                    <a:pt x="286" y="89"/>
                  </a:moveTo>
                  <a:cubicBezTo>
                    <a:pt x="286" y="89"/>
                    <a:pt x="316" y="39"/>
                    <a:pt x="281" y="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34" y="290"/>
                    <a:pt x="34" y="290"/>
                    <a:pt x="34" y="290"/>
                  </a:cubicBezTo>
                  <a:cubicBezTo>
                    <a:pt x="141" y="207"/>
                    <a:pt x="141" y="207"/>
                    <a:pt x="141" y="207"/>
                  </a:cubicBezTo>
                  <a:lnTo>
                    <a:pt x="286" y="89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2"/>
            <p:cNvSpPr>
              <a:spLocks/>
            </p:cNvSpPr>
            <p:nvPr/>
          </p:nvSpPr>
          <p:spPr bwMode="auto">
            <a:xfrm>
              <a:off x="2964" y="887"/>
              <a:ext cx="4" cy="3"/>
            </a:xfrm>
            <a:custGeom>
              <a:avLst/>
              <a:gdLst>
                <a:gd name="T0" fmla="*/ 0 w 4"/>
                <a:gd name="T1" fmla="*/ 0 h 3"/>
                <a:gd name="T2" fmla="*/ 4 w 4"/>
                <a:gd name="T3" fmla="*/ 3 h 3"/>
                <a:gd name="T4" fmla="*/ 4 w 4"/>
                <a:gd name="T5" fmla="*/ 3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4" y="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3"/>
            <p:cNvSpPr>
              <a:spLocks/>
            </p:cNvSpPr>
            <p:nvPr/>
          </p:nvSpPr>
          <p:spPr bwMode="auto">
            <a:xfrm>
              <a:off x="2964" y="887"/>
              <a:ext cx="4" cy="5"/>
            </a:xfrm>
            <a:custGeom>
              <a:avLst/>
              <a:gdLst>
                <a:gd name="T0" fmla="*/ 4 w 4"/>
                <a:gd name="T1" fmla="*/ 5 h 5"/>
                <a:gd name="T2" fmla="*/ 4 w 4"/>
                <a:gd name="T3" fmla="*/ 3 h 5"/>
                <a:gd name="T4" fmla="*/ 0 w 4"/>
                <a:gd name="T5" fmla="*/ 2 h 5"/>
                <a:gd name="T6" fmla="*/ 0 w 4"/>
                <a:gd name="T7" fmla="*/ 0 h 5"/>
                <a:gd name="T8" fmla="*/ 4 w 4"/>
                <a:gd name="T9" fmla="*/ 3 h 5"/>
                <a:gd name="T10" fmla="*/ 4 w 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5"/>
                  </a:moveTo>
                  <a:lnTo>
                    <a:pt x="4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2968" y="890"/>
              <a:ext cx="55" cy="65"/>
            </a:xfrm>
            <a:custGeom>
              <a:avLst/>
              <a:gdLst>
                <a:gd name="T0" fmla="*/ 0 w 55"/>
                <a:gd name="T1" fmla="*/ 0 h 65"/>
                <a:gd name="T2" fmla="*/ 55 w 55"/>
                <a:gd name="T3" fmla="*/ 65 h 65"/>
                <a:gd name="T4" fmla="*/ 55 w 55"/>
                <a:gd name="T5" fmla="*/ 65 h 65"/>
                <a:gd name="T6" fmla="*/ 0 w 55"/>
                <a:gd name="T7" fmla="*/ 0 h 65"/>
                <a:gd name="T8" fmla="*/ 0 w 55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5">
                  <a:moveTo>
                    <a:pt x="0" y="0"/>
                  </a:moveTo>
                  <a:lnTo>
                    <a:pt x="55" y="65"/>
                  </a:lnTo>
                  <a:lnTo>
                    <a:pt x="55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2966" y="890"/>
              <a:ext cx="58" cy="67"/>
            </a:xfrm>
            <a:custGeom>
              <a:avLst/>
              <a:gdLst>
                <a:gd name="T0" fmla="*/ 57 w 58"/>
                <a:gd name="T1" fmla="*/ 67 h 67"/>
                <a:gd name="T2" fmla="*/ 57 w 58"/>
                <a:gd name="T3" fmla="*/ 65 h 67"/>
                <a:gd name="T4" fmla="*/ 0 w 58"/>
                <a:gd name="T5" fmla="*/ 0 h 67"/>
                <a:gd name="T6" fmla="*/ 2 w 58"/>
                <a:gd name="T7" fmla="*/ 0 h 67"/>
                <a:gd name="T8" fmla="*/ 2 w 58"/>
                <a:gd name="T9" fmla="*/ 0 h 67"/>
                <a:gd name="T10" fmla="*/ 58 w 58"/>
                <a:gd name="T11" fmla="*/ 65 h 67"/>
                <a:gd name="T12" fmla="*/ 57 w 58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7">
                  <a:moveTo>
                    <a:pt x="57" y="67"/>
                  </a:moveTo>
                  <a:lnTo>
                    <a:pt x="57" y="65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58" y="65"/>
                  </a:lnTo>
                  <a:lnTo>
                    <a:pt x="57" y="6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2906" y="821"/>
              <a:ext cx="58" cy="66"/>
            </a:xfrm>
            <a:custGeom>
              <a:avLst/>
              <a:gdLst>
                <a:gd name="T0" fmla="*/ 0 w 58"/>
                <a:gd name="T1" fmla="*/ 0 h 66"/>
                <a:gd name="T2" fmla="*/ 58 w 58"/>
                <a:gd name="T3" fmla="*/ 66 h 66"/>
                <a:gd name="T4" fmla="*/ 0 w 58"/>
                <a:gd name="T5" fmla="*/ 0 h 66"/>
                <a:gd name="T6" fmla="*/ 0 w 58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66">
                  <a:moveTo>
                    <a:pt x="0" y="0"/>
                  </a:moveTo>
                  <a:lnTo>
                    <a:pt x="58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2906" y="819"/>
              <a:ext cx="58" cy="70"/>
            </a:xfrm>
            <a:custGeom>
              <a:avLst/>
              <a:gdLst>
                <a:gd name="T0" fmla="*/ 58 w 58"/>
                <a:gd name="T1" fmla="*/ 70 h 70"/>
                <a:gd name="T2" fmla="*/ 0 w 58"/>
                <a:gd name="T3" fmla="*/ 2 h 70"/>
                <a:gd name="T4" fmla="*/ 0 w 58"/>
                <a:gd name="T5" fmla="*/ 0 h 70"/>
                <a:gd name="T6" fmla="*/ 0 w 58"/>
                <a:gd name="T7" fmla="*/ 2 h 70"/>
                <a:gd name="T8" fmla="*/ 58 w 58"/>
                <a:gd name="T9" fmla="*/ 68 h 70"/>
                <a:gd name="T10" fmla="*/ 58 w 58"/>
                <a:gd name="T11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0">
                  <a:moveTo>
                    <a:pt x="58" y="7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58" y="68"/>
                  </a:lnTo>
                  <a:lnTo>
                    <a:pt x="58" y="7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8"/>
            <p:cNvSpPr>
              <a:spLocks/>
            </p:cNvSpPr>
            <p:nvPr/>
          </p:nvSpPr>
          <p:spPr bwMode="auto">
            <a:xfrm>
              <a:off x="2906" y="428"/>
              <a:ext cx="517" cy="462"/>
            </a:xfrm>
            <a:custGeom>
              <a:avLst/>
              <a:gdLst>
                <a:gd name="T0" fmla="*/ 319 w 319"/>
                <a:gd name="T1" fmla="*/ 35 h 285"/>
                <a:gd name="T2" fmla="*/ 231 w 319"/>
                <a:gd name="T3" fmla="*/ 22 h 285"/>
                <a:gd name="T4" fmla="*/ 97 w 319"/>
                <a:gd name="T5" fmla="*/ 148 h 285"/>
                <a:gd name="T6" fmla="*/ 0 w 319"/>
                <a:gd name="T7" fmla="*/ 242 h 285"/>
                <a:gd name="T8" fmla="*/ 36 w 319"/>
                <a:gd name="T9" fmla="*/ 283 h 285"/>
                <a:gd name="T10" fmla="*/ 38 w 319"/>
                <a:gd name="T11" fmla="*/ 285 h 285"/>
                <a:gd name="T12" fmla="*/ 319 w 319"/>
                <a:gd name="T13" fmla="*/ 3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85">
                  <a:moveTo>
                    <a:pt x="319" y="35"/>
                  </a:moveTo>
                  <a:cubicBezTo>
                    <a:pt x="291" y="0"/>
                    <a:pt x="231" y="22"/>
                    <a:pt x="231" y="22"/>
                  </a:cubicBezTo>
                  <a:cubicBezTo>
                    <a:pt x="97" y="148"/>
                    <a:pt x="97" y="148"/>
                    <a:pt x="97" y="148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36" y="283"/>
                    <a:pt x="36" y="283"/>
                    <a:pt x="36" y="283"/>
                  </a:cubicBezTo>
                  <a:cubicBezTo>
                    <a:pt x="38" y="285"/>
                    <a:pt x="38" y="285"/>
                    <a:pt x="38" y="285"/>
                  </a:cubicBezTo>
                  <a:lnTo>
                    <a:pt x="319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2958" y="728"/>
              <a:ext cx="172" cy="188"/>
            </a:xfrm>
            <a:custGeom>
              <a:avLst/>
              <a:gdLst>
                <a:gd name="T0" fmla="*/ 172 w 172"/>
                <a:gd name="T1" fmla="*/ 157 h 188"/>
                <a:gd name="T2" fmla="*/ 149 w 172"/>
                <a:gd name="T3" fmla="*/ 188 h 188"/>
                <a:gd name="T4" fmla="*/ 0 w 172"/>
                <a:gd name="T5" fmla="*/ 18 h 188"/>
                <a:gd name="T6" fmla="*/ 34 w 172"/>
                <a:gd name="T7" fmla="*/ 0 h 188"/>
                <a:gd name="T8" fmla="*/ 172 w 172"/>
                <a:gd name="T9" fmla="*/ 15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88">
                  <a:moveTo>
                    <a:pt x="172" y="157"/>
                  </a:moveTo>
                  <a:lnTo>
                    <a:pt x="149" y="188"/>
                  </a:lnTo>
                  <a:lnTo>
                    <a:pt x="0" y="18"/>
                  </a:lnTo>
                  <a:lnTo>
                    <a:pt x="34" y="0"/>
                  </a:lnTo>
                  <a:lnTo>
                    <a:pt x="172" y="157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2937" y="736"/>
              <a:ext cx="181" cy="201"/>
            </a:xfrm>
            <a:custGeom>
              <a:avLst/>
              <a:gdLst>
                <a:gd name="T0" fmla="*/ 181 w 181"/>
                <a:gd name="T1" fmla="*/ 182 h 201"/>
                <a:gd name="T2" fmla="*/ 163 w 181"/>
                <a:gd name="T3" fmla="*/ 201 h 201"/>
                <a:gd name="T4" fmla="*/ 0 w 181"/>
                <a:gd name="T5" fmla="*/ 17 h 201"/>
                <a:gd name="T6" fmla="*/ 22 w 181"/>
                <a:gd name="T7" fmla="*/ 0 h 201"/>
                <a:gd name="T8" fmla="*/ 181 w 181"/>
                <a:gd name="T9" fmla="*/ 18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01">
                  <a:moveTo>
                    <a:pt x="181" y="182"/>
                  </a:moveTo>
                  <a:lnTo>
                    <a:pt x="163" y="201"/>
                  </a:lnTo>
                  <a:lnTo>
                    <a:pt x="0" y="17"/>
                  </a:lnTo>
                  <a:lnTo>
                    <a:pt x="22" y="0"/>
                  </a:lnTo>
                  <a:lnTo>
                    <a:pt x="181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2752" y="743"/>
              <a:ext cx="272" cy="230"/>
            </a:xfrm>
            <a:custGeom>
              <a:avLst/>
              <a:gdLst>
                <a:gd name="T0" fmla="*/ 168 w 168"/>
                <a:gd name="T1" fmla="*/ 61 h 142"/>
                <a:gd name="T2" fmla="*/ 116 w 168"/>
                <a:gd name="T3" fmla="*/ 0 h 142"/>
                <a:gd name="T4" fmla="*/ 54 w 168"/>
                <a:gd name="T5" fmla="*/ 24 h 142"/>
                <a:gd name="T6" fmla="*/ 0 w 168"/>
                <a:gd name="T7" fmla="*/ 60 h 142"/>
                <a:gd name="T8" fmla="*/ 72 w 168"/>
                <a:gd name="T9" fmla="*/ 142 h 142"/>
                <a:gd name="T10" fmla="*/ 88 w 168"/>
                <a:gd name="T11" fmla="*/ 129 h 142"/>
                <a:gd name="T12" fmla="*/ 168 w 168"/>
                <a:gd name="T13" fmla="*/ 6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42">
                  <a:moveTo>
                    <a:pt x="168" y="61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6" y="0"/>
                    <a:pt x="84" y="9"/>
                    <a:pt x="54" y="24"/>
                  </a:cubicBezTo>
                  <a:cubicBezTo>
                    <a:pt x="26" y="39"/>
                    <a:pt x="0" y="60"/>
                    <a:pt x="0" y="60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7" y="138"/>
                    <a:pt x="82" y="134"/>
                    <a:pt x="88" y="129"/>
                  </a:cubicBezTo>
                  <a:cubicBezTo>
                    <a:pt x="115" y="107"/>
                    <a:pt x="142" y="84"/>
                    <a:pt x="168" y="61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2869" y="842"/>
              <a:ext cx="236" cy="265"/>
            </a:xfrm>
            <a:custGeom>
              <a:avLst/>
              <a:gdLst>
                <a:gd name="T0" fmla="*/ 16 w 146"/>
                <a:gd name="T1" fmla="*/ 68 h 164"/>
                <a:gd name="T2" fmla="*/ 0 w 146"/>
                <a:gd name="T3" fmla="*/ 81 h 164"/>
                <a:gd name="T4" fmla="*/ 71 w 146"/>
                <a:gd name="T5" fmla="*/ 164 h 164"/>
                <a:gd name="T6" fmla="*/ 115 w 146"/>
                <a:gd name="T7" fmla="*/ 113 h 164"/>
                <a:gd name="T8" fmla="*/ 146 w 146"/>
                <a:gd name="T9" fmla="*/ 57 h 164"/>
                <a:gd name="T10" fmla="*/ 96 w 146"/>
                <a:gd name="T11" fmla="*/ 0 h 164"/>
                <a:gd name="T12" fmla="*/ 16 w 146"/>
                <a:gd name="T13" fmla="*/ 6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64">
                  <a:moveTo>
                    <a:pt x="16" y="68"/>
                  </a:moveTo>
                  <a:cubicBezTo>
                    <a:pt x="10" y="73"/>
                    <a:pt x="5" y="77"/>
                    <a:pt x="0" y="81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96" y="141"/>
                    <a:pt x="115" y="113"/>
                  </a:cubicBezTo>
                  <a:cubicBezTo>
                    <a:pt x="134" y="88"/>
                    <a:pt x="146" y="57"/>
                    <a:pt x="146" y="5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0" y="23"/>
                    <a:pt x="43" y="46"/>
                    <a:pt x="16" y="68"/>
                  </a:cubicBezTo>
                  <a:close/>
                </a:path>
              </a:pathLst>
            </a:custGeom>
            <a:solidFill>
              <a:srgbClr val="D4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3"/>
            <p:cNvSpPr>
              <a:spLocks/>
            </p:cNvSpPr>
            <p:nvPr/>
          </p:nvSpPr>
          <p:spPr bwMode="auto">
            <a:xfrm>
              <a:off x="3026" y="877"/>
              <a:ext cx="13" cy="46"/>
            </a:xfrm>
            <a:custGeom>
              <a:avLst/>
              <a:gdLst>
                <a:gd name="T0" fmla="*/ 3 w 8"/>
                <a:gd name="T1" fmla="*/ 28 h 28"/>
                <a:gd name="T2" fmla="*/ 0 w 8"/>
                <a:gd name="T3" fmla="*/ 24 h 28"/>
                <a:gd name="T4" fmla="*/ 0 w 8"/>
                <a:gd name="T5" fmla="*/ 3 h 28"/>
                <a:gd name="T6" fmla="*/ 4 w 8"/>
                <a:gd name="T7" fmla="*/ 0 h 28"/>
                <a:gd name="T8" fmla="*/ 8 w 8"/>
                <a:gd name="T9" fmla="*/ 4 h 28"/>
                <a:gd name="T10" fmla="*/ 8 w 8"/>
                <a:gd name="T11" fmla="*/ 24 h 28"/>
                <a:gd name="T12" fmla="*/ 4 w 8"/>
                <a:gd name="T13" fmla="*/ 28 h 28"/>
                <a:gd name="T14" fmla="*/ 3 w 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8">
                  <a:moveTo>
                    <a:pt x="3" y="28"/>
                  </a:moveTo>
                  <a:cubicBezTo>
                    <a:pt x="1" y="28"/>
                    <a:pt x="0" y="26"/>
                    <a:pt x="0" y="2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6"/>
                    <a:pt x="6" y="28"/>
                    <a:pt x="4" y="28"/>
                  </a:cubicBezTo>
                  <a:lnTo>
                    <a:pt x="3" y="28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3047" y="707"/>
              <a:ext cx="47" cy="52"/>
            </a:xfrm>
            <a:custGeom>
              <a:avLst/>
              <a:gdLst>
                <a:gd name="T0" fmla="*/ 47 w 47"/>
                <a:gd name="T1" fmla="*/ 44 h 52"/>
                <a:gd name="T2" fmla="*/ 37 w 47"/>
                <a:gd name="T3" fmla="*/ 52 h 52"/>
                <a:gd name="T4" fmla="*/ 0 w 47"/>
                <a:gd name="T5" fmla="*/ 8 h 52"/>
                <a:gd name="T6" fmla="*/ 10 w 47"/>
                <a:gd name="T7" fmla="*/ 0 h 52"/>
                <a:gd name="T8" fmla="*/ 47 w 47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2">
                  <a:moveTo>
                    <a:pt x="47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10" y="0"/>
                  </a:lnTo>
                  <a:lnTo>
                    <a:pt x="47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3068" y="689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8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3089" y="671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9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9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7"/>
            <p:cNvSpPr>
              <a:spLocks/>
            </p:cNvSpPr>
            <p:nvPr/>
          </p:nvSpPr>
          <p:spPr bwMode="auto">
            <a:xfrm>
              <a:off x="3110" y="608"/>
              <a:ext cx="84" cy="81"/>
            </a:xfrm>
            <a:custGeom>
              <a:avLst/>
              <a:gdLst>
                <a:gd name="T0" fmla="*/ 84 w 84"/>
                <a:gd name="T1" fmla="*/ 28 h 81"/>
                <a:gd name="T2" fmla="*/ 24 w 84"/>
                <a:gd name="T3" fmla="*/ 81 h 81"/>
                <a:gd name="T4" fmla="*/ 0 w 84"/>
                <a:gd name="T5" fmla="*/ 52 h 81"/>
                <a:gd name="T6" fmla="*/ 60 w 84"/>
                <a:gd name="T7" fmla="*/ 0 h 81"/>
                <a:gd name="T8" fmla="*/ 84 w 84"/>
                <a:gd name="T9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1">
                  <a:moveTo>
                    <a:pt x="84" y="28"/>
                  </a:moveTo>
                  <a:lnTo>
                    <a:pt x="24" y="81"/>
                  </a:lnTo>
                  <a:lnTo>
                    <a:pt x="0" y="52"/>
                  </a:lnTo>
                  <a:lnTo>
                    <a:pt x="60" y="0"/>
                  </a:lnTo>
                  <a:lnTo>
                    <a:pt x="84" y="28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8"/>
            <p:cNvSpPr>
              <a:spLocks/>
            </p:cNvSpPr>
            <p:nvPr/>
          </p:nvSpPr>
          <p:spPr bwMode="auto">
            <a:xfrm>
              <a:off x="3201" y="586"/>
              <a:ext cx="21" cy="21"/>
            </a:xfrm>
            <a:custGeom>
              <a:avLst/>
              <a:gdLst>
                <a:gd name="T0" fmla="*/ 11 w 13"/>
                <a:gd name="T1" fmla="*/ 3 h 13"/>
                <a:gd name="T2" fmla="*/ 10 w 13"/>
                <a:gd name="T3" fmla="*/ 11 h 13"/>
                <a:gd name="T4" fmla="*/ 2 w 13"/>
                <a:gd name="T5" fmla="*/ 11 h 13"/>
                <a:gd name="T6" fmla="*/ 2 w 13"/>
                <a:gd name="T7" fmla="*/ 2 h 13"/>
                <a:gd name="T8" fmla="*/ 11 w 13"/>
                <a:gd name="T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1" y="3"/>
                  </a:moveTo>
                  <a:cubicBezTo>
                    <a:pt x="13" y="5"/>
                    <a:pt x="12" y="9"/>
                    <a:pt x="10" y="11"/>
                  </a:cubicBezTo>
                  <a:cubicBezTo>
                    <a:pt x="8" y="13"/>
                    <a:pt x="4" y="13"/>
                    <a:pt x="2" y="11"/>
                  </a:cubicBezTo>
                  <a:cubicBezTo>
                    <a:pt x="0" y="8"/>
                    <a:pt x="0" y="5"/>
                    <a:pt x="2" y="2"/>
                  </a:cubicBezTo>
                  <a:cubicBezTo>
                    <a:pt x="5" y="0"/>
                    <a:pt x="8" y="1"/>
                    <a:pt x="11" y="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9"/>
            <p:cNvSpPr>
              <a:spLocks/>
            </p:cNvSpPr>
            <p:nvPr/>
          </p:nvSpPr>
          <p:spPr bwMode="auto">
            <a:xfrm>
              <a:off x="3240" y="475"/>
              <a:ext cx="173" cy="195"/>
            </a:xfrm>
            <a:custGeom>
              <a:avLst/>
              <a:gdLst>
                <a:gd name="T0" fmla="*/ 173 w 173"/>
                <a:gd name="T1" fmla="*/ 182 h 195"/>
                <a:gd name="T2" fmla="*/ 157 w 173"/>
                <a:gd name="T3" fmla="*/ 195 h 195"/>
                <a:gd name="T4" fmla="*/ 0 w 173"/>
                <a:gd name="T5" fmla="*/ 15 h 195"/>
                <a:gd name="T6" fmla="*/ 14 w 173"/>
                <a:gd name="T7" fmla="*/ 0 h 195"/>
                <a:gd name="T8" fmla="*/ 173 w 173"/>
                <a:gd name="T9" fmla="*/ 18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5">
                  <a:moveTo>
                    <a:pt x="173" y="182"/>
                  </a:moveTo>
                  <a:lnTo>
                    <a:pt x="157" y="195"/>
                  </a:lnTo>
                  <a:lnTo>
                    <a:pt x="0" y="15"/>
                  </a:lnTo>
                  <a:lnTo>
                    <a:pt x="14" y="0"/>
                  </a:lnTo>
                  <a:lnTo>
                    <a:pt x="173" y="182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3306" y="697"/>
              <a:ext cx="259" cy="253"/>
            </a:xfrm>
            <a:custGeom>
              <a:avLst/>
              <a:gdLst>
                <a:gd name="T0" fmla="*/ 119 w 160"/>
                <a:gd name="T1" fmla="*/ 89 h 156"/>
                <a:gd name="T2" fmla="*/ 142 w 160"/>
                <a:gd name="T3" fmla="*/ 87 h 156"/>
                <a:gd name="T4" fmla="*/ 157 w 160"/>
                <a:gd name="T5" fmla="*/ 65 h 156"/>
                <a:gd name="T6" fmla="*/ 158 w 160"/>
                <a:gd name="T7" fmla="*/ 38 h 156"/>
                <a:gd name="T8" fmla="*/ 145 w 160"/>
                <a:gd name="T9" fmla="*/ 22 h 156"/>
                <a:gd name="T10" fmla="*/ 144 w 160"/>
                <a:gd name="T11" fmla="*/ 22 h 156"/>
                <a:gd name="T12" fmla="*/ 144 w 160"/>
                <a:gd name="T13" fmla="*/ 22 h 156"/>
                <a:gd name="T14" fmla="*/ 117 w 160"/>
                <a:gd name="T15" fmla="*/ 12 h 156"/>
                <a:gd name="T16" fmla="*/ 102 w 160"/>
                <a:gd name="T17" fmla="*/ 8 h 156"/>
                <a:gd name="T18" fmla="*/ 85 w 160"/>
                <a:gd name="T19" fmla="*/ 3 h 156"/>
                <a:gd name="T20" fmla="*/ 83 w 160"/>
                <a:gd name="T21" fmla="*/ 2 h 156"/>
                <a:gd name="T22" fmla="*/ 80 w 160"/>
                <a:gd name="T23" fmla="*/ 2 h 156"/>
                <a:gd name="T24" fmla="*/ 73 w 160"/>
                <a:gd name="T25" fmla="*/ 1 h 156"/>
                <a:gd name="T26" fmla="*/ 60 w 160"/>
                <a:gd name="T27" fmla="*/ 0 h 156"/>
                <a:gd name="T28" fmla="*/ 47 w 160"/>
                <a:gd name="T29" fmla="*/ 2 h 156"/>
                <a:gd name="T30" fmla="*/ 35 w 160"/>
                <a:gd name="T31" fmla="*/ 7 h 156"/>
                <a:gd name="T32" fmla="*/ 15 w 160"/>
                <a:gd name="T33" fmla="*/ 24 h 156"/>
                <a:gd name="T34" fmla="*/ 8 w 160"/>
                <a:gd name="T35" fmla="*/ 36 h 156"/>
                <a:gd name="T36" fmla="*/ 6 w 160"/>
                <a:gd name="T37" fmla="*/ 42 h 156"/>
                <a:gd name="T38" fmla="*/ 5 w 160"/>
                <a:gd name="T39" fmla="*/ 45 h 156"/>
                <a:gd name="T40" fmla="*/ 3 w 160"/>
                <a:gd name="T41" fmla="*/ 48 h 156"/>
                <a:gd name="T42" fmla="*/ 0 w 160"/>
                <a:gd name="T43" fmla="*/ 68 h 156"/>
                <a:gd name="T44" fmla="*/ 1 w 160"/>
                <a:gd name="T45" fmla="*/ 78 h 156"/>
                <a:gd name="T46" fmla="*/ 4 w 160"/>
                <a:gd name="T47" fmla="*/ 88 h 156"/>
                <a:gd name="T48" fmla="*/ 5 w 160"/>
                <a:gd name="T49" fmla="*/ 92 h 156"/>
                <a:gd name="T50" fmla="*/ 7 w 160"/>
                <a:gd name="T51" fmla="*/ 96 h 156"/>
                <a:gd name="T52" fmla="*/ 10 w 160"/>
                <a:gd name="T53" fmla="*/ 103 h 156"/>
                <a:gd name="T54" fmla="*/ 19 w 160"/>
                <a:gd name="T55" fmla="*/ 116 h 156"/>
                <a:gd name="T56" fmla="*/ 37 w 160"/>
                <a:gd name="T57" fmla="*/ 136 h 156"/>
                <a:gd name="T58" fmla="*/ 57 w 160"/>
                <a:gd name="T59" fmla="*/ 152 h 156"/>
                <a:gd name="T60" fmla="*/ 57 w 160"/>
                <a:gd name="T61" fmla="*/ 152 h 156"/>
                <a:gd name="T62" fmla="*/ 73 w 160"/>
                <a:gd name="T63" fmla="*/ 154 h 156"/>
                <a:gd name="T64" fmla="*/ 87 w 160"/>
                <a:gd name="T65" fmla="*/ 143 h 156"/>
                <a:gd name="T66" fmla="*/ 93 w 160"/>
                <a:gd name="T67" fmla="*/ 126 h 156"/>
                <a:gd name="T68" fmla="*/ 88 w 160"/>
                <a:gd name="T69" fmla="*/ 113 h 156"/>
                <a:gd name="T70" fmla="*/ 88 w 160"/>
                <a:gd name="T71" fmla="*/ 113 h 156"/>
                <a:gd name="T72" fmla="*/ 75 w 160"/>
                <a:gd name="T73" fmla="*/ 99 h 156"/>
                <a:gd name="T74" fmla="*/ 64 w 160"/>
                <a:gd name="T75" fmla="*/ 84 h 156"/>
                <a:gd name="T76" fmla="*/ 59 w 160"/>
                <a:gd name="T77" fmla="*/ 72 h 156"/>
                <a:gd name="T78" fmla="*/ 59 w 160"/>
                <a:gd name="T79" fmla="*/ 70 h 156"/>
                <a:gd name="T80" fmla="*/ 59 w 160"/>
                <a:gd name="T81" fmla="*/ 69 h 156"/>
                <a:gd name="T82" fmla="*/ 60 w 160"/>
                <a:gd name="T83" fmla="*/ 67 h 156"/>
                <a:gd name="T84" fmla="*/ 64 w 160"/>
                <a:gd name="T85" fmla="*/ 65 h 156"/>
                <a:gd name="T86" fmla="*/ 66 w 160"/>
                <a:gd name="T87" fmla="*/ 65 h 156"/>
                <a:gd name="T88" fmla="*/ 66 w 160"/>
                <a:gd name="T89" fmla="*/ 66 h 156"/>
                <a:gd name="T90" fmla="*/ 67 w 160"/>
                <a:gd name="T91" fmla="*/ 66 h 156"/>
                <a:gd name="T92" fmla="*/ 68 w 160"/>
                <a:gd name="T93" fmla="*/ 66 h 156"/>
                <a:gd name="T94" fmla="*/ 69 w 160"/>
                <a:gd name="T95" fmla="*/ 67 h 156"/>
                <a:gd name="T96" fmla="*/ 79 w 160"/>
                <a:gd name="T97" fmla="*/ 71 h 156"/>
                <a:gd name="T98" fmla="*/ 91 w 160"/>
                <a:gd name="T99" fmla="*/ 77 h 156"/>
                <a:gd name="T100" fmla="*/ 117 w 160"/>
                <a:gd name="T101" fmla="*/ 89 h 156"/>
                <a:gd name="T102" fmla="*/ 117 w 160"/>
                <a:gd name="T103" fmla="*/ 89 h 156"/>
                <a:gd name="T104" fmla="*/ 119 w 160"/>
                <a:gd name="T105" fmla="*/ 8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0" h="156">
                  <a:moveTo>
                    <a:pt x="119" y="89"/>
                  </a:moveTo>
                  <a:cubicBezTo>
                    <a:pt x="126" y="92"/>
                    <a:pt x="134" y="91"/>
                    <a:pt x="142" y="87"/>
                  </a:cubicBezTo>
                  <a:cubicBezTo>
                    <a:pt x="149" y="82"/>
                    <a:pt x="154" y="74"/>
                    <a:pt x="157" y="65"/>
                  </a:cubicBezTo>
                  <a:cubicBezTo>
                    <a:pt x="160" y="55"/>
                    <a:pt x="160" y="46"/>
                    <a:pt x="158" y="38"/>
                  </a:cubicBezTo>
                  <a:cubicBezTo>
                    <a:pt x="156" y="30"/>
                    <a:pt x="151" y="25"/>
                    <a:pt x="145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35" y="19"/>
                    <a:pt x="127" y="16"/>
                    <a:pt x="117" y="12"/>
                  </a:cubicBezTo>
                  <a:cubicBezTo>
                    <a:pt x="112" y="11"/>
                    <a:pt x="107" y="9"/>
                    <a:pt x="102" y="8"/>
                  </a:cubicBezTo>
                  <a:cubicBezTo>
                    <a:pt x="97" y="6"/>
                    <a:pt x="92" y="4"/>
                    <a:pt x="85" y="3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8" y="1"/>
                    <a:pt x="76" y="1"/>
                    <a:pt x="73" y="1"/>
                  </a:cubicBezTo>
                  <a:cubicBezTo>
                    <a:pt x="69" y="0"/>
                    <a:pt x="64" y="0"/>
                    <a:pt x="60" y="0"/>
                  </a:cubicBezTo>
                  <a:cubicBezTo>
                    <a:pt x="55" y="1"/>
                    <a:pt x="51" y="1"/>
                    <a:pt x="47" y="2"/>
                  </a:cubicBezTo>
                  <a:cubicBezTo>
                    <a:pt x="43" y="4"/>
                    <a:pt x="38" y="5"/>
                    <a:pt x="35" y="7"/>
                  </a:cubicBezTo>
                  <a:cubicBezTo>
                    <a:pt x="27" y="11"/>
                    <a:pt x="20" y="17"/>
                    <a:pt x="15" y="24"/>
                  </a:cubicBezTo>
                  <a:cubicBezTo>
                    <a:pt x="13" y="28"/>
                    <a:pt x="10" y="32"/>
                    <a:pt x="8" y="36"/>
                  </a:cubicBezTo>
                  <a:cubicBezTo>
                    <a:pt x="7" y="38"/>
                    <a:pt x="7" y="40"/>
                    <a:pt x="6" y="42"/>
                  </a:cubicBezTo>
                  <a:cubicBezTo>
                    <a:pt x="5" y="43"/>
                    <a:pt x="5" y="44"/>
                    <a:pt x="5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54"/>
                    <a:pt x="0" y="61"/>
                    <a:pt x="0" y="68"/>
                  </a:cubicBezTo>
                  <a:cubicBezTo>
                    <a:pt x="1" y="71"/>
                    <a:pt x="1" y="75"/>
                    <a:pt x="1" y="78"/>
                  </a:cubicBezTo>
                  <a:cubicBezTo>
                    <a:pt x="2" y="82"/>
                    <a:pt x="3" y="85"/>
                    <a:pt x="4" y="88"/>
                  </a:cubicBezTo>
                  <a:cubicBezTo>
                    <a:pt x="4" y="89"/>
                    <a:pt x="5" y="90"/>
                    <a:pt x="5" y="92"/>
                  </a:cubicBezTo>
                  <a:cubicBezTo>
                    <a:pt x="6" y="93"/>
                    <a:pt x="6" y="94"/>
                    <a:pt x="7" y="96"/>
                  </a:cubicBezTo>
                  <a:cubicBezTo>
                    <a:pt x="8" y="98"/>
                    <a:pt x="9" y="101"/>
                    <a:pt x="10" y="103"/>
                  </a:cubicBezTo>
                  <a:cubicBezTo>
                    <a:pt x="13" y="108"/>
                    <a:pt x="16" y="112"/>
                    <a:pt x="19" y="116"/>
                  </a:cubicBezTo>
                  <a:cubicBezTo>
                    <a:pt x="25" y="123"/>
                    <a:pt x="31" y="130"/>
                    <a:pt x="37" y="136"/>
                  </a:cubicBezTo>
                  <a:cubicBezTo>
                    <a:pt x="43" y="141"/>
                    <a:pt x="50" y="147"/>
                    <a:pt x="57" y="152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61" y="155"/>
                    <a:pt x="67" y="156"/>
                    <a:pt x="73" y="154"/>
                  </a:cubicBezTo>
                  <a:cubicBezTo>
                    <a:pt x="78" y="152"/>
                    <a:pt x="83" y="149"/>
                    <a:pt x="87" y="143"/>
                  </a:cubicBezTo>
                  <a:cubicBezTo>
                    <a:pt x="91" y="137"/>
                    <a:pt x="93" y="131"/>
                    <a:pt x="93" y="126"/>
                  </a:cubicBezTo>
                  <a:cubicBezTo>
                    <a:pt x="93" y="120"/>
                    <a:pt x="92" y="116"/>
                    <a:pt x="88" y="113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83" y="108"/>
                    <a:pt x="79" y="103"/>
                    <a:pt x="75" y="99"/>
                  </a:cubicBezTo>
                  <a:cubicBezTo>
                    <a:pt x="70" y="94"/>
                    <a:pt x="67" y="89"/>
                    <a:pt x="64" y="84"/>
                  </a:cubicBezTo>
                  <a:cubicBezTo>
                    <a:pt x="61" y="80"/>
                    <a:pt x="59" y="75"/>
                    <a:pt x="59" y="72"/>
                  </a:cubicBezTo>
                  <a:cubicBezTo>
                    <a:pt x="59" y="71"/>
                    <a:pt x="59" y="71"/>
                    <a:pt x="59" y="70"/>
                  </a:cubicBezTo>
                  <a:cubicBezTo>
                    <a:pt x="59" y="70"/>
                    <a:pt x="59" y="70"/>
                    <a:pt x="59" y="69"/>
                  </a:cubicBezTo>
                  <a:cubicBezTo>
                    <a:pt x="59" y="69"/>
                    <a:pt x="60" y="68"/>
                    <a:pt x="60" y="67"/>
                  </a:cubicBezTo>
                  <a:cubicBezTo>
                    <a:pt x="61" y="66"/>
                    <a:pt x="62" y="65"/>
                    <a:pt x="64" y="65"/>
                  </a:cubicBezTo>
                  <a:cubicBezTo>
                    <a:pt x="64" y="65"/>
                    <a:pt x="65" y="65"/>
                    <a:pt x="66" y="65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72" y="68"/>
                    <a:pt x="75" y="69"/>
                    <a:pt x="79" y="71"/>
                  </a:cubicBezTo>
                  <a:cubicBezTo>
                    <a:pt x="83" y="73"/>
                    <a:pt x="87" y="75"/>
                    <a:pt x="91" y="77"/>
                  </a:cubicBezTo>
                  <a:cubicBezTo>
                    <a:pt x="99" y="80"/>
                    <a:pt x="108" y="85"/>
                    <a:pt x="117" y="89"/>
                  </a:cubicBezTo>
                  <a:cubicBezTo>
                    <a:pt x="117" y="89"/>
                    <a:pt x="117" y="89"/>
                    <a:pt x="117" y="89"/>
                  </a:cubicBezTo>
                  <a:cubicBezTo>
                    <a:pt x="118" y="89"/>
                    <a:pt x="118" y="89"/>
                    <a:pt x="119" y="89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3108" y="582"/>
              <a:ext cx="453" cy="462"/>
            </a:xfrm>
            <a:custGeom>
              <a:avLst/>
              <a:gdLst>
                <a:gd name="T0" fmla="*/ 146 w 279"/>
                <a:gd name="T1" fmla="*/ 0 h 285"/>
                <a:gd name="T2" fmla="*/ 215 w 279"/>
                <a:gd name="T3" fmla="*/ 26 h 285"/>
                <a:gd name="T4" fmla="*/ 263 w 279"/>
                <a:gd name="T5" fmla="*/ 76 h 285"/>
                <a:gd name="T6" fmla="*/ 279 w 279"/>
                <a:gd name="T7" fmla="*/ 127 h 285"/>
                <a:gd name="T8" fmla="*/ 72 w 279"/>
                <a:gd name="T9" fmla="*/ 275 h 285"/>
                <a:gd name="T10" fmla="*/ 15 w 279"/>
                <a:gd name="T11" fmla="*/ 271 h 285"/>
                <a:gd name="T12" fmla="*/ 23 w 279"/>
                <a:gd name="T13" fmla="*/ 250 h 285"/>
                <a:gd name="T14" fmla="*/ 0 w 279"/>
                <a:gd name="T15" fmla="*/ 193 h 285"/>
                <a:gd name="T16" fmla="*/ 146 w 279"/>
                <a:gd name="T1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85">
                  <a:moveTo>
                    <a:pt x="146" y="0"/>
                  </a:moveTo>
                  <a:cubicBezTo>
                    <a:pt x="215" y="26"/>
                    <a:pt x="215" y="26"/>
                    <a:pt x="215" y="26"/>
                  </a:cubicBezTo>
                  <a:cubicBezTo>
                    <a:pt x="263" y="76"/>
                    <a:pt x="263" y="76"/>
                    <a:pt x="263" y="76"/>
                  </a:cubicBezTo>
                  <a:cubicBezTo>
                    <a:pt x="279" y="127"/>
                    <a:pt x="279" y="127"/>
                    <a:pt x="279" y="127"/>
                  </a:cubicBezTo>
                  <a:cubicBezTo>
                    <a:pt x="279" y="127"/>
                    <a:pt x="164" y="240"/>
                    <a:pt x="72" y="275"/>
                  </a:cubicBezTo>
                  <a:cubicBezTo>
                    <a:pt x="72" y="275"/>
                    <a:pt x="34" y="285"/>
                    <a:pt x="15" y="271"/>
                  </a:cubicBezTo>
                  <a:cubicBezTo>
                    <a:pt x="11" y="269"/>
                    <a:pt x="27" y="254"/>
                    <a:pt x="23" y="250"/>
                  </a:cubicBezTo>
                  <a:cubicBezTo>
                    <a:pt x="2" y="227"/>
                    <a:pt x="0" y="193"/>
                    <a:pt x="0" y="193"/>
                  </a:cubicBezTo>
                  <a:cubicBezTo>
                    <a:pt x="102" y="74"/>
                    <a:pt x="80" y="87"/>
                    <a:pt x="146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2"/>
            <p:cNvSpPr>
              <a:spLocks/>
            </p:cNvSpPr>
            <p:nvPr/>
          </p:nvSpPr>
          <p:spPr bwMode="auto">
            <a:xfrm>
              <a:off x="2686" y="1244"/>
              <a:ext cx="89" cy="160"/>
            </a:xfrm>
            <a:custGeom>
              <a:avLst/>
              <a:gdLst>
                <a:gd name="T0" fmla="*/ 5 w 55"/>
                <a:gd name="T1" fmla="*/ 98 h 99"/>
                <a:gd name="T2" fmla="*/ 34 w 55"/>
                <a:gd name="T3" fmla="*/ 46 h 99"/>
                <a:gd name="T4" fmla="*/ 40 w 55"/>
                <a:gd name="T5" fmla="*/ 27 h 99"/>
                <a:gd name="T6" fmla="*/ 50 w 55"/>
                <a:gd name="T7" fmla="*/ 21 h 99"/>
                <a:gd name="T8" fmla="*/ 55 w 55"/>
                <a:gd name="T9" fmla="*/ 15 h 99"/>
                <a:gd name="T10" fmla="*/ 15 w 55"/>
                <a:gd name="T11" fmla="*/ 0 h 99"/>
                <a:gd name="T12" fmla="*/ 12 w 55"/>
                <a:gd name="T13" fmla="*/ 21 h 99"/>
                <a:gd name="T14" fmla="*/ 16 w 55"/>
                <a:gd name="T15" fmla="*/ 28 h 99"/>
                <a:gd name="T16" fmla="*/ 10 w 55"/>
                <a:gd name="T17" fmla="*/ 37 h 99"/>
                <a:gd name="T18" fmla="*/ 0 w 55"/>
                <a:gd name="T19" fmla="*/ 99 h 99"/>
                <a:gd name="T20" fmla="*/ 5 w 55"/>
                <a:gd name="T21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99">
                  <a:moveTo>
                    <a:pt x="5" y="98"/>
                  </a:moveTo>
                  <a:cubicBezTo>
                    <a:pt x="5" y="98"/>
                    <a:pt x="20" y="70"/>
                    <a:pt x="34" y="46"/>
                  </a:cubicBezTo>
                  <a:cubicBezTo>
                    <a:pt x="34" y="39"/>
                    <a:pt x="34" y="33"/>
                    <a:pt x="40" y="27"/>
                  </a:cubicBezTo>
                  <a:cubicBezTo>
                    <a:pt x="43" y="24"/>
                    <a:pt x="46" y="22"/>
                    <a:pt x="50" y="21"/>
                  </a:cubicBezTo>
                  <a:cubicBezTo>
                    <a:pt x="52" y="18"/>
                    <a:pt x="54" y="16"/>
                    <a:pt x="55" y="15"/>
                  </a:cubicBezTo>
                  <a:cubicBezTo>
                    <a:pt x="55" y="15"/>
                    <a:pt x="38" y="4"/>
                    <a:pt x="15" y="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5" y="22"/>
                    <a:pt x="17" y="26"/>
                    <a:pt x="16" y="28"/>
                  </a:cubicBezTo>
                  <a:cubicBezTo>
                    <a:pt x="17" y="33"/>
                    <a:pt x="14" y="36"/>
                    <a:pt x="10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8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3"/>
            <p:cNvSpPr>
              <a:spLocks/>
            </p:cNvSpPr>
            <p:nvPr/>
          </p:nvSpPr>
          <p:spPr bwMode="auto">
            <a:xfrm>
              <a:off x="2736" y="1278"/>
              <a:ext cx="78" cy="160"/>
            </a:xfrm>
            <a:custGeom>
              <a:avLst/>
              <a:gdLst>
                <a:gd name="T0" fmla="*/ 5 w 48"/>
                <a:gd name="T1" fmla="*/ 97 h 99"/>
                <a:gd name="T2" fmla="*/ 30 w 48"/>
                <a:gd name="T3" fmla="*/ 44 h 99"/>
                <a:gd name="T4" fmla="*/ 34 w 48"/>
                <a:gd name="T5" fmla="*/ 24 h 99"/>
                <a:gd name="T6" fmla="*/ 44 w 48"/>
                <a:gd name="T7" fmla="*/ 17 h 99"/>
                <a:gd name="T8" fmla="*/ 48 w 48"/>
                <a:gd name="T9" fmla="*/ 11 h 99"/>
                <a:gd name="T10" fmla="*/ 7 w 48"/>
                <a:gd name="T11" fmla="*/ 0 h 99"/>
                <a:gd name="T12" fmla="*/ 6 w 48"/>
                <a:gd name="T13" fmla="*/ 20 h 99"/>
                <a:gd name="T14" fmla="*/ 11 w 48"/>
                <a:gd name="T15" fmla="*/ 27 h 99"/>
                <a:gd name="T16" fmla="*/ 5 w 48"/>
                <a:gd name="T17" fmla="*/ 37 h 99"/>
                <a:gd name="T18" fmla="*/ 0 w 48"/>
                <a:gd name="T19" fmla="*/ 99 h 99"/>
                <a:gd name="T20" fmla="*/ 5 w 48"/>
                <a:gd name="T21" fmla="*/ 9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99">
                  <a:moveTo>
                    <a:pt x="5" y="97"/>
                  </a:moveTo>
                  <a:cubicBezTo>
                    <a:pt x="5" y="97"/>
                    <a:pt x="18" y="69"/>
                    <a:pt x="30" y="44"/>
                  </a:cubicBezTo>
                  <a:cubicBezTo>
                    <a:pt x="29" y="37"/>
                    <a:pt x="29" y="30"/>
                    <a:pt x="34" y="24"/>
                  </a:cubicBezTo>
                  <a:cubicBezTo>
                    <a:pt x="36" y="21"/>
                    <a:pt x="40" y="19"/>
                    <a:pt x="44" y="17"/>
                  </a:cubicBezTo>
                  <a:cubicBezTo>
                    <a:pt x="45" y="14"/>
                    <a:pt x="47" y="12"/>
                    <a:pt x="48" y="11"/>
                  </a:cubicBezTo>
                  <a:cubicBezTo>
                    <a:pt x="48" y="11"/>
                    <a:pt x="30" y="1"/>
                    <a:pt x="7" y="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9" y="22"/>
                    <a:pt x="11" y="25"/>
                    <a:pt x="11" y="27"/>
                  </a:cubicBezTo>
                  <a:cubicBezTo>
                    <a:pt x="12" y="32"/>
                    <a:pt x="9" y="35"/>
                    <a:pt x="5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3397" y="889"/>
              <a:ext cx="84" cy="82"/>
            </a:xfrm>
            <a:custGeom>
              <a:avLst/>
              <a:gdLst>
                <a:gd name="T0" fmla="*/ 21 w 52"/>
                <a:gd name="T1" fmla="*/ 1 h 51"/>
                <a:gd name="T2" fmla="*/ 38 w 52"/>
                <a:gd name="T3" fmla="*/ 10 h 51"/>
                <a:gd name="T4" fmla="*/ 50 w 52"/>
                <a:gd name="T5" fmla="*/ 20 h 51"/>
                <a:gd name="T6" fmla="*/ 42 w 52"/>
                <a:gd name="T7" fmla="*/ 43 h 51"/>
                <a:gd name="T8" fmla="*/ 24 w 52"/>
                <a:gd name="T9" fmla="*/ 48 h 51"/>
                <a:gd name="T10" fmla="*/ 2 w 52"/>
                <a:gd name="T11" fmla="*/ 30 h 51"/>
                <a:gd name="T12" fmla="*/ 5 w 52"/>
                <a:gd name="T13" fmla="*/ 14 h 51"/>
                <a:gd name="T14" fmla="*/ 21 w 52"/>
                <a:gd name="T15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1" y="1"/>
                  </a:moveTo>
                  <a:cubicBezTo>
                    <a:pt x="29" y="0"/>
                    <a:pt x="33" y="5"/>
                    <a:pt x="38" y="10"/>
                  </a:cubicBezTo>
                  <a:cubicBezTo>
                    <a:pt x="39" y="11"/>
                    <a:pt x="45" y="17"/>
                    <a:pt x="50" y="20"/>
                  </a:cubicBezTo>
                  <a:cubicBezTo>
                    <a:pt x="52" y="28"/>
                    <a:pt x="50" y="36"/>
                    <a:pt x="42" y="43"/>
                  </a:cubicBezTo>
                  <a:cubicBezTo>
                    <a:pt x="37" y="47"/>
                    <a:pt x="31" y="51"/>
                    <a:pt x="24" y="48"/>
                  </a:cubicBezTo>
                  <a:cubicBezTo>
                    <a:pt x="19" y="46"/>
                    <a:pt x="4" y="36"/>
                    <a:pt x="2" y="30"/>
                  </a:cubicBezTo>
                  <a:cubicBezTo>
                    <a:pt x="0" y="25"/>
                    <a:pt x="1" y="18"/>
                    <a:pt x="5" y="14"/>
                  </a:cubicBezTo>
                  <a:cubicBezTo>
                    <a:pt x="8" y="9"/>
                    <a:pt x="16" y="2"/>
                    <a:pt x="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3411" y="881"/>
              <a:ext cx="72" cy="40"/>
            </a:xfrm>
            <a:custGeom>
              <a:avLst/>
              <a:gdLst>
                <a:gd name="T0" fmla="*/ 39 w 44"/>
                <a:gd name="T1" fmla="*/ 25 h 25"/>
                <a:gd name="T2" fmla="*/ 38 w 44"/>
                <a:gd name="T3" fmla="*/ 25 h 25"/>
                <a:gd name="T4" fmla="*/ 24 w 44"/>
                <a:gd name="T5" fmla="*/ 15 h 25"/>
                <a:gd name="T6" fmla="*/ 20 w 44"/>
                <a:gd name="T7" fmla="*/ 11 h 25"/>
                <a:gd name="T8" fmla="*/ 10 w 44"/>
                <a:gd name="T9" fmla="*/ 17 h 25"/>
                <a:gd name="T10" fmla="*/ 3 w 44"/>
                <a:gd name="T11" fmla="*/ 18 h 25"/>
                <a:gd name="T12" fmla="*/ 2 w 44"/>
                <a:gd name="T13" fmla="*/ 11 h 25"/>
                <a:gd name="T14" fmla="*/ 19 w 44"/>
                <a:gd name="T15" fmla="*/ 1 h 25"/>
                <a:gd name="T16" fmla="*/ 32 w 44"/>
                <a:gd name="T17" fmla="*/ 8 h 25"/>
                <a:gd name="T18" fmla="*/ 39 w 44"/>
                <a:gd name="T19" fmla="*/ 14 h 25"/>
                <a:gd name="T20" fmla="*/ 44 w 44"/>
                <a:gd name="T21" fmla="*/ 20 h 25"/>
                <a:gd name="T22" fmla="*/ 39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9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2" y="24"/>
                    <a:pt x="28" y="19"/>
                    <a:pt x="24" y="15"/>
                  </a:cubicBezTo>
                  <a:cubicBezTo>
                    <a:pt x="23" y="14"/>
                    <a:pt x="21" y="12"/>
                    <a:pt x="20" y="11"/>
                  </a:cubicBezTo>
                  <a:cubicBezTo>
                    <a:pt x="16" y="12"/>
                    <a:pt x="13" y="14"/>
                    <a:pt x="10" y="17"/>
                  </a:cubicBezTo>
                  <a:cubicBezTo>
                    <a:pt x="8" y="20"/>
                    <a:pt x="5" y="20"/>
                    <a:pt x="3" y="18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7" y="5"/>
                    <a:pt x="13" y="1"/>
                    <a:pt x="19" y="1"/>
                  </a:cubicBezTo>
                  <a:cubicBezTo>
                    <a:pt x="25" y="0"/>
                    <a:pt x="29" y="5"/>
                    <a:pt x="32" y="8"/>
                  </a:cubicBezTo>
                  <a:cubicBezTo>
                    <a:pt x="34" y="11"/>
                    <a:pt x="37" y="14"/>
                    <a:pt x="39" y="14"/>
                  </a:cubicBezTo>
                  <a:cubicBezTo>
                    <a:pt x="42" y="14"/>
                    <a:pt x="44" y="17"/>
                    <a:pt x="44" y="20"/>
                  </a:cubicBezTo>
                  <a:cubicBezTo>
                    <a:pt x="43" y="22"/>
                    <a:pt x="41" y="24"/>
                    <a:pt x="3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3390" y="727"/>
              <a:ext cx="185" cy="239"/>
            </a:xfrm>
            <a:custGeom>
              <a:avLst/>
              <a:gdLst>
                <a:gd name="T0" fmla="*/ 107 w 114"/>
                <a:gd name="T1" fmla="*/ 13 h 148"/>
                <a:gd name="T2" fmla="*/ 93 w 114"/>
                <a:gd name="T3" fmla="*/ 0 h 148"/>
                <a:gd name="T4" fmla="*/ 100 w 114"/>
                <a:gd name="T5" fmla="*/ 48 h 148"/>
                <a:gd name="T6" fmla="*/ 58 w 114"/>
                <a:gd name="T7" fmla="*/ 109 h 148"/>
                <a:gd name="T8" fmla="*/ 0 w 114"/>
                <a:gd name="T9" fmla="*/ 138 h 148"/>
                <a:gd name="T10" fmla="*/ 3 w 114"/>
                <a:gd name="T11" fmla="*/ 148 h 148"/>
                <a:gd name="T12" fmla="*/ 62 w 114"/>
                <a:gd name="T13" fmla="*/ 111 h 148"/>
                <a:gd name="T14" fmla="*/ 109 w 114"/>
                <a:gd name="T15" fmla="*/ 56 h 148"/>
                <a:gd name="T16" fmla="*/ 107 w 114"/>
                <a:gd name="T17" fmla="*/ 1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48">
                  <a:moveTo>
                    <a:pt x="107" y="13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04" y="25"/>
                    <a:pt x="100" y="48"/>
                  </a:cubicBezTo>
                  <a:cubicBezTo>
                    <a:pt x="97" y="62"/>
                    <a:pt x="79" y="85"/>
                    <a:pt x="58" y="109"/>
                  </a:cubicBezTo>
                  <a:cubicBezTo>
                    <a:pt x="41" y="129"/>
                    <a:pt x="19" y="136"/>
                    <a:pt x="0" y="138"/>
                  </a:cubicBezTo>
                  <a:cubicBezTo>
                    <a:pt x="1" y="141"/>
                    <a:pt x="2" y="145"/>
                    <a:pt x="3" y="148"/>
                  </a:cubicBezTo>
                  <a:cubicBezTo>
                    <a:pt x="21" y="143"/>
                    <a:pt x="41" y="132"/>
                    <a:pt x="62" y="111"/>
                  </a:cubicBezTo>
                  <a:cubicBezTo>
                    <a:pt x="80" y="93"/>
                    <a:pt x="105" y="73"/>
                    <a:pt x="109" y="56"/>
                  </a:cubicBezTo>
                  <a:cubicBezTo>
                    <a:pt x="114" y="34"/>
                    <a:pt x="107" y="13"/>
                    <a:pt x="107" y="13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2746" y="869"/>
              <a:ext cx="456" cy="425"/>
            </a:xfrm>
            <a:custGeom>
              <a:avLst/>
              <a:gdLst>
                <a:gd name="T0" fmla="*/ 273 w 282"/>
                <a:gd name="T1" fmla="*/ 55 h 262"/>
                <a:gd name="T2" fmla="*/ 280 w 282"/>
                <a:gd name="T3" fmla="*/ 39 h 262"/>
                <a:gd name="T4" fmla="*/ 281 w 282"/>
                <a:gd name="T5" fmla="*/ 35 h 262"/>
                <a:gd name="T6" fmla="*/ 282 w 282"/>
                <a:gd name="T7" fmla="*/ 31 h 262"/>
                <a:gd name="T8" fmla="*/ 281 w 282"/>
                <a:gd name="T9" fmla="*/ 23 h 262"/>
                <a:gd name="T10" fmla="*/ 279 w 282"/>
                <a:gd name="T11" fmla="*/ 16 h 262"/>
                <a:gd name="T12" fmla="*/ 279 w 282"/>
                <a:gd name="T13" fmla="*/ 14 h 262"/>
                <a:gd name="T14" fmla="*/ 278 w 282"/>
                <a:gd name="T15" fmla="*/ 12 h 262"/>
                <a:gd name="T16" fmla="*/ 276 w 282"/>
                <a:gd name="T17" fmla="*/ 9 h 262"/>
                <a:gd name="T18" fmla="*/ 265 w 282"/>
                <a:gd name="T19" fmla="*/ 2 h 262"/>
                <a:gd name="T20" fmla="*/ 252 w 282"/>
                <a:gd name="T21" fmla="*/ 0 h 262"/>
                <a:gd name="T22" fmla="*/ 249 w 282"/>
                <a:gd name="T23" fmla="*/ 0 h 262"/>
                <a:gd name="T24" fmla="*/ 247 w 282"/>
                <a:gd name="T25" fmla="*/ 0 h 262"/>
                <a:gd name="T26" fmla="*/ 246 w 282"/>
                <a:gd name="T27" fmla="*/ 0 h 262"/>
                <a:gd name="T28" fmla="*/ 240 w 282"/>
                <a:gd name="T29" fmla="*/ 2 h 262"/>
                <a:gd name="T30" fmla="*/ 219 w 282"/>
                <a:gd name="T31" fmla="*/ 17 h 262"/>
                <a:gd name="T32" fmla="*/ 218 w 282"/>
                <a:gd name="T33" fmla="*/ 18 h 262"/>
                <a:gd name="T34" fmla="*/ 218 w 282"/>
                <a:gd name="T35" fmla="*/ 18 h 262"/>
                <a:gd name="T36" fmla="*/ 176 w 282"/>
                <a:gd name="T37" fmla="*/ 72 h 262"/>
                <a:gd name="T38" fmla="*/ 118 w 282"/>
                <a:gd name="T39" fmla="*/ 131 h 262"/>
                <a:gd name="T40" fmla="*/ 87 w 282"/>
                <a:gd name="T41" fmla="*/ 159 h 262"/>
                <a:gd name="T42" fmla="*/ 58 w 282"/>
                <a:gd name="T43" fmla="*/ 184 h 262"/>
                <a:gd name="T44" fmla="*/ 13 w 282"/>
                <a:gd name="T45" fmla="*/ 219 h 262"/>
                <a:gd name="T46" fmla="*/ 13 w 282"/>
                <a:gd name="T47" fmla="*/ 219 h 262"/>
                <a:gd name="T48" fmla="*/ 1 w 282"/>
                <a:gd name="T49" fmla="*/ 235 h 262"/>
                <a:gd name="T50" fmla="*/ 3 w 282"/>
                <a:gd name="T51" fmla="*/ 252 h 262"/>
                <a:gd name="T52" fmla="*/ 18 w 282"/>
                <a:gd name="T53" fmla="*/ 261 h 262"/>
                <a:gd name="T54" fmla="*/ 38 w 282"/>
                <a:gd name="T55" fmla="*/ 257 h 262"/>
                <a:gd name="T56" fmla="*/ 38 w 282"/>
                <a:gd name="T57" fmla="*/ 257 h 262"/>
                <a:gd name="T58" fmla="*/ 88 w 282"/>
                <a:gd name="T59" fmla="*/ 224 h 262"/>
                <a:gd name="T60" fmla="*/ 120 w 282"/>
                <a:gd name="T61" fmla="*/ 200 h 262"/>
                <a:gd name="T62" fmla="*/ 155 w 282"/>
                <a:gd name="T63" fmla="*/ 173 h 262"/>
                <a:gd name="T64" fmla="*/ 221 w 282"/>
                <a:gd name="T65" fmla="*/ 114 h 262"/>
                <a:gd name="T66" fmla="*/ 272 w 282"/>
                <a:gd name="T67" fmla="*/ 57 h 262"/>
                <a:gd name="T68" fmla="*/ 272 w 282"/>
                <a:gd name="T69" fmla="*/ 57 h 262"/>
                <a:gd name="T70" fmla="*/ 273 w 282"/>
                <a:gd name="T71" fmla="*/ 55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2" h="262">
                  <a:moveTo>
                    <a:pt x="273" y="55"/>
                  </a:moveTo>
                  <a:cubicBezTo>
                    <a:pt x="276" y="50"/>
                    <a:pt x="279" y="45"/>
                    <a:pt x="280" y="39"/>
                  </a:cubicBezTo>
                  <a:cubicBezTo>
                    <a:pt x="281" y="38"/>
                    <a:pt x="281" y="36"/>
                    <a:pt x="281" y="35"/>
                  </a:cubicBezTo>
                  <a:cubicBezTo>
                    <a:pt x="281" y="34"/>
                    <a:pt x="282" y="32"/>
                    <a:pt x="282" y="31"/>
                  </a:cubicBezTo>
                  <a:cubicBezTo>
                    <a:pt x="282" y="28"/>
                    <a:pt x="282" y="25"/>
                    <a:pt x="281" y="23"/>
                  </a:cubicBezTo>
                  <a:cubicBezTo>
                    <a:pt x="281" y="20"/>
                    <a:pt x="280" y="18"/>
                    <a:pt x="279" y="16"/>
                  </a:cubicBezTo>
                  <a:cubicBezTo>
                    <a:pt x="279" y="15"/>
                    <a:pt x="279" y="14"/>
                    <a:pt x="279" y="14"/>
                  </a:cubicBezTo>
                  <a:cubicBezTo>
                    <a:pt x="278" y="13"/>
                    <a:pt x="278" y="13"/>
                    <a:pt x="278" y="12"/>
                  </a:cubicBezTo>
                  <a:cubicBezTo>
                    <a:pt x="277" y="11"/>
                    <a:pt x="277" y="10"/>
                    <a:pt x="276" y="9"/>
                  </a:cubicBezTo>
                  <a:cubicBezTo>
                    <a:pt x="273" y="6"/>
                    <a:pt x="269" y="3"/>
                    <a:pt x="265" y="2"/>
                  </a:cubicBezTo>
                  <a:cubicBezTo>
                    <a:pt x="261" y="0"/>
                    <a:pt x="256" y="0"/>
                    <a:pt x="252" y="0"/>
                  </a:cubicBezTo>
                  <a:cubicBezTo>
                    <a:pt x="251" y="0"/>
                    <a:pt x="250" y="0"/>
                    <a:pt x="249" y="0"/>
                  </a:cubicBezTo>
                  <a:cubicBezTo>
                    <a:pt x="248" y="0"/>
                    <a:pt x="248" y="0"/>
                    <a:pt x="247" y="0"/>
                  </a:cubicBezTo>
                  <a:cubicBezTo>
                    <a:pt x="247" y="0"/>
                    <a:pt x="246" y="0"/>
                    <a:pt x="246" y="0"/>
                  </a:cubicBezTo>
                  <a:cubicBezTo>
                    <a:pt x="244" y="1"/>
                    <a:pt x="242" y="1"/>
                    <a:pt x="240" y="2"/>
                  </a:cubicBezTo>
                  <a:cubicBezTo>
                    <a:pt x="232" y="4"/>
                    <a:pt x="224" y="9"/>
                    <a:pt x="219" y="17"/>
                  </a:cubicBezTo>
                  <a:cubicBezTo>
                    <a:pt x="219" y="18"/>
                    <a:pt x="218" y="18"/>
                    <a:pt x="218" y="18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208" y="33"/>
                    <a:pt x="194" y="52"/>
                    <a:pt x="176" y="72"/>
                  </a:cubicBezTo>
                  <a:cubicBezTo>
                    <a:pt x="159" y="91"/>
                    <a:pt x="139" y="112"/>
                    <a:pt x="118" y="131"/>
                  </a:cubicBezTo>
                  <a:cubicBezTo>
                    <a:pt x="108" y="141"/>
                    <a:pt x="97" y="150"/>
                    <a:pt x="87" y="159"/>
                  </a:cubicBezTo>
                  <a:cubicBezTo>
                    <a:pt x="77" y="168"/>
                    <a:pt x="67" y="176"/>
                    <a:pt x="58" y="184"/>
                  </a:cubicBezTo>
                  <a:cubicBezTo>
                    <a:pt x="40" y="199"/>
                    <a:pt x="24" y="211"/>
                    <a:pt x="13" y="219"/>
                  </a:cubicBezTo>
                  <a:cubicBezTo>
                    <a:pt x="13" y="219"/>
                    <a:pt x="13" y="219"/>
                    <a:pt x="13" y="219"/>
                  </a:cubicBezTo>
                  <a:cubicBezTo>
                    <a:pt x="7" y="223"/>
                    <a:pt x="3" y="229"/>
                    <a:pt x="1" y="235"/>
                  </a:cubicBezTo>
                  <a:cubicBezTo>
                    <a:pt x="0" y="241"/>
                    <a:pt x="0" y="247"/>
                    <a:pt x="3" y="252"/>
                  </a:cubicBezTo>
                  <a:cubicBezTo>
                    <a:pt x="7" y="257"/>
                    <a:pt x="12" y="261"/>
                    <a:pt x="18" y="261"/>
                  </a:cubicBezTo>
                  <a:cubicBezTo>
                    <a:pt x="25" y="262"/>
                    <a:pt x="32" y="261"/>
                    <a:pt x="38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50" y="249"/>
                    <a:pt x="68" y="238"/>
                    <a:pt x="88" y="224"/>
                  </a:cubicBezTo>
                  <a:cubicBezTo>
                    <a:pt x="98" y="216"/>
                    <a:pt x="109" y="208"/>
                    <a:pt x="120" y="200"/>
                  </a:cubicBezTo>
                  <a:cubicBezTo>
                    <a:pt x="132" y="191"/>
                    <a:pt x="143" y="182"/>
                    <a:pt x="155" y="173"/>
                  </a:cubicBezTo>
                  <a:cubicBezTo>
                    <a:pt x="177" y="154"/>
                    <a:pt x="200" y="134"/>
                    <a:pt x="221" y="114"/>
                  </a:cubicBezTo>
                  <a:cubicBezTo>
                    <a:pt x="241" y="94"/>
                    <a:pt x="259" y="74"/>
                    <a:pt x="272" y="57"/>
                  </a:cubicBezTo>
                  <a:cubicBezTo>
                    <a:pt x="272" y="57"/>
                    <a:pt x="272" y="57"/>
                    <a:pt x="272" y="57"/>
                  </a:cubicBezTo>
                  <a:cubicBezTo>
                    <a:pt x="272" y="56"/>
                    <a:pt x="273" y="56"/>
                    <a:pt x="273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8"/>
            <p:cNvSpPr>
              <a:spLocks/>
            </p:cNvSpPr>
            <p:nvPr/>
          </p:nvSpPr>
          <p:spPr bwMode="auto">
            <a:xfrm>
              <a:off x="3452" y="910"/>
              <a:ext cx="44" cy="29"/>
            </a:xfrm>
            <a:custGeom>
              <a:avLst/>
              <a:gdLst>
                <a:gd name="T0" fmla="*/ 22 w 27"/>
                <a:gd name="T1" fmla="*/ 18 h 18"/>
                <a:gd name="T2" fmla="*/ 20 w 27"/>
                <a:gd name="T3" fmla="*/ 18 h 18"/>
                <a:gd name="T4" fmla="*/ 3 w 27"/>
                <a:gd name="T5" fmla="*/ 10 h 18"/>
                <a:gd name="T6" fmla="*/ 2 w 27"/>
                <a:gd name="T7" fmla="*/ 2 h 18"/>
                <a:gd name="T8" fmla="*/ 10 w 27"/>
                <a:gd name="T9" fmla="*/ 2 h 18"/>
                <a:gd name="T10" fmla="*/ 23 w 27"/>
                <a:gd name="T11" fmla="*/ 8 h 18"/>
                <a:gd name="T12" fmla="*/ 26 w 27"/>
                <a:gd name="T13" fmla="*/ 14 h 18"/>
                <a:gd name="T14" fmla="*/ 22 w 27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8">
                  <a:moveTo>
                    <a:pt x="22" y="18"/>
                  </a:moveTo>
                  <a:cubicBezTo>
                    <a:pt x="21" y="18"/>
                    <a:pt x="21" y="18"/>
                    <a:pt x="20" y="18"/>
                  </a:cubicBezTo>
                  <a:cubicBezTo>
                    <a:pt x="11" y="16"/>
                    <a:pt x="7" y="13"/>
                    <a:pt x="3" y="10"/>
                  </a:cubicBezTo>
                  <a:cubicBezTo>
                    <a:pt x="1" y="8"/>
                    <a:pt x="0" y="5"/>
                    <a:pt x="2" y="2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12" y="4"/>
                    <a:pt x="15" y="6"/>
                    <a:pt x="23" y="8"/>
                  </a:cubicBezTo>
                  <a:cubicBezTo>
                    <a:pt x="25" y="9"/>
                    <a:pt x="27" y="12"/>
                    <a:pt x="26" y="14"/>
                  </a:cubicBezTo>
                  <a:cubicBezTo>
                    <a:pt x="26" y="17"/>
                    <a:pt x="24" y="18"/>
                    <a:pt x="2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3444" y="924"/>
              <a:ext cx="45" cy="31"/>
            </a:xfrm>
            <a:custGeom>
              <a:avLst/>
              <a:gdLst>
                <a:gd name="T0" fmla="*/ 23 w 28"/>
                <a:gd name="T1" fmla="*/ 19 h 19"/>
                <a:gd name="T2" fmla="*/ 20 w 28"/>
                <a:gd name="T3" fmla="*/ 18 h 19"/>
                <a:gd name="T4" fmla="*/ 12 w 28"/>
                <a:gd name="T5" fmla="*/ 14 h 19"/>
                <a:gd name="T6" fmla="*/ 3 w 28"/>
                <a:gd name="T7" fmla="*/ 9 h 19"/>
                <a:gd name="T8" fmla="*/ 2 w 28"/>
                <a:gd name="T9" fmla="*/ 2 h 19"/>
                <a:gd name="T10" fmla="*/ 10 w 28"/>
                <a:gd name="T11" fmla="*/ 2 h 19"/>
                <a:gd name="T12" fmla="*/ 16 w 28"/>
                <a:gd name="T13" fmla="*/ 5 h 19"/>
                <a:gd name="T14" fmla="*/ 25 w 28"/>
                <a:gd name="T15" fmla="*/ 9 h 19"/>
                <a:gd name="T16" fmla="*/ 27 w 28"/>
                <a:gd name="T17" fmla="*/ 16 h 19"/>
                <a:gd name="T18" fmla="*/ 23 w 28"/>
                <a:gd name="T1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9">
                  <a:moveTo>
                    <a:pt x="23" y="19"/>
                  </a:moveTo>
                  <a:cubicBezTo>
                    <a:pt x="22" y="19"/>
                    <a:pt x="21" y="19"/>
                    <a:pt x="20" y="18"/>
                  </a:cubicBezTo>
                  <a:cubicBezTo>
                    <a:pt x="17" y="17"/>
                    <a:pt x="14" y="15"/>
                    <a:pt x="12" y="14"/>
                  </a:cubicBezTo>
                  <a:cubicBezTo>
                    <a:pt x="8" y="13"/>
                    <a:pt x="5" y="12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3" y="4"/>
                    <a:pt x="16" y="5"/>
                  </a:cubicBezTo>
                  <a:cubicBezTo>
                    <a:pt x="18" y="6"/>
                    <a:pt x="21" y="7"/>
                    <a:pt x="25" y="9"/>
                  </a:cubicBezTo>
                  <a:cubicBezTo>
                    <a:pt x="27" y="11"/>
                    <a:pt x="28" y="14"/>
                    <a:pt x="27" y="16"/>
                  </a:cubicBezTo>
                  <a:cubicBezTo>
                    <a:pt x="26" y="18"/>
                    <a:pt x="24" y="19"/>
                    <a:pt x="2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0"/>
            <p:cNvSpPr>
              <a:spLocks/>
            </p:cNvSpPr>
            <p:nvPr/>
          </p:nvSpPr>
          <p:spPr bwMode="auto">
            <a:xfrm>
              <a:off x="3436" y="937"/>
              <a:ext cx="45" cy="31"/>
            </a:xfrm>
            <a:custGeom>
              <a:avLst/>
              <a:gdLst>
                <a:gd name="T0" fmla="*/ 22 w 28"/>
                <a:gd name="T1" fmla="*/ 19 h 19"/>
                <a:gd name="T2" fmla="*/ 21 w 28"/>
                <a:gd name="T3" fmla="*/ 19 h 19"/>
                <a:gd name="T4" fmla="*/ 3 w 28"/>
                <a:gd name="T5" fmla="*/ 10 h 19"/>
                <a:gd name="T6" fmla="*/ 2 w 28"/>
                <a:gd name="T7" fmla="*/ 2 h 19"/>
                <a:gd name="T8" fmla="*/ 9 w 28"/>
                <a:gd name="T9" fmla="*/ 2 h 19"/>
                <a:gd name="T10" fmla="*/ 23 w 28"/>
                <a:gd name="T11" fmla="*/ 9 h 19"/>
                <a:gd name="T12" fmla="*/ 27 w 28"/>
                <a:gd name="T13" fmla="*/ 15 h 19"/>
                <a:gd name="T14" fmla="*/ 22 w 2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2" y="19"/>
                    <a:pt x="21" y="19"/>
                    <a:pt x="21" y="19"/>
                  </a:cubicBezTo>
                  <a:cubicBezTo>
                    <a:pt x="13" y="17"/>
                    <a:pt x="9" y="15"/>
                    <a:pt x="3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14" y="5"/>
                    <a:pt x="17" y="7"/>
                    <a:pt x="23" y="9"/>
                  </a:cubicBezTo>
                  <a:cubicBezTo>
                    <a:pt x="26" y="10"/>
                    <a:pt x="28" y="12"/>
                    <a:pt x="27" y="15"/>
                  </a:cubicBezTo>
                  <a:cubicBezTo>
                    <a:pt x="27" y="18"/>
                    <a:pt x="25" y="19"/>
                    <a:pt x="2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11"/>
            <p:cNvSpPr>
              <a:spLocks/>
            </p:cNvSpPr>
            <p:nvPr/>
          </p:nvSpPr>
          <p:spPr bwMode="auto">
            <a:xfrm>
              <a:off x="3421" y="942"/>
              <a:ext cx="49" cy="33"/>
            </a:xfrm>
            <a:custGeom>
              <a:avLst/>
              <a:gdLst>
                <a:gd name="T0" fmla="*/ 25 w 30"/>
                <a:gd name="T1" fmla="*/ 20 h 20"/>
                <a:gd name="T2" fmla="*/ 24 w 30"/>
                <a:gd name="T3" fmla="*/ 20 h 20"/>
                <a:gd name="T4" fmla="*/ 1 w 30"/>
                <a:gd name="T5" fmla="*/ 8 h 20"/>
                <a:gd name="T6" fmla="*/ 2 w 30"/>
                <a:gd name="T7" fmla="*/ 2 h 20"/>
                <a:gd name="T8" fmla="*/ 8 w 30"/>
                <a:gd name="T9" fmla="*/ 2 h 20"/>
                <a:gd name="T10" fmla="*/ 26 w 30"/>
                <a:gd name="T11" fmla="*/ 11 h 20"/>
                <a:gd name="T12" fmla="*/ 29 w 30"/>
                <a:gd name="T13" fmla="*/ 17 h 20"/>
                <a:gd name="T14" fmla="*/ 25 w 30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0">
                  <a:moveTo>
                    <a:pt x="25" y="20"/>
                  </a:moveTo>
                  <a:cubicBezTo>
                    <a:pt x="25" y="20"/>
                    <a:pt x="25" y="20"/>
                    <a:pt x="24" y="20"/>
                  </a:cubicBezTo>
                  <a:cubicBezTo>
                    <a:pt x="14" y="18"/>
                    <a:pt x="7" y="14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cubicBezTo>
                    <a:pt x="12" y="7"/>
                    <a:pt x="18" y="10"/>
                    <a:pt x="26" y="11"/>
                  </a:cubicBezTo>
                  <a:cubicBezTo>
                    <a:pt x="28" y="12"/>
                    <a:pt x="30" y="14"/>
                    <a:pt x="29" y="17"/>
                  </a:cubicBezTo>
                  <a:cubicBezTo>
                    <a:pt x="29" y="19"/>
                    <a:pt x="27" y="20"/>
                    <a:pt x="25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2"/>
            <p:cNvSpPr>
              <a:spLocks/>
            </p:cNvSpPr>
            <p:nvPr/>
          </p:nvSpPr>
          <p:spPr bwMode="auto">
            <a:xfrm>
              <a:off x="3110" y="553"/>
              <a:ext cx="279" cy="272"/>
            </a:xfrm>
            <a:custGeom>
              <a:avLst/>
              <a:gdLst>
                <a:gd name="T0" fmla="*/ 152 w 172"/>
                <a:gd name="T1" fmla="*/ 84 h 168"/>
                <a:gd name="T2" fmla="*/ 170 w 172"/>
                <a:gd name="T3" fmla="*/ 36 h 168"/>
                <a:gd name="T4" fmla="*/ 153 w 172"/>
                <a:gd name="T5" fmla="*/ 18 h 168"/>
                <a:gd name="T6" fmla="*/ 129 w 172"/>
                <a:gd name="T7" fmla="*/ 11 h 168"/>
                <a:gd name="T8" fmla="*/ 102 w 172"/>
                <a:gd name="T9" fmla="*/ 4 h 168"/>
                <a:gd name="T10" fmla="*/ 71 w 172"/>
                <a:gd name="T11" fmla="*/ 0 h 168"/>
                <a:gd name="T12" fmla="*/ 64 w 172"/>
                <a:gd name="T13" fmla="*/ 0 h 168"/>
                <a:gd name="T14" fmla="*/ 55 w 172"/>
                <a:gd name="T15" fmla="*/ 1 h 168"/>
                <a:gd name="T16" fmla="*/ 44 w 172"/>
                <a:gd name="T17" fmla="*/ 3 h 168"/>
                <a:gd name="T18" fmla="*/ 36 w 172"/>
                <a:gd name="T19" fmla="*/ 6 h 168"/>
                <a:gd name="T20" fmla="*/ 29 w 172"/>
                <a:gd name="T21" fmla="*/ 10 h 168"/>
                <a:gd name="T22" fmla="*/ 18 w 172"/>
                <a:gd name="T23" fmla="*/ 18 h 168"/>
                <a:gd name="T24" fmla="*/ 13 w 172"/>
                <a:gd name="T25" fmla="*/ 23 h 168"/>
                <a:gd name="T26" fmla="*/ 4 w 172"/>
                <a:gd name="T27" fmla="*/ 40 h 168"/>
                <a:gd name="T28" fmla="*/ 1 w 172"/>
                <a:gd name="T29" fmla="*/ 50 h 168"/>
                <a:gd name="T30" fmla="*/ 0 w 172"/>
                <a:gd name="T31" fmla="*/ 67 h 168"/>
                <a:gd name="T32" fmla="*/ 1 w 172"/>
                <a:gd name="T33" fmla="*/ 77 h 168"/>
                <a:gd name="T34" fmla="*/ 6 w 172"/>
                <a:gd name="T35" fmla="*/ 97 h 168"/>
                <a:gd name="T36" fmla="*/ 33 w 172"/>
                <a:gd name="T37" fmla="*/ 155 h 168"/>
                <a:gd name="T38" fmla="*/ 64 w 172"/>
                <a:gd name="T39" fmla="*/ 162 h 168"/>
                <a:gd name="T40" fmla="*/ 79 w 172"/>
                <a:gd name="T41" fmla="*/ 134 h 168"/>
                <a:gd name="T42" fmla="*/ 60 w 172"/>
                <a:gd name="T43" fmla="*/ 81 h 168"/>
                <a:gd name="T44" fmla="*/ 59 w 172"/>
                <a:gd name="T45" fmla="*/ 70 h 168"/>
                <a:gd name="T46" fmla="*/ 59 w 172"/>
                <a:gd name="T47" fmla="*/ 69 h 168"/>
                <a:gd name="T48" fmla="*/ 59 w 172"/>
                <a:gd name="T49" fmla="*/ 68 h 168"/>
                <a:gd name="T50" fmla="*/ 61 w 172"/>
                <a:gd name="T51" fmla="*/ 65 h 168"/>
                <a:gd name="T52" fmla="*/ 63 w 172"/>
                <a:gd name="T53" fmla="*/ 64 h 168"/>
                <a:gd name="T54" fmla="*/ 65 w 172"/>
                <a:gd name="T55" fmla="*/ 64 h 168"/>
                <a:gd name="T56" fmla="*/ 66 w 172"/>
                <a:gd name="T57" fmla="*/ 64 h 168"/>
                <a:gd name="T58" fmla="*/ 76 w 172"/>
                <a:gd name="T59" fmla="*/ 66 h 168"/>
                <a:gd name="T60" fmla="*/ 95 w 172"/>
                <a:gd name="T61" fmla="*/ 73 h 168"/>
                <a:gd name="T62" fmla="*/ 128 w 172"/>
                <a:gd name="T63" fmla="*/ 86 h 168"/>
                <a:gd name="T64" fmla="*/ 129 w 172"/>
                <a:gd name="T65" fmla="*/ 8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2" h="168">
                  <a:moveTo>
                    <a:pt x="129" y="87"/>
                  </a:moveTo>
                  <a:cubicBezTo>
                    <a:pt x="136" y="89"/>
                    <a:pt x="145" y="88"/>
                    <a:pt x="152" y="84"/>
                  </a:cubicBezTo>
                  <a:cubicBezTo>
                    <a:pt x="159" y="80"/>
                    <a:pt x="165" y="72"/>
                    <a:pt x="169" y="63"/>
                  </a:cubicBezTo>
                  <a:cubicBezTo>
                    <a:pt x="172" y="53"/>
                    <a:pt x="172" y="44"/>
                    <a:pt x="170" y="36"/>
                  </a:cubicBezTo>
                  <a:cubicBezTo>
                    <a:pt x="167" y="28"/>
                    <a:pt x="162" y="22"/>
                    <a:pt x="154" y="19"/>
                  </a:cubicBezTo>
                  <a:cubicBezTo>
                    <a:pt x="154" y="19"/>
                    <a:pt x="154" y="19"/>
                    <a:pt x="153" y="18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45" y="16"/>
                    <a:pt x="137" y="13"/>
                    <a:pt x="129" y="11"/>
                  </a:cubicBezTo>
                  <a:cubicBezTo>
                    <a:pt x="125" y="10"/>
                    <a:pt x="120" y="8"/>
                    <a:pt x="116" y="7"/>
                  </a:cubicBezTo>
                  <a:cubicBezTo>
                    <a:pt x="111" y="6"/>
                    <a:pt x="107" y="5"/>
                    <a:pt x="102" y="4"/>
                  </a:cubicBezTo>
                  <a:cubicBezTo>
                    <a:pt x="98" y="3"/>
                    <a:pt x="93" y="2"/>
                    <a:pt x="88" y="1"/>
                  </a:cubicBezTo>
                  <a:cubicBezTo>
                    <a:pt x="82" y="1"/>
                    <a:pt x="77" y="0"/>
                    <a:pt x="71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59" y="0"/>
                    <a:pt x="57" y="1"/>
                    <a:pt x="55" y="1"/>
                  </a:cubicBezTo>
                  <a:cubicBezTo>
                    <a:pt x="53" y="1"/>
                    <a:pt x="51" y="1"/>
                    <a:pt x="50" y="2"/>
                  </a:cubicBezTo>
                  <a:cubicBezTo>
                    <a:pt x="48" y="2"/>
                    <a:pt x="46" y="3"/>
                    <a:pt x="44" y="3"/>
                  </a:cubicBezTo>
                  <a:cubicBezTo>
                    <a:pt x="42" y="4"/>
                    <a:pt x="40" y="4"/>
                    <a:pt x="39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7"/>
                    <a:pt x="34" y="7"/>
                    <a:pt x="34" y="7"/>
                  </a:cubicBezTo>
                  <a:cubicBezTo>
                    <a:pt x="32" y="8"/>
                    <a:pt x="30" y="9"/>
                    <a:pt x="29" y="10"/>
                  </a:cubicBezTo>
                  <a:cubicBezTo>
                    <a:pt x="27" y="11"/>
                    <a:pt x="25" y="13"/>
                    <a:pt x="23" y="14"/>
                  </a:cubicBezTo>
                  <a:cubicBezTo>
                    <a:pt x="21" y="15"/>
                    <a:pt x="20" y="17"/>
                    <a:pt x="18" y="18"/>
                  </a:cubicBezTo>
                  <a:cubicBezTo>
                    <a:pt x="17" y="19"/>
                    <a:pt x="16" y="20"/>
                    <a:pt x="16" y="21"/>
                  </a:cubicBezTo>
                  <a:cubicBezTo>
                    <a:pt x="15" y="21"/>
                    <a:pt x="14" y="22"/>
                    <a:pt x="13" y="23"/>
                  </a:cubicBezTo>
                  <a:cubicBezTo>
                    <a:pt x="12" y="25"/>
                    <a:pt x="11" y="26"/>
                    <a:pt x="9" y="28"/>
                  </a:cubicBezTo>
                  <a:cubicBezTo>
                    <a:pt x="7" y="32"/>
                    <a:pt x="5" y="36"/>
                    <a:pt x="4" y="40"/>
                  </a:cubicBezTo>
                  <a:cubicBezTo>
                    <a:pt x="3" y="42"/>
                    <a:pt x="2" y="44"/>
                    <a:pt x="2" y="47"/>
                  </a:cubicBezTo>
                  <a:cubicBezTo>
                    <a:pt x="1" y="48"/>
                    <a:pt x="1" y="49"/>
                    <a:pt x="1" y="50"/>
                  </a:cubicBezTo>
                  <a:cubicBezTo>
                    <a:pt x="1" y="51"/>
                    <a:pt x="1" y="52"/>
                    <a:pt x="0" y="53"/>
                  </a:cubicBezTo>
                  <a:cubicBezTo>
                    <a:pt x="0" y="58"/>
                    <a:pt x="0" y="62"/>
                    <a:pt x="0" y="67"/>
                  </a:cubicBezTo>
                  <a:cubicBezTo>
                    <a:pt x="0" y="69"/>
                    <a:pt x="0" y="71"/>
                    <a:pt x="1" y="73"/>
                  </a:cubicBezTo>
                  <a:cubicBezTo>
                    <a:pt x="1" y="74"/>
                    <a:pt x="1" y="75"/>
                    <a:pt x="1" y="77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86"/>
                    <a:pt x="5" y="92"/>
                    <a:pt x="6" y="97"/>
                  </a:cubicBezTo>
                  <a:cubicBezTo>
                    <a:pt x="10" y="108"/>
                    <a:pt x="15" y="118"/>
                    <a:pt x="19" y="128"/>
                  </a:cubicBezTo>
                  <a:cubicBezTo>
                    <a:pt x="24" y="137"/>
                    <a:pt x="28" y="146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8" y="165"/>
                    <a:pt x="52" y="168"/>
                    <a:pt x="64" y="162"/>
                  </a:cubicBezTo>
                  <a:cubicBezTo>
                    <a:pt x="76" y="156"/>
                    <a:pt x="83" y="143"/>
                    <a:pt x="79" y="134"/>
                  </a:cubicBezTo>
                  <a:cubicBezTo>
                    <a:pt x="79" y="134"/>
                    <a:pt x="79" y="134"/>
                    <a:pt x="79" y="134"/>
                  </a:cubicBezTo>
                  <a:cubicBezTo>
                    <a:pt x="75" y="125"/>
                    <a:pt x="71" y="116"/>
                    <a:pt x="68" y="107"/>
                  </a:cubicBezTo>
                  <a:cubicBezTo>
                    <a:pt x="65" y="98"/>
                    <a:pt x="62" y="89"/>
                    <a:pt x="60" y="81"/>
                  </a:cubicBezTo>
                  <a:cubicBezTo>
                    <a:pt x="60" y="77"/>
                    <a:pt x="59" y="74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7"/>
                    <a:pt x="59" y="67"/>
                  </a:cubicBezTo>
                  <a:cubicBezTo>
                    <a:pt x="59" y="66"/>
                    <a:pt x="60" y="65"/>
                    <a:pt x="61" y="65"/>
                  </a:cubicBezTo>
                  <a:cubicBezTo>
                    <a:pt x="61" y="64"/>
                    <a:pt x="61" y="64"/>
                    <a:pt x="62" y="64"/>
                  </a:cubicBezTo>
                  <a:cubicBezTo>
                    <a:pt x="62" y="64"/>
                    <a:pt x="62" y="64"/>
                    <a:pt x="63" y="64"/>
                  </a:cubicBezTo>
                  <a:cubicBezTo>
                    <a:pt x="63" y="64"/>
                    <a:pt x="64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6" y="64"/>
                    <a:pt x="67" y="65"/>
                    <a:pt x="68" y="65"/>
                  </a:cubicBezTo>
                  <a:cubicBezTo>
                    <a:pt x="70" y="65"/>
                    <a:pt x="73" y="65"/>
                    <a:pt x="76" y="66"/>
                  </a:cubicBezTo>
                  <a:cubicBezTo>
                    <a:pt x="79" y="67"/>
                    <a:pt x="82" y="68"/>
                    <a:pt x="85" y="69"/>
                  </a:cubicBezTo>
                  <a:cubicBezTo>
                    <a:pt x="88" y="70"/>
                    <a:pt x="92" y="71"/>
                    <a:pt x="95" y="73"/>
                  </a:cubicBezTo>
                  <a:cubicBezTo>
                    <a:pt x="99" y="74"/>
                    <a:pt x="102" y="75"/>
                    <a:pt x="106" y="77"/>
                  </a:cubicBezTo>
                  <a:cubicBezTo>
                    <a:pt x="113" y="80"/>
                    <a:pt x="120" y="83"/>
                    <a:pt x="128" y="86"/>
                  </a:cubicBezTo>
                  <a:cubicBezTo>
                    <a:pt x="128" y="86"/>
                    <a:pt x="128" y="86"/>
                    <a:pt x="128" y="86"/>
                  </a:cubicBezTo>
                  <a:cubicBezTo>
                    <a:pt x="128" y="86"/>
                    <a:pt x="129" y="86"/>
                    <a:pt x="129" y="87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3"/>
            <p:cNvSpPr>
              <a:spLocks/>
            </p:cNvSpPr>
            <p:nvPr/>
          </p:nvSpPr>
          <p:spPr bwMode="auto">
            <a:xfrm>
              <a:off x="3253" y="587"/>
              <a:ext cx="170" cy="221"/>
            </a:xfrm>
            <a:custGeom>
              <a:avLst/>
              <a:gdLst>
                <a:gd name="T0" fmla="*/ 72 w 105"/>
                <a:gd name="T1" fmla="*/ 0 h 136"/>
                <a:gd name="T2" fmla="*/ 77 w 105"/>
                <a:gd name="T3" fmla="*/ 40 h 136"/>
                <a:gd name="T4" fmla="*/ 0 w 105"/>
                <a:gd name="T5" fmla="*/ 130 h 136"/>
                <a:gd name="T6" fmla="*/ 3 w 105"/>
                <a:gd name="T7" fmla="*/ 136 h 136"/>
                <a:gd name="T8" fmla="*/ 97 w 105"/>
                <a:gd name="T9" fmla="*/ 43 h 136"/>
                <a:gd name="T10" fmla="*/ 93 w 105"/>
                <a:gd name="T11" fmla="*/ 8 h 136"/>
                <a:gd name="T12" fmla="*/ 72 w 105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6">
                  <a:moveTo>
                    <a:pt x="72" y="0"/>
                  </a:moveTo>
                  <a:cubicBezTo>
                    <a:pt x="72" y="0"/>
                    <a:pt x="89" y="16"/>
                    <a:pt x="77" y="40"/>
                  </a:cubicBezTo>
                  <a:cubicBezTo>
                    <a:pt x="65" y="65"/>
                    <a:pt x="0" y="130"/>
                    <a:pt x="0" y="130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3" y="136"/>
                    <a:pt x="89" y="66"/>
                    <a:pt x="97" y="43"/>
                  </a:cubicBezTo>
                  <a:cubicBezTo>
                    <a:pt x="105" y="21"/>
                    <a:pt x="93" y="8"/>
                    <a:pt x="93" y="8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3452" y="608"/>
              <a:ext cx="50" cy="28"/>
            </a:xfrm>
            <a:custGeom>
              <a:avLst/>
              <a:gdLst>
                <a:gd name="T0" fmla="*/ 1 w 31"/>
                <a:gd name="T1" fmla="*/ 4 h 17"/>
                <a:gd name="T2" fmla="*/ 17 w 31"/>
                <a:gd name="T3" fmla="*/ 3 h 17"/>
                <a:gd name="T4" fmla="*/ 31 w 31"/>
                <a:gd name="T5" fmla="*/ 13 h 17"/>
                <a:gd name="T6" fmla="*/ 21 w 31"/>
                <a:gd name="T7" fmla="*/ 17 h 17"/>
                <a:gd name="T8" fmla="*/ 1 w 31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7">
                  <a:moveTo>
                    <a:pt x="1" y="4"/>
                  </a:moveTo>
                  <a:cubicBezTo>
                    <a:pt x="1" y="4"/>
                    <a:pt x="13" y="0"/>
                    <a:pt x="17" y="3"/>
                  </a:cubicBezTo>
                  <a:cubicBezTo>
                    <a:pt x="23" y="7"/>
                    <a:pt x="31" y="13"/>
                    <a:pt x="31" y="13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0" y="17"/>
                    <a:pt x="1" y="4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5"/>
            <p:cNvSpPr>
              <a:spLocks/>
            </p:cNvSpPr>
            <p:nvPr/>
          </p:nvSpPr>
          <p:spPr bwMode="auto">
            <a:xfrm>
              <a:off x="3536" y="696"/>
              <a:ext cx="25" cy="31"/>
            </a:xfrm>
            <a:custGeom>
              <a:avLst/>
              <a:gdLst>
                <a:gd name="T0" fmla="*/ 7 w 15"/>
                <a:gd name="T1" fmla="*/ 0 h 19"/>
                <a:gd name="T2" fmla="*/ 14 w 15"/>
                <a:gd name="T3" fmla="*/ 10 h 19"/>
                <a:gd name="T4" fmla="*/ 8 w 15"/>
                <a:gd name="T5" fmla="*/ 16 h 19"/>
                <a:gd name="T6" fmla="*/ 3 w 15"/>
                <a:gd name="T7" fmla="*/ 11 h 19"/>
                <a:gd name="T8" fmla="*/ 7 w 1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7" y="0"/>
                  </a:moveTo>
                  <a:cubicBezTo>
                    <a:pt x="7" y="0"/>
                    <a:pt x="15" y="6"/>
                    <a:pt x="14" y="10"/>
                  </a:cubicBezTo>
                  <a:cubicBezTo>
                    <a:pt x="13" y="13"/>
                    <a:pt x="8" y="16"/>
                    <a:pt x="8" y="16"/>
                  </a:cubicBezTo>
                  <a:cubicBezTo>
                    <a:pt x="8" y="16"/>
                    <a:pt x="5" y="19"/>
                    <a:pt x="3" y="11"/>
                  </a:cubicBezTo>
                  <a:cubicBezTo>
                    <a:pt x="0" y="4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6"/>
            <p:cNvSpPr>
              <a:spLocks/>
            </p:cNvSpPr>
            <p:nvPr/>
          </p:nvSpPr>
          <p:spPr bwMode="auto">
            <a:xfrm>
              <a:off x="3455" y="723"/>
              <a:ext cx="36" cy="39"/>
            </a:xfrm>
            <a:custGeom>
              <a:avLst/>
              <a:gdLst>
                <a:gd name="T0" fmla="*/ 0 w 36"/>
                <a:gd name="T1" fmla="*/ 39 h 39"/>
                <a:gd name="T2" fmla="*/ 12 w 36"/>
                <a:gd name="T3" fmla="*/ 0 h 39"/>
                <a:gd name="T4" fmla="*/ 36 w 36"/>
                <a:gd name="T5" fmla="*/ 25 h 39"/>
                <a:gd name="T6" fmla="*/ 0 w 36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9"/>
                  </a:moveTo>
                  <a:lnTo>
                    <a:pt x="12" y="0"/>
                  </a:lnTo>
                  <a:lnTo>
                    <a:pt x="36" y="25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7"/>
            <p:cNvSpPr>
              <a:spLocks/>
            </p:cNvSpPr>
            <p:nvPr/>
          </p:nvSpPr>
          <p:spPr bwMode="auto">
            <a:xfrm>
              <a:off x="3288" y="748"/>
              <a:ext cx="183" cy="176"/>
            </a:xfrm>
            <a:custGeom>
              <a:avLst/>
              <a:gdLst>
                <a:gd name="T0" fmla="*/ 183 w 183"/>
                <a:gd name="T1" fmla="*/ 0 h 176"/>
                <a:gd name="T2" fmla="*/ 0 w 183"/>
                <a:gd name="T3" fmla="*/ 131 h 176"/>
                <a:gd name="T4" fmla="*/ 2 w 183"/>
                <a:gd name="T5" fmla="*/ 173 h 176"/>
                <a:gd name="T6" fmla="*/ 41 w 183"/>
                <a:gd name="T7" fmla="*/ 176 h 176"/>
                <a:gd name="T8" fmla="*/ 183 w 183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76">
                  <a:moveTo>
                    <a:pt x="183" y="0"/>
                  </a:moveTo>
                  <a:lnTo>
                    <a:pt x="0" y="131"/>
                  </a:lnTo>
                  <a:lnTo>
                    <a:pt x="2" y="173"/>
                  </a:lnTo>
                  <a:lnTo>
                    <a:pt x="41" y="176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8"/>
            <p:cNvSpPr>
              <a:spLocks/>
            </p:cNvSpPr>
            <p:nvPr/>
          </p:nvSpPr>
          <p:spPr bwMode="auto">
            <a:xfrm>
              <a:off x="3488" y="607"/>
              <a:ext cx="98" cy="94"/>
            </a:xfrm>
            <a:custGeom>
              <a:avLst/>
              <a:gdLst>
                <a:gd name="T0" fmla="*/ 8 w 61"/>
                <a:gd name="T1" fmla="*/ 49 h 58"/>
                <a:gd name="T2" fmla="*/ 41 w 61"/>
                <a:gd name="T3" fmla="*/ 53 h 58"/>
                <a:gd name="T4" fmla="*/ 42 w 61"/>
                <a:gd name="T5" fmla="*/ 51 h 58"/>
                <a:gd name="T6" fmla="*/ 51 w 61"/>
                <a:gd name="T7" fmla="*/ 32 h 58"/>
                <a:gd name="T8" fmla="*/ 35 w 61"/>
                <a:gd name="T9" fmla="*/ 0 h 58"/>
                <a:gd name="T10" fmla="*/ 26 w 61"/>
                <a:gd name="T11" fmla="*/ 3 h 58"/>
                <a:gd name="T12" fmla="*/ 24 w 61"/>
                <a:gd name="T13" fmla="*/ 3 h 58"/>
                <a:gd name="T14" fmla="*/ 8 w 61"/>
                <a:gd name="T15" fmla="*/ 4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8">
                  <a:moveTo>
                    <a:pt x="8" y="49"/>
                  </a:moveTo>
                  <a:cubicBezTo>
                    <a:pt x="12" y="58"/>
                    <a:pt x="28" y="55"/>
                    <a:pt x="41" y="53"/>
                  </a:cubicBezTo>
                  <a:cubicBezTo>
                    <a:pt x="41" y="52"/>
                    <a:pt x="42" y="52"/>
                    <a:pt x="42" y="51"/>
                  </a:cubicBezTo>
                  <a:cubicBezTo>
                    <a:pt x="44" y="46"/>
                    <a:pt x="46" y="39"/>
                    <a:pt x="51" y="32"/>
                  </a:cubicBezTo>
                  <a:cubicBezTo>
                    <a:pt x="61" y="14"/>
                    <a:pt x="35" y="0"/>
                    <a:pt x="35" y="0"/>
                  </a:cubicBezTo>
                  <a:cubicBezTo>
                    <a:pt x="35" y="0"/>
                    <a:pt x="32" y="1"/>
                    <a:pt x="26" y="3"/>
                  </a:cubicBezTo>
                  <a:cubicBezTo>
                    <a:pt x="26" y="3"/>
                    <a:pt x="25" y="3"/>
                    <a:pt x="24" y="3"/>
                  </a:cubicBezTo>
                  <a:cubicBezTo>
                    <a:pt x="13" y="18"/>
                    <a:pt x="0" y="34"/>
                    <a:pt x="8" y="49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9"/>
            <p:cNvSpPr>
              <a:spLocks/>
            </p:cNvSpPr>
            <p:nvPr/>
          </p:nvSpPr>
          <p:spPr bwMode="auto">
            <a:xfrm>
              <a:off x="3426" y="612"/>
              <a:ext cx="128" cy="137"/>
            </a:xfrm>
            <a:custGeom>
              <a:avLst/>
              <a:gdLst>
                <a:gd name="T0" fmla="*/ 76 w 79"/>
                <a:gd name="T1" fmla="*/ 67 h 85"/>
                <a:gd name="T2" fmla="*/ 79 w 79"/>
                <a:gd name="T3" fmla="*/ 50 h 85"/>
                <a:gd name="T4" fmla="*/ 46 w 79"/>
                <a:gd name="T5" fmla="*/ 46 h 85"/>
                <a:gd name="T6" fmla="*/ 62 w 79"/>
                <a:gd name="T7" fmla="*/ 0 h 85"/>
                <a:gd name="T8" fmla="*/ 45 w 79"/>
                <a:gd name="T9" fmla="*/ 5 h 85"/>
                <a:gd name="T10" fmla="*/ 20 w 79"/>
                <a:gd name="T11" fmla="*/ 9 h 85"/>
                <a:gd name="T12" fmla="*/ 34 w 79"/>
                <a:gd name="T13" fmla="*/ 83 h 85"/>
                <a:gd name="T14" fmla="*/ 76 w 79"/>
                <a:gd name="T15" fmla="*/ 6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85">
                  <a:moveTo>
                    <a:pt x="76" y="67"/>
                  </a:moveTo>
                  <a:cubicBezTo>
                    <a:pt x="76" y="67"/>
                    <a:pt x="76" y="60"/>
                    <a:pt x="79" y="50"/>
                  </a:cubicBezTo>
                  <a:cubicBezTo>
                    <a:pt x="66" y="52"/>
                    <a:pt x="50" y="55"/>
                    <a:pt x="46" y="46"/>
                  </a:cubicBezTo>
                  <a:cubicBezTo>
                    <a:pt x="38" y="31"/>
                    <a:pt x="51" y="15"/>
                    <a:pt x="62" y="0"/>
                  </a:cubicBezTo>
                  <a:cubicBezTo>
                    <a:pt x="57" y="2"/>
                    <a:pt x="51" y="3"/>
                    <a:pt x="45" y="5"/>
                  </a:cubicBezTo>
                  <a:cubicBezTo>
                    <a:pt x="33" y="7"/>
                    <a:pt x="20" y="8"/>
                    <a:pt x="20" y="9"/>
                  </a:cubicBezTo>
                  <a:cubicBezTo>
                    <a:pt x="0" y="47"/>
                    <a:pt x="34" y="83"/>
                    <a:pt x="34" y="83"/>
                  </a:cubicBezTo>
                  <a:cubicBezTo>
                    <a:pt x="56" y="85"/>
                    <a:pt x="76" y="67"/>
                    <a:pt x="76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20"/>
            <p:cNvSpPr>
              <a:spLocks/>
            </p:cNvSpPr>
            <p:nvPr/>
          </p:nvSpPr>
          <p:spPr bwMode="auto">
            <a:xfrm>
              <a:off x="3504" y="522"/>
              <a:ext cx="95" cy="156"/>
            </a:xfrm>
            <a:custGeom>
              <a:avLst/>
              <a:gdLst>
                <a:gd name="T0" fmla="*/ 56 w 59"/>
                <a:gd name="T1" fmla="*/ 24 h 96"/>
                <a:gd name="T2" fmla="*/ 59 w 59"/>
                <a:gd name="T3" fmla="*/ 43 h 96"/>
                <a:gd name="T4" fmla="*/ 56 w 59"/>
                <a:gd name="T5" fmla="*/ 45 h 96"/>
                <a:gd name="T6" fmla="*/ 59 w 59"/>
                <a:gd name="T7" fmla="*/ 67 h 96"/>
                <a:gd name="T8" fmla="*/ 53 w 59"/>
                <a:gd name="T9" fmla="*/ 69 h 96"/>
                <a:gd name="T10" fmla="*/ 54 w 59"/>
                <a:gd name="T11" fmla="*/ 74 h 96"/>
                <a:gd name="T12" fmla="*/ 52 w 59"/>
                <a:gd name="T13" fmla="*/ 76 h 96"/>
                <a:gd name="T14" fmla="*/ 53 w 59"/>
                <a:gd name="T15" fmla="*/ 79 h 96"/>
                <a:gd name="T16" fmla="*/ 50 w 59"/>
                <a:gd name="T17" fmla="*/ 82 h 96"/>
                <a:gd name="T18" fmla="*/ 53 w 59"/>
                <a:gd name="T19" fmla="*/ 93 h 96"/>
                <a:gd name="T20" fmla="*/ 50 w 59"/>
                <a:gd name="T21" fmla="*/ 96 h 96"/>
                <a:gd name="T22" fmla="*/ 14 w 59"/>
                <a:gd name="T23" fmla="*/ 88 h 96"/>
                <a:gd name="T24" fmla="*/ 10 w 59"/>
                <a:gd name="T25" fmla="*/ 85 h 96"/>
                <a:gd name="T26" fmla="*/ 3 w 59"/>
                <a:gd name="T27" fmla="*/ 33 h 96"/>
                <a:gd name="T28" fmla="*/ 56 w 59"/>
                <a:gd name="T29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96">
                  <a:moveTo>
                    <a:pt x="56" y="24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5"/>
                    <a:pt x="0" y="48"/>
                    <a:pt x="3" y="33"/>
                  </a:cubicBezTo>
                  <a:cubicBezTo>
                    <a:pt x="6" y="17"/>
                    <a:pt x="31" y="0"/>
                    <a:pt x="56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3481" y="519"/>
              <a:ext cx="127" cy="107"/>
            </a:xfrm>
            <a:custGeom>
              <a:avLst/>
              <a:gdLst>
                <a:gd name="T0" fmla="*/ 18 w 78"/>
                <a:gd name="T1" fmla="*/ 53 h 66"/>
                <a:gd name="T2" fmla="*/ 22 w 78"/>
                <a:gd name="T3" fmla="*/ 66 h 66"/>
                <a:gd name="T4" fmla="*/ 27 w 78"/>
                <a:gd name="T5" fmla="*/ 66 h 66"/>
                <a:gd name="T6" fmla="*/ 29 w 78"/>
                <a:gd name="T7" fmla="*/ 31 h 66"/>
                <a:gd name="T8" fmla="*/ 47 w 78"/>
                <a:gd name="T9" fmla="*/ 24 h 66"/>
                <a:gd name="T10" fmla="*/ 74 w 78"/>
                <a:gd name="T11" fmla="*/ 32 h 66"/>
                <a:gd name="T12" fmla="*/ 78 w 78"/>
                <a:gd name="T13" fmla="*/ 30 h 66"/>
                <a:gd name="T14" fmla="*/ 73 w 78"/>
                <a:gd name="T15" fmla="*/ 22 h 66"/>
                <a:gd name="T16" fmla="*/ 51 w 78"/>
                <a:gd name="T17" fmla="*/ 4 h 66"/>
                <a:gd name="T18" fmla="*/ 13 w 78"/>
                <a:gd name="T19" fmla="*/ 13 h 66"/>
                <a:gd name="T20" fmla="*/ 4 w 78"/>
                <a:gd name="T21" fmla="*/ 50 h 66"/>
                <a:gd name="T22" fmla="*/ 6 w 78"/>
                <a:gd name="T23" fmla="*/ 66 h 66"/>
                <a:gd name="T24" fmla="*/ 18 w 78"/>
                <a:gd name="T25" fmla="*/ 64 h 66"/>
                <a:gd name="T26" fmla="*/ 18 w 78"/>
                <a:gd name="T27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66">
                  <a:moveTo>
                    <a:pt x="18" y="53"/>
                  </a:moveTo>
                  <a:cubicBezTo>
                    <a:pt x="22" y="66"/>
                    <a:pt x="22" y="66"/>
                    <a:pt x="22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7" y="66"/>
                    <a:pt x="25" y="39"/>
                    <a:pt x="29" y="31"/>
                  </a:cubicBezTo>
                  <a:cubicBezTo>
                    <a:pt x="32" y="23"/>
                    <a:pt x="41" y="20"/>
                    <a:pt x="47" y="24"/>
                  </a:cubicBezTo>
                  <a:cubicBezTo>
                    <a:pt x="54" y="28"/>
                    <a:pt x="70" y="33"/>
                    <a:pt x="74" y="32"/>
                  </a:cubicBezTo>
                  <a:cubicBezTo>
                    <a:pt x="78" y="31"/>
                    <a:pt x="78" y="30"/>
                    <a:pt x="78" y="30"/>
                  </a:cubicBezTo>
                  <a:cubicBezTo>
                    <a:pt x="78" y="30"/>
                    <a:pt x="77" y="29"/>
                    <a:pt x="73" y="22"/>
                  </a:cubicBezTo>
                  <a:cubicBezTo>
                    <a:pt x="69" y="15"/>
                    <a:pt x="64" y="8"/>
                    <a:pt x="51" y="4"/>
                  </a:cubicBezTo>
                  <a:cubicBezTo>
                    <a:pt x="39" y="0"/>
                    <a:pt x="25" y="2"/>
                    <a:pt x="13" y="13"/>
                  </a:cubicBezTo>
                  <a:cubicBezTo>
                    <a:pt x="5" y="20"/>
                    <a:pt x="0" y="36"/>
                    <a:pt x="4" y="50"/>
                  </a:cubicBezTo>
                  <a:cubicBezTo>
                    <a:pt x="8" y="62"/>
                    <a:pt x="6" y="66"/>
                    <a:pt x="6" y="66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5" y="52"/>
                    <a:pt x="18" y="5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2"/>
            <p:cNvSpPr>
              <a:spLocks/>
            </p:cNvSpPr>
            <p:nvPr/>
          </p:nvSpPr>
          <p:spPr bwMode="auto">
            <a:xfrm>
              <a:off x="3488" y="595"/>
              <a:ext cx="24" cy="29"/>
            </a:xfrm>
            <a:custGeom>
              <a:avLst/>
              <a:gdLst>
                <a:gd name="T0" fmla="*/ 14 w 15"/>
                <a:gd name="T1" fmla="*/ 6 h 18"/>
                <a:gd name="T2" fmla="*/ 4 w 15"/>
                <a:gd name="T3" fmla="*/ 5 h 18"/>
                <a:gd name="T4" fmla="*/ 10 w 15"/>
                <a:gd name="T5" fmla="*/ 17 h 18"/>
                <a:gd name="T6" fmla="*/ 14 w 15"/>
                <a:gd name="T7" fmla="*/ 17 h 18"/>
                <a:gd name="T8" fmla="*/ 14 w 15"/>
                <a:gd name="T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8">
                  <a:moveTo>
                    <a:pt x="14" y="6"/>
                  </a:moveTo>
                  <a:cubicBezTo>
                    <a:pt x="12" y="3"/>
                    <a:pt x="7" y="0"/>
                    <a:pt x="4" y="5"/>
                  </a:cubicBezTo>
                  <a:cubicBezTo>
                    <a:pt x="0" y="10"/>
                    <a:pt x="5" y="15"/>
                    <a:pt x="10" y="17"/>
                  </a:cubicBezTo>
                  <a:cubicBezTo>
                    <a:pt x="14" y="18"/>
                    <a:pt x="14" y="17"/>
                    <a:pt x="14" y="17"/>
                  </a:cubicBezTo>
                  <a:cubicBezTo>
                    <a:pt x="14" y="17"/>
                    <a:pt x="15" y="8"/>
                    <a:pt x="1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3"/>
            <p:cNvSpPr>
              <a:spLocks/>
            </p:cNvSpPr>
            <p:nvPr/>
          </p:nvSpPr>
          <p:spPr bwMode="auto">
            <a:xfrm>
              <a:off x="3570" y="599"/>
              <a:ext cx="15" cy="6"/>
            </a:xfrm>
            <a:custGeom>
              <a:avLst/>
              <a:gdLst>
                <a:gd name="T0" fmla="*/ 0 w 9"/>
                <a:gd name="T1" fmla="*/ 3 h 4"/>
                <a:gd name="T2" fmla="*/ 9 w 9"/>
                <a:gd name="T3" fmla="*/ 1 h 4"/>
                <a:gd name="T4" fmla="*/ 9 w 9"/>
                <a:gd name="T5" fmla="*/ 4 h 4"/>
                <a:gd name="T6" fmla="*/ 7 w 9"/>
                <a:gd name="T7" fmla="*/ 4 h 4"/>
                <a:gd name="T8" fmla="*/ 7 w 9"/>
                <a:gd name="T9" fmla="*/ 2 h 4"/>
                <a:gd name="T10" fmla="*/ 0 w 9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0" y="3"/>
                  </a:moveTo>
                  <a:cubicBezTo>
                    <a:pt x="0" y="3"/>
                    <a:pt x="5" y="0"/>
                    <a:pt x="9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2" y="2"/>
                    <a:pt x="0" y="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4"/>
            <p:cNvSpPr>
              <a:spLocks/>
            </p:cNvSpPr>
            <p:nvPr/>
          </p:nvSpPr>
          <p:spPr bwMode="auto">
            <a:xfrm>
              <a:off x="3567" y="590"/>
              <a:ext cx="26" cy="9"/>
            </a:xfrm>
            <a:custGeom>
              <a:avLst/>
              <a:gdLst>
                <a:gd name="T0" fmla="*/ 0 w 16"/>
                <a:gd name="T1" fmla="*/ 5 h 5"/>
                <a:gd name="T2" fmla="*/ 0 w 16"/>
                <a:gd name="T3" fmla="*/ 4 h 5"/>
                <a:gd name="T4" fmla="*/ 15 w 16"/>
                <a:gd name="T5" fmla="*/ 0 h 5"/>
                <a:gd name="T6" fmla="*/ 15 w 16"/>
                <a:gd name="T7" fmla="*/ 2 h 5"/>
                <a:gd name="T8" fmla="*/ 0 w 1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6" y="0"/>
                    <a:pt x="15" y="0"/>
                  </a:cubicBezTo>
                  <a:cubicBezTo>
                    <a:pt x="15" y="0"/>
                    <a:pt x="16" y="2"/>
                    <a:pt x="15" y="2"/>
                  </a:cubicBezTo>
                  <a:cubicBezTo>
                    <a:pt x="14" y="3"/>
                    <a:pt x="8" y="1"/>
                    <a:pt x="0" y="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5"/>
            <p:cNvSpPr>
              <a:spLocks/>
            </p:cNvSpPr>
            <p:nvPr/>
          </p:nvSpPr>
          <p:spPr bwMode="auto">
            <a:xfrm>
              <a:off x="3433" y="616"/>
              <a:ext cx="35" cy="114"/>
            </a:xfrm>
            <a:custGeom>
              <a:avLst/>
              <a:gdLst>
                <a:gd name="T0" fmla="*/ 7 w 22"/>
                <a:gd name="T1" fmla="*/ 6 h 70"/>
                <a:gd name="T2" fmla="*/ 22 w 22"/>
                <a:gd name="T3" fmla="*/ 70 h 70"/>
                <a:gd name="T4" fmla="*/ 18 w 22"/>
                <a:gd name="T5" fmla="*/ 6 h 70"/>
                <a:gd name="T6" fmla="*/ 7 w 22"/>
                <a:gd name="T7" fmla="*/ 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70">
                  <a:moveTo>
                    <a:pt x="7" y="6"/>
                  </a:moveTo>
                  <a:cubicBezTo>
                    <a:pt x="7" y="6"/>
                    <a:pt x="0" y="49"/>
                    <a:pt x="22" y="70"/>
                  </a:cubicBezTo>
                  <a:cubicBezTo>
                    <a:pt x="22" y="70"/>
                    <a:pt x="11" y="30"/>
                    <a:pt x="18" y="6"/>
                  </a:cubicBezTo>
                  <a:cubicBezTo>
                    <a:pt x="18" y="6"/>
                    <a:pt x="10" y="0"/>
                    <a:pt x="7" y="6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6"/>
            <p:cNvSpPr>
              <a:spLocks/>
            </p:cNvSpPr>
            <p:nvPr/>
          </p:nvSpPr>
          <p:spPr bwMode="auto">
            <a:xfrm>
              <a:off x="3486" y="725"/>
              <a:ext cx="57" cy="29"/>
            </a:xfrm>
            <a:custGeom>
              <a:avLst/>
              <a:gdLst>
                <a:gd name="T0" fmla="*/ 0 w 35"/>
                <a:gd name="T1" fmla="*/ 13 h 18"/>
                <a:gd name="T2" fmla="*/ 32 w 35"/>
                <a:gd name="T3" fmla="*/ 7 h 18"/>
                <a:gd name="T4" fmla="*/ 30 w 35"/>
                <a:gd name="T5" fmla="*/ 0 h 18"/>
                <a:gd name="T6" fmla="*/ 0 w 35"/>
                <a:gd name="T7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0" y="13"/>
                  </a:moveTo>
                  <a:cubicBezTo>
                    <a:pt x="0" y="13"/>
                    <a:pt x="20" y="18"/>
                    <a:pt x="32" y="7"/>
                  </a:cubicBezTo>
                  <a:cubicBezTo>
                    <a:pt x="32" y="7"/>
                    <a:pt x="35" y="5"/>
                    <a:pt x="30" y="0"/>
                  </a:cubicBezTo>
                  <a:cubicBezTo>
                    <a:pt x="30" y="0"/>
                    <a:pt x="16" y="11"/>
                    <a:pt x="0" y="1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7"/>
            <p:cNvSpPr>
              <a:spLocks/>
            </p:cNvSpPr>
            <p:nvPr/>
          </p:nvSpPr>
          <p:spPr bwMode="auto">
            <a:xfrm>
              <a:off x="3433" y="612"/>
              <a:ext cx="43" cy="102"/>
            </a:xfrm>
            <a:custGeom>
              <a:avLst/>
              <a:gdLst>
                <a:gd name="T0" fmla="*/ 8 w 27"/>
                <a:gd name="T1" fmla="*/ 63 h 63"/>
                <a:gd name="T2" fmla="*/ 27 w 27"/>
                <a:gd name="T3" fmla="*/ 55 h 63"/>
                <a:gd name="T4" fmla="*/ 24 w 27"/>
                <a:gd name="T5" fmla="*/ 0 h 63"/>
                <a:gd name="T6" fmla="*/ 2 w 27"/>
                <a:gd name="T7" fmla="*/ 2 h 63"/>
                <a:gd name="T8" fmla="*/ 1 w 27"/>
                <a:gd name="T9" fmla="*/ 32 h 63"/>
                <a:gd name="T10" fmla="*/ 8 w 27"/>
                <a:gd name="T1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63">
                  <a:moveTo>
                    <a:pt x="8" y="63"/>
                  </a:move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14" y="21"/>
                    <a:pt x="24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13"/>
                    <a:pt x="1" y="32"/>
                  </a:cubicBezTo>
                  <a:cubicBezTo>
                    <a:pt x="3" y="51"/>
                    <a:pt x="8" y="63"/>
                    <a:pt x="8" y="63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8"/>
            <p:cNvSpPr>
              <a:spLocks/>
            </p:cNvSpPr>
            <p:nvPr/>
          </p:nvSpPr>
          <p:spPr bwMode="auto">
            <a:xfrm>
              <a:off x="3501" y="710"/>
              <a:ext cx="58" cy="54"/>
            </a:xfrm>
            <a:custGeom>
              <a:avLst/>
              <a:gdLst>
                <a:gd name="T0" fmla="*/ 0 w 36"/>
                <a:gd name="T1" fmla="*/ 32 h 33"/>
                <a:gd name="T2" fmla="*/ 8 w 36"/>
                <a:gd name="T3" fmla="*/ 14 h 33"/>
                <a:gd name="T4" fmla="*/ 36 w 36"/>
                <a:gd name="T5" fmla="*/ 0 h 33"/>
                <a:gd name="T6" fmla="*/ 31 w 36"/>
                <a:gd name="T7" fmla="*/ 16 h 33"/>
                <a:gd name="T8" fmla="*/ 0 w 36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3">
                  <a:moveTo>
                    <a:pt x="0" y="32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29" y="9"/>
                    <a:pt x="36" y="0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1" y="33"/>
                    <a:pt x="0" y="32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9"/>
            <p:cNvSpPr>
              <a:spLocks/>
            </p:cNvSpPr>
            <p:nvPr/>
          </p:nvSpPr>
          <p:spPr bwMode="auto">
            <a:xfrm>
              <a:off x="2770" y="1026"/>
              <a:ext cx="369" cy="268"/>
            </a:xfrm>
            <a:custGeom>
              <a:avLst/>
              <a:gdLst>
                <a:gd name="T0" fmla="*/ 128 w 228"/>
                <a:gd name="T1" fmla="*/ 102 h 165"/>
                <a:gd name="T2" fmla="*/ 82 w 228"/>
                <a:gd name="T3" fmla="*/ 135 h 165"/>
                <a:gd name="T4" fmla="*/ 41 w 228"/>
                <a:gd name="T5" fmla="*/ 155 h 165"/>
                <a:gd name="T6" fmla="*/ 12 w 228"/>
                <a:gd name="T7" fmla="*/ 164 h 165"/>
                <a:gd name="T8" fmla="*/ 0 w 228"/>
                <a:gd name="T9" fmla="*/ 165 h 165"/>
                <a:gd name="T10" fmla="*/ 11 w 228"/>
                <a:gd name="T11" fmla="*/ 163 h 165"/>
                <a:gd name="T12" fmla="*/ 40 w 228"/>
                <a:gd name="T13" fmla="*/ 153 h 165"/>
                <a:gd name="T14" fmla="*/ 80 w 228"/>
                <a:gd name="T15" fmla="*/ 131 h 165"/>
                <a:gd name="T16" fmla="*/ 124 w 228"/>
                <a:gd name="T17" fmla="*/ 97 h 165"/>
                <a:gd name="T18" fmla="*/ 199 w 228"/>
                <a:gd name="T19" fmla="*/ 30 h 165"/>
                <a:gd name="T20" fmla="*/ 228 w 228"/>
                <a:gd name="T21" fmla="*/ 0 h 165"/>
                <a:gd name="T22" fmla="*/ 201 w 228"/>
                <a:gd name="T23" fmla="*/ 32 h 165"/>
                <a:gd name="T24" fmla="*/ 128 w 228"/>
                <a:gd name="T25" fmla="*/ 10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165">
                  <a:moveTo>
                    <a:pt x="128" y="102"/>
                  </a:moveTo>
                  <a:cubicBezTo>
                    <a:pt x="112" y="115"/>
                    <a:pt x="97" y="126"/>
                    <a:pt x="82" y="135"/>
                  </a:cubicBezTo>
                  <a:cubicBezTo>
                    <a:pt x="68" y="144"/>
                    <a:pt x="54" y="151"/>
                    <a:pt x="41" y="155"/>
                  </a:cubicBezTo>
                  <a:cubicBezTo>
                    <a:pt x="29" y="160"/>
                    <a:pt x="19" y="163"/>
                    <a:pt x="12" y="164"/>
                  </a:cubicBezTo>
                  <a:cubicBezTo>
                    <a:pt x="4" y="165"/>
                    <a:pt x="0" y="165"/>
                    <a:pt x="0" y="165"/>
                  </a:cubicBezTo>
                  <a:cubicBezTo>
                    <a:pt x="0" y="165"/>
                    <a:pt x="4" y="164"/>
                    <a:pt x="11" y="163"/>
                  </a:cubicBezTo>
                  <a:cubicBezTo>
                    <a:pt x="18" y="161"/>
                    <a:pt x="28" y="158"/>
                    <a:pt x="40" y="153"/>
                  </a:cubicBezTo>
                  <a:cubicBezTo>
                    <a:pt x="52" y="147"/>
                    <a:pt x="65" y="140"/>
                    <a:pt x="80" y="131"/>
                  </a:cubicBezTo>
                  <a:cubicBezTo>
                    <a:pt x="94" y="121"/>
                    <a:pt x="109" y="110"/>
                    <a:pt x="124" y="97"/>
                  </a:cubicBezTo>
                  <a:cubicBezTo>
                    <a:pt x="154" y="72"/>
                    <a:pt x="180" y="48"/>
                    <a:pt x="199" y="30"/>
                  </a:cubicBezTo>
                  <a:cubicBezTo>
                    <a:pt x="217" y="12"/>
                    <a:pt x="228" y="0"/>
                    <a:pt x="228" y="0"/>
                  </a:cubicBezTo>
                  <a:cubicBezTo>
                    <a:pt x="228" y="0"/>
                    <a:pt x="218" y="13"/>
                    <a:pt x="201" y="32"/>
                  </a:cubicBezTo>
                  <a:cubicBezTo>
                    <a:pt x="183" y="51"/>
                    <a:pt x="158" y="77"/>
                    <a:pt x="128" y="102"/>
                  </a:cubicBezTo>
                  <a:close/>
                </a:path>
              </a:pathLst>
            </a:custGeom>
            <a:solidFill>
              <a:srgbClr val="24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30"/>
            <p:cNvSpPr>
              <a:spLocks/>
            </p:cNvSpPr>
            <p:nvPr/>
          </p:nvSpPr>
          <p:spPr bwMode="auto">
            <a:xfrm>
              <a:off x="3031" y="846"/>
              <a:ext cx="199" cy="75"/>
            </a:xfrm>
            <a:custGeom>
              <a:avLst/>
              <a:gdLst>
                <a:gd name="T0" fmla="*/ 1 w 199"/>
                <a:gd name="T1" fmla="*/ 35 h 75"/>
                <a:gd name="T2" fmla="*/ 194 w 199"/>
                <a:gd name="T3" fmla="*/ 0 h 75"/>
                <a:gd name="T4" fmla="*/ 199 w 199"/>
                <a:gd name="T5" fmla="*/ 5 h 75"/>
                <a:gd name="T6" fmla="*/ 0 w 199"/>
                <a:gd name="T7" fmla="*/ 75 h 75"/>
                <a:gd name="T8" fmla="*/ 1 w 199"/>
                <a:gd name="T9" fmla="*/ 3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75">
                  <a:moveTo>
                    <a:pt x="1" y="35"/>
                  </a:moveTo>
                  <a:lnTo>
                    <a:pt x="194" y="0"/>
                  </a:lnTo>
                  <a:lnTo>
                    <a:pt x="199" y="5"/>
                  </a:lnTo>
                  <a:lnTo>
                    <a:pt x="0" y="75"/>
                  </a:lnTo>
                  <a:lnTo>
                    <a:pt x="1" y="35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31"/>
            <p:cNvSpPr>
              <a:spLocks/>
            </p:cNvSpPr>
            <p:nvPr/>
          </p:nvSpPr>
          <p:spPr bwMode="auto">
            <a:xfrm>
              <a:off x="3188" y="791"/>
              <a:ext cx="84" cy="83"/>
            </a:xfrm>
            <a:custGeom>
              <a:avLst/>
              <a:gdLst>
                <a:gd name="T0" fmla="*/ 23 w 52"/>
                <a:gd name="T1" fmla="*/ 0 h 51"/>
                <a:gd name="T2" fmla="*/ 39 w 52"/>
                <a:gd name="T3" fmla="*/ 10 h 51"/>
                <a:gd name="T4" fmla="*/ 50 w 52"/>
                <a:gd name="T5" fmla="*/ 21 h 51"/>
                <a:gd name="T6" fmla="*/ 41 w 52"/>
                <a:gd name="T7" fmla="*/ 44 h 51"/>
                <a:gd name="T8" fmla="*/ 23 w 52"/>
                <a:gd name="T9" fmla="*/ 48 h 51"/>
                <a:gd name="T10" fmla="*/ 2 w 52"/>
                <a:gd name="T11" fmla="*/ 28 h 51"/>
                <a:gd name="T12" fmla="*/ 6 w 52"/>
                <a:gd name="T13" fmla="*/ 12 h 51"/>
                <a:gd name="T14" fmla="*/ 23 w 52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3" y="0"/>
                  </a:moveTo>
                  <a:cubicBezTo>
                    <a:pt x="31" y="0"/>
                    <a:pt x="34" y="5"/>
                    <a:pt x="39" y="10"/>
                  </a:cubicBezTo>
                  <a:cubicBezTo>
                    <a:pt x="41" y="12"/>
                    <a:pt x="46" y="18"/>
                    <a:pt x="50" y="21"/>
                  </a:cubicBezTo>
                  <a:cubicBezTo>
                    <a:pt x="52" y="29"/>
                    <a:pt x="49" y="37"/>
                    <a:pt x="41" y="44"/>
                  </a:cubicBezTo>
                  <a:cubicBezTo>
                    <a:pt x="36" y="48"/>
                    <a:pt x="29" y="51"/>
                    <a:pt x="23" y="48"/>
                  </a:cubicBezTo>
                  <a:cubicBezTo>
                    <a:pt x="18" y="45"/>
                    <a:pt x="4" y="34"/>
                    <a:pt x="2" y="28"/>
                  </a:cubicBezTo>
                  <a:cubicBezTo>
                    <a:pt x="0" y="22"/>
                    <a:pt x="2" y="16"/>
                    <a:pt x="6" y="12"/>
                  </a:cubicBezTo>
                  <a:cubicBezTo>
                    <a:pt x="9" y="8"/>
                    <a:pt x="17" y="1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32"/>
            <p:cNvSpPr>
              <a:spLocks/>
            </p:cNvSpPr>
            <p:nvPr/>
          </p:nvSpPr>
          <p:spPr bwMode="auto">
            <a:xfrm>
              <a:off x="3245" y="812"/>
              <a:ext cx="42" cy="33"/>
            </a:xfrm>
            <a:custGeom>
              <a:avLst/>
              <a:gdLst>
                <a:gd name="T0" fmla="*/ 20 w 26"/>
                <a:gd name="T1" fmla="*/ 20 h 20"/>
                <a:gd name="T2" fmla="*/ 19 w 26"/>
                <a:gd name="T3" fmla="*/ 19 h 20"/>
                <a:gd name="T4" fmla="*/ 2 w 26"/>
                <a:gd name="T5" fmla="*/ 10 h 20"/>
                <a:gd name="T6" fmla="*/ 2 w 26"/>
                <a:gd name="T7" fmla="*/ 3 h 20"/>
                <a:gd name="T8" fmla="*/ 9 w 26"/>
                <a:gd name="T9" fmla="*/ 2 h 20"/>
                <a:gd name="T10" fmla="*/ 22 w 26"/>
                <a:gd name="T11" fmla="*/ 9 h 20"/>
                <a:gd name="T12" fmla="*/ 25 w 26"/>
                <a:gd name="T13" fmla="*/ 16 h 20"/>
                <a:gd name="T14" fmla="*/ 20 w 26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0">
                  <a:moveTo>
                    <a:pt x="20" y="20"/>
                  </a:moveTo>
                  <a:cubicBezTo>
                    <a:pt x="20" y="20"/>
                    <a:pt x="19" y="20"/>
                    <a:pt x="19" y="19"/>
                  </a:cubicBezTo>
                  <a:cubicBezTo>
                    <a:pt x="10" y="17"/>
                    <a:pt x="6" y="14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1"/>
                    <a:pt x="7" y="0"/>
                    <a:pt x="9" y="2"/>
                  </a:cubicBezTo>
                  <a:cubicBezTo>
                    <a:pt x="12" y="5"/>
                    <a:pt x="14" y="7"/>
                    <a:pt x="22" y="9"/>
                  </a:cubicBezTo>
                  <a:cubicBezTo>
                    <a:pt x="25" y="10"/>
                    <a:pt x="26" y="13"/>
                    <a:pt x="25" y="16"/>
                  </a:cubicBezTo>
                  <a:cubicBezTo>
                    <a:pt x="25" y="18"/>
                    <a:pt x="23" y="20"/>
                    <a:pt x="2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3"/>
            <p:cNvSpPr>
              <a:spLocks/>
            </p:cNvSpPr>
            <p:nvPr/>
          </p:nvSpPr>
          <p:spPr bwMode="auto">
            <a:xfrm>
              <a:off x="3241" y="834"/>
              <a:ext cx="42" cy="25"/>
            </a:xfrm>
            <a:custGeom>
              <a:avLst/>
              <a:gdLst>
                <a:gd name="T0" fmla="*/ 20 w 26"/>
                <a:gd name="T1" fmla="*/ 16 h 16"/>
                <a:gd name="T2" fmla="*/ 19 w 26"/>
                <a:gd name="T3" fmla="*/ 16 h 16"/>
                <a:gd name="T4" fmla="*/ 13 w 26"/>
                <a:gd name="T5" fmla="*/ 14 h 16"/>
                <a:gd name="T6" fmla="*/ 2 w 26"/>
                <a:gd name="T7" fmla="*/ 9 h 16"/>
                <a:gd name="T8" fmla="*/ 2 w 26"/>
                <a:gd name="T9" fmla="*/ 2 h 16"/>
                <a:gd name="T10" fmla="*/ 10 w 26"/>
                <a:gd name="T11" fmla="*/ 2 h 16"/>
                <a:gd name="T12" fmla="*/ 15 w 26"/>
                <a:gd name="T13" fmla="*/ 4 h 16"/>
                <a:gd name="T14" fmla="*/ 21 w 26"/>
                <a:gd name="T15" fmla="*/ 6 h 16"/>
                <a:gd name="T16" fmla="*/ 25 w 26"/>
                <a:gd name="T17" fmla="*/ 12 h 16"/>
                <a:gd name="T18" fmla="*/ 20 w 26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0" y="16"/>
                  </a:moveTo>
                  <a:cubicBezTo>
                    <a:pt x="20" y="16"/>
                    <a:pt x="19" y="16"/>
                    <a:pt x="19" y="16"/>
                  </a:cubicBezTo>
                  <a:cubicBezTo>
                    <a:pt x="16" y="15"/>
                    <a:pt x="14" y="15"/>
                    <a:pt x="13" y="14"/>
                  </a:cubicBezTo>
                  <a:cubicBezTo>
                    <a:pt x="8" y="13"/>
                    <a:pt x="5" y="13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1" y="3"/>
                    <a:pt x="15" y="4"/>
                  </a:cubicBezTo>
                  <a:cubicBezTo>
                    <a:pt x="17" y="5"/>
                    <a:pt x="19" y="5"/>
                    <a:pt x="21" y="6"/>
                  </a:cubicBezTo>
                  <a:cubicBezTo>
                    <a:pt x="24" y="7"/>
                    <a:pt x="26" y="9"/>
                    <a:pt x="25" y="12"/>
                  </a:cubicBezTo>
                  <a:cubicBezTo>
                    <a:pt x="24" y="15"/>
                    <a:pt x="22" y="16"/>
                    <a:pt x="2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4"/>
            <p:cNvSpPr>
              <a:spLocks/>
            </p:cNvSpPr>
            <p:nvPr/>
          </p:nvSpPr>
          <p:spPr bwMode="auto">
            <a:xfrm>
              <a:off x="3228" y="842"/>
              <a:ext cx="49" cy="30"/>
            </a:xfrm>
            <a:custGeom>
              <a:avLst/>
              <a:gdLst>
                <a:gd name="T0" fmla="*/ 24 w 30"/>
                <a:gd name="T1" fmla="*/ 19 h 19"/>
                <a:gd name="T2" fmla="*/ 24 w 30"/>
                <a:gd name="T3" fmla="*/ 19 h 19"/>
                <a:gd name="T4" fmla="*/ 3 w 30"/>
                <a:gd name="T5" fmla="*/ 10 h 19"/>
                <a:gd name="T6" fmla="*/ 2 w 30"/>
                <a:gd name="T7" fmla="*/ 3 h 19"/>
                <a:gd name="T8" fmla="*/ 10 w 30"/>
                <a:gd name="T9" fmla="*/ 2 h 19"/>
                <a:gd name="T10" fmla="*/ 25 w 30"/>
                <a:gd name="T11" fmla="*/ 9 h 19"/>
                <a:gd name="T12" fmla="*/ 30 w 30"/>
                <a:gd name="T13" fmla="*/ 14 h 19"/>
                <a:gd name="T14" fmla="*/ 24 w 3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9">
                  <a:moveTo>
                    <a:pt x="24" y="19"/>
                  </a:moveTo>
                  <a:cubicBezTo>
                    <a:pt x="24" y="19"/>
                    <a:pt x="24" y="19"/>
                    <a:pt x="24" y="19"/>
                  </a:cubicBezTo>
                  <a:cubicBezTo>
                    <a:pt x="15" y="18"/>
                    <a:pt x="9" y="16"/>
                    <a:pt x="3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5" y="0"/>
                    <a:pt x="8" y="0"/>
                    <a:pt x="10" y="2"/>
                  </a:cubicBezTo>
                  <a:cubicBezTo>
                    <a:pt x="14" y="6"/>
                    <a:pt x="17" y="8"/>
                    <a:pt x="25" y="9"/>
                  </a:cubicBezTo>
                  <a:cubicBezTo>
                    <a:pt x="28" y="9"/>
                    <a:pt x="30" y="11"/>
                    <a:pt x="30" y="14"/>
                  </a:cubicBezTo>
                  <a:cubicBezTo>
                    <a:pt x="29" y="17"/>
                    <a:pt x="27" y="19"/>
                    <a:pt x="24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5"/>
            <p:cNvSpPr>
              <a:spLocks/>
            </p:cNvSpPr>
            <p:nvPr/>
          </p:nvSpPr>
          <p:spPr bwMode="auto">
            <a:xfrm>
              <a:off x="3198" y="834"/>
              <a:ext cx="64" cy="43"/>
            </a:xfrm>
            <a:custGeom>
              <a:avLst/>
              <a:gdLst>
                <a:gd name="T0" fmla="*/ 36 w 40"/>
                <a:gd name="T1" fmla="*/ 27 h 27"/>
                <a:gd name="T2" fmla="*/ 36 w 40"/>
                <a:gd name="T3" fmla="*/ 27 h 27"/>
                <a:gd name="T4" fmla="*/ 2 w 40"/>
                <a:gd name="T5" fmla="*/ 9 h 27"/>
                <a:gd name="T6" fmla="*/ 1 w 40"/>
                <a:gd name="T7" fmla="*/ 8 h 27"/>
                <a:gd name="T8" fmla="*/ 2 w 40"/>
                <a:gd name="T9" fmla="*/ 2 h 27"/>
                <a:gd name="T10" fmla="*/ 8 w 40"/>
                <a:gd name="T11" fmla="*/ 3 h 27"/>
                <a:gd name="T12" fmla="*/ 9 w 40"/>
                <a:gd name="T13" fmla="*/ 3 h 27"/>
                <a:gd name="T14" fmla="*/ 36 w 40"/>
                <a:gd name="T15" fmla="*/ 18 h 27"/>
                <a:gd name="T16" fmla="*/ 40 w 40"/>
                <a:gd name="T17" fmla="*/ 23 h 27"/>
                <a:gd name="T18" fmla="*/ 36 w 4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36" y="27"/>
                  </a:moveTo>
                  <a:cubicBezTo>
                    <a:pt x="36" y="27"/>
                    <a:pt x="36" y="27"/>
                    <a:pt x="36" y="27"/>
                  </a:cubicBezTo>
                  <a:cubicBezTo>
                    <a:pt x="15" y="25"/>
                    <a:pt x="7" y="15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4" y="9"/>
                    <a:pt x="20" y="17"/>
                    <a:pt x="36" y="18"/>
                  </a:cubicBezTo>
                  <a:cubicBezTo>
                    <a:pt x="39" y="18"/>
                    <a:pt x="40" y="20"/>
                    <a:pt x="40" y="23"/>
                  </a:cubicBezTo>
                  <a:cubicBezTo>
                    <a:pt x="40" y="25"/>
                    <a:pt x="38" y="27"/>
                    <a:pt x="36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6"/>
            <p:cNvSpPr>
              <a:spLocks/>
            </p:cNvSpPr>
            <p:nvPr/>
          </p:nvSpPr>
          <p:spPr bwMode="auto">
            <a:xfrm>
              <a:off x="3204" y="783"/>
              <a:ext cx="71" cy="41"/>
            </a:xfrm>
            <a:custGeom>
              <a:avLst/>
              <a:gdLst>
                <a:gd name="T0" fmla="*/ 38 w 44"/>
                <a:gd name="T1" fmla="*/ 25 h 25"/>
                <a:gd name="T2" fmla="*/ 37 w 44"/>
                <a:gd name="T3" fmla="*/ 25 h 25"/>
                <a:gd name="T4" fmla="*/ 24 w 44"/>
                <a:gd name="T5" fmla="*/ 15 h 25"/>
                <a:gd name="T6" fmla="*/ 21 w 44"/>
                <a:gd name="T7" fmla="*/ 11 h 25"/>
                <a:gd name="T8" fmla="*/ 10 w 44"/>
                <a:gd name="T9" fmla="*/ 16 h 25"/>
                <a:gd name="T10" fmla="*/ 3 w 44"/>
                <a:gd name="T11" fmla="*/ 17 h 25"/>
                <a:gd name="T12" fmla="*/ 2 w 44"/>
                <a:gd name="T13" fmla="*/ 9 h 25"/>
                <a:gd name="T14" fmla="*/ 20 w 44"/>
                <a:gd name="T15" fmla="*/ 0 h 25"/>
                <a:gd name="T16" fmla="*/ 33 w 44"/>
                <a:gd name="T17" fmla="*/ 9 h 25"/>
                <a:gd name="T18" fmla="*/ 39 w 44"/>
                <a:gd name="T19" fmla="*/ 15 h 25"/>
                <a:gd name="T20" fmla="*/ 43 w 44"/>
                <a:gd name="T21" fmla="*/ 21 h 25"/>
                <a:gd name="T22" fmla="*/ 38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8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1" y="24"/>
                    <a:pt x="28" y="19"/>
                    <a:pt x="24" y="15"/>
                  </a:cubicBezTo>
                  <a:cubicBezTo>
                    <a:pt x="23" y="14"/>
                    <a:pt x="21" y="12"/>
                    <a:pt x="21" y="11"/>
                  </a:cubicBezTo>
                  <a:cubicBezTo>
                    <a:pt x="17" y="11"/>
                    <a:pt x="13" y="13"/>
                    <a:pt x="10" y="16"/>
                  </a:cubicBezTo>
                  <a:cubicBezTo>
                    <a:pt x="8" y="19"/>
                    <a:pt x="5" y="19"/>
                    <a:pt x="3" y="17"/>
                  </a:cubicBezTo>
                  <a:cubicBezTo>
                    <a:pt x="0" y="15"/>
                    <a:pt x="0" y="11"/>
                    <a:pt x="2" y="9"/>
                  </a:cubicBezTo>
                  <a:cubicBezTo>
                    <a:pt x="8" y="4"/>
                    <a:pt x="14" y="1"/>
                    <a:pt x="20" y="0"/>
                  </a:cubicBezTo>
                  <a:cubicBezTo>
                    <a:pt x="26" y="0"/>
                    <a:pt x="30" y="5"/>
                    <a:pt x="33" y="9"/>
                  </a:cubicBezTo>
                  <a:cubicBezTo>
                    <a:pt x="35" y="12"/>
                    <a:pt x="37" y="15"/>
                    <a:pt x="39" y="15"/>
                  </a:cubicBezTo>
                  <a:cubicBezTo>
                    <a:pt x="42" y="16"/>
                    <a:pt x="44" y="18"/>
                    <a:pt x="43" y="21"/>
                  </a:cubicBezTo>
                  <a:cubicBezTo>
                    <a:pt x="43" y="24"/>
                    <a:pt x="41" y="25"/>
                    <a:pt x="3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7"/>
            <p:cNvSpPr>
              <a:spLocks/>
            </p:cNvSpPr>
            <p:nvPr/>
          </p:nvSpPr>
          <p:spPr bwMode="auto">
            <a:xfrm>
              <a:off x="3575" y="639"/>
              <a:ext cx="16" cy="10"/>
            </a:xfrm>
            <a:custGeom>
              <a:avLst/>
              <a:gdLst>
                <a:gd name="T0" fmla="*/ 10 w 10"/>
                <a:gd name="T1" fmla="*/ 2 h 6"/>
                <a:gd name="T2" fmla="*/ 0 w 10"/>
                <a:gd name="T3" fmla="*/ 0 h 6"/>
                <a:gd name="T4" fmla="*/ 8 w 10"/>
                <a:gd name="T5" fmla="*/ 4 h 6"/>
                <a:gd name="T6" fmla="*/ 10 w 10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0" y="2"/>
                  </a:moveTo>
                  <a:cubicBezTo>
                    <a:pt x="10" y="2"/>
                    <a:pt x="4" y="4"/>
                    <a:pt x="0" y="0"/>
                  </a:cubicBezTo>
                  <a:cubicBezTo>
                    <a:pt x="0" y="0"/>
                    <a:pt x="4" y="6"/>
                    <a:pt x="8" y="4"/>
                  </a:cubicBezTo>
                  <a:lnTo>
                    <a:pt x="10" y="2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285778" y="283985"/>
            <a:ext cx="3627206" cy="651302"/>
            <a:chOff x="2099381" y="2138363"/>
            <a:chExt cx="3627206" cy="651302"/>
          </a:xfrm>
        </p:grpSpPr>
        <p:sp>
          <p:nvSpPr>
            <p:cNvPr id="141" name="Text Box 5"/>
            <p:cNvSpPr txBox="1">
              <a:spLocks noChangeArrowheads="1"/>
            </p:cNvSpPr>
            <p:nvPr/>
          </p:nvSpPr>
          <p:spPr bwMode="auto">
            <a:xfrm>
              <a:off x="2750683" y="2170369"/>
              <a:ext cx="2975904" cy="58477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b="0" dirty="0">
                  <a:solidFill>
                    <a:schemeClr val="bg1"/>
                  </a:solidFill>
                  <a:latin typeface="Franklin Gothic Medium Cond" panose="020B0606030402020204" pitchFamily="34" charset="0"/>
                </a:rPr>
                <a:t>Click to add text</a:t>
              </a:r>
              <a:endParaRPr lang="zh-CN" altLang="en-US" b="0" dirty="0">
                <a:solidFill>
                  <a:schemeClr val="bg1"/>
                </a:solidFill>
                <a:latin typeface="Franklin Gothic Medium Cond" panose="020B0606030402020204" pitchFamily="34" charset="0"/>
              </a:endParaRPr>
            </a:p>
          </p:txBody>
        </p:sp>
        <p:grpSp>
          <p:nvGrpSpPr>
            <p:cNvPr id="138" name="组合 137"/>
            <p:cNvGrpSpPr/>
            <p:nvPr/>
          </p:nvGrpSpPr>
          <p:grpSpPr>
            <a:xfrm>
              <a:off x="2099381" y="2138363"/>
              <a:ext cx="651302" cy="651302"/>
              <a:chOff x="2046993" y="2085975"/>
              <a:chExt cx="756078" cy="756078"/>
            </a:xfrm>
          </p:grpSpPr>
          <p:sp>
            <p:nvSpPr>
              <p:cNvPr id="159" name="椭圆 158"/>
              <p:cNvSpPr/>
              <p:nvPr/>
            </p:nvSpPr>
            <p:spPr>
              <a:xfrm>
                <a:off x="2046993" y="2085975"/>
                <a:ext cx="756078" cy="756078"/>
              </a:xfrm>
              <a:prstGeom prst="ellipse">
                <a:avLst/>
              </a:prstGeom>
              <a:solidFill>
                <a:srgbClr val="FEC422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2114745" y="2153727"/>
                <a:ext cx="620574" cy="620574"/>
              </a:xfrm>
              <a:prstGeom prst="ellipse">
                <a:avLst/>
              </a:prstGeom>
              <a:solidFill>
                <a:srgbClr val="FEC4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4" name="Text Box 5"/>
            <p:cNvSpPr txBox="1">
              <a:spLocks noChangeArrowheads="1"/>
            </p:cNvSpPr>
            <p:nvPr/>
          </p:nvSpPr>
          <p:spPr bwMode="auto">
            <a:xfrm>
              <a:off x="2108744" y="2143334"/>
              <a:ext cx="662948" cy="646331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sz="36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6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55" name="TextBox 26"/>
          <p:cNvSpPr txBox="1">
            <a:spLocks noChangeArrowheads="1"/>
          </p:cNvSpPr>
          <p:nvPr/>
        </p:nvSpPr>
        <p:spPr bwMode="auto">
          <a:xfrm>
            <a:off x="6173101" y="3493657"/>
            <a:ext cx="32905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Click here to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add text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6" name="TextBox 26"/>
          <p:cNvSpPr txBox="1">
            <a:spLocks noChangeArrowheads="1"/>
          </p:cNvSpPr>
          <p:nvPr/>
        </p:nvSpPr>
        <p:spPr bwMode="auto">
          <a:xfrm>
            <a:off x="6173101" y="1793680"/>
            <a:ext cx="32905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Click here to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add text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7" name="TextBox 26"/>
          <p:cNvSpPr txBox="1">
            <a:spLocks noChangeArrowheads="1"/>
          </p:cNvSpPr>
          <p:nvPr/>
        </p:nvSpPr>
        <p:spPr bwMode="auto">
          <a:xfrm>
            <a:off x="738565" y="3533222"/>
            <a:ext cx="32905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Click here to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add text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8" name="TextBox 26"/>
          <p:cNvSpPr txBox="1">
            <a:spLocks noChangeArrowheads="1"/>
          </p:cNvSpPr>
          <p:nvPr/>
        </p:nvSpPr>
        <p:spPr bwMode="auto">
          <a:xfrm>
            <a:off x="738565" y="1793680"/>
            <a:ext cx="32905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Click here to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add text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59" name="组合 458"/>
          <p:cNvGrpSpPr/>
          <p:nvPr/>
        </p:nvGrpSpPr>
        <p:grpSpPr>
          <a:xfrm>
            <a:off x="3976501" y="1181100"/>
            <a:ext cx="2504216" cy="1675796"/>
            <a:chOff x="3976501" y="1181100"/>
            <a:chExt cx="2504216" cy="1675796"/>
          </a:xfrm>
        </p:grpSpPr>
        <p:sp>
          <p:nvSpPr>
            <p:cNvPr id="460" name="椭圆 459"/>
            <p:cNvSpPr/>
            <p:nvPr/>
          </p:nvSpPr>
          <p:spPr>
            <a:xfrm>
              <a:off x="4371990" y="1181100"/>
              <a:ext cx="1675800" cy="16757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1" name="TextBox 682"/>
            <p:cNvSpPr txBox="1"/>
            <p:nvPr/>
          </p:nvSpPr>
          <p:spPr>
            <a:xfrm>
              <a:off x="4827807" y="1340262"/>
              <a:ext cx="128802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r>
                <a:rPr lang="en-US" altLang="zh-CN" sz="320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29%</a:t>
              </a:r>
              <a:endParaRPr lang="zh-CN" altLang="en-US" sz="3200" dirty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62" name="矩形 25"/>
            <p:cNvSpPr>
              <a:spLocks noChangeArrowheads="1"/>
            </p:cNvSpPr>
            <p:nvPr/>
          </p:nvSpPr>
          <p:spPr bwMode="auto">
            <a:xfrm>
              <a:off x="3976501" y="1832947"/>
              <a:ext cx="250421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200" spc="40" dirty="0" smtClean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We </a:t>
              </a:r>
              <a:endParaRPr lang="en-US" altLang="zh-CN" sz="1200" spc="40" dirty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are sure that </a:t>
              </a:r>
              <a:endParaRPr lang="en-US" altLang="zh-CN" sz="1200" spc="40" dirty="0" smtClean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 smtClean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you </a:t>
              </a:r>
              <a:r>
                <a:rPr lang="en-US" altLang="zh-CN" sz="1200" spc="4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will be </a:t>
              </a:r>
              <a:endParaRPr lang="en-US" altLang="zh-CN" sz="1200" spc="40" dirty="0" smtClean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 smtClean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satisfied</a:t>
              </a:r>
              <a:r>
                <a:rPr lang="en-US" altLang="zh-CN" sz="1200" spc="4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. </a:t>
              </a:r>
            </a:p>
          </p:txBody>
        </p:sp>
        <p:cxnSp>
          <p:nvCxnSpPr>
            <p:cNvPr id="463" name="直接连接符 462"/>
            <p:cNvCxnSpPr/>
            <p:nvPr/>
          </p:nvCxnSpPr>
          <p:spPr>
            <a:xfrm>
              <a:off x="4537243" y="1850648"/>
              <a:ext cx="1345294" cy="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4" name="组合 463"/>
          <p:cNvGrpSpPr/>
          <p:nvPr/>
        </p:nvGrpSpPr>
        <p:grpSpPr>
          <a:xfrm>
            <a:off x="3976501" y="2707293"/>
            <a:ext cx="2504216" cy="1675796"/>
            <a:chOff x="3976501" y="2707293"/>
            <a:chExt cx="2504216" cy="1675796"/>
          </a:xfrm>
        </p:grpSpPr>
        <p:sp>
          <p:nvSpPr>
            <p:cNvPr id="465" name="椭圆 464"/>
            <p:cNvSpPr/>
            <p:nvPr/>
          </p:nvSpPr>
          <p:spPr>
            <a:xfrm>
              <a:off x="4371990" y="2707293"/>
              <a:ext cx="1675800" cy="16757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6" name="TextBox 682"/>
            <p:cNvSpPr txBox="1"/>
            <p:nvPr/>
          </p:nvSpPr>
          <p:spPr>
            <a:xfrm>
              <a:off x="4827807" y="2799297"/>
              <a:ext cx="128802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r>
                <a:rPr lang="en-US" altLang="zh-CN" sz="320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11%</a:t>
              </a:r>
              <a:endParaRPr lang="zh-CN" altLang="en-US" sz="3200" dirty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67" name="直接连接符 466"/>
            <p:cNvCxnSpPr/>
            <p:nvPr/>
          </p:nvCxnSpPr>
          <p:spPr>
            <a:xfrm>
              <a:off x="4537243" y="3350908"/>
              <a:ext cx="1345294" cy="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8" name="矩形 25"/>
            <p:cNvSpPr>
              <a:spLocks noChangeArrowheads="1"/>
            </p:cNvSpPr>
            <p:nvPr/>
          </p:nvSpPr>
          <p:spPr bwMode="auto">
            <a:xfrm>
              <a:off x="3976501" y="3368856"/>
              <a:ext cx="250421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200" spc="40" dirty="0" smtClean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We </a:t>
              </a:r>
              <a:endParaRPr lang="en-US" altLang="zh-CN" sz="1200" spc="40" dirty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are sure that </a:t>
              </a:r>
              <a:endParaRPr lang="en-US" altLang="zh-CN" sz="1200" spc="40" dirty="0" smtClean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 smtClean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you </a:t>
              </a:r>
              <a:r>
                <a:rPr lang="en-US" altLang="zh-CN" sz="1200" spc="4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will be </a:t>
              </a:r>
              <a:endParaRPr lang="en-US" altLang="zh-CN" sz="1200" spc="40" dirty="0" smtClean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 smtClean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satisfied</a:t>
              </a:r>
              <a:r>
                <a:rPr lang="en-US" altLang="zh-CN" sz="1200" spc="4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. </a:t>
              </a:r>
            </a:p>
          </p:txBody>
        </p:sp>
      </p:grpSp>
      <p:grpSp>
        <p:nvGrpSpPr>
          <p:cNvPr id="469" name="组合 468"/>
          <p:cNvGrpSpPr/>
          <p:nvPr/>
        </p:nvGrpSpPr>
        <p:grpSpPr>
          <a:xfrm>
            <a:off x="2338001" y="2710468"/>
            <a:ext cx="2659901" cy="1675796"/>
            <a:chOff x="2338001" y="2710468"/>
            <a:chExt cx="2659901" cy="1675796"/>
          </a:xfrm>
        </p:grpSpPr>
        <p:sp>
          <p:nvSpPr>
            <p:cNvPr id="470" name="椭圆 469"/>
            <p:cNvSpPr/>
            <p:nvPr/>
          </p:nvSpPr>
          <p:spPr>
            <a:xfrm>
              <a:off x="2856023" y="2710468"/>
              <a:ext cx="1675800" cy="167579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1" name="TextBox 682"/>
            <p:cNvSpPr txBox="1"/>
            <p:nvPr/>
          </p:nvSpPr>
          <p:spPr>
            <a:xfrm>
              <a:off x="3217090" y="2799297"/>
              <a:ext cx="1468217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32%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72" name="直接连接符 471"/>
            <p:cNvCxnSpPr/>
            <p:nvPr/>
          </p:nvCxnSpPr>
          <p:spPr>
            <a:xfrm>
              <a:off x="3021276" y="3350908"/>
              <a:ext cx="1345294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3" name="矩形 25"/>
            <p:cNvSpPr>
              <a:spLocks noChangeArrowheads="1"/>
            </p:cNvSpPr>
            <p:nvPr/>
          </p:nvSpPr>
          <p:spPr bwMode="auto">
            <a:xfrm>
              <a:off x="2338001" y="3368856"/>
              <a:ext cx="265990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200" spc="40" dirty="0" smtClean="0">
                  <a:solidFill>
                    <a:schemeClr val="bg1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We </a:t>
              </a:r>
              <a:endParaRPr lang="en-US" altLang="zh-CN" sz="1200" spc="40" dirty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>
                  <a:solidFill>
                    <a:schemeClr val="bg1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are sure that </a:t>
              </a:r>
              <a:endParaRPr lang="en-US" altLang="zh-CN" sz="1200" spc="40" dirty="0" smtClean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 smtClean="0">
                  <a:solidFill>
                    <a:schemeClr val="bg1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you </a:t>
              </a:r>
              <a:r>
                <a:rPr lang="en-US" altLang="zh-CN" sz="1200" spc="40" dirty="0">
                  <a:solidFill>
                    <a:schemeClr val="bg1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will be </a:t>
              </a:r>
              <a:endParaRPr lang="en-US" altLang="zh-CN" sz="1200" spc="40" dirty="0" smtClean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 smtClean="0">
                  <a:solidFill>
                    <a:schemeClr val="bg1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satisfied</a:t>
              </a:r>
              <a:r>
                <a:rPr lang="en-US" altLang="zh-CN" sz="1200" spc="40" dirty="0">
                  <a:solidFill>
                    <a:schemeClr val="bg1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. </a:t>
              </a:r>
            </a:p>
          </p:txBody>
        </p:sp>
      </p:grpSp>
      <p:grpSp>
        <p:nvGrpSpPr>
          <p:cNvPr id="474" name="组合 473"/>
          <p:cNvGrpSpPr/>
          <p:nvPr/>
        </p:nvGrpSpPr>
        <p:grpSpPr>
          <a:xfrm>
            <a:off x="2338001" y="1181100"/>
            <a:ext cx="2659901" cy="1675796"/>
            <a:chOff x="2338001" y="1181100"/>
            <a:chExt cx="2659901" cy="1675796"/>
          </a:xfrm>
        </p:grpSpPr>
        <p:sp>
          <p:nvSpPr>
            <p:cNvPr id="475" name="椭圆 474"/>
            <p:cNvSpPr/>
            <p:nvPr/>
          </p:nvSpPr>
          <p:spPr>
            <a:xfrm>
              <a:off x="2828882" y="1181100"/>
              <a:ext cx="1675800" cy="16757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6" name="TextBox 682"/>
            <p:cNvSpPr txBox="1"/>
            <p:nvPr/>
          </p:nvSpPr>
          <p:spPr>
            <a:xfrm>
              <a:off x="3217090" y="1340262"/>
              <a:ext cx="122441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r>
                <a:rPr lang="en-US" altLang="zh-CN" sz="320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28%</a:t>
              </a:r>
              <a:endParaRPr lang="zh-CN" altLang="en-US" sz="3200" dirty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77" name="直接连接符 476"/>
            <p:cNvCxnSpPr/>
            <p:nvPr/>
          </p:nvCxnSpPr>
          <p:spPr>
            <a:xfrm>
              <a:off x="2994135" y="1850648"/>
              <a:ext cx="1345294" cy="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8" name="矩形 25"/>
            <p:cNvSpPr>
              <a:spLocks noChangeArrowheads="1"/>
            </p:cNvSpPr>
            <p:nvPr/>
          </p:nvSpPr>
          <p:spPr bwMode="auto">
            <a:xfrm>
              <a:off x="2338001" y="1832947"/>
              <a:ext cx="265990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200" spc="40" dirty="0" smtClean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We </a:t>
              </a:r>
              <a:endParaRPr lang="en-US" altLang="zh-CN" sz="1200" spc="40" dirty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are sure that </a:t>
              </a:r>
              <a:endParaRPr lang="en-US" altLang="zh-CN" sz="1200" spc="40" dirty="0" smtClean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 smtClean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you </a:t>
              </a:r>
              <a:r>
                <a:rPr lang="en-US" altLang="zh-CN" sz="1200" spc="4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will be </a:t>
              </a:r>
              <a:endParaRPr lang="en-US" altLang="zh-CN" sz="1200" spc="40" dirty="0" smtClean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 smtClean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satisfied</a:t>
              </a:r>
              <a:r>
                <a:rPr lang="en-US" altLang="zh-CN" sz="1200" spc="4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311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 flipH="1">
            <a:off x="6506414" y="3209926"/>
            <a:ext cx="2637586" cy="1984374"/>
            <a:chOff x="-72" y="-72"/>
            <a:chExt cx="4478" cy="3369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923" y="1088"/>
              <a:ext cx="364" cy="275"/>
            </a:xfrm>
            <a:custGeom>
              <a:avLst/>
              <a:gdLst>
                <a:gd name="T0" fmla="*/ 8 w 364"/>
                <a:gd name="T1" fmla="*/ 275 h 275"/>
                <a:gd name="T2" fmla="*/ 0 w 364"/>
                <a:gd name="T3" fmla="*/ 264 h 275"/>
                <a:gd name="T4" fmla="*/ 356 w 364"/>
                <a:gd name="T5" fmla="*/ 0 h 275"/>
                <a:gd name="T6" fmla="*/ 364 w 364"/>
                <a:gd name="T7" fmla="*/ 11 h 275"/>
                <a:gd name="T8" fmla="*/ 8 w 364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75">
                  <a:moveTo>
                    <a:pt x="8" y="275"/>
                  </a:moveTo>
                  <a:lnTo>
                    <a:pt x="0" y="264"/>
                  </a:lnTo>
                  <a:lnTo>
                    <a:pt x="356" y="0"/>
                  </a:lnTo>
                  <a:lnTo>
                    <a:pt x="364" y="11"/>
                  </a:lnTo>
                  <a:lnTo>
                    <a:pt x="8" y="2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34" y="1378"/>
              <a:ext cx="361" cy="274"/>
            </a:xfrm>
            <a:custGeom>
              <a:avLst/>
              <a:gdLst>
                <a:gd name="T0" fmla="*/ 8 w 361"/>
                <a:gd name="T1" fmla="*/ 274 h 274"/>
                <a:gd name="T2" fmla="*/ 0 w 361"/>
                <a:gd name="T3" fmla="*/ 261 h 274"/>
                <a:gd name="T4" fmla="*/ 351 w 361"/>
                <a:gd name="T5" fmla="*/ 0 h 274"/>
                <a:gd name="T6" fmla="*/ 361 w 361"/>
                <a:gd name="T7" fmla="*/ 13 h 274"/>
                <a:gd name="T8" fmla="*/ 8 w 361"/>
                <a:gd name="T9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274">
                  <a:moveTo>
                    <a:pt x="8" y="274"/>
                  </a:moveTo>
                  <a:lnTo>
                    <a:pt x="0" y="261"/>
                  </a:lnTo>
                  <a:lnTo>
                    <a:pt x="351" y="0"/>
                  </a:lnTo>
                  <a:lnTo>
                    <a:pt x="361" y="13"/>
                  </a:lnTo>
                  <a:lnTo>
                    <a:pt x="8" y="2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372" y="1675"/>
              <a:ext cx="123" cy="97"/>
            </a:xfrm>
            <a:custGeom>
              <a:avLst/>
              <a:gdLst>
                <a:gd name="T0" fmla="*/ 9 w 123"/>
                <a:gd name="T1" fmla="*/ 97 h 97"/>
                <a:gd name="T2" fmla="*/ 0 w 123"/>
                <a:gd name="T3" fmla="*/ 84 h 97"/>
                <a:gd name="T4" fmla="*/ 115 w 123"/>
                <a:gd name="T5" fmla="*/ 0 h 97"/>
                <a:gd name="T6" fmla="*/ 123 w 123"/>
                <a:gd name="T7" fmla="*/ 11 h 97"/>
                <a:gd name="T8" fmla="*/ 9 w 123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7">
                  <a:moveTo>
                    <a:pt x="9" y="97"/>
                  </a:moveTo>
                  <a:lnTo>
                    <a:pt x="0" y="84"/>
                  </a:lnTo>
                  <a:lnTo>
                    <a:pt x="115" y="0"/>
                  </a:lnTo>
                  <a:lnTo>
                    <a:pt x="123" y="11"/>
                  </a:lnTo>
                  <a:lnTo>
                    <a:pt x="9" y="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99" y="1786"/>
              <a:ext cx="47" cy="41"/>
            </a:xfrm>
            <a:custGeom>
              <a:avLst/>
              <a:gdLst>
                <a:gd name="T0" fmla="*/ 8 w 47"/>
                <a:gd name="T1" fmla="*/ 41 h 41"/>
                <a:gd name="T2" fmla="*/ 0 w 47"/>
                <a:gd name="T3" fmla="*/ 28 h 41"/>
                <a:gd name="T4" fmla="*/ 37 w 47"/>
                <a:gd name="T5" fmla="*/ 0 h 41"/>
                <a:gd name="T6" fmla="*/ 47 w 47"/>
                <a:gd name="T7" fmla="*/ 12 h 41"/>
                <a:gd name="T8" fmla="*/ 8 w 47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1">
                  <a:moveTo>
                    <a:pt x="8" y="41"/>
                  </a:moveTo>
                  <a:lnTo>
                    <a:pt x="0" y="28"/>
                  </a:lnTo>
                  <a:lnTo>
                    <a:pt x="37" y="0"/>
                  </a:lnTo>
                  <a:lnTo>
                    <a:pt x="47" y="12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53" y="1077"/>
              <a:ext cx="46" cy="45"/>
            </a:xfrm>
            <a:custGeom>
              <a:avLst/>
              <a:gdLst>
                <a:gd name="T0" fmla="*/ 44 w 46"/>
                <a:gd name="T1" fmla="*/ 45 h 45"/>
                <a:gd name="T2" fmla="*/ 29 w 46"/>
                <a:gd name="T3" fmla="*/ 45 h 45"/>
                <a:gd name="T4" fmla="*/ 29 w 46"/>
                <a:gd name="T5" fmla="*/ 14 h 45"/>
                <a:gd name="T6" fmla="*/ 0 w 46"/>
                <a:gd name="T7" fmla="*/ 14 h 45"/>
                <a:gd name="T8" fmla="*/ 0 w 46"/>
                <a:gd name="T9" fmla="*/ 0 h 45"/>
                <a:gd name="T10" fmla="*/ 46 w 46"/>
                <a:gd name="T11" fmla="*/ 0 h 45"/>
                <a:gd name="T12" fmla="*/ 44 w 46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5">
                  <a:moveTo>
                    <a:pt x="44" y="45"/>
                  </a:moveTo>
                  <a:lnTo>
                    <a:pt x="29" y="45"/>
                  </a:lnTo>
                  <a:lnTo>
                    <a:pt x="29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46" y="0"/>
                  </a:lnTo>
                  <a:lnTo>
                    <a:pt x="44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598" y="2439"/>
              <a:ext cx="329" cy="318"/>
            </a:xfrm>
            <a:custGeom>
              <a:avLst/>
              <a:gdLst>
                <a:gd name="T0" fmla="*/ 10 w 329"/>
                <a:gd name="T1" fmla="*/ 318 h 318"/>
                <a:gd name="T2" fmla="*/ 0 w 329"/>
                <a:gd name="T3" fmla="*/ 308 h 318"/>
                <a:gd name="T4" fmla="*/ 319 w 329"/>
                <a:gd name="T5" fmla="*/ 0 h 318"/>
                <a:gd name="T6" fmla="*/ 329 w 329"/>
                <a:gd name="T7" fmla="*/ 10 h 318"/>
                <a:gd name="T8" fmla="*/ 10 w 329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318">
                  <a:moveTo>
                    <a:pt x="10" y="318"/>
                  </a:moveTo>
                  <a:lnTo>
                    <a:pt x="0" y="308"/>
                  </a:lnTo>
                  <a:lnTo>
                    <a:pt x="319" y="0"/>
                  </a:lnTo>
                  <a:lnTo>
                    <a:pt x="329" y="10"/>
                  </a:lnTo>
                  <a:lnTo>
                    <a:pt x="10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50" y="2778"/>
              <a:ext cx="325" cy="315"/>
            </a:xfrm>
            <a:custGeom>
              <a:avLst/>
              <a:gdLst>
                <a:gd name="T0" fmla="*/ 9 w 325"/>
                <a:gd name="T1" fmla="*/ 315 h 315"/>
                <a:gd name="T2" fmla="*/ 0 w 325"/>
                <a:gd name="T3" fmla="*/ 305 h 315"/>
                <a:gd name="T4" fmla="*/ 316 w 325"/>
                <a:gd name="T5" fmla="*/ 0 h 315"/>
                <a:gd name="T6" fmla="*/ 325 w 325"/>
                <a:gd name="T7" fmla="*/ 10 h 315"/>
                <a:gd name="T8" fmla="*/ 9 w 325"/>
                <a:gd name="T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15">
                  <a:moveTo>
                    <a:pt x="9" y="315"/>
                  </a:moveTo>
                  <a:lnTo>
                    <a:pt x="0" y="305"/>
                  </a:lnTo>
                  <a:lnTo>
                    <a:pt x="316" y="0"/>
                  </a:lnTo>
                  <a:lnTo>
                    <a:pt x="325" y="10"/>
                  </a:lnTo>
                  <a:lnTo>
                    <a:pt x="9" y="3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105" y="3123"/>
              <a:ext cx="112" cy="109"/>
            </a:xfrm>
            <a:custGeom>
              <a:avLst/>
              <a:gdLst>
                <a:gd name="T0" fmla="*/ 10 w 112"/>
                <a:gd name="T1" fmla="*/ 109 h 109"/>
                <a:gd name="T2" fmla="*/ 0 w 112"/>
                <a:gd name="T3" fmla="*/ 99 h 109"/>
                <a:gd name="T4" fmla="*/ 103 w 112"/>
                <a:gd name="T5" fmla="*/ 0 h 109"/>
                <a:gd name="T6" fmla="*/ 112 w 112"/>
                <a:gd name="T7" fmla="*/ 10 h 109"/>
                <a:gd name="T8" fmla="*/ 10 w 112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09">
                  <a:moveTo>
                    <a:pt x="10" y="109"/>
                  </a:moveTo>
                  <a:lnTo>
                    <a:pt x="0" y="99"/>
                  </a:lnTo>
                  <a:lnTo>
                    <a:pt x="103" y="0"/>
                  </a:lnTo>
                  <a:lnTo>
                    <a:pt x="112" y="10"/>
                  </a:lnTo>
                  <a:lnTo>
                    <a:pt x="10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039" y="3253"/>
              <a:ext cx="44" cy="44"/>
            </a:xfrm>
            <a:custGeom>
              <a:avLst/>
              <a:gdLst>
                <a:gd name="T0" fmla="*/ 10 w 44"/>
                <a:gd name="T1" fmla="*/ 44 h 44"/>
                <a:gd name="T2" fmla="*/ 0 w 44"/>
                <a:gd name="T3" fmla="*/ 32 h 44"/>
                <a:gd name="T4" fmla="*/ 34 w 44"/>
                <a:gd name="T5" fmla="*/ 0 h 44"/>
                <a:gd name="T6" fmla="*/ 44 w 44"/>
                <a:gd name="T7" fmla="*/ 11 h 44"/>
                <a:gd name="T8" fmla="*/ 10 w 44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10" y="44"/>
                  </a:moveTo>
                  <a:lnTo>
                    <a:pt x="0" y="32"/>
                  </a:lnTo>
                  <a:lnTo>
                    <a:pt x="34" y="0"/>
                  </a:lnTo>
                  <a:lnTo>
                    <a:pt x="44" y="11"/>
                  </a:lnTo>
                  <a:lnTo>
                    <a:pt x="10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890" y="2426"/>
              <a:ext cx="50" cy="47"/>
            </a:xfrm>
            <a:custGeom>
              <a:avLst/>
              <a:gdLst>
                <a:gd name="T0" fmla="*/ 35 w 50"/>
                <a:gd name="T1" fmla="*/ 47 h 47"/>
                <a:gd name="T2" fmla="*/ 32 w 50"/>
                <a:gd name="T3" fmla="*/ 17 h 47"/>
                <a:gd name="T4" fmla="*/ 1 w 50"/>
                <a:gd name="T5" fmla="*/ 20 h 47"/>
                <a:gd name="T6" fmla="*/ 0 w 50"/>
                <a:gd name="T7" fmla="*/ 5 h 47"/>
                <a:gd name="T8" fmla="*/ 45 w 50"/>
                <a:gd name="T9" fmla="*/ 0 h 47"/>
                <a:gd name="T10" fmla="*/ 50 w 50"/>
                <a:gd name="T11" fmla="*/ 46 h 47"/>
                <a:gd name="T12" fmla="*/ 35 w 50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7">
                  <a:moveTo>
                    <a:pt x="35" y="47"/>
                  </a:moveTo>
                  <a:lnTo>
                    <a:pt x="32" y="17"/>
                  </a:lnTo>
                  <a:lnTo>
                    <a:pt x="1" y="20"/>
                  </a:lnTo>
                  <a:lnTo>
                    <a:pt x="0" y="5"/>
                  </a:lnTo>
                  <a:lnTo>
                    <a:pt x="45" y="0"/>
                  </a:lnTo>
                  <a:lnTo>
                    <a:pt x="50" y="46"/>
                  </a:lnTo>
                  <a:lnTo>
                    <a:pt x="35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1362" y="1385"/>
              <a:ext cx="53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1467" y="1385"/>
              <a:ext cx="36" cy="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21"/>
            <p:cNvSpPr>
              <a:spLocks noChangeArrowheads="1"/>
            </p:cNvSpPr>
            <p:nvPr/>
          </p:nvSpPr>
          <p:spPr bwMode="auto">
            <a:xfrm>
              <a:off x="1339" y="1540"/>
              <a:ext cx="31" cy="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22"/>
            <p:cNvSpPr>
              <a:spLocks noChangeArrowheads="1"/>
            </p:cNvSpPr>
            <p:nvPr/>
          </p:nvSpPr>
          <p:spPr bwMode="auto">
            <a:xfrm>
              <a:off x="1222" y="1488"/>
              <a:ext cx="23" cy="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23"/>
            <p:cNvSpPr>
              <a:spLocks noChangeArrowheads="1"/>
            </p:cNvSpPr>
            <p:nvPr/>
          </p:nvSpPr>
          <p:spPr bwMode="auto">
            <a:xfrm>
              <a:off x="1887" y="2467"/>
              <a:ext cx="48" cy="5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4"/>
            <p:cNvSpPr>
              <a:spLocks noChangeArrowheads="1"/>
            </p:cNvSpPr>
            <p:nvPr/>
          </p:nvSpPr>
          <p:spPr bwMode="auto">
            <a:xfrm>
              <a:off x="1840" y="2146"/>
              <a:ext cx="21" cy="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5"/>
            <p:cNvSpPr>
              <a:spLocks noChangeArrowheads="1"/>
            </p:cNvSpPr>
            <p:nvPr/>
          </p:nvSpPr>
          <p:spPr bwMode="auto">
            <a:xfrm>
              <a:off x="1896" y="2169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6"/>
            <p:cNvSpPr>
              <a:spLocks noChangeArrowheads="1"/>
            </p:cNvSpPr>
            <p:nvPr/>
          </p:nvSpPr>
          <p:spPr bwMode="auto">
            <a:xfrm>
              <a:off x="2235" y="2708"/>
              <a:ext cx="76" cy="8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7"/>
            <p:cNvSpPr>
              <a:spLocks noChangeArrowheads="1"/>
            </p:cNvSpPr>
            <p:nvPr/>
          </p:nvSpPr>
          <p:spPr bwMode="auto">
            <a:xfrm>
              <a:off x="2272" y="2542"/>
              <a:ext cx="62" cy="6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28"/>
            <p:cNvSpPr>
              <a:spLocks noChangeArrowheads="1"/>
            </p:cNvSpPr>
            <p:nvPr/>
          </p:nvSpPr>
          <p:spPr bwMode="auto">
            <a:xfrm>
              <a:off x="1977" y="2396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991" y="1346"/>
              <a:ext cx="105" cy="111"/>
            </a:xfrm>
            <a:custGeom>
              <a:avLst/>
              <a:gdLst>
                <a:gd name="T0" fmla="*/ 22 w 65"/>
                <a:gd name="T1" fmla="*/ 49 h 69"/>
                <a:gd name="T2" fmla="*/ 31 w 65"/>
                <a:gd name="T3" fmla="*/ 47 h 69"/>
                <a:gd name="T4" fmla="*/ 31 w 65"/>
                <a:gd name="T5" fmla="*/ 50 h 69"/>
                <a:gd name="T6" fmla="*/ 48 w 65"/>
                <a:gd name="T7" fmla="*/ 69 h 69"/>
                <a:gd name="T8" fmla="*/ 65 w 65"/>
                <a:gd name="T9" fmla="*/ 50 h 69"/>
                <a:gd name="T10" fmla="*/ 48 w 65"/>
                <a:gd name="T11" fmla="*/ 31 h 69"/>
                <a:gd name="T12" fmla="*/ 44 w 65"/>
                <a:gd name="T13" fmla="*/ 32 h 69"/>
                <a:gd name="T14" fmla="*/ 45 w 65"/>
                <a:gd name="T15" fmla="*/ 24 h 69"/>
                <a:gd name="T16" fmla="*/ 22 w 65"/>
                <a:gd name="T17" fmla="*/ 0 h 69"/>
                <a:gd name="T18" fmla="*/ 0 w 65"/>
                <a:gd name="T19" fmla="*/ 24 h 69"/>
                <a:gd name="T20" fmla="*/ 22 w 65"/>
                <a:gd name="T21" fmla="*/ 4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" h="69">
                  <a:moveTo>
                    <a:pt x="22" y="49"/>
                  </a:moveTo>
                  <a:cubicBezTo>
                    <a:pt x="26" y="49"/>
                    <a:pt x="29" y="48"/>
                    <a:pt x="31" y="47"/>
                  </a:cubicBezTo>
                  <a:cubicBezTo>
                    <a:pt x="31" y="48"/>
                    <a:pt x="31" y="49"/>
                    <a:pt x="31" y="50"/>
                  </a:cubicBezTo>
                  <a:cubicBezTo>
                    <a:pt x="31" y="60"/>
                    <a:pt x="39" y="69"/>
                    <a:pt x="48" y="69"/>
                  </a:cubicBezTo>
                  <a:cubicBezTo>
                    <a:pt x="57" y="69"/>
                    <a:pt x="65" y="60"/>
                    <a:pt x="65" y="50"/>
                  </a:cubicBezTo>
                  <a:cubicBezTo>
                    <a:pt x="65" y="40"/>
                    <a:pt x="57" y="31"/>
                    <a:pt x="48" y="31"/>
                  </a:cubicBezTo>
                  <a:cubicBezTo>
                    <a:pt x="47" y="31"/>
                    <a:pt x="45" y="32"/>
                    <a:pt x="44" y="32"/>
                  </a:cubicBezTo>
                  <a:cubicBezTo>
                    <a:pt x="44" y="30"/>
                    <a:pt x="45" y="27"/>
                    <a:pt x="45" y="24"/>
                  </a:cubicBezTo>
                  <a:cubicBezTo>
                    <a:pt x="45" y="11"/>
                    <a:pt x="35" y="0"/>
                    <a:pt x="22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38"/>
                    <a:pt x="10" y="49"/>
                    <a:pt x="22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1824" y="1480"/>
              <a:ext cx="87" cy="60"/>
            </a:xfrm>
            <a:custGeom>
              <a:avLst/>
              <a:gdLst>
                <a:gd name="T0" fmla="*/ 20 w 54"/>
                <a:gd name="T1" fmla="*/ 37 h 37"/>
                <a:gd name="T2" fmla="*/ 36 w 54"/>
                <a:gd name="T3" fmla="*/ 28 h 37"/>
                <a:gd name="T4" fmla="*/ 38 w 54"/>
                <a:gd name="T5" fmla="*/ 29 h 37"/>
                <a:gd name="T6" fmla="*/ 54 w 54"/>
                <a:gd name="T7" fmla="*/ 20 h 37"/>
                <a:gd name="T8" fmla="*/ 38 w 54"/>
                <a:gd name="T9" fmla="*/ 12 h 37"/>
                <a:gd name="T10" fmla="*/ 38 w 54"/>
                <a:gd name="T11" fmla="*/ 12 h 37"/>
                <a:gd name="T12" fmla="*/ 20 w 54"/>
                <a:gd name="T13" fmla="*/ 0 h 37"/>
                <a:gd name="T14" fmla="*/ 0 w 54"/>
                <a:gd name="T15" fmla="*/ 19 h 37"/>
                <a:gd name="T16" fmla="*/ 20 w 54"/>
                <a:gd name="T1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37">
                  <a:moveTo>
                    <a:pt x="20" y="37"/>
                  </a:moveTo>
                  <a:cubicBezTo>
                    <a:pt x="27" y="37"/>
                    <a:pt x="33" y="34"/>
                    <a:pt x="36" y="28"/>
                  </a:cubicBezTo>
                  <a:cubicBezTo>
                    <a:pt x="37" y="29"/>
                    <a:pt x="38" y="29"/>
                    <a:pt x="38" y="29"/>
                  </a:cubicBezTo>
                  <a:cubicBezTo>
                    <a:pt x="47" y="29"/>
                    <a:pt x="54" y="25"/>
                    <a:pt x="54" y="20"/>
                  </a:cubicBezTo>
                  <a:cubicBezTo>
                    <a:pt x="54" y="16"/>
                    <a:pt x="47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5" y="5"/>
                    <a:pt x="28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20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1798" y="2345"/>
              <a:ext cx="89" cy="130"/>
            </a:xfrm>
            <a:custGeom>
              <a:avLst/>
              <a:gdLst>
                <a:gd name="T0" fmla="*/ 20 w 55"/>
                <a:gd name="T1" fmla="*/ 80 h 80"/>
                <a:gd name="T2" fmla="*/ 33 w 55"/>
                <a:gd name="T3" fmla="*/ 56 h 80"/>
                <a:gd name="T4" fmla="*/ 35 w 55"/>
                <a:gd name="T5" fmla="*/ 56 h 80"/>
                <a:gd name="T6" fmla="*/ 53 w 55"/>
                <a:gd name="T7" fmla="*/ 41 h 80"/>
                <a:gd name="T8" fmla="*/ 55 w 55"/>
                <a:gd name="T9" fmla="*/ 28 h 80"/>
                <a:gd name="T10" fmla="*/ 35 w 55"/>
                <a:gd name="T11" fmla="*/ 0 h 80"/>
                <a:gd name="T12" fmla="*/ 20 w 55"/>
                <a:gd name="T13" fmla="*/ 9 h 80"/>
                <a:gd name="T14" fmla="*/ 17 w 55"/>
                <a:gd name="T15" fmla="*/ 9 h 80"/>
                <a:gd name="T16" fmla="*/ 0 w 55"/>
                <a:gd name="T17" fmla="*/ 32 h 80"/>
                <a:gd name="T18" fmla="*/ 8 w 55"/>
                <a:gd name="T19" fmla="*/ 53 h 80"/>
                <a:gd name="T20" fmla="*/ 8 w 55"/>
                <a:gd name="T21" fmla="*/ 56 h 80"/>
                <a:gd name="T22" fmla="*/ 20 w 55"/>
                <a:gd name="T2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80">
                  <a:moveTo>
                    <a:pt x="20" y="80"/>
                  </a:moveTo>
                  <a:cubicBezTo>
                    <a:pt x="27" y="80"/>
                    <a:pt x="33" y="69"/>
                    <a:pt x="33" y="56"/>
                  </a:cubicBezTo>
                  <a:cubicBezTo>
                    <a:pt x="33" y="56"/>
                    <a:pt x="34" y="56"/>
                    <a:pt x="35" y="56"/>
                  </a:cubicBezTo>
                  <a:cubicBezTo>
                    <a:pt x="43" y="56"/>
                    <a:pt x="49" y="50"/>
                    <a:pt x="53" y="41"/>
                  </a:cubicBezTo>
                  <a:cubicBezTo>
                    <a:pt x="54" y="37"/>
                    <a:pt x="55" y="32"/>
                    <a:pt x="55" y="28"/>
                  </a:cubicBezTo>
                  <a:cubicBezTo>
                    <a:pt x="55" y="12"/>
                    <a:pt x="46" y="0"/>
                    <a:pt x="35" y="0"/>
                  </a:cubicBezTo>
                  <a:cubicBezTo>
                    <a:pt x="29" y="0"/>
                    <a:pt x="23" y="3"/>
                    <a:pt x="20" y="9"/>
                  </a:cubicBezTo>
                  <a:cubicBezTo>
                    <a:pt x="19" y="9"/>
                    <a:pt x="18" y="9"/>
                    <a:pt x="17" y="9"/>
                  </a:cubicBezTo>
                  <a:cubicBezTo>
                    <a:pt x="8" y="9"/>
                    <a:pt x="0" y="19"/>
                    <a:pt x="0" y="32"/>
                  </a:cubicBezTo>
                  <a:cubicBezTo>
                    <a:pt x="0" y="41"/>
                    <a:pt x="3" y="48"/>
                    <a:pt x="8" y="53"/>
                  </a:cubicBezTo>
                  <a:cubicBezTo>
                    <a:pt x="8" y="53"/>
                    <a:pt x="8" y="55"/>
                    <a:pt x="8" y="56"/>
                  </a:cubicBezTo>
                  <a:cubicBezTo>
                    <a:pt x="8" y="69"/>
                    <a:pt x="14" y="80"/>
                    <a:pt x="20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32"/>
            <p:cNvSpPr>
              <a:spLocks noChangeArrowheads="1"/>
            </p:cNvSpPr>
            <p:nvPr/>
          </p:nvSpPr>
          <p:spPr bwMode="auto">
            <a:xfrm>
              <a:off x="2324" y="2935"/>
              <a:ext cx="18" cy="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33"/>
            <p:cNvSpPr>
              <a:spLocks noChangeArrowheads="1"/>
            </p:cNvSpPr>
            <p:nvPr/>
          </p:nvSpPr>
          <p:spPr bwMode="auto">
            <a:xfrm>
              <a:off x="2360" y="2913"/>
              <a:ext cx="21" cy="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738" y="1760"/>
              <a:ext cx="6" cy="12"/>
            </a:xfrm>
            <a:custGeom>
              <a:avLst/>
              <a:gdLst>
                <a:gd name="T0" fmla="*/ 1 w 4"/>
                <a:gd name="T1" fmla="*/ 1 h 7"/>
                <a:gd name="T2" fmla="*/ 1 w 4"/>
                <a:gd name="T3" fmla="*/ 0 h 7"/>
                <a:gd name="T4" fmla="*/ 0 w 4"/>
                <a:gd name="T5" fmla="*/ 2 h 7"/>
                <a:gd name="T6" fmla="*/ 4 w 4"/>
                <a:gd name="T7" fmla="*/ 7 h 7"/>
                <a:gd name="T8" fmla="*/ 2 w 4"/>
                <a:gd name="T9" fmla="*/ 4 h 7"/>
                <a:gd name="T10" fmla="*/ 1 w 4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4"/>
                    <a:pt x="2" y="5"/>
                    <a:pt x="4" y="7"/>
                  </a:cubicBezTo>
                  <a:cubicBezTo>
                    <a:pt x="3" y="6"/>
                    <a:pt x="3" y="5"/>
                    <a:pt x="2" y="4"/>
                  </a:cubicBezTo>
                  <a:cubicBezTo>
                    <a:pt x="2" y="3"/>
                    <a:pt x="2" y="2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2131" y="1838"/>
              <a:ext cx="5" cy="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1901" y="1843"/>
              <a:ext cx="230" cy="287"/>
            </a:xfrm>
            <a:custGeom>
              <a:avLst/>
              <a:gdLst>
                <a:gd name="T0" fmla="*/ 142 w 142"/>
                <a:gd name="T1" fmla="*/ 0 h 177"/>
                <a:gd name="T2" fmla="*/ 62 w 142"/>
                <a:gd name="T3" fmla="*/ 71 h 177"/>
                <a:gd name="T4" fmla="*/ 6 w 142"/>
                <a:gd name="T5" fmla="*/ 177 h 177"/>
                <a:gd name="T6" fmla="*/ 27 w 142"/>
                <a:gd name="T7" fmla="*/ 165 h 177"/>
                <a:gd name="T8" fmla="*/ 36 w 142"/>
                <a:gd name="T9" fmla="*/ 167 h 177"/>
                <a:gd name="T10" fmla="*/ 56 w 142"/>
                <a:gd name="T11" fmla="*/ 146 h 177"/>
                <a:gd name="T12" fmla="*/ 54 w 142"/>
                <a:gd name="T13" fmla="*/ 137 h 177"/>
                <a:gd name="T14" fmla="*/ 56 w 142"/>
                <a:gd name="T15" fmla="*/ 126 h 177"/>
                <a:gd name="T16" fmla="*/ 56 w 142"/>
                <a:gd name="T17" fmla="*/ 125 h 177"/>
                <a:gd name="T18" fmla="*/ 65 w 142"/>
                <a:gd name="T19" fmla="*/ 107 h 177"/>
                <a:gd name="T20" fmla="*/ 63 w 142"/>
                <a:gd name="T21" fmla="*/ 97 h 177"/>
                <a:gd name="T22" fmla="*/ 142 w 142"/>
                <a:gd name="T2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2" h="177">
                  <a:moveTo>
                    <a:pt x="142" y="0"/>
                  </a:moveTo>
                  <a:cubicBezTo>
                    <a:pt x="134" y="7"/>
                    <a:pt x="111" y="29"/>
                    <a:pt x="62" y="71"/>
                  </a:cubicBezTo>
                  <a:cubicBezTo>
                    <a:pt x="0" y="125"/>
                    <a:pt x="6" y="177"/>
                    <a:pt x="6" y="177"/>
                  </a:cubicBezTo>
                  <a:cubicBezTo>
                    <a:pt x="15" y="160"/>
                    <a:pt x="27" y="165"/>
                    <a:pt x="27" y="165"/>
                  </a:cubicBezTo>
                  <a:cubicBezTo>
                    <a:pt x="30" y="166"/>
                    <a:pt x="32" y="167"/>
                    <a:pt x="36" y="167"/>
                  </a:cubicBezTo>
                  <a:cubicBezTo>
                    <a:pt x="47" y="167"/>
                    <a:pt x="56" y="158"/>
                    <a:pt x="56" y="146"/>
                  </a:cubicBezTo>
                  <a:cubicBezTo>
                    <a:pt x="56" y="143"/>
                    <a:pt x="55" y="140"/>
                    <a:pt x="54" y="137"/>
                  </a:cubicBezTo>
                  <a:cubicBezTo>
                    <a:pt x="55" y="134"/>
                    <a:pt x="56" y="130"/>
                    <a:pt x="56" y="126"/>
                  </a:cubicBezTo>
                  <a:cubicBezTo>
                    <a:pt x="56" y="126"/>
                    <a:pt x="56" y="125"/>
                    <a:pt x="56" y="125"/>
                  </a:cubicBezTo>
                  <a:cubicBezTo>
                    <a:pt x="61" y="123"/>
                    <a:pt x="65" y="116"/>
                    <a:pt x="65" y="107"/>
                  </a:cubicBezTo>
                  <a:cubicBezTo>
                    <a:pt x="65" y="103"/>
                    <a:pt x="65" y="100"/>
                    <a:pt x="63" y="97"/>
                  </a:cubicBezTo>
                  <a:cubicBezTo>
                    <a:pt x="72" y="72"/>
                    <a:pt x="128" y="13"/>
                    <a:pt x="1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1712" y="1626"/>
              <a:ext cx="5" cy="3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1478" y="1629"/>
              <a:ext cx="234" cy="106"/>
            </a:xfrm>
            <a:custGeom>
              <a:avLst/>
              <a:gdLst>
                <a:gd name="T0" fmla="*/ 13 w 144"/>
                <a:gd name="T1" fmla="*/ 34 h 65"/>
                <a:gd name="T2" fmla="*/ 0 w 144"/>
                <a:gd name="T3" fmla="*/ 45 h 65"/>
                <a:gd name="T4" fmla="*/ 78 w 144"/>
                <a:gd name="T5" fmla="*/ 36 h 65"/>
                <a:gd name="T6" fmla="*/ 144 w 144"/>
                <a:gd name="T7" fmla="*/ 0 h 65"/>
                <a:gd name="T8" fmla="*/ 64 w 144"/>
                <a:gd name="T9" fmla="*/ 28 h 65"/>
                <a:gd name="T10" fmla="*/ 58 w 144"/>
                <a:gd name="T11" fmla="*/ 23 h 65"/>
                <a:gd name="T12" fmla="*/ 45 w 144"/>
                <a:gd name="T13" fmla="*/ 25 h 65"/>
                <a:gd name="T14" fmla="*/ 44 w 144"/>
                <a:gd name="T15" fmla="*/ 24 h 65"/>
                <a:gd name="T16" fmla="*/ 37 w 144"/>
                <a:gd name="T17" fmla="*/ 23 h 65"/>
                <a:gd name="T18" fmla="*/ 32 w 144"/>
                <a:gd name="T19" fmla="*/ 18 h 65"/>
                <a:gd name="T20" fmla="*/ 14 w 144"/>
                <a:gd name="T21" fmla="*/ 27 h 65"/>
                <a:gd name="T22" fmla="*/ 13 w 144"/>
                <a:gd name="T23" fmla="*/ 3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65">
                  <a:moveTo>
                    <a:pt x="13" y="34"/>
                  </a:moveTo>
                  <a:cubicBezTo>
                    <a:pt x="13" y="34"/>
                    <a:pt x="12" y="44"/>
                    <a:pt x="0" y="45"/>
                  </a:cubicBezTo>
                  <a:cubicBezTo>
                    <a:pt x="0" y="45"/>
                    <a:pt x="29" y="65"/>
                    <a:pt x="78" y="36"/>
                  </a:cubicBezTo>
                  <a:cubicBezTo>
                    <a:pt x="118" y="13"/>
                    <a:pt x="138" y="3"/>
                    <a:pt x="144" y="0"/>
                  </a:cubicBezTo>
                  <a:cubicBezTo>
                    <a:pt x="132" y="5"/>
                    <a:pt x="81" y="29"/>
                    <a:pt x="64" y="28"/>
                  </a:cubicBezTo>
                  <a:cubicBezTo>
                    <a:pt x="62" y="26"/>
                    <a:pt x="61" y="24"/>
                    <a:pt x="58" y="23"/>
                  </a:cubicBezTo>
                  <a:cubicBezTo>
                    <a:pt x="53" y="21"/>
                    <a:pt x="48" y="21"/>
                    <a:pt x="45" y="25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3"/>
                    <a:pt x="40" y="23"/>
                    <a:pt x="37" y="23"/>
                  </a:cubicBezTo>
                  <a:cubicBezTo>
                    <a:pt x="36" y="21"/>
                    <a:pt x="34" y="19"/>
                    <a:pt x="32" y="18"/>
                  </a:cubicBezTo>
                  <a:cubicBezTo>
                    <a:pt x="26" y="15"/>
                    <a:pt x="17" y="19"/>
                    <a:pt x="14" y="27"/>
                  </a:cubicBezTo>
                  <a:cubicBezTo>
                    <a:pt x="13" y="29"/>
                    <a:pt x="13" y="32"/>
                    <a:pt x="1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2000" y="1717"/>
              <a:ext cx="217" cy="199"/>
            </a:xfrm>
            <a:custGeom>
              <a:avLst/>
              <a:gdLst>
                <a:gd name="T0" fmla="*/ 134 w 134"/>
                <a:gd name="T1" fmla="*/ 0 h 123"/>
                <a:gd name="T2" fmla="*/ 111 w 134"/>
                <a:gd name="T3" fmla="*/ 14 h 123"/>
                <a:gd name="T4" fmla="*/ 61 w 134"/>
                <a:gd name="T5" fmla="*/ 54 h 123"/>
                <a:gd name="T6" fmla="*/ 35 w 134"/>
                <a:gd name="T7" fmla="*/ 79 h 123"/>
                <a:gd name="T8" fmla="*/ 25 w 134"/>
                <a:gd name="T9" fmla="*/ 90 h 123"/>
                <a:gd name="T10" fmla="*/ 20 w 134"/>
                <a:gd name="T11" fmla="*/ 96 h 123"/>
                <a:gd name="T12" fmla="*/ 16 w 134"/>
                <a:gd name="T13" fmla="*/ 101 h 123"/>
                <a:gd name="T14" fmla="*/ 9 w 134"/>
                <a:gd name="T15" fmla="*/ 110 h 123"/>
                <a:gd name="T16" fmla="*/ 6 w 134"/>
                <a:gd name="T17" fmla="*/ 114 h 123"/>
                <a:gd name="T18" fmla="*/ 4 w 134"/>
                <a:gd name="T19" fmla="*/ 117 h 123"/>
                <a:gd name="T20" fmla="*/ 0 w 134"/>
                <a:gd name="T21" fmla="*/ 123 h 123"/>
                <a:gd name="T22" fmla="*/ 5 w 134"/>
                <a:gd name="T23" fmla="*/ 118 h 123"/>
                <a:gd name="T24" fmla="*/ 8 w 134"/>
                <a:gd name="T25" fmla="*/ 116 h 123"/>
                <a:gd name="T26" fmla="*/ 12 w 134"/>
                <a:gd name="T27" fmla="*/ 113 h 123"/>
                <a:gd name="T28" fmla="*/ 20 w 134"/>
                <a:gd name="T29" fmla="*/ 106 h 123"/>
                <a:gd name="T30" fmla="*/ 30 w 134"/>
                <a:gd name="T31" fmla="*/ 97 h 123"/>
                <a:gd name="T32" fmla="*/ 42 w 134"/>
                <a:gd name="T33" fmla="*/ 87 h 123"/>
                <a:gd name="T34" fmla="*/ 68 w 134"/>
                <a:gd name="T35" fmla="*/ 64 h 123"/>
                <a:gd name="T36" fmla="*/ 115 w 134"/>
                <a:gd name="T37" fmla="*/ 19 h 123"/>
                <a:gd name="T38" fmla="*/ 134 w 134"/>
                <a:gd name="T3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4" h="123">
                  <a:moveTo>
                    <a:pt x="134" y="0"/>
                  </a:moveTo>
                  <a:cubicBezTo>
                    <a:pt x="134" y="0"/>
                    <a:pt x="98" y="23"/>
                    <a:pt x="111" y="14"/>
                  </a:cubicBezTo>
                  <a:cubicBezTo>
                    <a:pt x="119" y="9"/>
                    <a:pt x="80" y="37"/>
                    <a:pt x="61" y="54"/>
                  </a:cubicBezTo>
                  <a:cubicBezTo>
                    <a:pt x="52" y="62"/>
                    <a:pt x="43" y="71"/>
                    <a:pt x="35" y="79"/>
                  </a:cubicBezTo>
                  <a:cubicBezTo>
                    <a:pt x="32" y="83"/>
                    <a:pt x="28" y="87"/>
                    <a:pt x="25" y="90"/>
                  </a:cubicBezTo>
                  <a:cubicBezTo>
                    <a:pt x="23" y="92"/>
                    <a:pt x="22" y="94"/>
                    <a:pt x="20" y="96"/>
                  </a:cubicBezTo>
                  <a:cubicBezTo>
                    <a:pt x="19" y="98"/>
                    <a:pt x="17" y="99"/>
                    <a:pt x="16" y="101"/>
                  </a:cubicBezTo>
                  <a:cubicBezTo>
                    <a:pt x="13" y="104"/>
                    <a:pt x="11" y="107"/>
                    <a:pt x="9" y="110"/>
                  </a:cubicBezTo>
                  <a:cubicBezTo>
                    <a:pt x="8" y="111"/>
                    <a:pt x="7" y="113"/>
                    <a:pt x="6" y="114"/>
                  </a:cubicBezTo>
                  <a:cubicBezTo>
                    <a:pt x="5" y="115"/>
                    <a:pt x="5" y="116"/>
                    <a:pt x="4" y="117"/>
                  </a:cubicBezTo>
                  <a:cubicBezTo>
                    <a:pt x="1" y="121"/>
                    <a:pt x="0" y="123"/>
                    <a:pt x="0" y="123"/>
                  </a:cubicBezTo>
                  <a:cubicBezTo>
                    <a:pt x="0" y="123"/>
                    <a:pt x="2" y="121"/>
                    <a:pt x="5" y="118"/>
                  </a:cubicBezTo>
                  <a:cubicBezTo>
                    <a:pt x="6" y="118"/>
                    <a:pt x="7" y="117"/>
                    <a:pt x="8" y="116"/>
                  </a:cubicBezTo>
                  <a:cubicBezTo>
                    <a:pt x="9" y="115"/>
                    <a:pt x="10" y="114"/>
                    <a:pt x="12" y="113"/>
                  </a:cubicBezTo>
                  <a:cubicBezTo>
                    <a:pt x="14" y="111"/>
                    <a:pt x="17" y="108"/>
                    <a:pt x="20" y="106"/>
                  </a:cubicBezTo>
                  <a:cubicBezTo>
                    <a:pt x="23" y="103"/>
                    <a:pt x="27" y="100"/>
                    <a:pt x="30" y="97"/>
                  </a:cubicBezTo>
                  <a:cubicBezTo>
                    <a:pt x="34" y="94"/>
                    <a:pt x="38" y="91"/>
                    <a:pt x="42" y="87"/>
                  </a:cubicBezTo>
                  <a:cubicBezTo>
                    <a:pt x="50" y="80"/>
                    <a:pt x="59" y="72"/>
                    <a:pt x="68" y="64"/>
                  </a:cubicBezTo>
                  <a:cubicBezTo>
                    <a:pt x="87" y="47"/>
                    <a:pt x="103" y="31"/>
                    <a:pt x="115" y="19"/>
                  </a:cubicBezTo>
                  <a:cubicBezTo>
                    <a:pt x="127" y="7"/>
                    <a:pt x="134" y="0"/>
                    <a:pt x="1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1550" y="1579"/>
              <a:ext cx="384" cy="181"/>
            </a:xfrm>
            <a:custGeom>
              <a:avLst/>
              <a:gdLst>
                <a:gd name="T0" fmla="*/ 96 w 237"/>
                <a:gd name="T1" fmla="*/ 71 h 112"/>
                <a:gd name="T2" fmla="*/ 84 w 237"/>
                <a:gd name="T3" fmla="*/ 77 h 112"/>
                <a:gd name="T4" fmla="*/ 74 w 237"/>
                <a:gd name="T5" fmla="*/ 82 h 112"/>
                <a:gd name="T6" fmla="*/ 53 w 237"/>
                <a:gd name="T7" fmla="*/ 92 h 112"/>
                <a:gd name="T8" fmla="*/ 36 w 237"/>
                <a:gd name="T9" fmla="*/ 100 h 112"/>
                <a:gd name="T10" fmla="*/ 28 w 237"/>
                <a:gd name="T11" fmla="*/ 103 h 112"/>
                <a:gd name="T12" fmla="*/ 21 w 237"/>
                <a:gd name="T13" fmla="*/ 106 h 112"/>
                <a:gd name="T14" fmla="*/ 10 w 237"/>
                <a:gd name="T15" fmla="*/ 109 h 112"/>
                <a:gd name="T16" fmla="*/ 2 w 237"/>
                <a:gd name="T17" fmla="*/ 111 h 112"/>
                <a:gd name="T18" fmla="*/ 0 w 237"/>
                <a:gd name="T19" fmla="*/ 112 h 112"/>
                <a:gd name="T20" fmla="*/ 2 w 237"/>
                <a:gd name="T21" fmla="*/ 112 h 112"/>
                <a:gd name="T22" fmla="*/ 10 w 237"/>
                <a:gd name="T23" fmla="*/ 112 h 112"/>
                <a:gd name="T24" fmla="*/ 22 w 237"/>
                <a:gd name="T25" fmla="*/ 111 h 112"/>
                <a:gd name="T26" fmla="*/ 30 w 237"/>
                <a:gd name="T27" fmla="*/ 110 h 112"/>
                <a:gd name="T28" fmla="*/ 38 w 237"/>
                <a:gd name="T29" fmla="*/ 108 h 112"/>
                <a:gd name="T30" fmla="*/ 57 w 237"/>
                <a:gd name="T31" fmla="*/ 103 h 112"/>
                <a:gd name="T32" fmla="*/ 67 w 237"/>
                <a:gd name="T33" fmla="*/ 100 h 112"/>
                <a:gd name="T34" fmla="*/ 78 w 237"/>
                <a:gd name="T35" fmla="*/ 96 h 112"/>
                <a:gd name="T36" fmla="*/ 90 w 237"/>
                <a:gd name="T37" fmla="*/ 91 h 112"/>
                <a:gd name="T38" fmla="*/ 101 w 237"/>
                <a:gd name="T39" fmla="*/ 86 h 112"/>
                <a:gd name="T40" fmla="*/ 113 w 237"/>
                <a:gd name="T41" fmla="*/ 81 h 112"/>
                <a:gd name="T42" fmla="*/ 126 w 237"/>
                <a:gd name="T43" fmla="*/ 75 h 112"/>
                <a:gd name="T44" fmla="*/ 149 w 237"/>
                <a:gd name="T45" fmla="*/ 62 h 112"/>
                <a:gd name="T46" fmla="*/ 160 w 237"/>
                <a:gd name="T47" fmla="*/ 56 h 112"/>
                <a:gd name="T48" fmla="*/ 171 w 237"/>
                <a:gd name="T49" fmla="*/ 49 h 112"/>
                <a:gd name="T50" fmla="*/ 181 w 237"/>
                <a:gd name="T51" fmla="*/ 43 h 112"/>
                <a:gd name="T52" fmla="*/ 190 w 237"/>
                <a:gd name="T53" fmla="*/ 37 h 112"/>
                <a:gd name="T54" fmla="*/ 198 w 237"/>
                <a:gd name="T55" fmla="*/ 31 h 112"/>
                <a:gd name="T56" fmla="*/ 200 w 237"/>
                <a:gd name="T57" fmla="*/ 30 h 112"/>
                <a:gd name="T58" fmla="*/ 202 w 237"/>
                <a:gd name="T59" fmla="*/ 28 h 112"/>
                <a:gd name="T60" fmla="*/ 206 w 237"/>
                <a:gd name="T61" fmla="*/ 25 h 112"/>
                <a:gd name="T62" fmla="*/ 219 w 237"/>
                <a:gd name="T63" fmla="*/ 15 h 112"/>
                <a:gd name="T64" fmla="*/ 229 w 237"/>
                <a:gd name="T65" fmla="*/ 7 h 112"/>
                <a:gd name="T66" fmla="*/ 237 w 237"/>
                <a:gd name="T67" fmla="*/ 0 h 112"/>
                <a:gd name="T68" fmla="*/ 228 w 237"/>
                <a:gd name="T69" fmla="*/ 5 h 112"/>
                <a:gd name="T70" fmla="*/ 217 w 237"/>
                <a:gd name="T71" fmla="*/ 11 h 112"/>
                <a:gd name="T72" fmla="*/ 202 w 237"/>
                <a:gd name="T73" fmla="*/ 18 h 112"/>
                <a:gd name="T74" fmla="*/ 198 w 237"/>
                <a:gd name="T75" fmla="*/ 20 h 112"/>
                <a:gd name="T76" fmla="*/ 196 w 237"/>
                <a:gd name="T77" fmla="*/ 21 h 112"/>
                <a:gd name="T78" fmla="*/ 194 w 237"/>
                <a:gd name="T79" fmla="*/ 22 h 112"/>
                <a:gd name="T80" fmla="*/ 185 w 237"/>
                <a:gd name="T81" fmla="*/ 27 h 112"/>
                <a:gd name="T82" fmla="*/ 175 w 237"/>
                <a:gd name="T83" fmla="*/ 32 h 112"/>
                <a:gd name="T84" fmla="*/ 165 w 237"/>
                <a:gd name="T85" fmla="*/ 37 h 112"/>
                <a:gd name="T86" fmla="*/ 154 w 237"/>
                <a:gd name="T87" fmla="*/ 42 h 112"/>
                <a:gd name="T88" fmla="*/ 143 w 237"/>
                <a:gd name="T89" fmla="*/ 48 h 112"/>
                <a:gd name="T90" fmla="*/ 119 w 237"/>
                <a:gd name="T91" fmla="*/ 59 h 112"/>
                <a:gd name="T92" fmla="*/ 107 w 237"/>
                <a:gd name="T93" fmla="*/ 65 h 112"/>
                <a:gd name="T94" fmla="*/ 96 w 237"/>
                <a:gd name="T95" fmla="*/ 7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112">
                  <a:moveTo>
                    <a:pt x="96" y="71"/>
                  </a:moveTo>
                  <a:cubicBezTo>
                    <a:pt x="92" y="73"/>
                    <a:pt x="88" y="75"/>
                    <a:pt x="84" y="77"/>
                  </a:cubicBezTo>
                  <a:cubicBezTo>
                    <a:pt x="81" y="79"/>
                    <a:pt x="77" y="81"/>
                    <a:pt x="74" y="82"/>
                  </a:cubicBezTo>
                  <a:cubicBezTo>
                    <a:pt x="66" y="86"/>
                    <a:pt x="60" y="89"/>
                    <a:pt x="53" y="92"/>
                  </a:cubicBezTo>
                  <a:cubicBezTo>
                    <a:pt x="47" y="95"/>
                    <a:pt x="41" y="98"/>
                    <a:pt x="36" y="100"/>
                  </a:cubicBezTo>
                  <a:cubicBezTo>
                    <a:pt x="33" y="101"/>
                    <a:pt x="31" y="102"/>
                    <a:pt x="28" y="103"/>
                  </a:cubicBezTo>
                  <a:cubicBezTo>
                    <a:pt x="26" y="104"/>
                    <a:pt x="23" y="105"/>
                    <a:pt x="21" y="106"/>
                  </a:cubicBezTo>
                  <a:cubicBezTo>
                    <a:pt x="17" y="107"/>
                    <a:pt x="13" y="108"/>
                    <a:pt x="10" y="109"/>
                  </a:cubicBezTo>
                  <a:cubicBezTo>
                    <a:pt x="7" y="110"/>
                    <a:pt x="4" y="111"/>
                    <a:pt x="2" y="111"/>
                  </a:cubicBezTo>
                  <a:cubicBezTo>
                    <a:pt x="1" y="112"/>
                    <a:pt x="0" y="112"/>
                    <a:pt x="0" y="112"/>
                  </a:cubicBezTo>
                  <a:cubicBezTo>
                    <a:pt x="0" y="112"/>
                    <a:pt x="1" y="112"/>
                    <a:pt x="2" y="112"/>
                  </a:cubicBezTo>
                  <a:cubicBezTo>
                    <a:pt x="4" y="112"/>
                    <a:pt x="7" y="112"/>
                    <a:pt x="10" y="112"/>
                  </a:cubicBezTo>
                  <a:cubicBezTo>
                    <a:pt x="13" y="112"/>
                    <a:pt x="17" y="112"/>
                    <a:pt x="22" y="111"/>
                  </a:cubicBezTo>
                  <a:cubicBezTo>
                    <a:pt x="25" y="111"/>
                    <a:pt x="27" y="110"/>
                    <a:pt x="30" y="110"/>
                  </a:cubicBezTo>
                  <a:cubicBezTo>
                    <a:pt x="32" y="109"/>
                    <a:pt x="35" y="109"/>
                    <a:pt x="38" y="108"/>
                  </a:cubicBezTo>
                  <a:cubicBezTo>
                    <a:pt x="44" y="107"/>
                    <a:pt x="50" y="105"/>
                    <a:pt x="57" y="103"/>
                  </a:cubicBezTo>
                  <a:cubicBezTo>
                    <a:pt x="60" y="102"/>
                    <a:pt x="64" y="101"/>
                    <a:pt x="67" y="100"/>
                  </a:cubicBezTo>
                  <a:cubicBezTo>
                    <a:pt x="71" y="98"/>
                    <a:pt x="75" y="97"/>
                    <a:pt x="78" y="96"/>
                  </a:cubicBezTo>
                  <a:cubicBezTo>
                    <a:pt x="82" y="94"/>
                    <a:pt x="86" y="93"/>
                    <a:pt x="90" y="91"/>
                  </a:cubicBezTo>
                  <a:cubicBezTo>
                    <a:pt x="93" y="90"/>
                    <a:pt x="97" y="88"/>
                    <a:pt x="101" y="86"/>
                  </a:cubicBezTo>
                  <a:cubicBezTo>
                    <a:pt x="105" y="84"/>
                    <a:pt x="109" y="83"/>
                    <a:pt x="113" y="81"/>
                  </a:cubicBezTo>
                  <a:cubicBezTo>
                    <a:pt x="117" y="79"/>
                    <a:pt x="121" y="77"/>
                    <a:pt x="126" y="75"/>
                  </a:cubicBezTo>
                  <a:cubicBezTo>
                    <a:pt x="134" y="71"/>
                    <a:pt x="142" y="67"/>
                    <a:pt x="149" y="62"/>
                  </a:cubicBezTo>
                  <a:cubicBezTo>
                    <a:pt x="153" y="60"/>
                    <a:pt x="157" y="58"/>
                    <a:pt x="160" y="56"/>
                  </a:cubicBezTo>
                  <a:cubicBezTo>
                    <a:pt x="164" y="54"/>
                    <a:pt x="167" y="52"/>
                    <a:pt x="171" y="49"/>
                  </a:cubicBezTo>
                  <a:cubicBezTo>
                    <a:pt x="174" y="47"/>
                    <a:pt x="178" y="45"/>
                    <a:pt x="181" y="43"/>
                  </a:cubicBezTo>
                  <a:cubicBezTo>
                    <a:pt x="184" y="41"/>
                    <a:pt x="187" y="39"/>
                    <a:pt x="190" y="37"/>
                  </a:cubicBezTo>
                  <a:cubicBezTo>
                    <a:pt x="193" y="35"/>
                    <a:pt x="196" y="33"/>
                    <a:pt x="198" y="31"/>
                  </a:cubicBezTo>
                  <a:cubicBezTo>
                    <a:pt x="199" y="30"/>
                    <a:pt x="200" y="30"/>
                    <a:pt x="200" y="30"/>
                  </a:cubicBezTo>
                  <a:cubicBezTo>
                    <a:pt x="201" y="29"/>
                    <a:pt x="202" y="29"/>
                    <a:pt x="202" y="28"/>
                  </a:cubicBezTo>
                  <a:cubicBezTo>
                    <a:pt x="204" y="27"/>
                    <a:pt x="205" y="26"/>
                    <a:pt x="206" y="25"/>
                  </a:cubicBezTo>
                  <a:cubicBezTo>
                    <a:pt x="211" y="22"/>
                    <a:pt x="215" y="18"/>
                    <a:pt x="219" y="15"/>
                  </a:cubicBezTo>
                  <a:cubicBezTo>
                    <a:pt x="223" y="12"/>
                    <a:pt x="226" y="9"/>
                    <a:pt x="229" y="7"/>
                  </a:cubicBezTo>
                  <a:cubicBezTo>
                    <a:pt x="234" y="3"/>
                    <a:pt x="237" y="0"/>
                    <a:pt x="237" y="0"/>
                  </a:cubicBezTo>
                  <a:cubicBezTo>
                    <a:pt x="237" y="0"/>
                    <a:pt x="234" y="2"/>
                    <a:pt x="228" y="5"/>
                  </a:cubicBezTo>
                  <a:cubicBezTo>
                    <a:pt x="225" y="6"/>
                    <a:pt x="221" y="8"/>
                    <a:pt x="217" y="11"/>
                  </a:cubicBezTo>
                  <a:cubicBezTo>
                    <a:pt x="212" y="13"/>
                    <a:pt x="208" y="15"/>
                    <a:pt x="202" y="18"/>
                  </a:cubicBezTo>
                  <a:cubicBezTo>
                    <a:pt x="201" y="19"/>
                    <a:pt x="200" y="19"/>
                    <a:pt x="198" y="20"/>
                  </a:cubicBezTo>
                  <a:cubicBezTo>
                    <a:pt x="198" y="20"/>
                    <a:pt x="197" y="21"/>
                    <a:pt x="196" y="21"/>
                  </a:cubicBezTo>
                  <a:cubicBezTo>
                    <a:pt x="195" y="21"/>
                    <a:pt x="195" y="22"/>
                    <a:pt x="194" y="22"/>
                  </a:cubicBezTo>
                  <a:cubicBezTo>
                    <a:pt x="191" y="24"/>
                    <a:pt x="188" y="25"/>
                    <a:pt x="185" y="27"/>
                  </a:cubicBezTo>
                  <a:cubicBezTo>
                    <a:pt x="182" y="28"/>
                    <a:pt x="179" y="30"/>
                    <a:pt x="175" y="32"/>
                  </a:cubicBezTo>
                  <a:cubicBezTo>
                    <a:pt x="172" y="33"/>
                    <a:pt x="168" y="35"/>
                    <a:pt x="165" y="37"/>
                  </a:cubicBezTo>
                  <a:cubicBezTo>
                    <a:pt x="161" y="38"/>
                    <a:pt x="158" y="40"/>
                    <a:pt x="154" y="42"/>
                  </a:cubicBezTo>
                  <a:cubicBezTo>
                    <a:pt x="150" y="44"/>
                    <a:pt x="147" y="46"/>
                    <a:pt x="143" y="48"/>
                  </a:cubicBezTo>
                  <a:cubicBezTo>
                    <a:pt x="135" y="52"/>
                    <a:pt x="127" y="55"/>
                    <a:pt x="119" y="59"/>
                  </a:cubicBezTo>
                  <a:cubicBezTo>
                    <a:pt x="115" y="61"/>
                    <a:pt x="111" y="63"/>
                    <a:pt x="107" y="65"/>
                  </a:cubicBezTo>
                  <a:cubicBezTo>
                    <a:pt x="103" y="67"/>
                    <a:pt x="99" y="69"/>
                    <a:pt x="96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41"/>
            <p:cNvSpPr>
              <a:spLocks noChangeArrowheads="1"/>
            </p:cNvSpPr>
            <p:nvPr/>
          </p:nvSpPr>
          <p:spPr bwMode="auto">
            <a:xfrm>
              <a:off x="446" y="464"/>
              <a:ext cx="63" cy="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42"/>
            <p:cNvSpPr>
              <a:spLocks noChangeArrowheads="1"/>
            </p:cNvSpPr>
            <p:nvPr/>
          </p:nvSpPr>
          <p:spPr bwMode="auto">
            <a:xfrm>
              <a:off x="616" y="566"/>
              <a:ext cx="26" cy="2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43"/>
            <p:cNvSpPr>
              <a:spLocks noChangeArrowheads="1"/>
            </p:cNvSpPr>
            <p:nvPr/>
          </p:nvSpPr>
          <p:spPr bwMode="auto">
            <a:xfrm>
              <a:off x="850" y="782"/>
              <a:ext cx="48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1313" y="890"/>
              <a:ext cx="81" cy="89"/>
            </a:xfrm>
            <a:custGeom>
              <a:avLst/>
              <a:gdLst>
                <a:gd name="T0" fmla="*/ 17 w 50"/>
                <a:gd name="T1" fmla="*/ 38 h 55"/>
                <a:gd name="T2" fmla="*/ 17 w 50"/>
                <a:gd name="T3" fmla="*/ 38 h 55"/>
                <a:gd name="T4" fmla="*/ 34 w 50"/>
                <a:gd name="T5" fmla="*/ 55 h 55"/>
                <a:gd name="T6" fmla="*/ 50 w 50"/>
                <a:gd name="T7" fmla="*/ 37 h 55"/>
                <a:gd name="T8" fmla="*/ 34 w 50"/>
                <a:gd name="T9" fmla="*/ 19 h 55"/>
                <a:gd name="T10" fmla="*/ 34 w 50"/>
                <a:gd name="T11" fmla="*/ 19 h 55"/>
                <a:gd name="T12" fmla="*/ 17 w 50"/>
                <a:gd name="T13" fmla="*/ 0 h 55"/>
                <a:gd name="T14" fmla="*/ 0 w 50"/>
                <a:gd name="T15" fmla="*/ 19 h 55"/>
                <a:gd name="T16" fmla="*/ 17 w 50"/>
                <a:gd name="T17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5"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8" y="48"/>
                    <a:pt x="25" y="55"/>
                    <a:pt x="34" y="55"/>
                  </a:cubicBezTo>
                  <a:cubicBezTo>
                    <a:pt x="43" y="55"/>
                    <a:pt x="50" y="47"/>
                    <a:pt x="50" y="37"/>
                  </a:cubicBezTo>
                  <a:cubicBezTo>
                    <a:pt x="50" y="27"/>
                    <a:pt x="43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9"/>
                    <a:pt x="27" y="0"/>
                    <a:pt x="17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8"/>
                    <a:pt x="17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57" y="-72"/>
              <a:ext cx="3003" cy="3340"/>
            </a:xfrm>
            <a:custGeom>
              <a:avLst/>
              <a:gdLst>
                <a:gd name="T0" fmla="*/ 1536 w 1853"/>
                <a:gd name="T1" fmla="*/ 1859 h 2061"/>
                <a:gd name="T2" fmla="*/ 1399 w 1853"/>
                <a:gd name="T3" fmla="*/ 1887 h 2061"/>
                <a:gd name="T4" fmla="*/ 1108 w 1853"/>
                <a:gd name="T5" fmla="*/ 1779 h 2061"/>
                <a:gd name="T6" fmla="*/ 990 w 1853"/>
                <a:gd name="T7" fmla="*/ 1541 h 2061"/>
                <a:gd name="T8" fmla="*/ 1082 w 1853"/>
                <a:gd name="T9" fmla="*/ 1108 h 2061"/>
                <a:gd name="T10" fmla="*/ 526 w 1853"/>
                <a:gd name="T11" fmla="*/ 1005 h 2061"/>
                <a:gd name="T12" fmla="*/ 423 w 1853"/>
                <a:gd name="T13" fmla="*/ 515 h 2061"/>
                <a:gd name="T14" fmla="*/ 30 w 1853"/>
                <a:gd name="T15" fmla="*/ 280 h 2061"/>
                <a:gd name="T16" fmla="*/ 222 w 1853"/>
                <a:gd name="T17" fmla="*/ 590 h 2061"/>
                <a:gd name="T18" fmla="*/ 234 w 1853"/>
                <a:gd name="T19" fmla="*/ 591 h 2061"/>
                <a:gd name="T20" fmla="*/ 250 w 1853"/>
                <a:gd name="T21" fmla="*/ 595 h 2061"/>
                <a:gd name="T22" fmla="*/ 261 w 1853"/>
                <a:gd name="T23" fmla="*/ 600 h 2061"/>
                <a:gd name="T24" fmla="*/ 274 w 1853"/>
                <a:gd name="T25" fmla="*/ 607 h 2061"/>
                <a:gd name="T26" fmla="*/ 284 w 1853"/>
                <a:gd name="T27" fmla="*/ 616 h 2061"/>
                <a:gd name="T28" fmla="*/ 307 w 1853"/>
                <a:gd name="T29" fmla="*/ 647 h 2061"/>
                <a:gd name="T30" fmla="*/ 317 w 1853"/>
                <a:gd name="T31" fmla="*/ 694 h 2061"/>
                <a:gd name="T32" fmla="*/ 448 w 1853"/>
                <a:gd name="T33" fmla="*/ 776 h 2061"/>
                <a:gd name="T34" fmla="*/ 430 w 1853"/>
                <a:gd name="T35" fmla="*/ 1103 h 2061"/>
                <a:gd name="T36" fmla="*/ 518 w 1853"/>
                <a:gd name="T37" fmla="*/ 1135 h 2061"/>
                <a:gd name="T38" fmla="*/ 459 w 1853"/>
                <a:gd name="T39" fmla="*/ 1257 h 2061"/>
                <a:gd name="T40" fmla="*/ 459 w 1853"/>
                <a:gd name="T41" fmla="*/ 1294 h 2061"/>
                <a:gd name="T42" fmla="*/ 500 w 1853"/>
                <a:gd name="T43" fmla="*/ 1338 h 2061"/>
                <a:gd name="T44" fmla="*/ 575 w 1853"/>
                <a:gd name="T45" fmla="*/ 1337 h 2061"/>
                <a:gd name="T46" fmla="*/ 557 w 1853"/>
                <a:gd name="T47" fmla="*/ 1424 h 2061"/>
                <a:gd name="T48" fmla="*/ 676 w 1853"/>
                <a:gd name="T49" fmla="*/ 1468 h 2061"/>
                <a:gd name="T50" fmla="*/ 678 w 1853"/>
                <a:gd name="T51" fmla="*/ 1473 h 2061"/>
                <a:gd name="T52" fmla="*/ 754 w 1853"/>
                <a:gd name="T53" fmla="*/ 1454 h 2061"/>
                <a:gd name="T54" fmla="*/ 862 w 1853"/>
                <a:gd name="T55" fmla="*/ 1488 h 2061"/>
                <a:gd name="T56" fmla="*/ 835 w 1853"/>
                <a:gd name="T57" fmla="*/ 1551 h 2061"/>
                <a:gd name="T58" fmla="*/ 812 w 1853"/>
                <a:gd name="T59" fmla="*/ 1628 h 2061"/>
                <a:gd name="T60" fmla="*/ 852 w 1853"/>
                <a:gd name="T61" fmla="*/ 1673 h 2061"/>
                <a:gd name="T62" fmla="*/ 938 w 1853"/>
                <a:gd name="T63" fmla="*/ 1762 h 2061"/>
                <a:gd name="T64" fmla="*/ 1006 w 1853"/>
                <a:gd name="T65" fmla="*/ 1838 h 2061"/>
                <a:gd name="T66" fmla="*/ 1056 w 1853"/>
                <a:gd name="T67" fmla="*/ 1857 h 2061"/>
                <a:gd name="T68" fmla="*/ 1041 w 1853"/>
                <a:gd name="T69" fmla="*/ 1863 h 2061"/>
                <a:gd name="T70" fmla="*/ 1223 w 1853"/>
                <a:gd name="T71" fmla="*/ 1911 h 2061"/>
                <a:gd name="T72" fmla="*/ 1305 w 1853"/>
                <a:gd name="T73" fmla="*/ 1916 h 2061"/>
                <a:gd name="T74" fmla="*/ 1362 w 1853"/>
                <a:gd name="T75" fmla="*/ 1964 h 2061"/>
                <a:gd name="T76" fmla="*/ 336 w 1853"/>
                <a:gd name="T77" fmla="*/ 563 h 2061"/>
                <a:gd name="T78" fmla="*/ 1028 w 1853"/>
                <a:gd name="T79" fmla="*/ 1667 h 2061"/>
                <a:gd name="T80" fmla="*/ 987 w 1853"/>
                <a:gd name="T81" fmla="*/ 1411 h 2061"/>
                <a:gd name="T82" fmla="*/ 1374 w 1853"/>
                <a:gd name="T83" fmla="*/ 917 h 2061"/>
                <a:gd name="T84" fmla="*/ 875 w 1853"/>
                <a:gd name="T85" fmla="*/ 1231 h 2061"/>
                <a:gd name="T86" fmla="*/ 853 w 1853"/>
                <a:gd name="T87" fmla="*/ 1254 h 2061"/>
                <a:gd name="T88" fmla="*/ 804 w 1853"/>
                <a:gd name="T89" fmla="*/ 1202 h 2061"/>
                <a:gd name="T90" fmla="*/ 787 w 1853"/>
                <a:gd name="T91" fmla="*/ 1235 h 2061"/>
                <a:gd name="T92" fmla="*/ 651 w 1853"/>
                <a:gd name="T93" fmla="*/ 1202 h 2061"/>
                <a:gd name="T94" fmla="*/ 473 w 1853"/>
                <a:gd name="T95" fmla="*/ 885 h 2061"/>
                <a:gd name="T96" fmla="*/ 530 w 1853"/>
                <a:gd name="T97" fmla="*/ 1033 h 2061"/>
                <a:gd name="T98" fmla="*/ 700 w 1853"/>
                <a:gd name="T99" fmla="*/ 1318 h 2061"/>
                <a:gd name="T100" fmla="*/ 644 w 1853"/>
                <a:gd name="T101" fmla="*/ 1256 h 2061"/>
                <a:gd name="T102" fmla="*/ 756 w 1853"/>
                <a:gd name="T103" fmla="*/ 1285 h 2061"/>
                <a:gd name="T104" fmla="*/ 771 w 1853"/>
                <a:gd name="T105" fmla="*/ 1342 h 2061"/>
                <a:gd name="T106" fmla="*/ 854 w 1853"/>
                <a:gd name="T107" fmla="*/ 1300 h 2061"/>
                <a:gd name="T108" fmla="*/ 1321 w 1853"/>
                <a:gd name="T109" fmla="*/ 1035 h 2061"/>
                <a:gd name="T110" fmla="*/ 951 w 1853"/>
                <a:gd name="T111" fmla="*/ 1384 h 2061"/>
                <a:gd name="T112" fmla="*/ 971 w 1853"/>
                <a:gd name="T113" fmla="*/ 1382 h 2061"/>
                <a:gd name="T114" fmla="*/ 942 w 1853"/>
                <a:gd name="T115" fmla="*/ 1443 h 2061"/>
                <a:gd name="T116" fmla="*/ 924 w 1853"/>
                <a:gd name="T117" fmla="*/ 1622 h 2061"/>
                <a:gd name="T118" fmla="*/ 951 w 1853"/>
                <a:gd name="T119" fmla="*/ 1581 h 2061"/>
                <a:gd name="T120" fmla="*/ 1044 w 1853"/>
                <a:gd name="T121" fmla="*/ 1780 h 2061"/>
                <a:gd name="T122" fmla="*/ 985 w 1853"/>
                <a:gd name="T123" fmla="*/ 1739 h 2061"/>
                <a:gd name="T124" fmla="*/ 1025 w 1853"/>
                <a:gd name="T125" fmla="*/ 1707 h 2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53" h="2061">
                  <a:moveTo>
                    <a:pt x="1673" y="1941"/>
                  </a:moveTo>
                  <a:cubicBezTo>
                    <a:pt x="1669" y="1926"/>
                    <a:pt x="1640" y="1915"/>
                    <a:pt x="1605" y="1915"/>
                  </a:cubicBezTo>
                  <a:cubicBezTo>
                    <a:pt x="1596" y="1915"/>
                    <a:pt x="1587" y="1915"/>
                    <a:pt x="1578" y="1917"/>
                  </a:cubicBezTo>
                  <a:cubicBezTo>
                    <a:pt x="1579" y="1916"/>
                    <a:pt x="1579" y="1916"/>
                    <a:pt x="1579" y="1916"/>
                  </a:cubicBezTo>
                  <a:cubicBezTo>
                    <a:pt x="1579" y="1908"/>
                    <a:pt x="1568" y="1902"/>
                    <a:pt x="1555" y="1901"/>
                  </a:cubicBezTo>
                  <a:cubicBezTo>
                    <a:pt x="1553" y="1891"/>
                    <a:pt x="1544" y="1884"/>
                    <a:pt x="1535" y="1884"/>
                  </a:cubicBezTo>
                  <a:cubicBezTo>
                    <a:pt x="1532" y="1884"/>
                    <a:pt x="1530" y="1884"/>
                    <a:pt x="1528" y="1885"/>
                  </a:cubicBezTo>
                  <a:cubicBezTo>
                    <a:pt x="1527" y="1880"/>
                    <a:pt x="1526" y="1875"/>
                    <a:pt x="1524" y="1871"/>
                  </a:cubicBezTo>
                  <a:cubicBezTo>
                    <a:pt x="1525" y="1870"/>
                    <a:pt x="1526" y="1869"/>
                    <a:pt x="1526" y="1868"/>
                  </a:cubicBezTo>
                  <a:cubicBezTo>
                    <a:pt x="1527" y="1868"/>
                    <a:pt x="1527" y="1868"/>
                    <a:pt x="1528" y="1868"/>
                  </a:cubicBezTo>
                  <a:cubicBezTo>
                    <a:pt x="1532" y="1868"/>
                    <a:pt x="1536" y="1864"/>
                    <a:pt x="1536" y="1859"/>
                  </a:cubicBezTo>
                  <a:cubicBezTo>
                    <a:pt x="1536" y="1853"/>
                    <a:pt x="1532" y="1849"/>
                    <a:pt x="1528" y="1849"/>
                  </a:cubicBezTo>
                  <a:cubicBezTo>
                    <a:pt x="1527" y="1849"/>
                    <a:pt x="1526" y="1849"/>
                    <a:pt x="1526" y="1850"/>
                  </a:cubicBezTo>
                  <a:cubicBezTo>
                    <a:pt x="1523" y="1845"/>
                    <a:pt x="1518" y="1842"/>
                    <a:pt x="1513" y="1842"/>
                  </a:cubicBezTo>
                  <a:cubicBezTo>
                    <a:pt x="1509" y="1842"/>
                    <a:pt x="1506" y="1844"/>
                    <a:pt x="1503" y="1847"/>
                  </a:cubicBezTo>
                  <a:cubicBezTo>
                    <a:pt x="1498" y="1844"/>
                    <a:pt x="1493" y="1843"/>
                    <a:pt x="1487" y="1843"/>
                  </a:cubicBezTo>
                  <a:cubicBezTo>
                    <a:pt x="1464" y="1843"/>
                    <a:pt x="1445" y="1865"/>
                    <a:pt x="1445" y="1894"/>
                  </a:cubicBezTo>
                  <a:cubicBezTo>
                    <a:pt x="1445" y="1894"/>
                    <a:pt x="1444" y="1894"/>
                    <a:pt x="1444" y="1894"/>
                  </a:cubicBezTo>
                  <a:cubicBezTo>
                    <a:pt x="1443" y="1893"/>
                    <a:pt x="1443" y="1892"/>
                    <a:pt x="1442" y="1891"/>
                  </a:cubicBezTo>
                  <a:cubicBezTo>
                    <a:pt x="1431" y="1876"/>
                    <a:pt x="1412" y="1878"/>
                    <a:pt x="1413" y="1900"/>
                  </a:cubicBezTo>
                  <a:cubicBezTo>
                    <a:pt x="1413" y="1899"/>
                    <a:pt x="1412" y="1899"/>
                    <a:pt x="1412" y="1899"/>
                  </a:cubicBezTo>
                  <a:cubicBezTo>
                    <a:pt x="1411" y="1892"/>
                    <a:pt x="1405" y="1887"/>
                    <a:pt x="1399" y="1887"/>
                  </a:cubicBezTo>
                  <a:cubicBezTo>
                    <a:pt x="1398" y="1887"/>
                    <a:pt x="1396" y="1888"/>
                    <a:pt x="1395" y="1888"/>
                  </a:cubicBezTo>
                  <a:cubicBezTo>
                    <a:pt x="1392" y="1882"/>
                    <a:pt x="1387" y="1879"/>
                    <a:pt x="1381" y="1879"/>
                  </a:cubicBezTo>
                  <a:cubicBezTo>
                    <a:pt x="1373" y="1879"/>
                    <a:pt x="1367" y="1884"/>
                    <a:pt x="1365" y="1891"/>
                  </a:cubicBezTo>
                  <a:cubicBezTo>
                    <a:pt x="1359" y="1884"/>
                    <a:pt x="1350" y="1879"/>
                    <a:pt x="1341" y="1880"/>
                  </a:cubicBezTo>
                  <a:cubicBezTo>
                    <a:pt x="1336" y="1881"/>
                    <a:pt x="1328" y="1884"/>
                    <a:pt x="1321" y="1889"/>
                  </a:cubicBezTo>
                  <a:cubicBezTo>
                    <a:pt x="1308" y="1870"/>
                    <a:pt x="1282" y="1857"/>
                    <a:pt x="1254" y="1857"/>
                  </a:cubicBezTo>
                  <a:cubicBezTo>
                    <a:pt x="1241" y="1857"/>
                    <a:pt x="1230" y="1859"/>
                    <a:pt x="1219" y="1863"/>
                  </a:cubicBezTo>
                  <a:cubicBezTo>
                    <a:pt x="1211" y="1830"/>
                    <a:pt x="1175" y="1805"/>
                    <a:pt x="1133" y="1805"/>
                  </a:cubicBezTo>
                  <a:cubicBezTo>
                    <a:pt x="1127" y="1805"/>
                    <a:pt x="1121" y="1806"/>
                    <a:pt x="1116" y="1806"/>
                  </a:cubicBezTo>
                  <a:cubicBezTo>
                    <a:pt x="1116" y="1805"/>
                    <a:pt x="1116" y="1803"/>
                    <a:pt x="1116" y="1801"/>
                  </a:cubicBezTo>
                  <a:cubicBezTo>
                    <a:pt x="1116" y="1792"/>
                    <a:pt x="1113" y="1785"/>
                    <a:pt x="1108" y="1779"/>
                  </a:cubicBezTo>
                  <a:cubicBezTo>
                    <a:pt x="1110" y="1776"/>
                    <a:pt x="1111" y="1772"/>
                    <a:pt x="1111" y="1767"/>
                  </a:cubicBezTo>
                  <a:cubicBezTo>
                    <a:pt x="1111" y="1754"/>
                    <a:pt x="1101" y="1742"/>
                    <a:pt x="1088" y="1742"/>
                  </a:cubicBezTo>
                  <a:cubicBezTo>
                    <a:pt x="1082" y="1742"/>
                    <a:pt x="1077" y="1745"/>
                    <a:pt x="1073" y="1749"/>
                  </a:cubicBezTo>
                  <a:cubicBezTo>
                    <a:pt x="1063" y="1739"/>
                    <a:pt x="1051" y="1733"/>
                    <a:pt x="1038" y="1731"/>
                  </a:cubicBezTo>
                  <a:cubicBezTo>
                    <a:pt x="1045" y="1719"/>
                    <a:pt x="1050" y="1705"/>
                    <a:pt x="1050" y="1690"/>
                  </a:cubicBezTo>
                  <a:cubicBezTo>
                    <a:pt x="1050" y="1681"/>
                    <a:pt x="1048" y="1674"/>
                    <a:pt x="1046" y="1666"/>
                  </a:cubicBezTo>
                  <a:cubicBezTo>
                    <a:pt x="1050" y="1661"/>
                    <a:pt x="1052" y="1655"/>
                    <a:pt x="1052" y="1648"/>
                  </a:cubicBezTo>
                  <a:cubicBezTo>
                    <a:pt x="1052" y="1633"/>
                    <a:pt x="1042" y="1621"/>
                    <a:pt x="1029" y="1620"/>
                  </a:cubicBezTo>
                  <a:cubicBezTo>
                    <a:pt x="1029" y="1619"/>
                    <a:pt x="1029" y="1619"/>
                    <a:pt x="1029" y="1619"/>
                  </a:cubicBezTo>
                  <a:cubicBezTo>
                    <a:pt x="1029" y="1592"/>
                    <a:pt x="1010" y="1570"/>
                    <a:pt x="986" y="1567"/>
                  </a:cubicBezTo>
                  <a:cubicBezTo>
                    <a:pt x="989" y="1559"/>
                    <a:pt x="990" y="1550"/>
                    <a:pt x="990" y="1541"/>
                  </a:cubicBezTo>
                  <a:cubicBezTo>
                    <a:pt x="1000" y="1537"/>
                    <a:pt x="1007" y="1527"/>
                    <a:pt x="1007" y="1515"/>
                  </a:cubicBezTo>
                  <a:cubicBezTo>
                    <a:pt x="1007" y="1499"/>
                    <a:pt x="995" y="1487"/>
                    <a:pt x="981" y="1487"/>
                  </a:cubicBezTo>
                  <a:cubicBezTo>
                    <a:pt x="980" y="1487"/>
                    <a:pt x="979" y="1487"/>
                    <a:pt x="978" y="1487"/>
                  </a:cubicBezTo>
                  <a:cubicBezTo>
                    <a:pt x="977" y="1485"/>
                    <a:pt x="975" y="1483"/>
                    <a:pt x="974" y="1480"/>
                  </a:cubicBezTo>
                  <a:cubicBezTo>
                    <a:pt x="974" y="1480"/>
                    <a:pt x="974" y="1480"/>
                    <a:pt x="974" y="1480"/>
                  </a:cubicBezTo>
                  <a:cubicBezTo>
                    <a:pt x="997" y="1480"/>
                    <a:pt x="1015" y="1460"/>
                    <a:pt x="1015" y="1435"/>
                  </a:cubicBezTo>
                  <a:cubicBezTo>
                    <a:pt x="1015" y="1422"/>
                    <a:pt x="1010" y="1409"/>
                    <a:pt x="1001" y="1401"/>
                  </a:cubicBezTo>
                  <a:cubicBezTo>
                    <a:pt x="1069" y="1315"/>
                    <a:pt x="1223" y="1166"/>
                    <a:pt x="1279" y="1110"/>
                  </a:cubicBezTo>
                  <a:cubicBezTo>
                    <a:pt x="1359" y="1028"/>
                    <a:pt x="1841" y="655"/>
                    <a:pt x="1853" y="638"/>
                  </a:cubicBezTo>
                  <a:cubicBezTo>
                    <a:pt x="1790" y="672"/>
                    <a:pt x="1765" y="545"/>
                    <a:pt x="1765" y="545"/>
                  </a:cubicBezTo>
                  <a:cubicBezTo>
                    <a:pt x="1765" y="545"/>
                    <a:pt x="1241" y="1011"/>
                    <a:pt x="1082" y="1108"/>
                  </a:cubicBezTo>
                  <a:cubicBezTo>
                    <a:pt x="965" y="1179"/>
                    <a:pt x="870" y="1186"/>
                    <a:pt x="828" y="1185"/>
                  </a:cubicBezTo>
                  <a:cubicBezTo>
                    <a:pt x="822" y="1154"/>
                    <a:pt x="786" y="1131"/>
                    <a:pt x="743" y="1131"/>
                  </a:cubicBezTo>
                  <a:cubicBezTo>
                    <a:pt x="734" y="1131"/>
                    <a:pt x="726" y="1132"/>
                    <a:pt x="718" y="1134"/>
                  </a:cubicBezTo>
                  <a:cubicBezTo>
                    <a:pt x="716" y="1120"/>
                    <a:pt x="705" y="1110"/>
                    <a:pt x="692" y="1110"/>
                  </a:cubicBezTo>
                  <a:cubicBezTo>
                    <a:pt x="678" y="1110"/>
                    <a:pt x="667" y="1122"/>
                    <a:pt x="665" y="1137"/>
                  </a:cubicBezTo>
                  <a:cubicBezTo>
                    <a:pt x="663" y="1137"/>
                    <a:pt x="661" y="1138"/>
                    <a:pt x="659" y="1139"/>
                  </a:cubicBezTo>
                  <a:cubicBezTo>
                    <a:pt x="648" y="1122"/>
                    <a:pt x="629" y="1110"/>
                    <a:pt x="607" y="1110"/>
                  </a:cubicBezTo>
                  <a:cubicBezTo>
                    <a:pt x="605" y="1110"/>
                    <a:pt x="602" y="1110"/>
                    <a:pt x="600" y="1111"/>
                  </a:cubicBezTo>
                  <a:cubicBezTo>
                    <a:pt x="605" y="1100"/>
                    <a:pt x="608" y="1088"/>
                    <a:pt x="608" y="1075"/>
                  </a:cubicBezTo>
                  <a:cubicBezTo>
                    <a:pt x="608" y="1035"/>
                    <a:pt x="579" y="1002"/>
                    <a:pt x="542" y="1002"/>
                  </a:cubicBezTo>
                  <a:cubicBezTo>
                    <a:pt x="536" y="1002"/>
                    <a:pt x="531" y="1003"/>
                    <a:pt x="526" y="1005"/>
                  </a:cubicBezTo>
                  <a:cubicBezTo>
                    <a:pt x="520" y="992"/>
                    <a:pt x="509" y="983"/>
                    <a:pt x="496" y="980"/>
                  </a:cubicBezTo>
                  <a:cubicBezTo>
                    <a:pt x="502" y="969"/>
                    <a:pt x="506" y="957"/>
                    <a:pt x="506" y="944"/>
                  </a:cubicBezTo>
                  <a:cubicBezTo>
                    <a:pt x="506" y="925"/>
                    <a:pt x="499" y="909"/>
                    <a:pt x="489" y="896"/>
                  </a:cubicBezTo>
                  <a:cubicBezTo>
                    <a:pt x="492" y="891"/>
                    <a:pt x="494" y="884"/>
                    <a:pt x="494" y="878"/>
                  </a:cubicBezTo>
                  <a:cubicBezTo>
                    <a:pt x="494" y="866"/>
                    <a:pt x="489" y="856"/>
                    <a:pt x="481" y="850"/>
                  </a:cubicBezTo>
                  <a:cubicBezTo>
                    <a:pt x="491" y="826"/>
                    <a:pt x="497" y="799"/>
                    <a:pt x="497" y="770"/>
                  </a:cubicBezTo>
                  <a:cubicBezTo>
                    <a:pt x="497" y="692"/>
                    <a:pt x="456" y="625"/>
                    <a:pt x="396" y="592"/>
                  </a:cubicBezTo>
                  <a:cubicBezTo>
                    <a:pt x="396" y="591"/>
                    <a:pt x="396" y="590"/>
                    <a:pt x="396" y="589"/>
                  </a:cubicBezTo>
                  <a:cubicBezTo>
                    <a:pt x="396" y="578"/>
                    <a:pt x="394" y="569"/>
                    <a:pt x="392" y="559"/>
                  </a:cubicBezTo>
                  <a:cubicBezTo>
                    <a:pt x="398" y="553"/>
                    <a:pt x="403" y="546"/>
                    <a:pt x="406" y="537"/>
                  </a:cubicBezTo>
                  <a:cubicBezTo>
                    <a:pt x="416" y="534"/>
                    <a:pt x="423" y="525"/>
                    <a:pt x="423" y="515"/>
                  </a:cubicBezTo>
                  <a:cubicBezTo>
                    <a:pt x="423" y="503"/>
                    <a:pt x="414" y="493"/>
                    <a:pt x="402" y="492"/>
                  </a:cubicBezTo>
                  <a:cubicBezTo>
                    <a:pt x="393" y="477"/>
                    <a:pt x="378" y="468"/>
                    <a:pt x="362" y="468"/>
                  </a:cubicBezTo>
                  <a:cubicBezTo>
                    <a:pt x="347" y="468"/>
                    <a:pt x="334" y="475"/>
                    <a:pt x="325" y="487"/>
                  </a:cubicBezTo>
                  <a:cubicBezTo>
                    <a:pt x="310" y="481"/>
                    <a:pt x="294" y="478"/>
                    <a:pt x="277" y="478"/>
                  </a:cubicBezTo>
                  <a:cubicBezTo>
                    <a:pt x="264" y="478"/>
                    <a:pt x="252" y="480"/>
                    <a:pt x="240" y="483"/>
                  </a:cubicBezTo>
                  <a:cubicBezTo>
                    <a:pt x="239" y="444"/>
                    <a:pt x="221" y="411"/>
                    <a:pt x="197" y="399"/>
                  </a:cubicBezTo>
                  <a:cubicBezTo>
                    <a:pt x="194" y="319"/>
                    <a:pt x="164" y="253"/>
                    <a:pt x="123" y="234"/>
                  </a:cubicBezTo>
                  <a:cubicBezTo>
                    <a:pt x="126" y="213"/>
                    <a:pt x="128" y="190"/>
                    <a:pt x="128" y="165"/>
                  </a:cubicBezTo>
                  <a:cubicBezTo>
                    <a:pt x="128" y="74"/>
                    <a:pt x="103" y="0"/>
                    <a:pt x="71" y="0"/>
                  </a:cubicBezTo>
                  <a:cubicBezTo>
                    <a:pt x="40" y="0"/>
                    <a:pt x="14" y="74"/>
                    <a:pt x="14" y="165"/>
                  </a:cubicBezTo>
                  <a:cubicBezTo>
                    <a:pt x="14" y="210"/>
                    <a:pt x="20" y="250"/>
                    <a:pt x="30" y="280"/>
                  </a:cubicBezTo>
                  <a:cubicBezTo>
                    <a:pt x="12" y="313"/>
                    <a:pt x="0" y="360"/>
                    <a:pt x="0" y="411"/>
                  </a:cubicBezTo>
                  <a:cubicBezTo>
                    <a:pt x="0" y="496"/>
                    <a:pt x="32" y="568"/>
                    <a:pt x="74" y="588"/>
                  </a:cubicBezTo>
                  <a:cubicBezTo>
                    <a:pt x="74" y="599"/>
                    <a:pt x="74" y="599"/>
                    <a:pt x="74" y="599"/>
                  </a:cubicBezTo>
                  <a:cubicBezTo>
                    <a:pt x="76" y="596"/>
                    <a:pt x="79" y="594"/>
                    <a:pt x="81" y="591"/>
                  </a:cubicBezTo>
                  <a:cubicBezTo>
                    <a:pt x="87" y="593"/>
                    <a:pt x="93" y="594"/>
                    <a:pt x="99" y="594"/>
                  </a:cubicBezTo>
                  <a:cubicBezTo>
                    <a:pt x="110" y="594"/>
                    <a:pt x="121" y="591"/>
                    <a:pt x="132" y="584"/>
                  </a:cubicBezTo>
                  <a:cubicBezTo>
                    <a:pt x="143" y="590"/>
                    <a:pt x="154" y="600"/>
                    <a:pt x="162" y="615"/>
                  </a:cubicBezTo>
                  <a:cubicBezTo>
                    <a:pt x="177" y="600"/>
                    <a:pt x="197" y="592"/>
                    <a:pt x="218" y="591"/>
                  </a:cubicBezTo>
                  <a:cubicBezTo>
                    <a:pt x="219" y="591"/>
                    <a:pt x="219" y="591"/>
                    <a:pt x="219" y="591"/>
                  </a:cubicBezTo>
                  <a:cubicBezTo>
                    <a:pt x="220" y="591"/>
                    <a:pt x="221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3" y="591"/>
                    <a:pt x="223" y="591"/>
                    <a:pt x="223" y="591"/>
                  </a:cubicBezTo>
                  <a:cubicBezTo>
                    <a:pt x="224" y="591"/>
                    <a:pt x="224" y="591"/>
                    <a:pt x="225" y="591"/>
                  </a:cubicBezTo>
                  <a:cubicBezTo>
                    <a:pt x="226" y="591"/>
                    <a:pt x="226" y="591"/>
                    <a:pt x="226" y="591"/>
                  </a:cubicBezTo>
                  <a:cubicBezTo>
                    <a:pt x="226" y="591"/>
                    <a:pt x="227" y="591"/>
                    <a:pt x="227" y="591"/>
                  </a:cubicBezTo>
                  <a:cubicBezTo>
                    <a:pt x="228" y="591"/>
                    <a:pt x="229" y="591"/>
                    <a:pt x="229" y="591"/>
                  </a:cubicBezTo>
                  <a:cubicBezTo>
                    <a:pt x="230" y="591"/>
                    <a:pt x="230" y="591"/>
                    <a:pt x="230" y="591"/>
                  </a:cubicBezTo>
                  <a:cubicBezTo>
                    <a:pt x="230" y="591"/>
                    <a:pt x="231" y="591"/>
                    <a:pt x="231" y="591"/>
                  </a:cubicBezTo>
                  <a:cubicBezTo>
                    <a:pt x="232" y="591"/>
                    <a:pt x="232" y="591"/>
                    <a:pt x="232" y="591"/>
                  </a:cubicBezTo>
                  <a:cubicBezTo>
                    <a:pt x="233" y="591"/>
                    <a:pt x="233" y="591"/>
                    <a:pt x="233" y="591"/>
                  </a:cubicBezTo>
                  <a:cubicBezTo>
                    <a:pt x="233" y="591"/>
                    <a:pt x="234" y="591"/>
                    <a:pt x="234" y="591"/>
                  </a:cubicBezTo>
                  <a:cubicBezTo>
                    <a:pt x="235" y="591"/>
                    <a:pt x="235" y="591"/>
                    <a:pt x="235" y="591"/>
                  </a:cubicBezTo>
                  <a:cubicBezTo>
                    <a:pt x="236" y="592"/>
                    <a:pt x="236" y="592"/>
                    <a:pt x="237" y="592"/>
                  </a:cubicBezTo>
                  <a:cubicBezTo>
                    <a:pt x="238" y="592"/>
                    <a:pt x="240" y="592"/>
                    <a:pt x="241" y="592"/>
                  </a:cubicBezTo>
                  <a:cubicBezTo>
                    <a:pt x="242" y="593"/>
                    <a:pt x="242" y="593"/>
                    <a:pt x="242" y="593"/>
                  </a:cubicBezTo>
                  <a:cubicBezTo>
                    <a:pt x="242" y="593"/>
                    <a:pt x="242" y="593"/>
                    <a:pt x="243" y="593"/>
                  </a:cubicBezTo>
                  <a:cubicBezTo>
                    <a:pt x="243" y="593"/>
                    <a:pt x="243" y="593"/>
                    <a:pt x="244" y="593"/>
                  </a:cubicBezTo>
                  <a:cubicBezTo>
                    <a:pt x="244" y="593"/>
                    <a:pt x="245" y="593"/>
                    <a:pt x="245" y="593"/>
                  </a:cubicBezTo>
                  <a:cubicBezTo>
                    <a:pt x="246" y="594"/>
                    <a:pt x="246" y="594"/>
                    <a:pt x="246" y="594"/>
                  </a:cubicBezTo>
                  <a:cubicBezTo>
                    <a:pt x="247" y="594"/>
                    <a:pt x="247" y="594"/>
                    <a:pt x="247" y="594"/>
                  </a:cubicBezTo>
                  <a:cubicBezTo>
                    <a:pt x="248" y="594"/>
                    <a:pt x="248" y="594"/>
                    <a:pt x="248" y="594"/>
                  </a:cubicBezTo>
                  <a:cubicBezTo>
                    <a:pt x="249" y="595"/>
                    <a:pt x="249" y="595"/>
                    <a:pt x="250" y="595"/>
                  </a:cubicBezTo>
                  <a:cubicBezTo>
                    <a:pt x="251" y="595"/>
                    <a:pt x="251" y="595"/>
                    <a:pt x="251" y="595"/>
                  </a:cubicBezTo>
                  <a:cubicBezTo>
                    <a:pt x="252" y="595"/>
                    <a:pt x="252" y="595"/>
                    <a:pt x="252" y="595"/>
                  </a:cubicBezTo>
                  <a:cubicBezTo>
                    <a:pt x="252" y="596"/>
                    <a:pt x="252" y="596"/>
                    <a:pt x="253" y="596"/>
                  </a:cubicBezTo>
                  <a:cubicBezTo>
                    <a:pt x="253" y="596"/>
                    <a:pt x="254" y="596"/>
                    <a:pt x="254" y="597"/>
                  </a:cubicBezTo>
                  <a:cubicBezTo>
                    <a:pt x="255" y="597"/>
                    <a:pt x="255" y="597"/>
                    <a:pt x="255" y="597"/>
                  </a:cubicBezTo>
                  <a:cubicBezTo>
                    <a:pt x="256" y="597"/>
                    <a:pt x="256" y="597"/>
                    <a:pt x="257" y="598"/>
                  </a:cubicBezTo>
                  <a:cubicBezTo>
                    <a:pt x="257" y="598"/>
                    <a:pt x="257" y="598"/>
                    <a:pt x="257" y="598"/>
                  </a:cubicBezTo>
                  <a:cubicBezTo>
                    <a:pt x="257" y="598"/>
                    <a:pt x="258" y="598"/>
                    <a:pt x="258" y="598"/>
                  </a:cubicBezTo>
                  <a:cubicBezTo>
                    <a:pt x="259" y="599"/>
                    <a:pt x="259" y="599"/>
                    <a:pt x="259" y="599"/>
                  </a:cubicBezTo>
                  <a:cubicBezTo>
                    <a:pt x="260" y="599"/>
                    <a:pt x="260" y="599"/>
                    <a:pt x="260" y="599"/>
                  </a:cubicBezTo>
                  <a:cubicBezTo>
                    <a:pt x="261" y="599"/>
                    <a:pt x="261" y="599"/>
                    <a:pt x="261" y="600"/>
                  </a:cubicBezTo>
                  <a:cubicBezTo>
                    <a:pt x="262" y="600"/>
                    <a:pt x="262" y="600"/>
                    <a:pt x="262" y="600"/>
                  </a:cubicBezTo>
                  <a:cubicBezTo>
                    <a:pt x="263" y="600"/>
                    <a:pt x="263" y="601"/>
                    <a:pt x="263" y="601"/>
                  </a:cubicBezTo>
                  <a:cubicBezTo>
                    <a:pt x="264" y="601"/>
                    <a:pt x="264" y="601"/>
                    <a:pt x="265" y="602"/>
                  </a:cubicBezTo>
                  <a:cubicBezTo>
                    <a:pt x="265" y="602"/>
                    <a:pt x="265" y="602"/>
                    <a:pt x="265" y="602"/>
                  </a:cubicBezTo>
                  <a:cubicBezTo>
                    <a:pt x="266" y="602"/>
                    <a:pt x="266" y="602"/>
                    <a:pt x="267" y="603"/>
                  </a:cubicBezTo>
                  <a:cubicBezTo>
                    <a:pt x="268" y="603"/>
                    <a:pt x="268" y="603"/>
                    <a:pt x="268" y="603"/>
                  </a:cubicBezTo>
                  <a:cubicBezTo>
                    <a:pt x="268" y="603"/>
                    <a:pt x="268" y="603"/>
                    <a:pt x="269" y="604"/>
                  </a:cubicBezTo>
                  <a:cubicBezTo>
                    <a:pt x="270" y="604"/>
                    <a:pt x="270" y="604"/>
                    <a:pt x="270" y="604"/>
                  </a:cubicBezTo>
                  <a:cubicBezTo>
                    <a:pt x="271" y="605"/>
                    <a:pt x="272" y="606"/>
                    <a:pt x="273" y="606"/>
                  </a:cubicBezTo>
                  <a:cubicBezTo>
                    <a:pt x="273" y="607"/>
                    <a:pt x="273" y="607"/>
                    <a:pt x="273" y="607"/>
                  </a:cubicBezTo>
                  <a:cubicBezTo>
                    <a:pt x="274" y="607"/>
                    <a:pt x="274" y="607"/>
                    <a:pt x="274" y="607"/>
                  </a:cubicBezTo>
                  <a:cubicBezTo>
                    <a:pt x="274" y="607"/>
                    <a:pt x="275" y="608"/>
                    <a:pt x="275" y="608"/>
                  </a:cubicBezTo>
                  <a:cubicBezTo>
                    <a:pt x="276" y="609"/>
                    <a:pt x="276" y="609"/>
                    <a:pt x="277" y="609"/>
                  </a:cubicBezTo>
                  <a:cubicBezTo>
                    <a:pt x="277" y="610"/>
                    <a:pt x="277" y="610"/>
                    <a:pt x="277" y="610"/>
                  </a:cubicBezTo>
                  <a:cubicBezTo>
                    <a:pt x="278" y="610"/>
                    <a:pt x="278" y="610"/>
                    <a:pt x="278" y="611"/>
                  </a:cubicBezTo>
                  <a:cubicBezTo>
                    <a:pt x="279" y="611"/>
                    <a:pt x="279" y="611"/>
                    <a:pt x="279" y="611"/>
                  </a:cubicBezTo>
                  <a:cubicBezTo>
                    <a:pt x="279" y="611"/>
                    <a:pt x="280" y="612"/>
                    <a:pt x="280" y="612"/>
                  </a:cubicBezTo>
                  <a:cubicBezTo>
                    <a:pt x="281" y="613"/>
                    <a:pt x="281" y="613"/>
                    <a:pt x="281" y="613"/>
                  </a:cubicBezTo>
                  <a:cubicBezTo>
                    <a:pt x="281" y="613"/>
                    <a:pt x="282" y="614"/>
                    <a:pt x="282" y="614"/>
                  </a:cubicBezTo>
                  <a:cubicBezTo>
                    <a:pt x="283" y="614"/>
                    <a:pt x="283" y="614"/>
                    <a:pt x="283" y="614"/>
                  </a:cubicBezTo>
                  <a:cubicBezTo>
                    <a:pt x="284" y="615"/>
                    <a:pt x="284" y="615"/>
                    <a:pt x="284" y="615"/>
                  </a:cubicBezTo>
                  <a:cubicBezTo>
                    <a:pt x="284" y="616"/>
                    <a:pt x="284" y="616"/>
                    <a:pt x="284" y="616"/>
                  </a:cubicBezTo>
                  <a:cubicBezTo>
                    <a:pt x="285" y="617"/>
                    <a:pt x="286" y="618"/>
                    <a:pt x="287" y="619"/>
                  </a:cubicBezTo>
                  <a:cubicBezTo>
                    <a:pt x="288" y="619"/>
                    <a:pt x="288" y="619"/>
                    <a:pt x="288" y="619"/>
                  </a:cubicBezTo>
                  <a:cubicBezTo>
                    <a:pt x="288" y="620"/>
                    <a:pt x="288" y="620"/>
                    <a:pt x="288" y="620"/>
                  </a:cubicBezTo>
                  <a:cubicBezTo>
                    <a:pt x="289" y="621"/>
                    <a:pt x="289" y="621"/>
                    <a:pt x="289" y="621"/>
                  </a:cubicBezTo>
                  <a:cubicBezTo>
                    <a:pt x="290" y="622"/>
                    <a:pt x="290" y="622"/>
                    <a:pt x="290" y="622"/>
                  </a:cubicBezTo>
                  <a:cubicBezTo>
                    <a:pt x="291" y="623"/>
                    <a:pt x="291" y="623"/>
                    <a:pt x="291" y="623"/>
                  </a:cubicBezTo>
                  <a:cubicBezTo>
                    <a:pt x="292" y="624"/>
                    <a:pt x="293" y="626"/>
                    <a:pt x="295" y="627"/>
                  </a:cubicBezTo>
                  <a:cubicBezTo>
                    <a:pt x="298" y="632"/>
                    <a:pt x="302" y="637"/>
                    <a:pt x="304" y="643"/>
                  </a:cubicBezTo>
                  <a:cubicBezTo>
                    <a:pt x="305" y="644"/>
                    <a:pt x="306" y="645"/>
                    <a:pt x="306" y="646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8" y="649"/>
                    <a:pt x="309" y="652"/>
                    <a:pt x="310" y="654"/>
                  </a:cubicBezTo>
                  <a:cubicBezTo>
                    <a:pt x="310" y="654"/>
                    <a:pt x="310" y="655"/>
                    <a:pt x="310" y="655"/>
                  </a:cubicBezTo>
                  <a:cubicBezTo>
                    <a:pt x="310" y="655"/>
                    <a:pt x="310" y="656"/>
                    <a:pt x="310" y="656"/>
                  </a:cubicBezTo>
                  <a:cubicBezTo>
                    <a:pt x="310" y="656"/>
                    <a:pt x="310" y="656"/>
                    <a:pt x="310" y="656"/>
                  </a:cubicBezTo>
                  <a:cubicBezTo>
                    <a:pt x="311" y="658"/>
                    <a:pt x="311" y="659"/>
                    <a:pt x="312" y="660"/>
                  </a:cubicBezTo>
                  <a:cubicBezTo>
                    <a:pt x="312" y="661"/>
                    <a:pt x="312" y="661"/>
                    <a:pt x="312" y="662"/>
                  </a:cubicBezTo>
                  <a:cubicBezTo>
                    <a:pt x="313" y="663"/>
                    <a:pt x="313" y="664"/>
                    <a:pt x="313" y="666"/>
                  </a:cubicBezTo>
                  <a:cubicBezTo>
                    <a:pt x="314" y="670"/>
                    <a:pt x="315" y="675"/>
                    <a:pt x="316" y="679"/>
                  </a:cubicBezTo>
                  <a:cubicBezTo>
                    <a:pt x="316" y="681"/>
                    <a:pt x="316" y="683"/>
                    <a:pt x="317" y="684"/>
                  </a:cubicBezTo>
                  <a:cubicBezTo>
                    <a:pt x="317" y="686"/>
                    <a:pt x="317" y="687"/>
                    <a:pt x="317" y="688"/>
                  </a:cubicBezTo>
                  <a:cubicBezTo>
                    <a:pt x="317" y="690"/>
                    <a:pt x="317" y="692"/>
                    <a:pt x="317" y="694"/>
                  </a:cubicBezTo>
                  <a:cubicBezTo>
                    <a:pt x="317" y="709"/>
                    <a:pt x="314" y="723"/>
                    <a:pt x="309" y="735"/>
                  </a:cubicBezTo>
                  <a:cubicBezTo>
                    <a:pt x="312" y="735"/>
                    <a:pt x="316" y="735"/>
                    <a:pt x="319" y="735"/>
                  </a:cubicBezTo>
                  <a:cubicBezTo>
                    <a:pt x="328" y="735"/>
                    <a:pt x="336" y="736"/>
                    <a:pt x="344" y="740"/>
                  </a:cubicBezTo>
                  <a:cubicBezTo>
                    <a:pt x="344" y="733"/>
                    <a:pt x="347" y="728"/>
                    <a:pt x="350" y="723"/>
                  </a:cubicBezTo>
                  <a:cubicBezTo>
                    <a:pt x="346" y="717"/>
                    <a:pt x="344" y="711"/>
                    <a:pt x="344" y="704"/>
                  </a:cubicBezTo>
                  <a:cubicBezTo>
                    <a:pt x="344" y="686"/>
                    <a:pt x="357" y="672"/>
                    <a:pt x="373" y="672"/>
                  </a:cubicBezTo>
                  <a:cubicBezTo>
                    <a:pt x="389" y="672"/>
                    <a:pt x="402" y="686"/>
                    <a:pt x="402" y="704"/>
                  </a:cubicBezTo>
                  <a:cubicBezTo>
                    <a:pt x="402" y="710"/>
                    <a:pt x="400" y="716"/>
                    <a:pt x="397" y="721"/>
                  </a:cubicBezTo>
                  <a:cubicBezTo>
                    <a:pt x="401" y="725"/>
                    <a:pt x="403" y="731"/>
                    <a:pt x="404" y="736"/>
                  </a:cubicBezTo>
                  <a:cubicBezTo>
                    <a:pt x="406" y="736"/>
                    <a:pt x="409" y="735"/>
                    <a:pt x="411" y="735"/>
                  </a:cubicBezTo>
                  <a:cubicBezTo>
                    <a:pt x="432" y="735"/>
                    <a:pt x="448" y="753"/>
                    <a:pt x="448" y="776"/>
                  </a:cubicBezTo>
                  <a:cubicBezTo>
                    <a:pt x="448" y="798"/>
                    <a:pt x="432" y="816"/>
                    <a:pt x="411" y="816"/>
                  </a:cubicBezTo>
                  <a:cubicBezTo>
                    <a:pt x="403" y="816"/>
                    <a:pt x="396" y="813"/>
                    <a:pt x="389" y="808"/>
                  </a:cubicBezTo>
                  <a:cubicBezTo>
                    <a:pt x="390" y="809"/>
                    <a:pt x="390" y="811"/>
                    <a:pt x="390" y="812"/>
                  </a:cubicBezTo>
                  <a:cubicBezTo>
                    <a:pt x="390" y="826"/>
                    <a:pt x="386" y="840"/>
                    <a:pt x="380" y="851"/>
                  </a:cubicBezTo>
                  <a:cubicBezTo>
                    <a:pt x="393" y="868"/>
                    <a:pt x="400" y="890"/>
                    <a:pt x="400" y="914"/>
                  </a:cubicBezTo>
                  <a:cubicBezTo>
                    <a:pt x="400" y="944"/>
                    <a:pt x="388" y="972"/>
                    <a:pt x="369" y="991"/>
                  </a:cubicBezTo>
                  <a:cubicBezTo>
                    <a:pt x="374" y="1000"/>
                    <a:pt x="377" y="1011"/>
                    <a:pt x="377" y="1022"/>
                  </a:cubicBezTo>
                  <a:cubicBezTo>
                    <a:pt x="377" y="1028"/>
                    <a:pt x="376" y="1034"/>
                    <a:pt x="375" y="1039"/>
                  </a:cubicBezTo>
                  <a:cubicBezTo>
                    <a:pt x="376" y="1045"/>
                    <a:pt x="377" y="1052"/>
                    <a:pt x="377" y="1058"/>
                  </a:cubicBezTo>
                  <a:cubicBezTo>
                    <a:pt x="379" y="1058"/>
                    <a:pt x="381" y="1058"/>
                    <a:pt x="383" y="1058"/>
                  </a:cubicBezTo>
                  <a:cubicBezTo>
                    <a:pt x="409" y="1058"/>
                    <a:pt x="430" y="1078"/>
                    <a:pt x="430" y="1103"/>
                  </a:cubicBezTo>
                  <a:cubicBezTo>
                    <a:pt x="430" y="1108"/>
                    <a:pt x="430" y="1112"/>
                    <a:pt x="429" y="1116"/>
                  </a:cubicBezTo>
                  <a:cubicBezTo>
                    <a:pt x="429" y="1116"/>
                    <a:pt x="429" y="1116"/>
                    <a:pt x="430" y="1117"/>
                  </a:cubicBezTo>
                  <a:cubicBezTo>
                    <a:pt x="431" y="1118"/>
                    <a:pt x="432" y="1120"/>
                    <a:pt x="433" y="1122"/>
                  </a:cubicBezTo>
                  <a:cubicBezTo>
                    <a:pt x="433" y="1123"/>
                    <a:pt x="434" y="1123"/>
                    <a:pt x="434" y="1124"/>
                  </a:cubicBezTo>
                  <a:cubicBezTo>
                    <a:pt x="435" y="1125"/>
                    <a:pt x="435" y="1126"/>
                    <a:pt x="436" y="1127"/>
                  </a:cubicBezTo>
                  <a:cubicBezTo>
                    <a:pt x="437" y="1129"/>
                    <a:pt x="438" y="1130"/>
                    <a:pt x="439" y="1132"/>
                  </a:cubicBezTo>
                  <a:cubicBezTo>
                    <a:pt x="440" y="1134"/>
                    <a:pt x="441" y="1136"/>
                    <a:pt x="442" y="1138"/>
                  </a:cubicBezTo>
                  <a:cubicBezTo>
                    <a:pt x="443" y="1140"/>
                    <a:pt x="444" y="1141"/>
                    <a:pt x="444" y="1143"/>
                  </a:cubicBezTo>
                  <a:cubicBezTo>
                    <a:pt x="453" y="1138"/>
                    <a:pt x="462" y="1135"/>
                    <a:pt x="473" y="1135"/>
                  </a:cubicBezTo>
                  <a:cubicBezTo>
                    <a:pt x="484" y="1135"/>
                    <a:pt x="494" y="1138"/>
                    <a:pt x="502" y="1144"/>
                  </a:cubicBezTo>
                  <a:cubicBezTo>
                    <a:pt x="506" y="1139"/>
                    <a:pt x="511" y="1135"/>
                    <a:pt x="518" y="1135"/>
                  </a:cubicBezTo>
                  <a:cubicBezTo>
                    <a:pt x="528" y="1135"/>
                    <a:pt x="537" y="1146"/>
                    <a:pt x="537" y="1159"/>
                  </a:cubicBezTo>
                  <a:cubicBezTo>
                    <a:pt x="537" y="1164"/>
                    <a:pt x="536" y="1168"/>
                    <a:pt x="534" y="1172"/>
                  </a:cubicBezTo>
                  <a:cubicBezTo>
                    <a:pt x="536" y="1175"/>
                    <a:pt x="537" y="1178"/>
                    <a:pt x="537" y="1181"/>
                  </a:cubicBezTo>
                  <a:cubicBezTo>
                    <a:pt x="537" y="1185"/>
                    <a:pt x="534" y="1189"/>
                    <a:pt x="531" y="1192"/>
                  </a:cubicBezTo>
                  <a:cubicBezTo>
                    <a:pt x="537" y="1194"/>
                    <a:pt x="541" y="1200"/>
                    <a:pt x="541" y="1207"/>
                  </a:cubicBezTo>
                  <a:cubicBezTo>
                    <a:pt x="541" y="1216"/>
                    <a:pt x="535" y="1223"/>
                    <a:pt x="527" y="1223"/>
                  </a:cubicBezTo>
                  <a:cubicBezTo>
                    <a:pt x="520" y="1223"/>
                    <a:pt x="515" y="1219"/>
                    <a:pt x="513" y="1212"/>
                  </a:cubicBezTo>
                  <a:cubicBezTo>
                    <a:pt x="509" y="1217"/>
                    <a:pt x="504" y="1221"/>
                    <a:pt x="498" y="1224"/>
                  </a:cubicBezTo>
                  <a:cubicBezTo>
                    <a:pt x="498" y="1225"/>
                    <a:pt x="498" y="1226"/>
                    <a:pt x="498" y="1227"/>
                  </a:cubicBezTo>
                  <a:cubicBezTo>
                    <a:pt x="498" y="1245"/>
                    <a:pt x="485" y="1259"/>
                    <a:pt x="469" y="1259"/>
                  </a:cubicBezTo>
                  <a:cubicBezTo>
                    <a:pt x="466" y="1259"/>
                    <a:pt x="462" y="1258"/>
                    <a:pt x="459" y="1257"/>
                  </a:cubicBezTo>
                  <a:cubicBezTo>
                    <a:pt x="459" y="1257"/>
                    <a:pt x="459" y="1257"/>
                    <a:pt x="459" y="1257"/>
                  </a:cubicBezTo>
                  <a:cubicBezTo>
                    <a:pt x="458" y="1259"/>
                    <a:pt x="458" y="1261"/>
                    <a:pt x="457" y="1263"/>
                  </a:cubicBezTo>
                  <a:cubicBezTo>
                    <a:pt x="457" y="1264"/>
                    <a:pt x="457" y="1265"/>
                    <a:pt x="456" y="1266"/>
                  </a:cubicBezTo>
                  <a:cubicBezTo>
                    <a:pt x="456" y="1267"/>
                    <a:pt x="456" y="1268"/>
                    <a:pt x="455" y="1269"/>
                  </a:cubicBezTo>
                  <a:cubicBezTo>
                    <a:pt x="455" y="1271"/>
                    <a:pt x="454" y="1273"/>
                    <a:pt x="453" y="1275"/>
                  </a:cubicBezTo>
                  <a:cubicBezTo>
                    <a:pt x="452" y="1277"/>
                    <a:pt x="452" y="1278"/>
                    <a:pt x="451" y="1280"/>
                  </a:cubicBezTo>
                  <a:cubicBezTo>
                    <a:pt x="451" y="1281"/>
                    <a:pt x="450" y="1282"/>
                    <a:pt x="450" y="1283"/>
                  </a:cubicBezTo>
                  <a:cubicBezTo>
                    <a:pt x="449" y="1283"/>
                    <a:pt x="449" y="1284"/>
                    <a:pt x="449" y="1285"/>
                  </a:cubicBezTo>
                  <a:cubicBezTo>
                    <a:pt x="450" y="1285"/>
                    <a:pt x="451" y="1286"/>
                    <a:pt x="452" y="1287"/>
                  </a:cubicBezTo>
                  <a:cubicBezTo>
                    <a:pt x="454" y="1288"/>
                    <a:pt x="456" y="1290"/>
                    <a:pt x="458" y="1292"/>
                  </a:cubicBezTo>
                  <a:cubicBezTo>
                    <a:pt x="458" y="1292"/>
                    <a:pt x="459" y="1293"/>
                    <a:pt x="459" y="1294"/>
                  </a:cubicBezTo>
                  <a:cubicBezTo>
                    <a:pt x="460" y="1294"/>
                    <a:pt x="460" y="1295"/>
                    <a:pt x="461" y="1295"/>
                  </a:cubicBezTo>
                  <a:cubicBezTo>
                    <a:pt x="461" y="1296"/>
                    <a:pt x="462" y="1296"/>
                    <a:pt x="462" y="1297"/>
                  </a:cubicBezTo>
                  <a:cubicBezTo>
                    <a:pt x="463" y="1298"/>
                    <a:pt x="463" y="1298"/>
                    <a:pt x="464" y="1299"/>
                  </a:cubicBezTo>
                  <a:cubicBezTo>
                    <a:pt x="467" y="1304"/>
                    <a:pt x="470" y="1309"/>
                    <a:pt x="471" y="1315"/>
                  </a:cubicBezTo>
                  <a:cubicBezTo>
                    <a:pt x="472" y="1317"/>
                    <a:pt x="472" y="1318"/>
                    <a:pt x="473" y="1320"/>
                  </a:cubicBezTo>
                  <a:cubicBezTo>
                    <a:pt x="474" y="1321"/>
                    <a:pt x="476" y="1321"/>
                    <a:pt x="478" y="1322"/>
                  </a:cubicBezTo>
                  <a:cubicBezTo>
                    <a:pt x="481" y="1324"/>
                    <a:pt x="484" y="1326"/>
                    <a:pt x="487" y="1328"/>
                  </a:cubicBezTo>
                  <a:cubicBezTo>
                    <a:pt x="490" y="1331"/>
                    <a:pt x="492" y="1334"/>
                    <a:pt x="494" y="1336"/>
                  </a:cubicBezTo>
                  <a:cubicBezTo>
                    <a:pt x="494" y="1337"/>
                    <a:pt x="495" y="1337"/>
                    <a:pt x="495" y="1337"/>
                  </a:cubicBezTo>
                  <a:cubicBezTo>
                    <a:pt x="496" y="1337"/>
                    <a:pt x="497" y="1337"/>
                    <a:pt x="497" y="1337"/>
                  </a:cubicBezTo>
                  <a:cubicBezTo>
                    <a:pt x="498" y="1338"/>
                    <a:pt x="499" y="1338"/>
                    <a:pt x="500" y="1338"/>
                  </a:cubicBezTo>
                  <a:cubicBezTo>
                    <a:pt x="501" y="1338"/>
                    <a:pt x="502" y="1338"/>
                    <a:pt x="503" y="1338"/>
                  </a:cubicBezTo>
                  <a:cubicBezTo>
                    <a:pt x="508" y="1339"/>
                    <a:pt x="513" y="1340"/>
                    <a:pt x="518" y="1340"/>
                  </a:cubicBezTo>
                  <a:cubicBezTo>
                    <a:pt x="524" y="1341"/>
                    <a:pt x="530" y="1341"/>
                    <a:pt x="536" y="1341"/>
                  </a:cubicBezTo>
                  <a:cubicBezTo>
                    <a:pt x="542" y="1340"/>
                    <a:pt x="548" y="1340"/>
                    <a:pt x="553" y="1339"/>
                  </a:cubicBezTo>
                  <a:cubicBezTo>
                    <a:pt x="559" y="1339"/>
                    <a:pt x="564" y="1338"/>
                    <a:pt x="569" y="1337"/>
                  </a:cubicBezTo>
                  <a:cubicBezTo>
                    <a:pt x="570" y="1337"/>
                    <a:pt x="571" y="1336"/>
                    <a:pt x="572" y="1336"/>
                  </a:cubicBezTo>
                  <a:cubicBezTo>
                    <a:pt x="573" y="1336"/>
                    <a:pt x="574" y="1336"/>
                    <a:pt x="575" y="1336"/>
                  </a:cubicBezTo>
                  <a:cubicBezTo>
                    <a:pt x="577" y="1335"/>
                    <a:pt x="578" y="1335"/>
                    <a:pt x="580" y="1334"/>
                  </a:cubicBezTo>
                  <a:cubicBezTo>
                    <a:pt x="582" y="1334"/>
                    <a:pt x="584" y="1333"/>
                    <a:pt x="584" y="1333"/>
                  </a:cubicBezTo>
                  <a:cubicBezTo>
                    <a:pt x="584" y="1333"/>
                    <a:pt x="582" y="1334"/>
                    <a:pt x="580" y="1335"/>
                  </a:cubicBezTo>
                  <a:cubicBezTo>
                    <a:pt x="579" y="1336"/>
                    <a:pt x="577" y="1336"/>
                    <a:pt x="575" y="1337"/>
                  </a:cubicBezTo>
                  <a:cubicBezTo>
                    <a:pt x="574" y="1338"/>
                    <a:pt x="574" y="1338"/>
                    <a:pt x="573" y="1338"/>
                  </a:cubicBezTo>
                  <a:cubicBezTo>
                    <a:pt x="572" y="1339"/>
                    <a:pt x="571" y="1339"/>
                    <a:pt x="569" y="1340"/>
                  </a:cubicBezTo>
                  <a:cubicBezTo>
                    <a:pt x="565" y="1341"/>
                    <a:pt x="560" y="1343"/>
                    <a:pt x="554" y="1345"/>
                  </a:cubicBezTo>
                  <a:cubicBezTo>
                    <a:pt x="550" y="1346"/>
                    <a:pt x="546" y="1347"/>
                    <a:pt x="542" y="1349"/>
                  </a:cubicBezTo>
                  <a:cubicBezTo>
                    <a:pt x="537" y="1351"/>
                    <a:pt x="532" y="1354"/>
                    <a:pt x="527" y="1357"/>
                  </a:cubicBezTo>
                  <a:cubicBezTo>
                    <a:pt x="520" y="1361"/>
                    <a:pt x="508" y="1367"/>
                    <a:pt x="498" y="1374"/>
                  </a:cubicBezTo>
                  <a:cubicBezTo>
                    <a:pt x="498" y="1374"/>
                    <a:pt x="498" y="1375"/>
                    <a:pt x="498" y="1375"/>
                  </a:cubicBezTo>
                  <a:cubicBezTo>
                    <a:pt x="498" y="1378"/>
                    <a:pt x="497" y="1382"/>
                    <a:pt x="496" y="1385"/>
                  </a:cubicBezTo>
                  <a:cubicBezTo>
                    <a:pt x="500" y="1388"/>
                    <a:pt x="504" y="1392"/>
                    <a:pt x="508" y="1396"/>
                  </a:cubicBezTo>
                  <a:cubicBezTo>
                    <a:pt x="513" y="1394"/>
                    <a:pt x="518" y="1393"/>
                    <a:pt x="523" y="1393"/>
                  </a:cubicBezTo>
                  <a:cubicBezTo>
                    <a:pt x="542" y="1393"/>
                    <a:pt x="557" y="1407"/>
                    <a:pt x="557" y="1424"/>
                  </a:cubicBezTo>
                  <a:cubicBezTo>
                    <a:pt x="557" y="1436"/>
                    <a:pt x="550" y="1446"/>
                    <a:pt x="540" y="1452"/>
                  </a:cubicBezTo>
                  <a:cubicBezTo>
                    <a:pt x="557" y="1458"/>
                    <a:pt x="569" y="1479"/>
                    <a:pt x="569" y="1502"/>
                  </a:cubicBezTo>
                  <a:cubicBezTo>
                    <a:pt x="569" y="1510"/>
                    <a:pt x="568" y="1517"/>
                    <a:pt x="566" y="1523"/>
                  </a:cubicBezTo>
                  <a:cubicBezTo>
                    <a:pt x="567" y="1523"/>
                    <a:pt x="569" y="1523"/>
                    <a:pt x="570" y="1523"/>
                  </a:cubicBezTo>
                  <a:cubicBezTo>
                    <a:pt x="575" y="1523"/>
                    <a:pt x="579" y="1524"/>
                    <a:pt x="583" y="1526"/>
                  </a:cubicBezTo>
                  <a:cubicBezTo>
                    <a:pt x="590" y="1523"/>
                    <a:pt x="597" y="1521"/>
                    <a:pt x="604" y="1521"/>
                  </a:cubicBezTo>
                  <a:cubicBezTo>
                    <a:pt x="607" y="1521"/>
                    <a:pt x="610" y="1521"/>
                    <a:pt x="613" y="1522"/>
                  </a:cubicBezTo>
                  <a:cubicBezTo>
                    <a:pt x="613" y="1517"/>
                    <a:pt x="614" y="1513"/>
                    <a:pt x="615" y="1509"/>
                  </a:cubicBezTo>
                  <a:cubicBezTo>
                    <a:pt x="600" y="1504"/>
                    <a:pt x="590" y="1489"/>
                    <a:pt x="590" y="1471"/>
                  </a:cubicBezTo>
                  <a:cubicBezTo>
                    <a:pt x="590" y="1461"/>
                    <a:pt x="596" y="1447"/>
                    <a:pt x="602" y="1440"/>
                  </a:cubicBezTo>
                  <a:cubicBezTo>
                    <a:pt x="627" y="1414"/>
                    <a:pt x="665" y="1440"/>
                    <a:pt x="676" y="1468"/>
                  </a:cubicBezTo>
                  <a:cubicBezTo>
                    <a:pt x="676" y="1469"/>
                    <a:pt x="676" y="1470"/>
                    <a:pt x="677" y="1472"/>
                  </a:cubicBezTo>
                  <a:cubicBezTo>
                    <a:pt x="677" y="1472"/>
                    <a:pt x="677" y="1472"/>
                    <a:pt x="677" y="1472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80" y="1472"/>
                    <a:pt x="680" y="1472"/>
                    <a:pt x="680" y="1472"/>
                  </a:cubicBezTo>
                  <a:cubicBezTo>
                    <a:pt x="681" y="1472"/>
                    <a:pt x="681" y="1472"/>
                    <a:pt x="681" y="1472"/>
                  </a:cubicBezTo>
                  <a:cubicBezTo>
                    <a:pt x="682" y="1472"/>
                    <a:pt x="683" y="1471"/>
                    <a:pt x="685" y="1471"/>
                  </a:cubicBezTo>
                  <a:cubicBezTo>
                    <a:pt x="691" y="1469"/>
                    <a:pt x="697" y="1467"/>
                    <a:pt x="704" y="1464"/>
                  </a:cubicBezTo>
                  <a:cubicBezTo>
                    <a:pt x="721" y="1456"/>
                    <a:pt x="736" y="1447"/>
                    <a:pt x="750" y="1437"/>
                  </a:cubicBezTo>
                  <a:cubicBezTo>
                    <a:pt x="764" y="1427"/>
                    <a:pt x="776" y="1418"/>
                    <a:pt x="786" y="1410"/>
                  </a:cubicBezTo>
                  <a:cubicBezTo>
                    <a:pt x="796" y="1402"/>
                    <a:pt x="819" y="1383"/>
                    <a:pt x="819" y="1383"/>
                  </a:cubicBezTo>
                  <a:cubicBezTo>
                    <a:pt x="819" y="1383"/>
                    <a:pt x="785" y="1418"/>
                    <a:pt x="754" y="1454"/>
                  </a:cubicBezTo>
                  <a:cubicBezTo>
                    <a:pt x="755" y="1454"/>
                    <a:pt x="756" y="1455"/>
                    <a:pt x="756" y="1455"/>
                  </a:cubicBezTo>
                  <a:cubicBezTo>
                    <a:pt x="762" y="1461"/>
                    <a:pt x="752" y="1484"/>
                    <a:pt x="734" y="1507"/>
                  </a:cubicBezTo>
                  <a:cubicBezTo>
                    <a:pt x="730" y="1511"/>
                    <a:pt x="726" y="1515"/>
                    <a:pt x="723" y="1519"/>
                  </a:cubicBezTo>
                  <a:cubicBezTo>
                    <a:pt x="728" y="1521"/>
                    <a:pt x="734" y="1524"/>
                    <a:pt x="739" y="1528"/>
                  </a:cubicBezTo>
                  <a:cubicBezTo>
                    <a:pt x="750" y="1537"/>
                    <a:pt x="759" y="1551"/>
                    <a:pt x="761" y="1567"/>
                  </a:cubicBezTo>
                  <a:cubicBezTo>
                    <a:pt x="761" y="1568"/>
                    <a:pt x="761" y="1569"/>
                    <a:pt x="761" y="1570"/>
                  </a:cubicBezTo>
                  <a:cubicBezTo>
                    <a:pt x="772" y="1575"/>
                    <a:pt x="780" y="1583"/>
                    <a:pt x="786" y="1594"/>
                  </a:cubicBezTo>
                  <a:cubicBezTo>
                    <a:pt x="790" y="1590"/>
                    <a:pt x="793" y="1587"/>
                    <a:pt x="795" y="1585"/>
                  </a:cubicBezTo>
                  <a:cubicBezTo>
                    <a:pt x="822" y="1555"/>
                    <a:pt x="843" y="1521"/>
                    <a:pt x="863" y="1485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4" y="1485"/>
                    <a:pt x="865" y="1482"/>
                    <a:pt x="867" y="1480"/>
                  </a:cubicBezTo>
                  <a:cubicBezTo>
                    <a:pt x="869" y="1476"/>
                    <a:pt x="871" y="1473"/>
                    <a:pt x="871" y="1473"/>
                  </a:cubicBezTo>
                  <a:cubicBezTo>
                    <a:pt x="871" y="1473"/>
                    <a:pt x="870" y="1476"/>
                    <a:pt x="867" y="1480"/>
                  </a:cubicBezTo>
                  <a:cubicBezTo>
                    <a:pt x="866" y="1483"/>
                    <a:pt x="864" y="1485"/>
                    <a:pt x="863" y="1489"/>
                  </a:cubicBezTo>
                  <a:cubicBezTo>
                    <a:pt x="861" y="1492"/>
                    <a:pt x="859" y="1495"/>
                    <a:pt x="858" y="1499"/>
                  </a:cubicBezTo>
                  <a:cubicBezTo>
                    <a:pt x="856" y="1503"/>
                    <a:pt x="854" y="1508"/>
                    <a:pt x="851" y="1512"/>
                  </a:cubicBezTo>
                  <a:cubicBezTo>
                    <a:pt x="850" y="1515"/>
                    <a:pt x="849" y="1517"/>
                    <a:pt x="848" y="1520"/>
                  </a:cubicBezTo>
                  <a:cubicBezTo>
                    <a:pt x="847" y="1522"/>
                    <a:pt x="846" y="1524"/>
                    <a:pt x="845" y="1527"/>
                  </a:cubicBezTo>
                  <a:cubicBezTo>
                    <a:pt x="844" y="1530"/>
                    <a:pt x="843" y="1532"/>
                    <a:pt x="842" y="1535"/>
                  </a:cubicBezTo>
                  <a:cubicBezTo>
                    <a:pt x="840" y="1537"/>
                    <a:pt x="839" y="1540"/>
                    <a:pt x="838" y="1543"/>
                  </a:cubicBezTo>
                  <a:cubicBezTo>
                    <a:pt x="837" y="1546"/>
                    <a:pt x="836" y="1548"/>
                    <a:pt x="835" y="1551"/>
                  </a:cubicBezTo>
                  <a:cubicBezTo>
                    <a:pt x="834" y="1554"/>
                    <a:pt x="833" y="1557"/>
                    <a:pt x="832" y="1559"/>
                  </a:cubicBezTo>
                  <a:cubicBezTo>
                    <a:pt x="831" y="1562"/>
                    <a:pt x="830" y="1565"/>
                    <a:pt x="829" y="1568"/>
                  </a:cubicBezTo>
                  <a:cubicBezTo>
                    <a:pt x="828" y="1571"/>
                    <a:pt x="827" y="1573"/>
                    <a:pt x="826" y="1576"/>
                  </a:cubicBezTo>
                  <a:cubicBezTo>
                    <a:pt x="825" y="1579"/>
                    <a:pt x="824" y="1582"/>
                    <a:pt x="824" y="1584"/>
                  </a:cubicBezTo>
                  <a:cubicBezTo>
                    <a:pt x="823" y="1587"/>
                    <a:pt x="822" y="1590"/>
                    <a:pt x="821" y="1593"/>
                  </a:cubicBezTo>
                  <a:cubicBezTo>
                    <a:pt x="820" y="1595"/>
                    <a:pt x="820" y="1598"/>
                    <a:pt x="819" y="1600"/>
                  </a:cubicBezTo>
                  <a:cubicBezTo>
                    <a:pt x="818" y="1603"/>
                    <a:pt x="817" y="1606"/>
                    <a:pt x="817" y="1608"/>
                  </a:cubicBezTo>
                  <a:cubicBezTo>
                    <a:pt x="816" y="1611"/>
                    <a:pt x="815" y="1613"/>
                    <a:pt x="815" y="1615"/>
                  </a:cubicBezTo>
                  <a:cubicBezTo>
                    <a:pt x="814" y="1617"/>
                    <a:pt x="814" y="1620"/>
                    <a:pt x="813" y="1622"/>
                  </a:cubicBezTo>
                  <a:cubicBezTo>
                    <a:pt x="813" y="1623"/>
                    <a:pt x="813" y="1624"/>
                    <a:pt x="813" y="1625"/>
                  </a:cubicBezTo>
                  <a:cubicBezTo>
                    <a:pt x="813" y="1626"/>
                    <a:pt x="812" y="1627"/>
                    <a:pt x="812" y="1628"/>
                  </a:cubicBezTo>
                  <a:cubicBezTo>
                    <a:pt x="812" y="1630"/>
                    <a:pt x="812" y="1632"/>
                    <a:pt x="811" y="1633"/>
                  </a:cubicBezTo>
                  <a:cubicBezTo>
                    <a:pt x="811" y="1635"/>
                    <a:pt x="811" y="1637"/>
                    <a:pt x="811" y="1638"/>
                  </a:cubicBezTo>
                  <a:cubicBezTo>
                    <a:pt x="811" y="1639"/>
                    <a:pt x="811" y="1640"/>
                    <a:pt x="811" y="1640"/>
                  </a:cubicBezTo>
                  <a:cubicBezTo>
                    <a:pt x="813" y="1641"/>
                    <a:pt x="816" y="1641"/>
                    <a:pt x="819" y="1642"/>
                  </a:cubicBezTo>
                  <a:cubicBezTo>
                    <a:pt x="822" y="1644"/>
                    <a:pt x="825" y="1645"/>
                    <a:pt x="829" y="1647"/>
                  </a:cubicBezTo>
                  <a:cubicBezTo>
                    <a:pt x="829" y="1647"/>
                    <a:pt x="830" y="1648"/>
                    <a:pt x="831" y="1648"/>
                  </a:cubicBezTo>
                  <a:cubicBezTo>
                    <a:pt x="832" y="1649"/>
                    <a:pt x="832" y="1650"/>
                    <a:pt x="833" y="1650"/>
                  </a:cubicBezTo>
                  <a:cubicBezTo>
                    <a:pt x="834" y="1651"/>
                    <a:pt x="835" y="1651"/>
                    <a:pt x="835" y="1652"/>
                  </a:cubicBezTo>
                  <a:cubicBezTo>
                    <a:pt x="836" y="1652"/>
                    <a:pt x="837" y="1653"/>
                    <a:pt x="838" y="1654"/>
                  </a:cubicBezTo>
                  <a:cubicBezTo>
                    <a:pt x="840" y="1656"/>
                    <a:pt x="843" y="1660"/>
                    <a:pt x="845" y="1663"/>
                  </a:cubicBezTo>
                  <a:cubicBezTo>
                    <a:pt x="848" y="1666"/>
                    <a:pt x="850" y="1669"/>
                    <a:pt x="852" y="1673"/>
                  </a:cubicBezTo>
                  <a:cubicBezTo>
                    <a:pt x="854" y="1677"/>
                    <a:pt x="855" y="1681"/>
                    <a:pt x="856" y="1685"/>
                  </a:cubicBezTo>
                  <a:cubicBezTo>
                    <a:pt x="858" y="1689"/>
                    <a:pt x="858" y="1693"/>
                    <a:pt x="859" y="1697"/>
                  </a:cubicBezTo>
                  <a:cubicBezTo>
                    <a:pt x="860" y="1703"/>
                    <a:pt x="860" y="1709"/>
                    <a:pt x="859" y="1715"/>
                  </a:cubicBezTo>
                  <a:cubicBezTo>
                    <a:pt x="863" y="1716"/>
                    <a:pt x="866" y="1717"/>
                    <a:pt x="870" y="1718"/>
                  </a:cubicBezTo>
                  <a:cubicBezTo>
                    <a:pt x="871" y="1719"/>
                    <a:pt x="873" y="1719"/>
                    <a:pt x="874" y="1720"/>
                  </a:cubicBezTo>
                  <a:cubicBezTo>
                    <a:pt x="880" y="1716"/>
                    <a:pt x="887" y="1714"/>
                    <a:pt x="895" y="1714"/>
                  </a:cubicBezTo>
                  <a:cubicBezTo>
                    <a:pt x="895" y="1714"/>
                    <a:pt x="896" y="1714"/>
                    <a:pt x="897" y="1714"/>
                  </a:cubicBezTo>
                  <a:cubicBezTo>
                    <a:pt x="899" y="1706"/>
                    <a:pt x="905" y="1701"/>
                    <a:pt x="912" y="1701"/>
                  </a:cubicBezTo>
                  <a:cubicBezTo>
                    <a:pt x="922" y="1701"/>
                    <a:pt x="930" y="1712"/>
                    <a:pt x="930" y="1725"/>
                  </a:cubicBezTo>
                  <a:cubicBezTo>
                    <a:pt x="930" y="1728"/>
                    <a:pt x="930" y="1730"/>
                    <a:pt x="929" y="1733"/>
                  </a:cubicBezTo>
                  <a:cubicBezTo>
                    <a:pt x="935" y="1741"/>
                    <a:pt x="938" y="1751"/>
                    <a:pt x="938" y="1762"/>
                  </a:cubicBezTo>
                  <a:cubicBezTo>
                    <a:pt x="938" y="1788"/>
                    <a:pt x="919" y="1809"/>
                    <a:pt x="895" y="1809"/>
                  </a:cubicBezTo>
                  <a:cubicBezTo>
                    <a:pt x="894" y="1809"/>
                    <a:pt x="894" y="1809"/>
                    <a:pt x="894" y="1809"/>
                  </a:cubicBezTo>
                  <a:cubicBezTo>
                    <a:pt x="896" y="1815"/>
                    <a:pt x="898" y="1821"/>
                    <a:pt x="899" y="1827"/>
                  </a:cubicBezTo>
                  <a:cubicBezTo>
                    <a:pt x="901" y="1827"/>
                    <a:pt x="902" y="1826"/>
                    <a:pt x="904" y="1826"/>
                  </a:cubicBezTo>
                  <a:cubicBezTo>
                    <a:pt x="923" y="1826"/>
                    <a:pt x="938" y="1844"/>
                    <a:pt x="938" y="1865"/>
                  </a:cubicBezTo>
                  <a:cubicBezTo>
                    <a:pt x="938" y="1867"/>
                    <a:pt x="938" y="1868"/>
                    <a:pt x="938" y="1869"/>
                  </a:cubicBezTo>
                  <a:cubicBezTo>
                    <a:pt x="942" y="1867"/>
                    <a:pt x="948" y="1866"/>
                    <a:pt x="953" y="1865"/>
                  </a:cubicBezTo>
                  <a:cubicBezTo>
                    <a:pt x="964" y="1852"/>
                    <a:pt x="979" y="1843"/>
                    <a:pt x="997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1000" y="1842"/>
                    <a:pt x="1003" y="1840"/>
                    <a:pt x="1006" y="1838"/>
                  </a:cubicBezTo>
                  <a:cubicBezTo>
                    <a:pt x="1008" y="1838"/>
                    <a:pt x="1010" y="1837"/>
                    <a:pt x="1011" y="1837"/>
                  </a:cubicBezTo>
                  <a:cubicBezTo>
                    <a:pt x="1013" y="1836"/>
                    <a:pt x="1015" y="1836"/>
                    <a:pt x="1017" y="1836"/>
                  </a:cubicBezTo>
                  <a:cubicBezTo>
                    <a:pt x="1021" y="1835"/>
                    <a:pt x="1025" y="1835"/>
                    <a:pt x="1029" y="1836"/>
                  </a:cubicBezTo>
                  <a:cubicBezTo>
                    <a:pt x="1029" y="1836"/>
                    <a:pt x="1029" y="1836"/>
                    <a:pt x="1029" y="1836"/>
                  </a:cubicBezTo>
                  <a:cubicBezTo>
                    <a:pt x="1036" y="1837"/>
                    <a:pt x="1043" y="1841"/>
                    <a:pt x="1048" y="1846"/>
                  </a:cubicBezTo>
                  <a:cubicBezTo>
                    <a:pt x="1049" y="1847"/>
                    <a:pt x="1050" y="1847"/>
                    <a:pt x="1050" y="1848"/>
                  </a:cubicBezTo>
                  <a:cubicBezTo>
                    <a:pt x="1051" y="1849"/>
                    <a:pt x="1051" y="1849"/>
                    <a:pt x="1051" y="1849"/>
                  </a:cubicBezTo>
                  <a:cubicBezTo>
                    <a:pt x="1052" y="1850"/>
                    <a:pt x="1052" y="1850"/>
                    <a:pt x="1052" y="1851"/>
                  </a:cubicBezTo>
                  <a:cubicBezTo>
                    <a:pt x="1053" y="1851"/>
                    <a:pt x="1053" y="1852"/>
                    <a:pt x="1054" y="1853"/>
                  </a:cubicBezTo>
                  <a:cubicBezTo>
                    <a:pt x="1054" y="1854"/>
                    <a:pt x="1055" y="1855"/>
                    <a:pt x="1055" y="1856"/>
                  </a:cubicBezTo>
                  <a:cubicBezTo>
                    <a:pt x="1055" y="1856"/>
                    <a:pt x="1056" y="1857"/>
                    <a:pt x="1056" y="1857"/>
                  </a:cubicBezTo>
                  <a:cubicBezTo>
                    <a:pt x="1056" y="1857"/>
                    <a:pt x="1056" y="1858"/>
                    <a:pt x="1056" y="1858"/>
                  </a:cubicBezTo>
                  <a:cubicBezTo>
                    <a:pt x="1057" y="1862"/>
                    <a:pt x="1058" y="1865"/>
                    <a:pt x="1058" y="1868"/>
                  </a:cubicBezTo>
                  <a:cubicBezTo>
                    <a:pt x="1059" y="1874"/>
                    <a:pt x="1058" y="1878"/>
                    <a:pt x="1057" y="1881"/>
                  </a:cubicBezTo>
                  <a:cubicBezTo>
                    <a:pt x="1056" y="1884"/>
                    <a:pt x="1055" y="1885"/>
                    <a:pt x="1055" y="1885"/>
                  </a:cubicBezTo>
                  <a:cubicBezTo>
                    <a:pt x="1055" y="1885"/>
                    <a:pt x="1055" y="1884"/>
                    <a:pt x="1054" y="1881"/>
                  </a:cubicBezTo>
                  <a:cubicBezTo>
                    <a:pt x="1053" y="1878"/>
                    <a:pt x="1051" y="1875"/>
                    <a:pt x="1049" y="1871"/>
                  </a:cubicBezTo>
                  <a:cubicBezTo>
                    <a:pt x="1047" y="1870"/>
                    <a:pt x="1046" y="1868"/>
                    <a:pt x="1044" y="1866"/>
                  </a:cubicBezTo>
                  <a:cubicBezTo>
                    <a:pt x="1044" y="1866"/>
                    <a:pt x="1044" y="1866"/>
                    <a:pt x="1044" y="1866"/>
                  </a:cubicBezTo>
                  <a:cubicBezTo>
                    <a:pt x="1043" y="1865"/>
                    <a:pt x="1043" y="1865"/>
                    <a:pt x="1043" y="1865"/>
                  </a:cubicBezTo>
                  <a:cubicBezTo>
                    <a:pt x="1043" y="1865"/>
                    <a:pt x="1042" y="1864"/>
                    <a:pt x="1042" y="1864"/>
                  </a:cubicBezTo>
                  <a:cubicBezTo>
                    <a:pt x="1042" y="1864"/>
                    <a:pt x="1041" y="1864"/>
                    <a:pt x="1041" y="1863"/>
                  </a:cubicBezTo>
                  <a:cubicBezTo>
                    <a:pt x="1040" y="1863"/>
                    <a:pt x="1040" y="1863"/>
                    <a:pt x="1040" y="1863"/>
                  </a:cubicBezTo>
                  <a:cubicBezTo>
                    <a:pt x="1039" y="1862"/>
                    <a:pt x="1039" y="1862"/>
                    <a:pt x="1039" y="1862"/>
                  </a:cubicBezTo>
                  <a:cubicBezTo>
                    <a:pt x="1038" y="1862"/>
                    <a:pt x="1037" y="1861"/>
                    <a:pt x="1036" y="1861"/>
                  </a:cubicBezTo>
                  <a:cubicBezTo>
                    <a:pt x="1036" y="1861"/>
                    <a:pt x="1036" y="1861"/>
                    <a:pt x="1036" y="1861"/>
                  </a:cubicBezTo>
                  <a:cubicBezTo>
                    <a:pt x="1048" y="1873"/>
                    <a:pt x="1056" y="1891"/>
                    <a:pt x="1056" y="1911"/>
                  </a:cubicBezTo>
                  <a:cubicBezTo>
                    <a:pt x="1056" y="1913"/>
                    <a:pt x="1056" y="1914"/>
                    <a:pt x="1056" y="1916"/>
                  </a:cubicBezTo>
                  <a:cubicBezTo>
                    <a:pt x="1059" y="1914"/>
                    <a:pt x="1064" y="1914"/>
                    <a:pt x="1068" y="1914"/>
                  </a:cubicBezTo>
                  <a:cubicBezTo>
                    <a:pt x="1069" y="1914"/>
                    <a:pt x="1071" y="1914"/>
                    <a:pt x="1072" y="1914"/>
                  </a:cubicBezTo>
                  <a:cubicBezTo>
                    <a:pt x="1083" y="1894"/>
                    <a:pt x="1108" y="1880"/>
                    <a:pt x="1137" y="1880"/>
                  </a:cubicBezTo>
                  <a:cubicBezTo>
                    <a:pt x="1167" y="1880"/>
                    <a:pt x="1193" y="1894"/>
                    <a:pt x="1203" y="1915"/>
                  </a:cubicBezTo>
                  <a:cubicBezTo>
                    <a:pt x="1209" y="1912"/>
                    <a:pt x="1216" y="1911"/>
                    <a:pt x="1223" y="1911"/>
                  </a:cubicBezTo>
                  <a:cubicBezTo>
                    <a:pt x="1229" y="1911"/>
                    <a:pt x="1235" y="1912"/>
                    <a:pt x="1240" y="1914"/>
                  </a:cubicBezTo>
                  <a:cubicBezTo>
                    <a:pt x="1247" y="1906"/>
                    <a:pt x="1259" y="1901"/>
                    <a:pt x="1272" y="1901"/>
                  </a:cubicBezTo>
                  <a:cubicBezTo>
                    <a:pt x="1272" y="1901"/>
                    <a:pt x="1273" y="1901"/>
                    <a:pt x="1274" y="1901"/>
                  </a:cubicBezTo>
                  <a:cubicBezTo>
                    <a:pt x="1275" y="1901"/>
                    <a:pt x="1276" y="1901"/>
                    <a:pt x="1278" y="1902"/>
                  </a:cubicBezTo>
                  <a:cubicBezTo>
                    <a:pt x="1278" y="1902"/>
                    <a:pt x="1279" y="1902"/>
                    <a:pt x="1280" y="1902"/>
                  </a:cubicBezTo>
                  <a:cubicBezTo>
                    <a:pt x="1284" y="1902"/>
                    <a:pt x="1288" y="1904"/>
                    <a:pt x="1291" y="1905"/>
                  </a:cubicBezTo>
                  <a:cubicBezTo>
                    <a:pt x="1292" y="1906"/>
                    <a:pt x="1292" y="1906"/>
                    <a:pt x="1293" y="1906"/>
                  </a:cubicBezTo>
                  <a:cubicBezTo>
                    <a:pt x="1294" y="1907"/>
                    <a:pt x="1294" y="1907"/>
                    <a:pt x="1295" y="1907"/>
                  </a:cubicBezTo>
                  <a:cubicBezTo>
                    <a:pt x="1297" y="1909"/>
                    <a:pt x="1299" y="1910"/>
                    <a:pt x="1301" y="1912"/>
                  </a:cubicBezTo>
                  <a:cubicBezTo>
                    <a:pt x="1302" y="1913"/>
                    <a:pt x="1302" y="1913"/>
                    <a:pt x="1303" y="1914"/>
                  </a:cubicBezTo>
                  <a:cubicBezTo>
                    <a:pt x="1304" y="1914"/>
                    <a:pt x="1304" y="1915"/>
                    <a:pt x="1305" y="1916"/>
                  </a:cubicBezTo>
                  <a:cubicBezTo>
                    <a:pt x="1306" y="1917"/>
                    <a:pt x="1306" y="1918"/>
                    <a:pt x="1307" y="1919"/>
                  </a:cubicBezTo>
                  <a:cubicBezTo>
                    <a:pt x="1308" y="1920"/>
                    <a:pt x="1308" y="1921"/>
                    <a:pt x="1309" y="1923"/>
                  </a:cubicBezTo>
                  <a:cubicBezTo>
                    <a:pt x="1310" y="1924"/>
                    <a:pt x="1310" y="1926"/>
                    <a:pt x="1311" y="1928"/>
                  </a:cubicBezTo>
                  <a:cubicBezTo>
                    <a:pt x="1311" y="1930"/>
                    <a:pt x="1311" y="1932"/>
                    <a:pt x="1311" y="1934"/>
                  </a:cubicBezTo>
                  <a:cubicBezTo>
                    <a:pt x="1311" y="1946"/>
                    <a:pt x="1309" y="1964"/>
                    <a:pt x="1304" y="1981"/>
                  </a:cubicBezTo>
                  <a:cubicBezTo>
                    <a:pt x="1307" y="1981"/>
                    <a:pt x="1309" y="1981"/>
                    <a:pt x="1312" y="1981"/>
                  </a:cubicBezTo>
                  <a:cubicBezTo>
                    <a:pt x="1316" y="1976"/>
                    <a:pt x="1324" y="1972"/>
                    <a:pt x="1335" y="1969"/>
                  </a:cubicBezTo>
                  <a:cubicBezTo>
                    <a:pt x="1330" y="1964"/>
                    <a:pt x="1326" y="1956"/>
                    <a:pt x="1326" y="1946"/>
                  </a:cubicBezTo>
                  <a:cubicBezTo>
                    <a:pt x="1326" y="1931"/>
                    <a:pt x="1335" y="1919"/>
                    <a:pt x="1347" y="1919"/>
                  </a:cubicBezTo>
                  <a:cubicBezTo>
                    <a:pt x="1358" y="1919"/>
                    <a:pt x="1367" y="1931"/>
                    <a:pt x="1367" y="1946"/>
                  </a:cubicBezTo>
                  <a:cubicBezTo>
                    <a:pt x="1367" y="1953"/>
                    <a:pt x="1365" y="1959"/>
                    <a:pt x="1362" y="1964"/>
                  </a:cubicBezTo>
                  <a:cubicBezTo>
                    <a:pt x="1369" y="1964"/>
                    <a:pt x="1375" y="1963"/>
                    <a:pt x="1382" y="1963"/>
                  </a:cubicBezTo>
                  <a:cubicBezTo>
                    <a:pt x="1423" y="1963"/>
                    <a:pt x="1456" y="1975"/>
                    <a:pt x="1456" y="1989"/>
                  </a:cubicBezTo>
                  <a:cubicBezTo>
                    <a:pt x="1456" y="1997"/>
                    <a:pt x="1448" y="2004"/>
                    <a:pt x="1434" y="2008"/>
                  </a:cubicBezTo>
                  <a:cubicBezTo>
                    <a:pt x="1433" y="2011"/>
                    <a:pt x="1430" y="2013"/>
                    <a:pt x="1426" y="2016"/>
                  </a:cubicBezTo>
                  <a:cubicBezTo>
                    <a:pt x="1462" y="2016"/>
                    <a:pt x="1462" y="2016"/>
                    <a:pt x="1462" y="2016"/>
                  </a:cubicBezTo>
                  <a:cubicBezTo>
                    <a:pt x="1483" y="2042"/>
                    <a:pt x="1555" y="2061"/>
                    <a:pt x="1641" y="2061"/>
                  </a:cubicBezTo>
                  <a:cubicBezTo>
                    <a:pt x="1742" y="2061"/>
                    <a:pt x="1824" y="2034"/>
                    <a:pt x="1824" y="2001"/>
                  </a:cubicBezTo>
                  <a:cubicBezTo>
                    <a:pt x="1824" y="1971"/>
                    <a:pt x="1759" y="1947"/>
                    <a:pt x="1673" y="1941"/>
                  </a:cubicBezTo>
                  <a:close/>
                  <a:moveTo>
                    <a:pt x="364" y="555"/>
                  </a:moveTo>
                  <a:cubicBezTo>
                    <a:pt x="361" y="555"/>
                    <a:pt x="357" y="555"/>
                    <a:pt x="354" y="553"/>
                  </a:cubicBezTo>
                  <a:cubicBezTo>
                    <a:pt x="350" y="559"/>
                    <a:pt x="343" y="563"/>
                    <a:pt x="336" y="563"/>
                  </a:cubicBezTo>
                  <a:cubicBezTo>
                    <a:pt x="323" y="563"/>
                    <a:pt x="313" y="552"/>
                    <a:pt x="313" y="538"/>
                  </a:cubicBezTo>
                  <a:cubicBezTo>
                    <a:pt x="313" y="524"/>
                    <a:pt x="323" y="513"/>
                    <a:pt x="336" y="513"/>
                  </a:cubicBezTo>
                  <a:cubicBezTo>
                    <a:pt x="336" y="513"/>
                    <a:pt x="336" y="513"/>
                    <a:pt x="336" y="513"/>
                  </a:cubicBezTo>
                  <a:cubicBezTo>
                    <a:pt x="340" y="500"/>
                    <a:pt x="351" y="490"/>
                    <a:pt x="364" y="490"/>
                  </a:cubicBezTo>
                  <a:cubicBezTo>
                    <a:pt x="376" y="490"/>
                    <a:pt x="386" y="497"/>
                    <a:pt x="391" y="507"/>
                  </a:cubicBezTo>
                  <a:cubicBezTo>
                    <a:pt x="396" y="510"/>
                    <a:pt x="400" y="515"/>
                    <a:pt x="400" y="522"/>
                  </a:cubicBezTo>
                  <a:cubicBezTo>
                    <a:pt x="400" y="529"/>
                    <a:pt x="397" y="535"/>
                    <a:pt x="391" y="537"/>
                  </a:cubicBezTo>
                  <a:cubicBezTo>
                    <a:pt x="386" y="548"/>
                    <a:pt x="376" y="555"/>
                    <a:pt x="364" y="555"/>
                  </a:cubicBezTo>
                  <a:close/>
                  <a:moveTo>
                    <a:pt x="1028" y="1632"/>
                  </a:moveTo>
                  <a:cubicBezTo>
                    <a:pt x="1034" y="1632"/>
                    <a:pt x="1039" y="1640"/>
                    <a:pt x="1039" y="1650"/>
                  </a:cubicBezTo>
                  <a:cubicBezTo>
                    <a:pt x="1039" y="1659"/>
                    <a:pt x="1034" y="1667"/>
                    <a:pt x="1028" y="1667"/>
                  </a:cubicBezTo>
                  <a:cubicBezTo>
                    <a:pt x="1026" y="1667"/>
                    <a:pt x="1025" y="1667"/>
                    <a:pt x="1023" y="1666"/>
                  </a:cubicBezTo>
                  <a:cubicBezTo>
                    <a:pt x="1024" y="1662"/>
                    <a:pt x="1025" y="1658"/>
                    <a:pt x="1025" y="1654"/>
                  </a:cubicBezTo>
                  <a:cubicBezTo>
                    <a:pt x="1025" y="1647"/>
                    <a:pt x="1023" y="1641"/>
                    <a:pt x="1020" y="1636"/>
                  </a:cubicBezTo>
                  <a:cubicBezTo>
                    <a:pt x="1022" y="1634"/>
                    <a:pt x="1025" y="1632"/>
                    <a:pt x="1028" y="1632"/>
                  </a:cubicBezTo>
                  <a:close/>
                  <a:moveTo>
                    <a:pt x="1002" y="1432"/>
                  </a:moveTo>
                  <a:cubicBezTo>
                    <a:pt x="1002" y="1444"/>
                    <a:pt x="995" y="1454"/>
                    <a:pt x="987" y="1454"/>
                  </a:cubicBezTo>
                  <a:cubicBezTo>
                    <a:pt x="983" y="1454"/>
                    <a:pt x="979" y="1452"/>
                    <a:pt x="976" y="1448"/>
                  </a:cubicBezTo>
                  <a:cubicBezTo>
                    <a:pt x="975" y="1450"/>
                    <a:pt x="973" y="1451"/>
                    <a:pt x="971" y="1451"/>
                  </a:cubicBezTo>
                  <a:cubicBezTo>
                    <a:pt x="967" y="1451"/>
                    <a:pt x="964" y="1447"/>
                    <a:pt x="964" y="1442"/>
                  </a:cubicBezTo>
                  <a:cubicBezTo>
                    <a:pt x="964" y="1437"/>
                    <a:pt x="967" y="1432"/>
                    <a:pt x="971" y="1432"/>
                  </a:cubicBezTo>
                  <a:cubicBezTo>
                    <a:pt x="971" y="1421"/>
                    <a:pt x="978" y="1411"/>
                    <a:pt x="987" y="1411"/>
                  </a:cubicBezTo>
                  <a:cubicBezTo>
                    <a:pt x="995" y="1411"/>
                    <a:pt x="1002" y="1421"/>
                    <a:pt x="1002" y="1432"/>
                  </a:cubicBezTo>
                  <a:close/>
                  <a:moveTo>
                    <a:pt x="935" y="1222"/>
                  </a:moveTo>
                  <a:cubicBezTo>
                    <a:pt x="932" y="1218"/>
                    <a:pt x="927" y="1217"/>
                    <a:pt x="919" y="1218"/>
                  </a:cubicBezTo>
                  <a:cubicBezTo>
                    <a:pt x="923" y="1212"/>
                    <a:pt x="926" y="1206"/>
                    <a:pt x="926" y="1202"/>
                  </a:cubicBezTo>
                  <a:cubicBezTo>
                    <a:pt x="944" y="1194"/>
                    <a:pt x="961" y="1184"/>
                    <a:pt x="978" y="1174"/>
                  </a:cubicBezTo>
                  <a:cubicBezTo>
                    <a:pt x="987" y="1170"/>
                    <a:pt x="996" y="1165"/>
                    <a:pt x="1004" y="1160"/>
                  </a:cubicBezTo>
                  <a:cubicBezTo>
                    <a:pt x="1001" y="1164"/>
                    <a:pt x="993" y="1170"/>
                    <a:pt x="995" y="1176"/>
                  </a:cubicBezTo>
                  <a:cubicBezTo>
                    <a:pt x="997" y="1181"/>
                    <a:pt x="1003" y="1181"/>
                    <a:pt x="1007" y="1181"/>
                  </a:cubicBezTo>
                  <a:cubicBezTo>
                    <a:pt x="1016" y="1180"/>
                    <a:pt x="1025" y="1172"/>
                    <a:pt x="1032" y="1167"/>
                  </a:cubicBezTo>
                  <a:cubicBezTo>
                    <a:pt x="1086" y="1132"/>
                    <a:pt x="1139" y="1094"/>
                    <a:pt x="1191" y="1055"/>
                  </a:cubicBezTo>
                  <a:cubicBezTo>
                    <a:pt x="1252" y="1010"/>
                    <a:pt x="1313" y="964"/>
                    <a:pt x="1374" y="917"/>
                  </a:cubicBezTo>
                  <a:cubicBezTo>
                    <a:pt x="1416" y="886"/>
                    <a:pt x="1457" y="853"/>
                    <a:pt x="1498" y="822"/>
                  </a:cubicBezTo>
                  <a:cubicBezTo>
                    <a:pt x="1507" y="815"/>
                    <a:pt x="1515" y="809"/>
                    <a:pt x="1523" y="803"/>
                  </a:cubicBezTo>
                  <a:cubicBezTo>
                    <a:pt x="1523" y="803"/>
                    <a:pt x="1522" y="804"/>
                    <a:pt x="1521" y="804"/>
                  </a:cubicBezTo>
                  <a:cubicBezTo>
                    <a:pt x="1507" y="817"/>
                    <a:pt x="1491" y="829"/>
                    <a:pt x="1476" y="841"/>
                  </a:cubicBezTo>
                  <a:cubicBezTo>
                    <a:pt x="1447" y="864"/>
                    <a:pt x="1035" y="1221"/>
                    <a:pt x="919" y="1296"/>
                  </a:cubicBezTo>
                  <a:cubicBezTo>
                    <a:pt x="927" y="1285"/>
                    <a:pt x="931" y="1275"/>
                    <a:pt x="927" y="1269"/>
                  </a:cubicBezTo>
                  <a:cubicBezTo>
                    <a:pt x="924" y="1264"/>
                    <a:pt x="918" y="1263"/>
                    <a:pt x="910" y="1264"/>
                  </a:cubicBezTo>
                  <a:cubicBezTo>
                    <a:pt x="916" y="1259"/>
                    <a:pt x="921" y="1253"/>
                    <a:pt x="925" y="1248"/>
                  </a:cubicBezTo>
                  <a:cubicBezTo>
                    <a:pt x="927" y="1246"/>
                    <a:pt x="929" y="1244"/>
                    <a:pt x="929" y="1242"/>
                  </a:cubicBezTo>
                  <a:cubicBezTo>
                    <a:pt x="935" y="1233"/>
                    <a:pt x="937" y="1226"/>
                    <a:pt x="935" y="1222"/>
                  </a:cubicBezTo>
                  <a:close/>
                  <a:moveTo>
                    <a:pt x="875" y="1231"/>
                  </a:moveTo>
                  <a:cubicBezTo>
                    <a:pt x="876" y="1232"/>
                    <a:pt x="876" y="1234"/>
                    <a:pt x="875" y="1237"/>
                  </a:cubicBezTo>
                  <a:cubicBezTo>
                    <a:pt x="877" y="1236"/>
                    <a:pt x="880" y="1234"/>
                    <a:pt x="882" y="1234"/>
                  </a:cubicBezTo>
                  <a:cubicBezTo>
                    <a:pt x="890" y="1230"/>
                    <a:pt x="898" y="1230"/>
                    <a:pt x="900" y="1234"/>
                  </a:cubicBezTo>
                  <a:cubicBezTo>
                    <a:pt x="901" y="1235"/>
                    <a:pt x="901" y="1237"/>
                    <a:pt x="901" y="1238"/>
                  </a:cubicBezTo>
                  <a:cubicBezTo>
                    <a:pt x="901" y="1244"/>
                    <a:pt x="894" y="1254"/>
                    <a:pt x="884" y="1262"/>
                  </a:cubicBezTo>
                  <a:cubicBezTo>
                    <a:pt x="881" y="1268"/>
                    <a:pt x="875" y="1275"/>
                    <a:pt x="867" y="1281"/>
                  </a:cubicBezTo>
                  <a:cubicBezTo>
                    <a:pt x="854" y="1291"/>
                    <a:pt x="840" y="1293"/>
                    <a:pt x="837" y="1287"/>
                  </a:cubicBezTo>
                  <a:cubicBezTo>
                    <a:pt x="835" y="1285"/>
                    <a:pt x="836" y="1281"/>
                    <a:pt x="837" y="1277"/>
                  </a:cubicBezTo>
                  <a:cubicBezTo>
                    <a:pt x="840" y="1272"/>
                    <a:pt x="846" y="1265"/>
                    <a:pt x="853" y="1260"/>
                  </a:cubicBezTo>
                  <a:cubicBezTo>
                    <a:pt x="854" y="1257"/>
                    <a:pt x="855" y="1255"/>
                    <a:pt x="857" y="1253"/>
                  </a:cubicBezTo>
                  <a:cubicBezTo>
                    <a:pt x="856" y="1254"/>
                    <a:pt x="854" y="1254"/>
                    <a:pt x="853" y="1254"/>
                  </a:cubicBezTo>
                  <a:cubicBezTo>
                    <a:pt x="849" y="1255"/>
                    <a:pt x="846" y="1255"/>
                    <a:pt x="845" y="1253"/>
                  </a:cubicBezTo>
                  <a:cubicBezTo>
                    <a:pt x="842" y="1249"/>
                    <a:pt x="847" y="1241"/>
                    <a:pt x="856" y="1234"/>
                  </a:cubicBezTo>
                  <a:cubicBezTo>
                    <a:pt x="864" y="1228"/>
                    <a:pt x="873" y="1227"/>
                    <a:pt x="875" y="1231"/>
                  </a:cubicBezTo>
                  <a:close/>
                  <a:moveTo>
                    <a:pt x="601" y="1141"/>
                  </a:moveTo>
                  <a:cubicBezTo>
                    <a:pt x="615" y="1141"/>
                    <a:pt x="627" y="1150"/>
                    <a:pt x="631" y="1164"/>
                  </a:cubicBezTo>
                  <a:cubicBezTo>
                    <a:pt x="637" y="1160"/>
                    <a:pt x="644" y="1158"/>
                    <a:pt x="651" y="1158"/>
                  </a:cubicBezTo>
                  <a:cubicBezTo>
                    <a:pt x="658" y="1158"/>
                    <a:pt x="664" y="1160"/>
                    <a:pt x="669" y="1162"/>
                  </a:cubicBezTo>
                  <a:cubicBezTo>
                    <a:pt x="673" y="1153"/>
                    <a:pt x="681" y="1147"/>
                    <a:pt x="690" y="1147"/>
                  </a:cubicBezTo>
                  <a:cubicBezTo>
                    <a:pt x="702" y="1147"/>
                    <a:pt x="712" y="1157"/>
                    <a:pt x="714" y="1171"/>
                  </a:cubicBezTo>
                  <a:cubicBezTo>
                    <a:pt x="723" y="1166"/>
                    <a:pt x="735" y="1163"/>
                    <a:pt x="748" y="1163"/>
                  </a:cubicBezTo>
                  <a:cubicBezTo>
                    <a:pt x="779" y="1163"/>
                    <a:pt x="804" y="1180"/>
                    <a:pt x="804" y="1202"/>
                  </a:cubicBezTo>
                  <a:cubicBezTo>
                    <a:pt x="804" y="1205"/>
                    <a:pt x="803" y="1208"/>
                    <a:pt x="802" y="1211"/>
                  </a:cubicBezTo>
                  <a:cubicBezTo>
                    <a:pt x="803" y="1211"/>
                    <a:pt x="804" y="1211"/>
                    <a:pt x="805" y="1211"/>
                  </a:cubicBezTo>
                  <a:cubicBezTo>
                    <a:pt x="809" y="1210"/>
                    <a:pt x="812" y="1210"/>
                    <a:pt x="816" y="1210"/>
                  </a:cubicBezTo>
                  <a:cubicBezTo>
                    <a:pt x="823" y="1208"/>
                    <a:pt x="829" y="1207"/>
                    <a:pt x="835" y="1207"/>
                  </a:cubicBezTo>
                  <a:cubicBezTo>
                    <a:pt x="846" y="1204"/>
                    <a:pt x="854" y="1203"/>
                    <a:pt x="854" y="1203"/>
                  </a:cubicBezTo>
                  <a:cubicBezTo>
                    <a:pt x="854" y="1203"/>
                    <a:pt x="847" y="1207"/>
                    <a:pt x="837" y="1212"/>
                  </a:cubicBezTo>
                  <a:cubicBezTo>
                    <a:pt x="831" y="1215"/>
                    <a:pt x="825" y="1218"/>
                    <a:pt x="819" y="1221"/>
                  </a:cubicBezTo>
                  <a:cubicBezTo>
                    <a:pt x="815" y="1222"/>
                    <a:pt x="812" y="1224"/>
                    <a:pt x="808" y="1225"/>
                  </a:cubicBezTo>
                  <a:cubicBezTo>
                    <a:pt x="806" y="1226"/>
                    <a:pt x="805" y="1227"/>
                    <a:pt x="803" y="1228"/>
                  </a:cubicBezTo>
                  <a:cubicBezTo>
                    <a:pt x="801" y="1229"/>
                    <a:pt x="799" y="1229"/>
                    <a:pt x="798" y="1230"/>
                  </a:cubicBezTo>
                  <a:cubicBezTo>
                    <a:pt x="794" y="1232"/>
                    <a:pt x="790" y="1233"/>
                    <a:pt x="787" y="1235"/>
                  </a:cubicBezTo>
                  <a:cubicBezTo>
                    <a:pt x="785" y="1235"/>
                    <a:pt x="783" y="1236"/>
                    <a:pt x="781" y="1237"/>
                  </a:cubicBezTo>
                  <a:cubicBezTo>
                    <a:pt x="780" y="1237"/>
                    <a:pt x="779" y="1238"/>
                    <a:pt x="778" y="1238"/>
                  </a:cubicBezTo>
                  <a:cubicBezTo>
                    <a:pt x="777" y="1238"/>
                    <a:pt x="776" y="1239"/>
                    <a:pt x="775" y="1239"/>
                  </a:cubicBezTo>
                  <a:cubicBezTo>
                    <a:pt x="771" y="1240"/>
                    <a:pt x="767" y="1240"/>
                    <a:pt x="764" y="1241"/>
                  </a:cubicBezTo>
                  <a:cubicBezTo>
                    <a:pt x="763" y="1241"/>
                    <a:pt x="762" y="1241"/>
                    <a:pt x="761" y="1241"/>
                  </a:cubicBezTo>
                  <a:cubicBezTo>
                    <a:pt x="756" y="1242"/>
                    <a:pt x="752" y="1242"/>
                    <a:pt x="748" y="1242"/>
                  </a:cubicBezTo>
                  <a:cubicBezTo>
                    <a:pt x="717" y="1242"/>
                    <a:pt x="691" y="1224"/>
                    <a:pt x="691" y="1202"/>
                  </a:cubicBezTo>
                  <a:cubicBezTo>
                    <a:pt x="691" y="1202"/>
                    <a:pt x="691" y="1202"/>
                    <a:pt x="691" y="1202"/>
                  </a:cubicBezTo>
                  <a:cubicBezTo>
                    <a:pt x="691" y="1202"/>
                    <a:pt x="690" y="1202"/>
                    <a:pt x="690" y="1202"/>
                  </a:cubicBezTo>
                  <a:cubicBezTo>
                    <a:pt x="684" y="1202"/>
                    <a:pt x="678" y="1200"/>
                    <a:pt x="674" y="1196"/>
                  </a:cubicBezTo>
                  <a:cubicBezTo>
                    <a:pt x="668" y="1200"/>
                    <a:pt x="660" y="1202"/>
                    <a:pt x="651" y="1202"/>
                  </a:cubicBezTo>
                  <a:cubicBezTo>
                    <a:pt x="641" y="1202"/>
                    <a:pt x="631" y="1199"/>
                    <a:pt x="626" y="1193"/>
                  </a:cubicBezTo>
                  <a:cubicBezTo>
                    <a:pt x="620" y="1200"/>
                    <a:pt x="611" y="1205"/>
                    <a:pt x="601" y="1205"/>
                  </a:cubicBezTo>
                  <a:cubicBezTo>
                    <a:pt x="583" y="1205"/>
                    <a:pt x="569" y="1190"/>
                    <a:pt x="569" y="1173"/>
                  </a:cubicBezTo>
                  <a:cubicBezTo>
                    <a:pt x="569" y="1155"/>
                    <a:pt x="583" y="1141"/>
                    <a:pt x="601" y="1141"/>
                  </a:cubicBezTo>
                  <a:close/>
                  <a:moveTo>
                    <a:pt x="449" y="1003"/>
                  </a:moveTo>
                  <a:cubicBezTo>
                    <a:pt x="414" y="999"/>
                    <a:pt x="410" y="927"/>
                    <a:pt x="432" y="905"/>
                  </a:cubicBezTo>
                  <a:cubicBezTo>
                    <a:pt x="418" y="890"/>
                    <a:pt x="419" y="856"/>
                    <a:pt x="443" y="855"/>
                  </a:cubicBezTo>
                  <a:cubicBezTo>
                    <a:pt x="451" y="855"/>
                    <a:pt x="457" y="859"/>
                    <a:pt x="461" y="866"/>
                  </a:cubicBezTo>
                  <a:cubicBezTo>
                    <a:pt x="462" y="866"/>
                    <a:pt x="463" y="867"/>
                    <a:pt x="464" y="868"/>
                  </a:cubicBezTo>
                  <a:cubicBezTo>
                    <a:pt x="466" y="870"/>
                    <a:pt x="468" y="873"/>
                    <a:pt x="469" y="876"/>
                  </a:cubicBezTo>
                  <a:cubicBezTo>
                    <a:pt x="471" y="879"/>
                    <a:pt x="472" y="882"/>
                    <a:pt x="473" y="885"/>
                  </a:cubicBezTo>
                  <a:cubicBezTo>
                    <a:pt x="474" y="889"/>
                    <a:pt x="474" y="892"/>
                    <a:pt x="474" y="896"/>
                  </a:cubicBezTo>
                  <a:cubicBezTo>
                    <a:pt x="475" y="903"/>
                    <a:pt x="473" y="909"/>
                    <a:pt x="471" y="915"/>
                  </a:cubicBezTo>
                  <a:cubicBezTo>
                    <a:pt x="471" y="917"/>
                    <a:pt x="470" y="918"/>
                    <a:pt x="470" y="919"/>
                  </a:cubicBezTo>
                  <a:cubicBezTo>
                    <a:pt x="471" y="922"/>
                    <a:pt x="472" y="925"/>
                    <a:pt x="475" y="928"/>
                  </a:cubicBezTo>
                  <a:cubicBezTo>
                    <a:pt x="483" y="936"/>
                    <a:pt x="489" y="943"/>
                    <a:pt x="489" y="956"/>
                  </a:cubicBezTo>
                  <a:cubicBezTo>
                    <a:pt x="489" y="978"/>
                    <a:pt x="471" y="1005"/>
                    <a:pt x="449" y="1003"/>
                  </a:cubicBezTo>
                  <a:close/>
                  <a:moveTo>
                    <a:pt x="512" y="1088"/>
                  </a:moveTo>
                  <a:cubicBezTo>
                    <a:pt x="510" y="1088"/>
                    <a:pt x="507" y="1089"/>
                    <a:pt x="505" y="1089"/>
                  </a:cubicBezTo>
                  <a:cubicBezTo>
                    <a:pt x="487" y="1089"/>
                    <a:pt x="473" y="1073"/>
                    <a:pt x="473" y="1054"/>
                  </a:cubicBezTo>
                  <a:cubicBezTo>
                    <a:pt x="473" y="1034"/>
                    <a:pt x="487" y="1019"/>
                    <a:pt x="505" y="1019"/>
                  </a:cubicBezTo>
                  <a:cubicBezTo>
                    <a:pt x="515" y="1019"/>
                    <a:pt x="525" y="1024"/>
                    <a:pt x="530" y="1033"/>
                  </a:cubicBezTo>
                  <a:cubicBezTo>
                    <a:pt x="536" y="1030"/>
                    <a:pt x="542" y="1028"/>
                    <a:pt x="548" y="1028"/>
                  </a:cubicBezTo>
                  <a:cubicBezTo>
                    <a:pt x="570" y="1028"/>
                    <a:pt x="588" y="1048"/>
                    <a:pt x="588" y="1073"/>
                  </a:cubicBezTo>
                  <a:cubicBezTo>
                    <a:pt x="588" y="1087"/>
                    <a:pt x="582" y="1100"/>
                    <a:pt x="573" y="1108"/>
                  </a:cubicBezTo>
                  <a:cubicBezTo>
                    <a:pt x="566" y="1115"/>
                    <a:pt x="557" y="1120"/>
                    <a:pt x="547" y="1120"/>
                  </a:cubicBezTo>
                  <a:cubicBezTo>
                    <a:pt x="529" y="1120"/>
                    <a:pt x="514" y="1106"/>
                    <a:pt x="512" y="1088"/>
                  </a:cubicBezTo>
                  <a:close/>
                  <a:moveTo>
                    <a:pt x="582" y="1403"/>
                  </a:moveTo>
                  <a:cubicBezTo>
                    <a:pt x="575" y="1403"/>
                    <a:pt x="569" y="1397"/>
                    <a:pt x="569" y="1391"/>
                  </a:cubicBezTo>
                  <a:cubicBezTo>
                    <a:pt x="569" y="1384"/>
                    <a:pt x="575" y="1379"/>
                    <a:pt x="582" y="1379"/>
                  </a:cubicBezTo>
                  <a:cubicBezTo>
                    <a:pt x="588" y="1379"/>
                    <a:pt x="594" y="1384"/>
                    <a:pt x="594" y="1391"/>
                  </a:cubicBezTo>
                  <a:cubicBezTo>
                    <a:pt x="594" y="1397"/>
                    <a:pt x="588" y="1403"/>
                    <a:pt x="582" y="1403"/>
                  </a:cubicBezTo>
                  <a:close/>
                  <a:moveTo>
                    <a:pt x="700" y="1318"/>
                  </a:moveTo>
                  <a:cubicBezTo>
                    <a:pt x="697" y="1320"/>
                    <a:pt x="694" y="1321"/>
                    <a:pt x="692" y="1323"/>
                  </a:cubicBezTo>
                  <a:cubicBezTo>
                    <a:pt x="685" y="1328"/>
                    <a:pt x="674" y="1332"/>
                    <a:pt x="662" y="1332"/>
                  </a:cubicBezTo>
                  <a:cubicBezTo>
                    <a:pt x="642" y="1332"/>
                    <a:pt x="625" y="1321"/>
                    <a:pt x="625" y="1308"/>
                  </a:cubicBezTo>
                  <a:cubicBezTo>
                    <a:pt x="625" y="1307"/>
                    <a:pt x="625" y="1306"/>
                    <a:pt x="625" y="1306"/>
                  </a:cubicBezTo>
                  <a:cubicBezTo>
                    <a:pt x="619" y="1307"/>
                    <a:pt x="612" y="1307"/>
                    <a:pt x="605" y="1307"/>
                  </a:cubicBezTo>
                  <a:cubicBezTo>
                    <a:pt x="570" y="1307"/>
                    <a:pt x="543" y="1295"/>
                    <a:pt x="543" y="1279"/>
                  </a:cubicBezTo>
                  <a:cubicBezTo>
                    <a:pt x="543" y="1264"/>
                    <a:pt x="570" y="1251"/>
                    <a:pt x="605" y="1251"/>
                  </a:cubicBezTo>
                  <a:cubicBezTo>
                    <a:pt x="615" y="1251"/>
                    <a:pt x="625" y="1253"/>
                    <a:pt x="634" y="1255"/>
                  </a:cubicBezTo>
                  <a:cubicBezTo>
                    <a:pt x="637" y="1255"/>
                    <a:pt x="641" y="1255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6" y="1256"/>
                    <a:pt x="646" y="1256"/>
                    <a:pt x="646" y="1256"/>
                  </a:cubicBezTo>
                  <a:cubicBezTo>
                    <a:pt x="647" y="1257"/>
                    <a:pt x="647" y="1257"/>
                    <a:pt x="647" y="1257"/>
                  </a:cubicBezTo>
                  <a:cubicBezTo>
                    <a:pt x="648" y="1257"/>
                    <a:pt x="648" y="1257"/>
                    <a:pt x="648" y="1257"/>
                  </a:cubicBezTo>
                  <a:cubicBezTo>
                    <a:pt x="649" y="1258"/>
                    <a:pt x="651" y="1258"/>
                    <a:pt x="652" y="1259"/>
                  </a:cubicBezTo>
                  <a:cubicBezTo>
                    <a:pt x="655" y="1260"/>
                    <a:pt x="658" y="1262"/>
                    <a:pt x="660" y="1264"/>
                  </a:cubicBezTo>
                  <a:cubicBezTo>
                    <a:pt x="662" y="1265"/>
                    <a:pt x="663" y="1267"/>
                    <a:pt x="664" y="1268"/>
                  </a:cubicBezTo>
                  <a:cubicBezTo>
                    <a:pt x="669" y="1269"/>
                    <a:pt x="673" y="1269"/>
                    <a:pt x="678" y="1270"/>
                  </a:cubicBezTo>
                  <a:cubicBezTo>
                    <a:pt x="684" y="1271"/>
                    <a:pt x="689" y="1273"/>
                    <a:pt x="694" y="1276"/>
                  </a:cubicBezTo>
                  <a:cubicBezTo>
                    <a:pt x="697" y="1277"/>
                    <a:pt x="700" y="1278"/>
                    <a:pt x="703" y="1279"/>
                  </a:cubicBezTo>
                  <a:cubicBezTo>
                    <a:pt x="708" y="1281"/>
                    <a:pt x="712" y="1285"/>
                    <a:pt x="716" y="1288"/>
                  </a:cubicBezTo>
                  <a:cubicBezTo>
                    <a:pt x="729" y="1289"/>
                    <a:pt x="745" y="1287"/>
                    <a:pt x="756" y="1285"/>
                  </a:cubicBezTo>
                  <a:cubicBezTo>
                    <a:pt x="768" y="1283"/>
                    <a:pt x="779" y="1279"/>
                    <a:pt x="791" y="1277"/>
                  </a:cubicBezTo>
                  <a:cubicBezTo>
                    <a:pt x="759" y="1287"/>
                    <a:pt x="729" y="1302"/>
                    <a:pt x="700" y="1318"/>
                  </a:cubicBezTo>
                  <a:close/>
                  <a:moveTo>
                    <a:pt x="850" y="1332"/>
                  </a:moveTo>
                  <a:cubicBezTo>
                    <a:pt x="849" y="1332"/>
                    <a:pt x="847" y="1333"/>
                    <a:pt x="846" y="1334"/>
                  </a:cubicBezTo>
                  <a:cubicBezTo>
                    <a:pt x="845" y="1335"/>
                    <a:pt x="844" y="1335"/>
                    <a:pt x="844" y="1336"/>
                  </a:cubicBezTo>
                  <a:cubicBezTo>
                    <a:pt x="843" y="1337"/>
                    <a:pt x="842" y="1337"/>
                    <a:pt x="841" y="1338"/>
                  </a:cubicBezTo>
                  <a:cubicBezTo>
                    <a:pt x="834" y="1343"/>
                    <a:pt x="773" y="1389"/>
                    <a:pt x="744" y="1388"/>
                  </a:cubicBezTo>
                  <a:cubicBezTo>
                    <a:pt x="715" y="1387"/>
                    <a:pt x="712" y="1371"/>
                    <a:pt x="712" y="1364"/>
                  </a:cubicBezTo>
                  <a:cubicBezTo>
                    <a:pt x="711" y="1352"/>
                    <a:pt x="722" y="1342"/>
                    <a:pt x="735" y="1342"/>
                  </a:cubicBezTo>
                  <a:cubicBezTo>
                    <a:pt x="742" y="1341"/>
                    <a:pt x="748" y="1344"/>
                    <a:pt x="753" y="1348"/>
                  </a:cubicBezTo>
                  <a:cubicBezTo>
                    <a:pt x="758" y="1344"/>
                    <a:pt x="764" y="1342"/>
                    <a:pt x="771" y="1342"/>
                  </a:cubicBezTo>
                  <a:cubicBezTo>
                    <a:pt x="780" y="1342"/>
                    <a:pt x="788" y="1345"/>
                    <a:pt x="794" y="1350"/>
                  </a:cubicBezTo>
                  <a:cubicBezTo>
                    <a:pt x="799" y="1349"/>
                    <a:pt x="804" y="1347"/>
                    <a:pt x="809" y="1345"/>
                  </a:cubicBezTo>
                  <a:cubicBezTo>
                    <a:pt x="820" y="1342"/>
                    <a:pt x="831" y="1338"/>
                    <a:pt x="839" y="1335"/>
                  </a:cubicBezTo>
                  <a:cubicBezTo>
                    <a:pt x="840" y="1334"/>
                    <a:pt x="841" y="1334"/>
                    <a:pt x="842" y="1334"/>
                  </a:cubicBezTo>
                  <a:cubicBezTo>
                    <a:pt x="843" y="1333"/>
                    <a:pt x="844" y="1333"/>
                    <a:pt x="845" y="1333"/>
                  </a:cubicBezTo>
                  <a:cubicBezTo>
                    <a:pt x="846" y="1332"/>
                    <a:pt x="848" y="1331"/>
                    <a:pt x="849" y="1331"/>
                  </a:cubicBezTo>
                  <a:cubicBezTo>
                    <a:pt x="851" y="1330"/>
                    <a:pt x="853" y="1329"/>
                    <a:pt x="853" y="1329"/>
                  </a:cubicBezTo>
                  <a:cubicBezTo>
                    <a:pt x="853" y="1329"/>
                    <a:pt x="852" y="1330"/>
                    <a:pt x="850" y="1332"/>
                  </a:cubicBezTo>
                  <a:close/>
                  <a:moveTo>
                    <a:pt x="849" y="1303"/>
                  </a:moveTo>
                  <a:cubicBezTo>
                    <a:pt x="850" y="1302"/>
                    <a:pt x="851" y="1302"/>
                    <a:pt x="852" y="1301"/>
                  </a:cubicBezTo>
                  <a:cubicBezTo>
                    <a:pt x="853" y="1301"/>
                    <a:pt x="854" y="1301"/>
                    <a:pt x="854" y="1300"/>
                  </a:cubicBezTo>
                  <a:cubicBezTo>
                    <a:pt x="853" y="1301"/>
                    <a:pt x="851" y="1302"/>
                    <a:pt x="849" y="1303"/>
                  </a:cubicBezTo>
                  <a:close/>
                  <a:moveTo>
                    <a:pt x="861" y="1394"/>
                  </a:moveTo>
                  <a:cubicBezTo>
                    <a:pt x="862" y="1380"/>
                    <a:pt x="870" y="1367"/>
                    <a:pt x="880" y="1360"/>
                  </a:cubicBezTo>
                  <a:cubicBezTo>
                    <a:pt x="886" y="1367"/>
                    <a:pt x="908" y="1360"/>
                    <a:pt x="931" y="1343"/>
                  </a:cubicBezTo>
                  <a:cubicBezTo>
                    <a:pt x="955" y="1326"/>
                    <a:pt x="970" y="1306"/>
                    <a:pt x="965" y="1298"/>
                  </a:cubicBezTo>
                  <a:cubicBezTo>
                    <a:pt x="965" y="1297"/>
                    <a:pt x="964" y="1297"/>
                    <a:pt x="963" y="1296"/>
                  </a:cubicBezTo>
                  <a:cubicBezTo>
                    <a:pt x="1110" y="1179"/>
                    <a:pt x="1419" y="927"/>
                    <a:pt x="1441" y="908"/>
                  </a:cubicBezTo>
                  <a:cubicBezTo>
                    <a:pt x="1500" y="860"/>
                    <a:pt x="1537" y="831"/>
                    <a:pt x="1537" y="831"/>
                  </a:cubicBezTo>
                  <a:cubicBezTo>
                    <a:pt x="1537" y="831"/>
                    <a:pt x="1503" y="864"/>
                    <a:pt x="1448" y="917"/>
                  </a:cubicBezTo>
                  <a:cubicBezTo>
                    <a:pt x="1420" y="943"/>
                    <a:pt x="1387" y="975"/>
                    <a:pt x="1350" y="1009"/>
                  </a:cubicBezTo>
                  <a:cubicBezTo>
                    <a:pt x="1341" y="1018"/>
                    <a:pt x="1331" y="1026"/>
                    <a:pt x="1321" y="1035"/>
                  </a:cubicBezTo>
                  <a:cubicBezTo>
                    <a:pt x="1312" y="1044"/>
                    <a:pt x="1302" y="1054"/>
                    <a:pt x="1292" y="1063"/>
                  </a:cubicBezTo>
                  <a:cubicBezTo>
                    <a:pt x="1271" y="1081"/>
                    <a:pt x="1250" y="1101"/>
                    <a:pt x="1229" y="1120"/>
                  </a:cubicBezTo>
                  <a:cubicBezTo>
                    <a:pt x="1207" y="1140"/>
                    <a:pt x="1186" y="1158"/>
                    <a:pt x="1165" y="1177"/>
                  </a:cubicBezTo>
                  <a:cubicBezTo>
                    <a:pt x="1145" y="1195"/>
                    <a:pt x="1125" y="1212"/>
                    <a:pt x="1106" y="1229"/>
                  </a:cubicBezTo>
                  <a:cubicBezTo>
                    <a:pt x="1068" y="1262"/>
                    <a:pt x="1034" y="1292"/>
                    <a:pt x="1005" y="1317"/>
                  </a:cubicBezTo>
                  <a:cubicBezTo>
                    <a:pt x="998" y="1323"/>
                    <a:pt x="991" y="1329"/>
                    <a:pt x="984" y="1335"/>
                  </a:cubicBezTo>
                  <a:cubicBezTo>
                    <a:pt x="978" y="1340"/>
                    <a:pt x="972" y="1345"/>
                    <a:pt x="966" y="1350"/>
                  </a:cubicBezTo>
                  <a:cubicBezTo>
                    <a:pt x="964" y="1352"/>
                    <a:pt x="962" y="1353"/>
                    <a:pt x="960" y="1355"/>
                  </a:cubicBezTo>
                  <a:cubicBezTo>
                    <a:pt x="957" y="1358"/>
                    <a:pt x="955" y="1361"/>
                    <a:pt x="953" y="1365"/>
                  </a:cubicBezTo>
                  <a:cubicBezTo>
                    <a:pt x="951" y="1369"/>
                    <a:pt x="950" y="1374"/>
                    <a:pt x="949" y="1378"/>
                  </a:cubicBezTo>
                  <a:cubicBezTo>
                    <a:pt x="950" y="1380"/>
                    <a:pt x="951" y="1382"/>
                    <a:pt x="951" y="1384"/>
                  </a:cubicBezTo>
                  <a:cubicBezTo>
                    <a:pt x="951" y="1384"/>
                    <a:pt x="951" y="1384"/>
                    <a:pt x="951" y="1384"/>
                  </a:cubicBezTo>
                  <a:cubicBezTo>
                    <a:pt x="953" y="1383"/>
                    <a:pt x="955" y="1381"/>
                    <a:pt x="957" y="1379"/>
                  </a:cubicBezTo>
                  <a:cubicBezTo>
                    <a:pt x="957" y="1379"/>
                    <a:pt x="958" y="1378"/>
                    <a:pt x="958" y="1378"/>
                  </a:cubicBezTo>
                  <a:cubicBezTo>
                    <a:pt x="959" y="1377"/>
                    <a:pt x="959" y="1377"/>
                    <a:pt x="960" y="1376"/>
                  </a:cubicBezTo>
                  <a:cubicBezTo>
                    <a:pt x="961" y="1375"/>
                    <a:pt x="962" y="1374"/>
                    <a:pt x="963" y="1373"/>
                  </a:cubicBezTo>
                  <a:cubicBezTo>
                    <a:pt x="968" y="1369"/>
                    <a:pt x="973" y="1365"/>
                    <a:pt x="978" y="1361"/>
                  </a:cubicBezTo>
                  <a:cubicBezTo>
                    <a:pt x="988" y="1353"/>
                    <a:pt x="998" y="1346"/>
                    <a:pt x="1005" y="1340"/>
                  </a:cubicBezTo>
                  <a:cubicBezTo>
                    <a:pt x="1013" y="1335"/>
                    <a:pt x="1018" y="1331"/>
                    <a:pt x="1018" y="1331"/>
                  </a:cubicBezTo>
                  <a:cubicBezTo>
                    <a:pt x="1018" y="1331"/>
                    <a:pt x="1014" y="1336"/>
                    <a:pt x="1007" y="1343"/>
                  </a:cubicBezTo>
                  <a:cubicBezTo>
                    <a:pt x="1000" y="1349"/>
                    <a:pt x="992" y="1359"/>
                    <a:pt x="983" y="1368"/>
                  </a:cubicBezTo>
                  <a:cubicBezTo>
                    <a:pt x="979" y="1373"/>
                    <a:pt x="975" y="1378"/>
                    <a:pt x="971" y="1382"/>
                  </a:cubicBezTo>
                  <a:cubicBezTo>
                    <a:pt x="970" y="1383"/>
                    <a:pt x="969" y="1385"/>
                    <a:pt x="969" y="1386"/>
                  </a:cubicBezTo>
                  <a:cubicBezTo>
                    <a:pt x="968" y="1386"/>
                    <a:pt x="968" y="1387"/>
                    <a:pt x="967" y="1387"/>
                  </a:cubicBezTo>
                  <a:cubicBezTo>
                    <a:pt x="967" y="1388"/>
                    <a:pt x="966" y="1388"/>
                    <a:pt x="966" y="1389"/>
                  </a:cubicBezTo>
                  <a:cubicBezTo>
                    <a:pt x="964" y="1391"/>
                    <a:pt x="963" y="1393"/>
                    <a:pt x="962" y="1395"/>
                  </a:cubicBezTo>
                  <a:cubicBezTo>
                    <a:pt x="961" y="1396"/>
                    <a:pt x="960" y="1397"/>
                    <a:pt x="960" y="1398"/>
                  </a:cubicBezTo>
                  <a:cubicBezTo>
                    <a:pt x="959" y="1399"/>
                    <a:pt x="958" y="1400"/>
                    <a:pt x="958" y="1400"/>
                  </a:cubicBezTo>
                  <a:cubicBezTo>
                    <a:pt x="957" y="1402"/>
                    <a:pt x="956" y="1403"/>
                    <a:pt x="955" y="1404"/>
                  </a:cubicBezTo>
                  <a:cubicBezTo>
                    <a:pt x="955" y="1405"/>
                    <a:pt x="954" y="1406"/>
                    <a:pt x="954" y="1407"/>
                  </a:cubicBezTo>
                  <a:cubicBezTo>
                    <a:pt x="954" y="1411"/>
                    <a:pt x="953" y="1415"/>
                    <a:pt x="952" y="1419"/>
                  </a:cubicBezTo>
                  <a:cubicBezTo>
                    <a:pt x="951" y="1425"/>
                    <a:pt x="949" y="1429"/>
                    <a:pt x="948" y="1434"/>
                  </a:cubicBezTo>
                  <a:cubicBezTo>
                    <a:pt x="946" y="1437"/>
                    <a:pt x="944" y="1440"/>
                    <a:pt x="942" y="1443"/>
                  </a:cubicBezTo>
                  <a:cubicBezTo>
                    <a:pt x="942" y="1444"/>
                    <a:pt x="942" y="1444"/>
                    <a:pt x="942" y="1444"/>
                  </a:cubicBezTo>
                  <a:cubicBezTo>
                    <a:pt x="942" y="1460"/>
                    <a:pt x="931" y="1473"/>
                    <a:pt x="917" y="1473"/>
                  </a:cubicBezTo>
                  <a:cubicBezTo>
                    <a:pt x="916" y="1473"/>
                    <a:pt x="915" y="1473"/>
                    <a:pt x="914" y="1473"/>
                  </a:cubicBezTo>
                  <a:cubicBezTo>
                    <a:pt x="923" y="1467"/>
                    <a:pt x="930" y="1456"/>
                    <a:pt x="930" y="1442"/>
                  </a:cubicBezTo>
                  <a:cubicBezTo>
                    <a:pt x="930" y="1423"/>
                    <a:pt x="918" y="1408"/>
                    <a:pt x="902" y="1408"/>
                  </a:cubicBezTo>
                  <a:cubicBezTo>
                    <a:pt x="897" y="1408"/>
                    <a:pt x="892" y="1410"/>
                    <a:pt x="888" y="1413"/>
                  </a:cubicBezTo>
                  <a:cubicBezTo>
                    <a:pt x="883" y="1401"/>
                    <a:pt x="873" y="1394"/>
                    <a:pt x="861" y="1394"/>
                  </a:cubicBezTo>
                  <a:close/>
                  <a:moveTo>
                    <a:pt x="950" y="1680"/>
                  </a:moveTo>
                  <a:cubicBezTo>
                    <a:pt x="949" y="1680"/>
                    <a:pt x="948" y="1680"/>
                    <a:pt x="947" y="1680"/>
                  </a:cubicBezTo>
                  <a:cubicBezTo>
                    <a:pt x="941" y="1661"/>
                    <a:pt x="928" y="1647"/>
                    <a:pt x="912" y="1645"/>
                  </a:cubicBezTo>
                  <a:cubicBezTo>
                    <a:pt x="914" y="1636"/>
                    <a:pt x="919" y="1628"/>
                    <a:pt x="924" y="1622"/>
                  </a:cubicBezTo>
                  <a:cubicBezTo>
                    <a:pt x="924" y="1621"/>
                    <a:pt x="924" y="1619"/>
                    <a:pt x="924" y="1618"/>
                  </a:cubicBezTo>
                  <a:cubicBezTo>
                    <a:pt x="924" y="1618"/>
                    <a:pt x="924" y="1618"/>
                    <a:pt x="924" y="1618"/>
                  </a:cubicBezTo>
                  <a:cubicBezTo>
                    <a:pt x="923" y="1618"/>
                    <a:pt x="922" y="1618"/>
                    <a:pt x="921" y="1618"/>
                  </a:cubicBezTo>
                  <a:cubicBezTo>
                    <a:pt x="904" y="1618"/>
                    <a:pt x="891" y="1601"/>
                    <a:pt x="891" y="1581"/>
                  </a:cubicBezTo>
                  <a:cubicBezTo>
                    <a:pt x="891" y="1564"/>
                    <a:pt x="899" y="1550"/>
                    <a:pt x="911" y="1545"/>
                  </a:cubicBezTo>
                  <a:cubicBezTo>
                    <a:pt x="910" y="1542"/>
                    <a:pt x="910" y="1538"/>
                    <a:pt x="910" y="1535"/>
                  </a:cubicBezTo>
                  <a:cubicBezTo>
                    <a:pt x="910" y="1518"/>
                    <a:pt x="922" y="1504"/>
                    <a:pt x="938" y="1504"/>
                  </a:cubicBezTo>
                  <a:cubicBezTo>
                    <a:pt x="953" y="1504"/>
                    <a:pt x="965" y="1518"/>
                    <a:pt x="965" y="1535"/>
                  </a:cubicBezTo>
                  <a:cubicBezTo>
                    <a:pt x="965" y="1548"/>
                    <a:pt x="958" y="1559"/>
                    <a:pt x="947" y="1563"/>
                  </a:cubicBezTo>
                  <a:cubicBezTo>
                    <a:pt x="950" y="1568"/>
                    <a:pt x="951" y="1574"/>
                    <a:pt x="951" y="1581"/>
                  </a:cubicBezTo>
                  <a:cubicBezTo>
                    <a:pt x="951" y="1581"/>
                    <a:pt x="951" y="1581"/>
                    <a:pt x="951" y="1581"/>
                  </a:cubicBezTo>
                  <a:cubicBezTo>
                    <a:pt x="954" y="1580"/>
                    <a:pt x="957" y="1579"/>
                    <a:pt x="961" y="1579"/>
                  </a:cubicBezTo>
                  <a:cubicBezTo>
                    <a:pt x="981" y="1579"/>
                    <a:pt x="998" y="1597"/>
                    <a:pt x="998" y="1618"/>
                  </a:cubicBezTo>
                  <a:cubicBezTo>
                    <a:pt x="998" y="1619"/>
                    <a:pt x="998" y="1620"/>
                    <a:pt x="997" y="1621"/>
                  </a:cubicBezTo>
                  <a:cubicBezTo>
                    <a:pt x="995" y="1620"/>
                    <a:pt x="991" y="1619"/>
                    <a:pt x="988" y="1619"/>
                  </a:cubicBezTo>
                  <a:cubicBezTo>
                    <a:pt x="976" y="1619"/>
                    <a:pt x="967" y="1630"/>
                    <a:pt x="967" y="1643"/>
                  </a:cubicBezTo>
                  <a:cubicBezTo>
                    <a:pt x="967" y="1656"/>
                    <a:pt x="976" y="1667"/>
                    <a:pt x="988" y="1667"/>
                  </a:cubicBezTo>
                  <a:cubicBezTo>
                    <a:pt x="988" y="1667"/>
                    <a:pt x="989" y="1667"/>
                    <a:pt x="989" y="1667"/>
                  </a:cubicBezTo>
                  <a:cubicBezTo>
                    <a:pt x="988" y="1681"/>
                    <a:pt x="983" y="1693"/>
                    <a:pt x="976" y="1701"/>
                  </a:cubicBezTo>
                  <a:cubicBezTo>
                    <a:pt x="973" y="1689"/>
                    <a:pt x="962" y="1680"/>
                    <a:pt x="950" y="1680"/>
                  </a:cubicBezTo>
                  <a:close/>
                  <a:moveTo>
                    <a:pt x="1044" y="1778"/>
                  </a:moveTo>
                  <a:cubicBezTo>
                    <a:pt x="1044" y="1779"/>
                    <a:pt x="1044" y="1779"/>
                    <a:pt x="1044" y="1780"/>
                  </a:cubicBezTo>
                  <a:cubicBezTo>
                    <a:pt x="1044" y="1784"/>
                    <a:pt x="1043" y="1787"/>
                    <a:pt x="1042" y="1788"/>
                  </a:cubicBezTo>
                  <a:cubicBezTo>
                    <a:pt x="1042" y="1789"/>
                    <a:pt x="1042" y="1790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36" y="1803"/>
                    <a:pt x="1024" y="1811"/>
                    <a:pt x="1011" y="1811"/>
                  </a:cubicBezTo>
                  <a:cubicBezTo>
                    <a:pt x="1010" y="1811"/>
                    <a:pt x="1009" y="1811"/>
                    <a:pt x="1008" y="1811"/>
                  </a:cubicBezTo>
                  <a:cubicBezTo>
                    <a:pt x="1012" y="1806"/>
                    <a:pt x="1015" y="1800"/>
                    <a:pt x="1015" y="1793"/>
                  </a:cubicBezTo>
                  <a:cubicBezTo>
                    <a:pt x="1015" y="1777"/>
                    <a:pt x="1001" y="1764"/>
                    <a:pt x="985" y="1764"/>
                  </a:cubicBezTo>
                  <a:cubicBezTo>
                    <a:pt x="984" y="1764"/>
                    <a:pt x="982" y="1764"/>
                    <a:pt x="981" y="1764"/>
                  </a:cubicBezTo>
                  <a:cubicBezTo>
                    <a:pt x="983" y="1760"/>
                    <a:pt x="986" y="1756"/>
                    <a:pt x="989" y="1753"/>
                  </a:cubicBezTo>
                  <a:cubicBezTo>
                    <a:pt x="987" y="1749"/>
                    <a:pt x="985" y="1744"/>
                    <a:pt x="985" y="1739"/>
                  </a:cubicBezTo>
                  <a:cubicBezTo>
                    <a:pt x="985" y="1727"/>
                    <a:pt x="994" y="1717"/>
                    <a:pt x="1005" y="1717"/>
                  </a:cubicBezTo>
                  <a:cubicBezTo>
                    <a:pt x="1010" y="1717"/>
                    <a:pt x="1014" y="1719"/>
                    <a:pt x="1017" y="1722"/>
                  </a:cubicBezTo>
                  <a:cubicBezTo>
                    <a:pt x="1018" y="1718"/>
                    <a:pt x="1018" y="1713"/>
                    <a:pt x="1017" y="1710"/>
                  </a:cubicBezTo>
                  <a:cubicBezTo>
                    <a:pt x="1017" y="1704"/>
                    <a:pt x="1016" y="1700"/>
                    <a:pt x="1016" y="1697"/>
                  </a:cubicBezTo>
                  <a:cubicBezTo>
                    <a:pt x="1016" y="1696"/>
                    <a:pt x="1015" y="1696"/>
                    <a:pt x="1015" y="1695"/>
                  </a:cubicBezTo>
                  <a:cubicBezTo>
                    <a:pt x="1015" y="1694"/>
                    <a:pt x="1015" y="1694"/>
                    <a:pt x="1015" y="1694"/>
                  </a:cubicBezTo>
                  <a:cubicBezTo>
                    <a:pt x="1015" y="1693"/>
                    <a:pt x="1015" y="1692"/>
                    <a:pt x="1015" y="1692"/>
                  </a:cubicBezTo>
                  <a:cubicBezTo>
                    <a:pt x="1015" y="1692"/>
                    <a:pt x="1015" y="1693"/>
                    <a:pt x="1016" y="1693"/>
                  </a:cubicBezTo>
                  <a:cubicBezTo>
                    <a:pt x="1016" y="1693"/>
                    <a:pt x="1016" y="1694"/>
                    <a:pt x="1017" y="1694"/>
                  </a:cubicBezTo>
                  <a:cubicBezTo>
                    <a:pt x="1017" y="1695"/>
                    <a:pt x="1017" y="1695"/>
                    <a:pt x="1018" y="1696"/>
                  </a:cubicBezTo>
                  <a:cubicBezTo>
                    <a:pt x="1020" y="1698"/>
                    <a:pt x="1022" y="1702"/>
                    <a:pt x="1025" y="1707"/>
                  </a:cubicBezTo>
                  <a:cubicBezTo>
                    <a:pt x="1027" y="1713"/>
                    <a:pt x="1029" y="1720"/>
                    <a:pt x="1029" y="1728"/>
                  </a:cubicBezTo>
                  <a:cubicBezTo>
                    <a:pt x="1030" y="1734"/>
                    <a:pt x="1029" y="1741"/>
                    <a:pt x="1027" y="1748"/>
                  </a:cubicBezTo>
                  <a:cubicBezTo>
                    <a:pt x="1029" y="1750"/>
                    <a:pt x="1031" y="1751"/>
                    <a:pt x="1033" y="1753"/>
                  </a:cubicBezTo>
                  <a:cubicBezTo>
                    <a:pt x="1034" y="1754"/>
                    <a:pt x="1035" y="1755"/>
                    <a:pt x="1036" y="1756"/>
                  </a:cubicBezTo>
                  <a:cubicBezTo>
                    <a:pt x="1041" y="1762"/>
                    <a:pt x="1044" y="1770"/>
                    <a:pt x="1044" y="17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2593" y="2913"/>
              <a:ext cx="29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1501" y="2365"/>
              <a:ext cx="173" cy="319"/>
            </a:xfrm>
            <a:custGeom>
              <a:avLst/>
              <a:gdLst>
                <a:gd name="T0" fmla="*/ 56 w 107"/>
                <a:gd name="T1" fmla="*/ 176 h 197"/>
                <a:gd name="T2" fmla="*/ 59 w 107"/>
                <a:gd name="T3" fmla="*/ 176 h 197"/>
                <a:gd name="T4" fmla="*/ 85 w 107"/>
                <a:gd name="T5" fmla="*/ 197 h 197"/>
                <a:gd name="T6" fmla="*/ 98 w 107"/>
                <a:gd name="T7" fmla="*/ 163 h 197"/>
                <a:gd name="T8" fmla="*/ 97 w 107"/>
                <a:gd name="T9" fmla="*/ 163 h 197"/>
                <a:gd name="T10" fmla="*/ 76 w 107"/>
                <a:gd name="T11" fmla="*/ 139 h 197"/>
                <a:gd name="T12" fmla="*/ 97 w 107"/>
                <a:gd name="T13" fmla="*/ 115 h 197"/>
                <a:gd name="T14" fmla="*/ 106 w 107"/>
                <a:gd name="T15" fmla="*/ 117 h 197"/>
                <a:gd name="T16" fmla="*/ 107 w 107"/>
                <a:gd name="T17" fmla="*/ 114 h 197"/>
                <a:gd name="T18" fmla="*/ 70 w 107"/>
                <a:gd name="T19" fmla="*/ 75 h 197"/>
                <a:gd name="T20" fmla="*/ 60 w 107"/>
                <a:gd name="T21" fmla="*/ 77 h 197"/>
                <a:gd name="T22" fmla="*/ 60 w 107"/>
                <a:gd name="T23" fmla="*/ 77 h 197"/>
                <a:gd name="T24" fmla="*/ 56 w 107"/>
                <a:gd name="T25" fmla="*/ 59 h 197"/>
                <a:gd name="T26" fmla="*/ 74 w 107"/>
                <a:gd name="T27" fmla="*/ 31 h 197"/>
                <a:gd name="T28" fmla="*/ 47 w 107"/>
                <a:gd name="T29" fmla="*/ 0 h 197"/>
                <a:gd name="T30" fmla="*/ 19 w 107"/>
                <a:gd name="T31" fmla="*/ 31 h 197"/>
                <a:gd name="T32" fmla="*/ 20 w 107"/>
                <a:gd name="T33" fmla="*/ 41 h 197"/>
                <a:gd name="T34" fmla="*/ 0 w 107"/>
                <a:gd name="T35" fmla="*/ 77 h 197"/>
                <a:gd name="T36" fmla="*/ 30 w 107"/>
                <a:gd name="T37" fmla="*/ 114 h 197"/>
                <a:gd name="T38" fmla="*/ 33 w 107"/>
                <a:gd name="T39" fmla="*/ 114 h 197"/>
                <a:gd name="T40" fmla="*/ 33 w 107"/>
                <a:gd name="T41" fmla="*/ 114 h 197"/>
                <a:gd name="T42" fmla="*/ 33 w 107"/>
                <a:gd name="T43" fmla="*/ 118 h 197"/>
                <a:gd name="T44" fmla="*/ 21 w 107"/>
                <a:gd name="T45" fmla="*/ 141 h 197"/>
                <a:gd name="T46" fmla="*/ 56 w 107"/>
                <a:gd name="T47" fmla="*/ 17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7" h="197">
                  <a:moveTo>
                    <a:pt x="56" y="176"/>
                  </a:moveTo>
                  <a:cubicBezTo>
                    <a:pt x="57" y="176"/>
                    <a:pt x="58" y="176"/>
                    <a:pt x="59" y="176"/>
                  </a:cubicBezTo>
                  <a:cubicBezTo>
                    <a:pt x="71" y="176"/>
                    <a:pt x="82" y="185"/>
                    <a:pt x="85" y="197"/>
                  </a:cubicBezTo>
                  <a:cubicBezTo>
                    <a:pt x="92" y="189"/>
                    <a:pt x="97" y="177"/>
                    <a:pt x="98" y="163"/>
                  </a:cubicBezTo>
                  <a:cubicBezTo>
                    <a:pt x="98" y="163"/>
                    <a:pt x="97" y="163"/>
                    <a:pt x="97" y="163"/>
                  </a:cubicBezTo>
                  <a:cubicBezTo>
                    <a:pt x="85" y="163"/>
                    <a:pt x="76" y="152"/>
                    <a:pt x="76" y="139"/>
                  </a:cubicBezTo>
                  <a:cubicBezTo>
                    <a:pt x="76" y="126"/>
                    <a:pt x="85" y="115"/>
                    <a:pt x="97" y="115"/>
                  </a:cubicBezTo>
                  <a:cubicBezTo>
                    <a:pt x="100" y="115"/>
                    <a:pt x="104" y="116"/>
                    <a:pt x="106" y="117"/>
                  </a:cubicBezTo>
                  <a:cubicBezTo>
                    <a:pt x="107" y="116"/>
                    <a:pt x="107" y="115"/>
                    <a:pt x="107" y="114"/>
                  </a:cubicBezTo>
                  <a:cubicBezTo>
                    <a:pt x="107" y="93"/>
                    <a:pt x="90" y="75"/>
                    <a:pt x="70" y="75"/>
                  </a:cubicBezTo>
                  <a:cubicBezTo>
                    <a:pt x="66" y="75"/>
                    <a:pt x="63" y="76"/>
                    <a:pt x="60" y="77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0" y="70"/>
                    <a:pt x="59" y="64"/>
                    <a:pt x="56" y="59"/>
                  </a:cubicBezTo>
                  <a:cubicBezTo>
                    <a:pt x="67" y="55"/>
                    <a:pt x="74" y="44"/>
                    <a:pt x="74" y="31"/>
                  </a:cubicBezTo>
                  <a:cubicBezTo>
                    <a:pt x="74" y="14"/>
                    <a:pt x="62" y="0"/>
                    <a:pt x="47" y="0"/>
                  </a:cubicBezTo>
                  <a:cubicBezTo>
                    <a:pt x="31" y="0"/>
                    <a:pt x="19" y="14"/>
                    <a:pt x="19" y="31"/>
                  </a:cubicBezTo>
                  <a:cubicBezTo>
                    <a:pt x="19" y="34"/>
                    <a:pt x="19" y="38"/>
                    <a:pt x="20" y="41"/>
                  </a:cubicBezTo>
                  <a:cubicBezTo>
                    <a:pt x="8" y="46"/>
                    <a:pt x="0" y="60"/>
                    <a:pt x="0" y="77"/>
                  </a:cubicBezTo>
                  <a:cubicBezTo>
                    <a:pt x="0" y="97"/>
                    <a:pt x="13" y="114"/>
                    <a:pt x="30" y="114"/>
                  </a:cubicBezTo>
                  <a:cubicBezTo>
                    <a:pt x="31" y="114"/>
                    <a:pt x="32" y="114"/>
                    <a:pt x="33" y="114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33" y="115"/>
                    <a:pt x="33" y="117"/>
                    <a:pt x="33" y="118"/>
                  </a:cubicBezTo>
                  <a:cubicBezTo>
                    <a:pt x="28" y="124"/>
                    <a:pt x="23" y="132"/>
                    <a:pt x="21" y="141"/>
                  </a:cubicBezTo>
                  <a:cubicBezTo>
                    <a:pt x="37" y="143"/>
                    <a:pt x="50" y="157"/>
                    <a:pt x="56" y="17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710" y="2572"/>
              <a:ext cx="31" cy="57"/>
            </a:xfrm>
            <a:custGeom>
              <a:avLst/>
              <a:gdLst>
                <a:gd name="T0" fmla="*/ 8 w 19"/>
                <a:gd name="T1" fmla="*/ 35 h 35"/>
                <a:gd name="T2" fmla="*/ 19 w 19"/>
                <a:gd name="T3" fmla="*/ 18 h 35"/>
                <a:gd name="T4" fmla="*/ 8 w 19"/>
                <a:gd name="T5" fmla="*/ 0 h 35"/>
                <a:gd name="T6" fmla="*/ 0 w 19"/>
                <a:gd name="T7" fmla="*/ 4 h 35"/>
                <a:gd name="T8" fmla="*/ 5 w 19"/>
                <a:gd name="T9" fmla="*/ 22 h 35"/>
                <a:gd name="T10" fmla="*/ 3 w 19"/>
                <a:gd name="T11" fmla="*/ 34 h 35"/>
                <a:gd name="T12" fmla="*/ 8 w 19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5">
                  <a:moveTo>
                    <a:pt x="8" y="35"/>
                  </a:moveTo>
                  <a:cubicBezTo>
                    <a:pt x="14" y="35"/>
                    <a:pt x="19" y="27"/>
                    <a:pt x="19" y="18"/>
                  </a:cubicBezTo>
                  <a:cubicBezTo>
                    <a:pt x="19" y="8"/>
                    <a:pt x="14" y="0"/>
                    <a:pt x="8" y="0"/>
                  </a:cubicBezTo>
                  <a:cubicBezTo>
                    <a:pt x="5" y="0"/>
                    <a:pt x="2" y="2"/>
                    <a:pt x="0" y="4"/>
                  </a:cubicBezTo>
                  <a:cubicBezTo>
                    <a:pt x="3" y="9"/>
                    <a:pt x="5" y="15"/>
                    <a:pt x="5" y="22"/>
                  </a:cubicBezTo>
                  <a:cubicBezTo>
                    <a:pt x="5" y="26"/>
                    <a:pt x="4" y="30"/>
                    <a:pt x="3" y="34"/>
                  </a:cubicBezTo>
                  <a:cubicBezTo>
                    <a:pt x="5" y="35"/>
                    <a:pt x="6" y="35"/>
                    <a:pt x="8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565" y="722"/>
              <a:ext cx="140" cy="118"/>
            </a:xfrm>
            <a:custGeom>
              <a:avLst/>
              <a:gdLst>
                <a:gd name="T0" fmla="*/ 23 w 87"/>
                <a:gd name="T1" fmla="*/ 73 h 73"/>
                <a:gd name="T2" fmla="*/ 41 w 87"/>
                <a:gd name="T3" fmla="*/ 63 h 73"/>
                <a:gd name="T4" fmla="*/ 51 w 87"/>
                <a:gd name="T5" fmla="*/ 65 h 73"/>
                <a:gd name="T6" fmla="*/ 78 w 87"/>
                <a:gd name="T7" fmla="*/ 47 h 73"/>
                <a:gd name="T8" fmla="*/ 87 w 87"/>
                <a:gd name="T9" fmla="*/ 32 h 73"/>
                <a:gd name="T10" fmla="*/ 78 w 87"/>
                <a:gd name="T11" fmla="*/ 17 h 73"/>
                <a:gd name="T12" fmla="*/ 51 w 87"/>
                <a:gd name="T13" fmla="*/ 0 h 73"/>
                <a:gd name="T14" fmla="*/ 23 w 87"/>
                <a:gd name="T15" fmla="*/ 23 h 73"/>
                <a:gd name="T16" fmla="*/ 23 w 87"/>
                <a:gd name="T17" fmla="*/ 23 h 73"/>
                <a:gd name="T18" fmla="*/ 0 w 87"/>
                <a:gd name="T19" fmla="*/ 48 h 73"/>
                <a:gd name="T20" fmla="*/ 23 w 87"/>
                <a:gd name="T2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73">
                  <a:moveTo>
                    <a:pt x="23" y="73"/>
                  </a:moveTo>
                  <a:cubicBezTo>
                    <a:pt x="30" y="73"/>
                    <a:pt x="37" y="69"/>
                    <a:pt x="41" y="63"/>
                  </a:cubicBezTo>
                  <a:cubicBezTo>
                    <a:pt x="44" y="65"/>
                    <a:pt x="48" y="65"/>
                    <a:pt x="51" y="65"/>
                  </a:cubicBezTo>
                  <a:cubicBezTo>
                    <a:pt x="63" y="65"/>
                    <a:pt x="73" y="58"/>
                    <a:pt x="78" y="47"/>
                  </a:cubicBezTo>
                  <a:cubicBezTo>
                    <a:pt x="84" y="45"/>
                    <a:pt x="87" y="39"/>
                    <a:pt x="87" y="32"/>
                  </a:cubicBezTo>
                  <a:cubicBezTo>
                    <a:pt x="87" y="25"/>
                    <a:pt x="83" y="20"/>
                    <a:pt x="78" y="17"/>
                  </a:cubicBezTo>
                  <a:cubicBezTo>
                    <a:pt x="73" y="7"/>
                    <a:pt x="63" y="0"/>
                    <a:pt x="51" y="0"/>
                  </a:cubicBezTo>
                  <a:cubicBezTo>
                    <a:pt x="38" y="0"/>
                    <a:pt x="27" y="10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10" y="23"/>
                    <a:pt x="0" y="34"/>
                    <a:pt x="0" y="48"/>
                  </a:cubicBezTo>
                  <a:cubicBezTo>
                    <a:pt x="0" y="62"/>
                    <a:pt x="10" y="73"/>
                    <a:pt x="23" y="73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1209" y="2081"/>
              <a:ext cx="231" cy="98"/>
            </a:xfrm>
            <a:custGeom>
              <a:avLst/>
              <a:gdLst>
                <a:gd name="T0" fmla="*/ 33 w 142"/>
                <a:gd name="T1" fmla="*/ 59 h 60"/>
                <a:gd name="T2" fmla="*/ 130 w 142"/>
                <a:gd name="T3" fmla="*/ 9 h 60"/>
                <a:gd name="T4" fmla="*/ 133 w 142"/>
                <a:gd name="T5" fmla="*/ 7 h 60"/>
                <a:gd name="T6" fmla="*/ 135 w 142"/>
                <a:gd name="T7" fmla="*/ 5 h 60"/>
                <a:gd name="T8" fmla="*/ 139 w 142"/>
                <a:gd name="T9" fmla="*/ 3 h 60"/>
                <a:gd name="T10" fmla="*/ 142 w 142"/>
                <a:gd name="T11" fmla="*/ 0 h 60"/>
                <a:gd name="T12" fmla="*/ 138 w 142"/>
                <a:gd name="T13" fmla="*/ 2 h 60"/>
                <a:gd name="T14" fmla="*/ 134 w 142"/>
                <a:gd name="T15" fmla="*/ 4 h 60"/>
                <a:gd name="T16" fmla="*/ 131 w 142"/>
                <a:gd name="T17" fmla="*/ 5 h 60"/>
                <a:gd name="T18" fmla="*/ 128 w 142"/>
                <a:gd name="T19" fmla="*/ 6 h 60"/>
                <a:gd name="T20" fmla="*/ 98 w 142"/>
                <a:gd name="T21" fmla="*/ 16 h 60"/>
                <a:gd name="T22" fmla="*/ 83 w 142"/>
                <a:gd name="T23" fmla="*/ 21 h 60"/>
                <a:gd name="T24" fmla="*/ 60 w 142"/>
                <a:gd name="T25" fmla="*/ 13 h 60"/>
                <a:gd name="T26" fmla="*/ 42 w 142"/>
                <a:gd name="T27" fmla="*/ 19 h 60"/>
                <a:gd name="T28" fmla="*/ 24 w 142"/>
                <a:gd name="T29" fmla="*/ 13 h 60"/>
                <a:gd name="T30" fmla="*/ 1 w 142"/>
                <a:gd name="T31" fmla="*/ 35 h 60"/>
                <a:gd name="T32" fmla="*/ 33 w 142"/>
                <a:gd name="T33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60">
                  <a:moveTo>
                    <a:pt x="33" y="59"/>
                  </a:moveTo>
                  <a:cubicBezTo>
                    <a:pt x="62" y="60"/>
                    <a:pt x="123" y="14"/>
                    <a:pt x="130" y="9"/>
                  </a:cubicBezTo>
                  <a:cubicBezTo>
                    <a:pt x="131" y="8"/>
                    <a:pt x="132" y="8"/>
                    <a:pt x="133" y="7"/>
                  </a:cubicBezTo>
                  <a:cubicBezTo>
                    <a:pt x="133" y="6"/>
                    <a:pt x="134" y="6"/>
                    <a:pt x="135" y="5"/>
                  </a:cubicBezTo>
                  <a:cubicBezTo>
                    <a:pt x="136" y="4"/>
                    <a:pt x="138" y="3"/>
                    <a:pt x="139" y="3"/>
                  </a:cubicBezTo>
                  <a:cubicBezTo>
                    <a:pt x="141" y="1"/>
                    <a:pt x="142" y="0"/>
                    <a:pt x="142" y="0"/>
                  </a:cubicBezTo>
                  <a:cubicBezTo>
                    <a:pt x="142" y="0"/>
                    <a:pt x="140" y="1"/>
                    <a:pt x="138" y="2"/>
                  </a:cubicBezTo>
                  <a:cubicBezTo>
                    <a:pt x="137" y="2"/>
                    <a:pt x="135" y="3"/>
                    <a:pt x="134" y="4"/>
                  </a:cubicBezTo>
                  <a:cubicBezTo>
                    <a:pt x="133" y="4"/>
                    <a:pt x="132" y="4"/>
                    <a:pt x="131" y="5"/>
                  </a:cubicBezTo>
                  <a:cubicBezTo>
                    <a:pt x="130" y="5"/>
                    <a:pt x="129" y="5"/>
                    <a:pt x="128" y="6"/>
                  </a:cubicBezTo>
                  <a:cubicBezTo>
                    <a:pt x="120" y="9"/>
                    <a:pt x="109" y="13"/>
                    <a:pt x="98" y="16"/>
                  </a:cubicBezTo>
                  <a:cubicBezTo>
                    <a:pt x="93" y="18"/>
                    <a:pt x="88" y="20"/>
                    <a:pt x="83" y="21"/>
                  </a:cubicBezTo>
                  <a:cubicBezTo>
                    <a:pt x="77" y="16"/>
                    <a:pt x="69" y="13"/>
                    <a:pt x="60" y="13"/>
                  </a:cubicBezTo>
                  <a:cubicBezTo>
                    <a:pt x="53" y="13"/>
                    <a:pt x="47" y="15"/>
                    <a:pt x="42" y="19"/>
                  </a:cubicBezTo>
                  <a:cubicBezTo>
                    <a:pt x="37" y="15"/>
                    <a:pt x="31" y="12"/>
                    <a:pt x="24" y="13"/>
                  </a:cubicBezTo>
                  <a:cubicBezTo>
                    <a:pt x="11" y="13"/>
                    <a:pt x="0" y="23"/>
                    <a:pt x="1" y="35"/>
                  </a:cubicBezTo>
                  <a:cubicBezTo>
                    <a:pt x="1" y="42"/>
                    <a:pt x="4" y="58"/>
                    <a:pt x="33" y="5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979" y="1777"/>
              <a:ext cx="462" cy="163"/>
            </a:xfrm>
            <a:custGeom>
              <a:avLst/>
              <a:gdLst>
                <a:gd name="T0" fmla="*/ 0 w 285"/>
                <a:gd name="T1" fmla="*/ 32 h 101"/>
                <a:gd name="T2" fmla="*/ 32 w 285"/>
                <a:gd name="T3" fmla="*/ 64 h 101"/>
                <a:gd name="T4" fmla="*/ 57 w 285"/>
                <a:gd name="T5" fmla="*/ 52 h 101"/>
                <a:gd name="T6" fmla="*/ 82 w 285"/>
                <a:gd name="T7" fmla="*/ 61 h 101"/>
                <a:gd name="T8" fmla="*/ 105 w 285"/>
                <a:gd name="T9" fmla="*/ 55 h 101"/>
                <a:gd name="T10" fmla="*/ 121 w 285"/>
                <a:gd name="T11" fmla="*/ 61 h 101"/>
                <a:gd name="T12" fmla="*/ 122 w 285"/>
                <a:gd name="T13" fmla="*/ 61 h 101"/>
                <a:gd name="T14" fmla="*/ 122 w 285"/>
                <a:gd name="T15" fmla="*/ 61 h 101"/>
                <a:gd name="T16" fmla="*/ 179 w 285"/>
                <a:gd name="T17" fmla="*/ 101 h 101"/>
                <a:gd name="T18" fmla="*/ 192 w 285"/>
                <a:gd name="T19" fmla="*/ 100 h 101"/>
                <a:gd name="T20" fmla="*/ 195 w 285"/>
                <a:gd name="T21" fmla="*/ 100 h 101"/>
                <a:gd name="T22" fmla="*/ 206 w 285"/>
                <a:gd name="T23" fmla="*/ 98 h 101"/>
                <a:gd name="T24" fmla="*/ 209 w 285"/>
                <a:gd name="T25" fmla="*/ 97 h 101"/>
                <a:gd name="T26" fmla="*/ 212 w 285"/>
                <a:gd name="T27" fmla="*/ 96 h 101"/>
                <a:gd name="T28" fmla="*/ 218 w 285"/>
                <a:gd name="T29" fmla="*/ 94 h 101"/>
                <a:gd name="T30" fmla="*/ 229 w 285"/>
                <a:gd name="T31" fmla="*/ 89 h 101"/>
                <a:gd name="T32" fmla="*/ 234 w 285"/>
                <a:gd name="T33" fmla="*/ 87 h 101"/>
                <a:gd name="T34" fmla="*/ 239 w 285"/>
                <a:gd name="T35" fmla="*/ 84 h 101"/>
                <a:gd name="T36" fmla="*/ 250 w 285"/>
                <a:gd name="T37" fmla="*/ 80 h 101"/>
                <a:gd name="T38" fmla="*/ 268 w 285"/>
                <a:gd name="T39" fmla="*/ 71 h 101"/>
                <a:gd name="T40" fmla="*/ 285 w 285"/>
                <a:gd name="T41" fmla="*/ 62 h 101"/>
                <a:gd name="T42" fmla="*/ 266 w 285"/>
                <a:gd name="T43" fmla="*/ 66 h 101"/>
                <a:gd name="T44" fmla="*/ 247 w 285"/>
                <a:gd name="T45" fmla="*/ 69 h 101"/>
                <a:gd name="T46" fmla="*/ 236 w 285"/>
                <a:gd name="T47" fmla="*/ 70 h 101"/>
                <a:gd name="T48" fmla="*/ 233 w 285"/>
                <a:gd name="T49" fmla="*/ 70 h 101"/>
                <a:gd name="T50" fmla="*/ 235 w 285"/>
                <a:gd name="T51" fmla="*/ 61 h 101"/>
                <a:gd name="T52" fmla="*/ 179 w 285"/>
                <a:gd name="T53" fmla="*/ 22 h 101"/>
                <a:gd name="T54" fmla="*/ 145 w 285"/>
                <a:gd name="T55" fmla="*/ 30 h 101"/>
                <a:gd name="T56" fmla="*/ 121 w 285"/>
                <a:gd name="T57" fmla="*/ 6 h 101"/>
                <a:gd name="T58" fmla="*/ 100 w 285"/>
                <a:gd name="T59" fmla="*/ 21 h 101"/>
                <a:gd name="T60" fmla="*/ 82 w 285"/>
                <a:gd name="T61" fmla="*/ 17 h 101"/>
                <a:gd name="T62" fmla="*/ 62 w 285"/>
                <a:gd name="T63" fmla="*/ 23 h 101"/>
                <a:gd name="T64" fmla="*/ 32 w 285"/>
                <a:gd name="T65" fmla="*/ 0 h 101"/>
                <a:gd name="T66" fmla="*/ 0 w 285"/>
                <a:gd name="T67" fmla="*/ 3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5" h="101">
                  <a:moveTo>
                    <a:pt x="0" y="32"/>
                  </a:moveTo>
                  <a:cubicBezTo>
                    <a:pt x="0" y="49"/>
                    <a:pt x="14" y="64"/>
                    <a:pt x="32" y="64"/>
                  </a:cubicBezTo>
                  <a:cubicBezTo>
                    <a:pt x="42" y="64"/>
                    <a:pt x="51" y="59"/>
                    <a:pt x="57" y="52"/>
                  </a:cubicBezTo>
                  <a:cubicBezTo>
                    <a:pt x="62" y="58"/>
                    <a:pt x="72" y="61"/>
                    <a:pt x="82" y="61"/>
                  </a:cubicBezTo>
                  <a:cubicBezTo>
                    <a:pt x="91" y="61"/>
                    <a:pt x="99" y="59"/>
                    <a:pt x="105" y="55"/>
                  </a:cubicBezTo>
                  <a:cubicBezTo>
                    <a:pt x="109" y="59"/>
                    <a:pt x="115" y="61"/>
                    <a:pt x="121" y="61"/>
                  </a:cubicBezTo>
                  <a:cubicBezTo>
                    <a:pt x="121" y="61"/>
                    <a:pt x="122" y="61"/>
                    <a:pt x="122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2" y="83"/>
                    <a:pt x="148" y="101"/>
                    <a:pt x="179" y="101"/>
                  </a:cubicBezTo>
                  <a:cubicBezTo>
                    <a:pt x="183" y="101"/>
                    <a:pt x="187" y="101"/>
                    <a:pt x="192" y="100"/>
                  </a:cubicBezTo>
                  <a:cubicBezTo>
                    <a:pt x="193" y="100"/>
                    <a:pt x="194" y="100"/>
                    <a:pt x="195" y="100"/>
                  </a:cubicBezTo>
                  <a:cubicBezTo>
                    <a:pt x="198" y="99"/>
                    <a:pt x="202" y="99"/>
                    <a:pt x="206" y="98"/>
                  </a:cubicBezTo>
                  <a:cubicBezTo>
                    <a:pt x="207" y="98"/>
                    <a:pt x="208" y="97"/>
                    <a:pt x="209" y="97"/>
                  </a:cubicBezTo>
                  <a:cubicBezTo>
                    <a:pt x="210" y="97"/>
                    <a:pt x="211" y="96"/>
                    <a:pt x="212" y="96"/>
                  </a:cubicBezTo>
                  <a:cubicBezTo>
                    <a:pt x="214" y="95"/>
                    <a:pt x="216" y="94"/>
                    <a:pt x="218" y="94"/>
                  </a:cubicBezTo>
                  <a:cubicBezTo>
                    <a:pt x="221" y="92"/>
                    <a:pt x="225" y="91"/>
                    <a:pt x="229" y="89"/>
                  </a:cubicBezTo>
                  <a:cubicBezTo>
                    <a:pt x="230" y="88"/>
                    <a:pt x="232" y="88"/>
                    <a:pt x="234" y="87"/>
                  </a:cubicBezTo>
                  <a:cubicBezTo>
                    <a:pt x="236" y="86"/>
                    <a:pt x="237" y="85"/>
                    <a:pt x="239" y="84"/>
                  </a:cubicBezTo>
                  <a:cubicBezTo>
                    <a:pt x="243" y="83"/>
                    <a:pt x="246" y="81"/>
                    <a:pt x="250" y="80"/>
                  </a:cubicBezTo>
                  <a:cubicBezTo>
                    <a:pt x="256" y="77"/>
                    <a:pt x="262" y="74"/>
                    <a:pt x="268" y="71"/>
                  </a:cubicBezTo>
                  <a:cubicBezTo>
                    <a:pt x="278" y="66"/>
                    <a:pt x="285" y="62"/>
                    <a:pt x="285" y="62"/>
                  </a:cubicBezTo>
                  <a:cubicBezTo>
                    <a:pt x="285" y="62"/>
                    <a:pt x="277" y="63"/>
                    <a:pt x="266" y="66"/>
                  </a:cubicBezTo>
                  <a:cubicBezTo>
                    <a:pt x="260" y="66"/>
                    <a:pt x="254" y="67"/>
                    <a:pt x="247" y="69"/>
                  </a:cubicBezTo>
                  <a:cubicBezTo>
                    <a:pt x="243" y="69"/>
                    <a:pt x="240" y="69"/>
                    <a:pt x="236" y="70"/>
                  </a:cubicBezTo>
                  <a:cubicBezTo>
                    <a:pt x="235" y="70"/>
                    <a:pt x="234" y="70"/>
                    <a:pt x="233" y="70"/>
                  </a:cubicBezTo>
                  <a:cubicBezTo>
                    <a:pt x="234" y="67"/>
                    <a:pt x="235" y="64"/>
                    <a:pt x="235" y="61"/>
                  </a:cubicBezTo>
                  <a:cubicBezTo>
                    <a:pt x="235" y="39"/>
                    <a:pt x="210" y="22"/>
                    <a:pt x="179" y="22"/>
                  </a:cubicBezTo>
                  <a:cubicBezTo>
                    <a:pt x="166" y="22"/>
                    <a:pt x="154" y="25"/>
                    <a:pt x="145" y="30"/>
                  </a:cubicBezTo>
                  <a:cubicBezTo>
                    <a:pt x="143" y="16"/>
                    <a:pt x="133" y="6"/>
                    <a:pt x="121" y="6"/>
                  </a:cubicBezTo>
                  <a:cubicBezTo>
                    <a:pt x="112" y="6"/>
                    <a:pt x="104" y="12"/>
                    <a:pt x="100" y="21"/>
                  </a:cubicBezTo>
                  <a:cubicBezTo>
                    <a:pt x="95" y="19"/>
                    <a:pt x="89" y="17"/>
                    <a:pt x="82" y="17"/>
                  </a:cubicBezTo>
                  <a:cubicBezTo>
                    <a:pt x="75" y="17"/>
                    <a:pt x="68" y="19"/>
                    <a:pt x="62" y="23"/>
                  </a:cubicBezTo>
                  <a:cubicBezTo>
                    <a:pt x="58" y="9"/>
                    <a:pt x="46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722" y="1313"/>
              <a:ext cx="128" cy="243"/>
            </a:xfrm>
            <a:custGeom>
              <a:avLst/>
              <a:gdLst>
                <a:gd name="T0" fmla="*/ 22 w 79"/>
                <a:gd name="T1" fmla="*/ 50 h 150"/>
                <a:gd name="T2" fmla="*/ 39 w 79"/>
                <a:gd name="T3" fmla="*/ 148 h 150"/>
                <a:gd name="T4" fmla="*/ 79 w 79"/>
                <a:gd name="T5" fmla="*/ 101 h 150"/>
                <a:gd name="T6" fmla="*/ 65 w 79"/>
                <a:gd name="T7" fmla="*/ 73 h 150"/>
                <a:gd name="T8" fmla="*/ 60 w 79"/>
                <a:gd name="T9" fmla="*/ 64 h 150"/>
                <a:gd name="T10" fmla="*/ 61 w 79"/>
                <a:gd name="T11" fmla="*/ 60 h 150"/>
                <a:gd name="T12" fmla="*/ 64 w 79"/>
                <a:gd name="T13" fmla="*/ 41 h 150"/>
                <a:gd name="T14" fmla="*/ 63 w 79"/>
                <a:gd name="T15" fmla="*/ 30 h 150"/>
                <a:gd name="T16" fmla="*/ 59 w 79"/>
                <a:gd name="T17" fmla="*/ 21 h 150"/>
                <a:gd name="T18" fmla="*/ 54 w 79"/>
                <a:gd name="T19" fmla="*/ 13 h 150"/>
                <a:gd name="T20" fmla="*/ 51 w 79"/>
                <a:gd name="T21" fmla="*/ 11 h 150"/>
                <a:gd name="T22" fmla="*/ 33 w 79"/>
                <a:gd name="T23" fmla="*/ 0 h 150"/>
                <a:gd name="T24" fmla="*/ 22 w 79"/>
                <a:gd name="T25" fmla="*/ 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50">
                  <a:moveTo>
                    <a:pt x="22" y="50"/>
                  </a:moveTo>
                  <a:cubicBezTo>
                    <a:pt x="0" y="72"/>
                    <a:pt x="4" y="144"/>
                    <a:pt x="39" y="148"/>
                  </a:cubicBezTo>
                  <a:cubicBezTo>
                    <a:pt x="61" y="150"/>
                    <a:pt x="79" y="123"/>
                    <a:pt x="79" y="101"/>
                  </a:cubicBezTo>
                  <a:cubicBezTo>
                    <a:pt x="79" y="88"/>
                    <a:pt x="73" y="81"/>
                    <a:pt x="65" y="73"/>
                  </a:cubicBezTo>
                  <a:cubicBezTo>
                    <a:pt x="62" y="70"/>
                    <a:pt x="61" y="67"/>
                    <a:pt x="60" y="64"/>
                  </a:cubicBezTo>
                  <a:cubicBezTo>
                    <a:pt x="60" y="63"/>
                    <a:pt x="61" y="62"/>
                    <a:pt x="61" y="60"/>
                  </a:cubicBezTo>
                  <a:cubicBezTo>
                    <a:pt x="63" y="54"/>
                    <a:pt x="65" y="48"/>
                    <a:pt x="64" y="41"/>
                  </a:cubicBezTo>
                  <a:cubicBezTo>
                    <a:pt x="64" y="37"/>
                    <a:pt x="64" y="34"/>
                    <a:pt x="63" y="30"/>
                  </a:cubicBezTo>
                  <a:cubicBezTo>
                    <a:pt x="62" y="27"/>
                    <a:pt x="61" y="24"/>
                    <a:pt x="59" y="21"/>
                  </a:cubicBezTo>
                  <a:cubicBezTo>
                    <a:pt x="58" y="18"/>
                    <a:pt x="56" y="15"/>
                    <a:pt x="54" y="13"/>
                  </a:cubicBezTo>
                  <a:cubicBezTo>
                    <a:pt x="53" y="12"/>
                    <a:pt x="52" y="11"/>
                    <a:pt x="51" y="11"/>
                  </a:cubicBezTo>
                  <a:cubicBezTo>
                    <a:pt x="47" y="4"/>
                    <a:pt x="41" y="0"/>
                    <a:pt x="33" y="0"/>
                  </a:cubicBezTo>
                  <a:cubicBezTo>
                    <a:pt x="9" y="1"/>
                    <a:pt x="8" y="35"/>
                    <a:pt x="22" y="5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1452" y="1274"/>
              <a:ext cx="1096" cy="1041"/>
            </a:xfrm>
            <a:custGeom>
              <a:avLst/>
              <a:gdLst>
                <a:gd name="T0" fmla="*/ 304 w 676"/>
                <a:gd name="T1" fmla="*/ 346 h 642"/>
                <a:gd name="T2" fmla="*/ 368 w 676"/>
                <a:gd name="T3" fmla="*/ 289 h 642"/>
                <a:gd name="T4" fmla="*/ 431 w 676"/>
                <a:gd name="T5" fmla="*/ 232 h 642"/>
                <a:gd name="T6" fmla="*/ 460 w 676"/>
                <a:gd name="T7" fmla="*/ 204 h 642"/>
                <a:gd name="T8" fmla="*/ 489 w 676"/>
                <a:gd name="T9" fmla="*/ 178 h 642"/>
                <a:gd name="T10" fmla="*/ 587 w 676"/>
                <a:gd name="T11" fmla="*/ 86 h 642"/>
                <a:gd name="T12" fmla="*/ 676 w 676"/>
                <a:gd name="T13" fmla="*/ 0 h 642"/>
                <a:gd name="T14" fmla="*/ 580 w 676"/>
                <a:gd name="T15" fmla="*/ 77 h 642"/>
                <a:gd name="T16" fmla="*/ 102 w 676"/>
                <a:gd name="T17" fmla="*/ 465 h 642"/>
                <a:gd name="T18" fmla="*/ 104 w 676"/>
                <a:gd name="T19" fmla="*/ 467 h 642"/>
                <a:gd name="T20" fmla="*/ 70 w 676"/>
                <a:gd name="T21" fmla="*/ 512 h 642"/>
                <a:gd name="T22" fmla="*/ 19 w 676"/>
                <a:gd name="T23" fmla="*/ 529 h 642"/>
                <a:gd name="T24" fmla="*/ 0 w 676"/>
                <a:gd name="T25" fmla="*/ 563 h 642"/>
                <a:gd name="T26" fmla="*/ 27 w 676"/>
                <a:gd name="T27" fmla="*/ 582 h 642"/>
                <a:gd name="T28" fmla="*/ 41 w 676"/>
                <a:gd name="T29" fmla="*/ 577 h 642"/>
                <a:gd name="T30" fmla="*/ 69 w 676"/>
                <a:gd name="T31" fmla="*/ 611 h 642"/>
                <a:gd name="T32" fmla="*/ 53 w 676"/>
                <a:gd name="T33" fmla="*/ 642 h 642"/>
                <a:gd name="T34" fmla="*/ 56 w 676"/>
                <a:gd name="T35" fmla="*/ 642 h 642"/>
                <a:gd name="T36" fmla="*/ 81 w 676"/>
                <a:gd name="T37" fmla="*/ 613 h 642"/>
                <a:gd name="T38" fmla="*/ 81 w 676"/>
                <a:gd name="T39" fmla="*/ 612 h 642"/>
                <a:gd name="T40" fmla="*/ 87 w 676"/>
                <a:gd name="T41" fmla="*/ 603 h 642"/>
                <a:gd name="T42" fmla="*/ 91 w 676"/>
                <a:gd name="T43" fmla="*/ 588 h 642"/>
                <a:gd name="T44" fmla="*/ 93 w 676"/>
                <a:gd name="T45" fmla="*/ 576 h 642"/>
                <a:gd name="T46" fmla="*/ 94 w 676"/>
                <a:gd name="T47" fmla="*/ 573 h 642"/>
                <a:gd name="T48" fmla="*/ 97 w 676"/>
                <a:gd name="T49" fmla="*/ 569 h 642"/>
                <a:gd name="T50" fmla="*/ 99 w 676"/>
                <a:gd name="T51" fmla="*/ 567 h 642"/>
                <a:gd name="T52" fmla="*/ 101 w 676"/>
                <a:gd name="T53" fmla="*/ 564 h 642"/>
                <a:gd name="T54" fmla="*/ 105 w 676"/>
                <a:gd name="T55" fmla="*/ 558 h 642"/>
                <a:gd name="T56" fmla="*/ 106 w 676"/>
                <a:gd name="T57" fmla="*/ 556 h 642"/>
                <a:gd name="T58" fmla="*/ 108 w 676"/>
                <a:gd name="T59" fmla="*/ 555 h 642"/>
                <a:gd name="T60" fmla="*/ 110 w 676"/>
                <a:gd name="T61" fmla="*/ 551 h 642"/>
                <a:gd name="T62" fmla="*/ 122 w 676"/>
                <a:gd name="T63" fmla="*/ 537 h 642"/>
                <a:gd name="T64" fmla="*/ 146 w 676"/>
                <a:gd name="T65" fmla="*/ 512 h 642"/>
                <a:gd name="T66" fmla="*/ 157 w 676"/>
                <a:gd name="T67" fmla="*/ 500 h 642"/>
                <a:gd name="T68" fmla="*/ 144 w 676"/>
                <a:gd name="T69" fmla="*/ 509 h 642"/>
                <a:gd name="T70" fmla="*/ 117 w 676"/>
                <a:gd name="T71" fmla="*/ 530 h 642"/>
                <a:gd name="T72" fmla="*/ 102 w 676"/>
                <a:gd name="T73" fmla="*/ 542 h 642"/>
                <a:gd name="T74" fmla="*/ 99 w 676"/>
                <a:gd name="T75" fmla="*/ 545 h 642"/>
                <a:gd name="T76" fmla="*/ 97 w 676"/>
                <a:gd name="T77" fmla="*/ 547 h 642"/>
                <a:gd name="T78" fmla="*/ 96 w 676"/>
                <a:gd name="T79" fmla="*/ 548 h 642"/>
                <a:gd name="T80" fmla="*/ 90 w 676"/>
                <a:gd name="T81" fmla="*/ 553 h 642"/>
                <a:gd name="T82" fmla="*/ 90 w 676"/>
                <a:gd name="T83" fmla="*/ 553 h 642"/>
                <a:gd name="T84" fmla="*/ 88 w 676"/>
                <a:gd name="T85" fmla="*/ 547 h 642"/>
                <a:gd name="T86" fmla="*/ 92 w 676"/>
                <a:gd name="T87" fmla="*/ 534 h 642"/>
                <a:gd name="T88" fmla="*/ 99 w 676"/>
                <a:gd name="T89" fmla="*/ 524 h 642"/>
                <a:gd name="T90" fmla="*/ 105 w 676"/>
                <a:gd name="T91" fmla="*/ 519 h 642"/>
                <a:gd name="T92" fmla="*/ 123 w 676"/>
                <a:gd name="T93" fmla="*/ 504 h 642"/>
                <a:gd name="T94" fmla="*/ 144 w 676"/>
                <a:gd name="T95" fmla="*/ 486 h 642"/>
                <a:gd name="T96" fmla="*/ 245 w 676"/>
                <a:gd name="T97" fmla="*/ 398 h 642"/>
                <a:gd name="T98" fmla="*/ 304 w 676"/>
                <a:gd name="T99" fmla="*/ 3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6" h="642">
                  <a:moveTo>
                    <a:pt x="304" y="346"/>
                  </a:moveTo>
                  <a:cubicBezTo>
                    <a:pt x="325" y="327"/>
                    <a:pt x="346" y="309"/>
                    <a:pt x="368" y="289"/>
                  </a:cubicBezTo>
                  <a:cubicBezTo>
                    <a:pt x="389" y="270"/>
                    <a:pt x="410" y="250"/>
                    <a:pt x="431" y="232"/>
                  </a:cubicBezTo>
                  <a:cubicBezTo>
                    <a:pt x="441" y="223"/>
                    <a:pt x="451" y="213"/>
                    <a:pt x="460" y="204"/>
                  </a:cubicBezTo>
                  <a:cubicBezTo>
                    <a:pt x="470" y="195"/>
                    <a:pt x="480" y="187"/>
                    <a:pt x="489" y="178"/>
                  </a:cubicBezTo>
                  <a:cubicBezTo>
                    <a:pt x="526" y="144"/>
                    <a:pt x="559" y="112"/>
                    <a:pt x="587" y="86"/>
                  </a:cubicBezTo>
                  <a:cubicBezTo>
                    <a:pt x="642" y="33"/>
                    <a:pt x="676" y="0"/>
                    <a:pt x="676" y="0"/>
                  </a:cubicBezTo>
                  <a:cubicBezTo>
                    <a:pt x="676" y="0"/>
                    <a:pt x="639" y="29"/>
                    <a:pt x="580" y="77"/>
                  </a:cubicBezTo>
                  <a:cubicBezTo>
                    <a:pt x="558" y="96"/>
                    <a:pt x="249" y="348"/>
                    <a:pt x="102" y="465"/>
                  </a:cubicBezTo>
                  <a:cubicBezTo>
                    <a:pt x="103" y="466"/>
                    <a:pt x="104" y="466"/>
                    <a:pt x="104" y="467"/>
                  </a:cubicBezTo>
                  <a:cubicBezTo>
                    <a:pt x="109" y="475"/>
                    <a:pt x="94" y="495"/>
                    <a:pt x="70" y="512"/>
                  </a:cubicBezTo>
                  <a:cubicBezTo>
                    <a:pt x="47" y="529"/>
                    <a:pt x="25" y="536"/>
                    <a:pt x="19" y="529"/>
                  </a:cubicBezTo>
                  <a:cubicBezTo>
                    <a:pt x="9" y="536"/>
                    <a:pt x="1" y="549"/>
                    <a:pt x="0" y="563"/>
                  </a:cubicBezTo>
                  <a:cubicBezTo>
                    <a:pt x="12" y="563"/>
                    <a:pt x="22" y="570"/>
                    <a:pt x="27" y="582"/>
                  </a:cubicBezTo>
                  <a:cubicBezTo>
                    <a:pt x="31" y="579"/>
                    <a:pt x="36" y="577"/>
                    <a:pt x="41" y="577"/>
                  </a:cubicBezTo>
                  <a:cubicBezTo>
                    <a:pt x="57" y="577"/>
                    <a:pt x="69" y="592"/>
                    <a:pt x="69" y="611"/>
                  </a:cubicBezTo>
                  <a:cubicBezTo>
                    <a:pt x="69" y="625"/>
                    <a:pt x="62" y="636"/>
                    <a:pt x="53" y="642"/>
                  </a:cubicBezTo>
                  <a:cubicBezTo>
                    <a:pt x="54" y="642"/>
                    <a:pt x="55" y="642"/>
                    <a:pt x="56" y="642"/>
                  </a:cubicBezTo>
                  <a:cubicBezTo>
                    <a:pt x="70" y="642"/>
                    <a:pt x="81" y="629"/>
                    <a:pt x="81" y="613"/>
                  </a:cubicBezTo>
                  <a:cubicBezTo>
                    <a:pt x="81" y="612"/>
                    <a:pt x="81" y="612"/>
                    <a:pt x="81" y="612"/>
                  </a:cubicBezTo>
                  <a:cubicBezTo>
                    <a:pt x="83" y="609"/>
                    <a:pt x="85" y="606"/>
                    <a:pt x="87" y="603"/>
                  </a:cubicBezTo>
                  <a:cubicBezTo>
                    <a:pt x="88" y="598"/>
                    <a:pt x="90" y="594"/>
                    <a:pt x="91" y="588"/>
                  </a:cubicBezTo>
                  <a:cubicBezTo>
                    <a:pt x="92" y="584"/>
                    <a:pt x="93" y="580"/>
                    <a:pt x="93" y="576"/>
                  </a:cubicBezTo>
                  <a:cubicBezTo>
                    <a:pt x="93" y="575"/>
                    <a:pt x="94" y="574"/>
                    <a:pt x="94" y="573"/>
                  </a:cubicBezTo>
                  <a:cubicBezTo>
                    <a:pt x="95" y="572"/>
                    <a:pt x="96" y="571"/>
                    <a:pt x="97" y="569"/>
                  </a:cubicBezTo>
                  <a:cubicBezTo>
                    <a:pt x="97" y="569"/>
                    <a:pt x="98" y="568"/>
                    <a:pt x="99" y="567"/>
                  </a:cubicBezTo>
                  <a:cubicBezTo>
                    <a:pt x="99" y="566"/>
                    <a:pt x="100" y="565"/>
                    <a:pt x="101" y="564"/>
                  </a:cubicBezTo>
                  <a:cubicBezTo>
                    <a:pt x="102" y="562"/>
                    <a:pt x="103" y="560"/>
                    <a:pt x="105" y="558"/>
                  </a:cubicBezTo>
                  <a:cubicBezTo>
                    <a:pt x="105" y="557"/>
                    <a:pt x="106" y="557"/>
                    <a:pt x="106" y="556"/>
                  </a:cubicBezTo>
                  <a:cubicBezTo>
                    <a:pt x="107" y="556"/>
                    <a:pt x="107" y="555"/>
                    <a:pt x="108" y="555"/>
                  </a:cubicBezTo>
                  <a:cubicBezTo>
                    <a:pt x="108" y="554"/>
                    <a:pt x="109" y="552"/>
                    <a:pt x="110" y="551"/>
                  </a:cubicBezTo>
                  <a:cubicBezTo>
                    <a:pt x="114" y="547"/>
                    <a:pt x="118" y="542"/>
                    <a:pt x="122" y="537"/>
                  </a:cubicBezTo>
                  <a:cubicBezTo>
                    <a:pt x="131" y="528"/>
                    <a:pt x="139" y="518"/>
                    <a:pt x="146" y="512"/>
                  </a:cubicBezTo>
                  <a:cubicBezTo>
                    <a:pt x="153" y="505"/>
                    <a:pt x="157" y="500"/>
                    <a:pt x="157" y="500"/>
                  </a:cubicBezTo>
                  <a:cubicBezTo>
                    <a:pt x="157" y="500"/>
                    <a:pt x="152" y="504"/>
                    <a:pt x="144" y="509"/>
                  </a:cubicBezTo>
                  <a:cubicBezTo>
                    <a:pt x="137" y="515"/>
                    <a:pt x="127" y="522"/>
                    <a:pt x="117" y="530"/>
                  </a:cubicBezTo>
                  <a:cubicBezTo>
                    <a:pt x="112" y="534"/>
                    <a:pt x="107" y="538"/>
                    <a:pt x="102" y="542"/>
                  </a:cubicBezTo>
                  <a:cubicBezTo>
                    <a:pt x="101" y="543"/>
                    <a:pt x="100" y="544"/>
                    <a:pt x="99" y="545"/>
                  </a:cubicBezTo>
                  <a:cubicBezTo>
                    <a:pt x="98" y="546"/>
                    <a:pt x="98" y="546"/>
                    <a:pt x="97" y="547"/>
                  </a:cubicBezTo>
                  <a:cubicBezTo>
                    <a:pt x="97" y="547"/>
                    <a:pt x="96" y="548"/>
                    <a:pt x="96" y="548"/>
                  </a:cubicBezTo>
                  <a:cubicBezTo>
                    <a:pt x="94" y="550"/>
                    <a:pt x="92" y="552"/>
                    <a:pt x="90" y="553"/>
                  </a:cubicBezTo>
                  <a:cubicBezTo>
                    <a:pt x="90" y="553"/>
                    <a:pt x="90" y="553"/>
                    <a:pt x="90" y="553"/>
                  </a:cubicBezTo>
                  <a:cubicBezTo>
                    <a:pt x="90" y="551"/>
                    <a:pt x="89" y="549"/>
                    <a:pt x="88" y="547"/>
                  </a:cubicBezTo>
                  <a:cubicBezTo>
                    <a:pt x="89" y="543"/>
                    <a:pt x="90" y="538"/>
                    <a:pt x="92" y="534"/>
                  </a:cubicBezTo>
                  <a:cubicBezTo>
                    <a:pt x="94" y="530"/>
                    <a:pt x="96" y="527"/>
                    <a:pt x="99" y="524"/>
                  </a:cubicBezTo>
                  <a:cubicBezTo>
                    <a:pt x="101" y="522"/>
                    <a:pt x="103" y="521"/>
                    <a:pt x="105" y="519"/>
                  </a:cubicBezTo>
                  <a:cubicBezTo>
                    <a:pt x="111" y="514"/>
                    <a:pt x="117" y="509"/>
                    <a:pt x="123" y="504"/>
                  </a:cubicBezTo>
                  <a:cubicBezTo>
                    <a:pt x="130" y="498"/>
                    <a:pt x="137" y="492"/>
                    <a:pt x="144" y="486"/>
                  </a:cubicBezTo>
                  <a:cubicBezTo>
                    <a:pt x="173" y="461"/>
                    <a:pt x="207" y="431"/>
                    <a:pt x="245" y="398"/>
                  </a:cubicBezTo>
                  <a:cubicBezTo>
                    <a:pt x="264" y="381"/>
                    <a:pt x="284" y="364"/>
                    <a:pt x="304" y="34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1532" y="1229"/>
              <a:ext cx="993" cy="799"/>
            </a:xfrm>
            <a:custGeom>
              <a:avLst/>
              <a:gdLst>
                <a:gd name="T0" fmla="*/ 15 w 613"/>
                <a:gd name="T1" fmla="*/ 445 h 493"/>
                <a:gd name="T2" fmla="*/ 0 w 613"/>
                <a:gd name="T3" fmla="*/ 461 h 493"/>
                <a:gd name="T4" fmla="*/ 17 w 613"/>
                <a:gd name="T5" fmla="*/ 466 h 493"/>
                <a:gd name="T6" fmla="*/ 9 w 613"/>
                <a:gd name="T7" fmla="*/ 493 h 493"/>
                <a:gd name="T8" fmla="*/ 566 w 613"/>
                <a:gd name="T9" fmla="*/ 38 h 493"/>
                <a:gd name="T10" fmla="*/ 611 w 613"/>
                <a:gd name="T11" fmla="*/ 1 h 493"/>
                <a:gd name="T12" fmla="*/ 613 w 613"/>
                <a:gd name="T13" fmla="*/ 0 h 493"/>
                <a:gd name="T14" fmla="*/ 588 w 613"/>
                <a:gd name="T15" fmla="*/ 19 h 493"/>
                <a:gd name="T16" fmla="*/ 464 w 613"/>
                <a:gd name="T17" fmla="*/ 114 h 493"/>
                <a:gd name="T18" fmla="*/ 281 w 613"/>
                <a:gd name="T19" fmla="*/ 252 h 493"/>
                <a:gd name="T20" fmla="*/ 122 w 613"/>
                <a:gd name="T21" fmla="*/ 364 h 493"/>
                <a:gd name="T22" fmla="*/ 97 w 613"/>
                <a:gd name="T23" fmla="*/ 378 h 493"/>
                <a:gd name="T24" fmla="*/ 85 w 613"/>
                <a:gd name="T25" fmla="*/ 373 h 493"/>
                <a:gd name="T26" fmla="*/ 94 w 613"/>
                <a:gd name="T27" fmla="*/ 357 h 493"/>
                <a:gd name="T28" fmla="*/ 68 w 613"/>
                <a:gd name="T29" fmla="*/ 371 h 493"/>
                <a:gd name="T30" fmla="*/ 16 w 613"/>
                <a:gd name="T31" fmla="*/ 399 h 493"/>
                <a:gd name="T32" fmla="*/ 9 w 613"/>
                <a:gd name="T33" fmla="*/ 415 h 493"/>
                <a:gd name="T34" fmla="*/ 25 w 613"/>
                <a:gd name="T35" fmla="*/ 419 h 493"/>
                <a:gd name="T36" fmla="*/ 19 w 613"/>
                <a:gd name="T37" fmla="*/ 439 h 493"/>
                <a:gd name="T38" fmla="*/ 15 w 613"/>
                <a:gd name="T39" fmla="*/ 445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3" h="493">
                  <a:moveTo>
                    <a:pt x="15" y="445"/>
                  </a:moveTo>
                  <a:cubicBezTo>
                    <a:pt x="11" y="450"/>
                    <a:pt x="6" y="456"/>
                    <a:pt x="0" y="461"/>
                  </a:cubicBezTo>
                  <a:cubicBezTo>
                    <a:pt x="8" y="460"/>
                    <a:pt x="14" y="461"/>
                    <a:pt x="17" y="466"/>
                  </a:cubicBezTo>
                  <a:cubicBezTo>
                    <a:pt x="21" y="472"/>
                    <a:pt x="17" y="482"/>
                    <a:pt x="9" y="493"/>
                  </a:cubicBezTo>
                  <a:cubicBezTo>
                    <a:pt x="125" y="418"/>
                    <a:pt x="537" y="61"/>
                    <a:pt x="566" y="38"/>
                  </a:cubicBezTo>
                  <a:cubicBezTo>
                    <a:pt x="581" y="26"/>
                    <a:pt x="597" y="14"/>
                    <a:pt x="611" y="1"/>
                  </a:cubicBezTo>
                  <a:cubicBezTo>
                    <a:pt x="612" y="1"/>
                    <a:pt x="613" y="0"/>
                    <a:pt x="613" y="0"/>
                  </a:cubicBezTo>
                  <a:cubicBezTo>
                    <a:pt x="605" y="6"/>
                    <a:pt x="597" y="12"/>
                    <a:pt x="588" y="19"/>
                  </a:cubicBezTo>
                  <a:cubicBezTo>
                    <a:pt x="547" y="50"/>
                    <a:pt x="506" y="83"/>
                    <a:pt x="464" y="114"/>
                  </a:cubicBezTo>
                  <a:cubicBezTo>
                    <a:pt x="403" y="161"/>
                    <a:pt x="342" y="207"/>
                    <a:pt x="281" y="252"/>
                  </a:cubicBezTo>
                  <a:cubicBezTo>
                    <a:pt x="229" y="291"/>
                    <a:pt x="176" y="329"/>
                    <a:pt x="122" y="364"/>
                  </a:cubicBezTo>
                  <a:cubicBezTo>
                    <a:pt x="115" y="369"/>
                    <a:pt x="106" y="377"/>
                    <a:pt x="97" y="378"/>
                  </a:cubicBezTo>
                  <a:cubicBezTo>
                    <a:pt x="93" y="378"/>
                    <a:pt x="87" y="378"/>
                    <a:pt x="85" y="373"/>
                  </a:cubicBezTo>
                  <a:cubicBezTo>
                    <a:pt x="83" y="367"/>
                    <a:pt x="91" y="361"/>
                    <a:pt x="94" y="357"/>
                  </a:cubicBezTo>
                  <a:cubicBezTo>
                    <a:pt x="86" y="362"/>
                    <a:pt x="77" y="367"/>
                    <a:pt x="68" y="371"/>
                  </a:cubicBezTo>
                  <a:cubicBezTo>
                    <a:pt x="51" y="381"/>
                    <a:pt x="34" y="391"/>
                    <a:pt x="16" y="399"/>
                  </a:cubicBezTo>
                  <a:cubicBezTo>
                    <a:pt x="16" y="403"/>
                    <a:pt x="13" y="409"/>
                    <a:pt x="9" y="415"/>
                  </a:cubicBezTo>
                  <a:cubicBezTo>
                    <a:pt x="17" y="414"/>
                    <a:pt x="22" y="415"/>
                    <a:pt x="25" y="419"/>
                  </a:cubicBezTo>
                  <a:cubicBezTo>
                    <a:pt x="27" y="423"/>
                    <a:pt x="25" y="430"/>
                    <a:pt x="19" y="439"/>
                  </a:cubicBezTo>
                  <a:cubicBezTo>
                    <a:pt x="19" y="441"/>
                    <a:pt x="17" y="443"/>
                    <a:pt x="15" y="44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1433" y="2034"/>
              <a:ext cx="8" cy="5"/>
            </a:xfrm>
            <a:custGeom>
              <a:avLst/>
              <a:gdLst>
                <a:gd name="T0" fmla="*/ 3 w 5"/>
                <a:gd name="T1" fmla="*/ 1 h 3"/>
                <a:gd name="T2" fmla="*/ 0 w 5"/>
                <a:gd name="T3" fmla="*/ 3 h 3"/>
                <a:gd name="T4" fmla="*/ 5 w 5"/>
                <a:gd name="T5" fmla="*/ 0 h 3"/>
                <a:gd name="T6" fmla="*/ 3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3" y="1"/>
                  </a:moveTo>
                  <a:cubicBezTo>
                    <a:pt x="2" y="2"/>
                    <a:pt x="1" y="2"/>
                    <a:pt x="0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5" y="1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937" y="1955"/>
              <a:ext cx="402" cy="131"/>
            </a:xfrm>
            <a:custGeom>
              <a:avLst/>
              <a:gdLst>
                <a:gd name="T0" fmla="*/ 119 w 248"/>
                <a:gd name="T1" fmla="*/ 81 h 81"/>
                <a:gd name="T2" fmla="*/ 149 w 248"/>
                <a:gd name="T3" fmla="*/ 72 h 81"/>
                <a:gd name="T4" fmla="*/ 157 w 248"/>
                <a:gd name="T5" fmla="*/ 67 h 81"/>
                <a:gd name="T6" fmla="*/ 248 w 248"/>
                <a:gd name="T7" fmla="*/ 26 h 81"/>
                <a:gd name="T8" fmla="*/ 213 w 248"/>
                <a:gd name="T9" fmla="*/ 34 h 81"/>
                <a:gd name="T10" fmla="*/ 173 w 248"/>
                <a:gd name="T11" fmla="*/ 37 h 81"/>
                <a:gd name="T12" fmla="*/ 160 w 248"/>
                <a:gd name="T13" fmla="*/ 28 h 81"/>
                <a:gd name="T14" fmla="*/ 151 w 248"/>
                <a:gd name="T15" fmla="*/ 25 h 81"/>
                <a:gd name="T16" fmla="*/ 135 w 248"/>
                <a:gd name="T17" fmla="*/ 19 h 81"/>
                <a:gd name="T18" fmla="*/ 121 w 248"/>
                <a:gd name="T19" fmla="*/ 17 h 81"/>
                <a:gd name="T20" fmla="*/ 117 w 248"/>
                <a:gd name="T21" fmla="*/ 13 h 81"/>
                <a:gd name="T22" fmla="*/ 109 w 248"/>
                <a:gd name="T23" fmla="*/ 8 h 81"/>
                <a:gd name="T24" fmla="*/ 105 w 248"/>
                <a:gd name="T25" fmla="*/ 6 h 81"/>
                <a:gd name="T26" fmla="*/ 104 w 248"/>
                <a:gd name="T27" fmla="*/ 6 h 81"/>
                <a:gd name="T28" fmla="*/ 103 w 248"/>
                <a:gd name="T29" fmla="*/ 5 h 81"/>
                <a:gd name="T30" fmla="*/ 101 w 248"/>
                <a:gd name="T31" fmla="*/ 5 h 81"/>
                <a:gd name="T32" fmla="*/ 101 w 248"/>
                <a:gd name="T33" fmla="*/ 5 h 81"/>
                <a:gd name="T34" fmla="*/ 101 w 248"/>
                <a:gd name="T35" fmla="*/ 5 h 81"/>
                <a:gd name="T36" fmla="*/ 91 w 248"/>
                <a:gd name="T37" fmla="*/ 4 h 81"/>
                <a:gd name="T38" fmla="*/ 62 w 248"/>
                <a:gd name="T39" fmla="*/ 0 h 81"/>
                <a:gd name="T40" fmla="*/ 0 w 248"/>
                <a:gd name="T41" fmla="*/ 28 h 81"/>
                <a:gd name="T42" fmla="*/ 62 w 248"/>
                <a:gd name="T43" fmla="*/ 56 h 81"/>
                <a:gd name="T44" fmla="*/ 82 w 248"/>
                <a:gd name="T45" fmla="*/ 55 h 81"/>
                <a:gd name="T46" fmla="*/ 82 w 248"/>
                <a:gd name="T47" fmla="*/ 57 h 81"/>
                <a:gd name="T48" fmla="*/ 119 w 248"/>
                <a:gd name="T4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8" h="81">
                  <a:moveTo>
                    <a:pt x="119" y="81"/>
                  </a:moveTo>
                  <a:cubicBezTo>
                    <a:pt x="131" y="81"/>
                    <a:pt x="142" y="77"/>
                    <a:pt x="149" y="72"/>
                  </a:cubicBezTo>
                  <a:cubicBezTo>
                    <a:pt x="151" y="70"/>
                    <a:pt x="154" y="69"/>
                    <a:pt x="157" y="67"/>
                  </a:cubicBezTo>
                  <a:cubicBezTo>
                    <a:pt x="186" y="51"/>
                    <a:pt x="216" y="36"/>
                    <a:pt x="248" y="26"/>
                  </a:cubicBezTo>
                  <a:cubicBezTo>
                    <a:pt x="236" y="28"/>
                    <a:pt x="225" y="32"/>
                    <a:pt x="213" y="34"/>
                  </a:cubicBezTo>
                  <a:cubicBezTo>
                    <a:pt x="202" y="36"/>
                    <a:pt x="186" y="38"/>
                    <a:pt x="173" y="37"/>
                  </a:cubicBezTo>
                  <a:cubicBezTo>
                    <a:pt x="169" y="34"/>
                    <a:pt x="165" y="30"/>
                    <a:pt x="160" y="28"/>
                  </a:cubicBezTo>
                  <a:cubicBezTo>
                    <a:pt x="157" y="27"/>
                    <a:pt x="154" y="26"/>
                    <a:pt x="151" y="25"/>
                  </a:cubicBezTo>
                  <a:cubicBezTo>
                    <a:pt x="146" y="22"/>
                    <a:pt x="141" y="20"/>
                    <a:pt x="135" y="19"/>
                  </a:cubicBezTo>
                  <a:cubicBezTo>
                    <a:pt x="130" y="18"/>
                    <a:pt x="126" y="18"/>
                    <a:pt x="121" y="17"/>
                  </a:cubicBezTo>
                  <a:cubicBezTo>
                    <a:pt x="120" y="16"/>
                    <a:pt x="119" y="14"/>
                    <a:pt x="117" y="13"/>
                  </a:cubicBezTo>
                  <a:cubicBezTo>
                    <a:pt x="115" y="11"/>
                    <a:pt x="112" y="9"/>
                    <a:pt x="109" y="8"/>
                  </a:cubicBezTo>
                  <a:cubicBezTo>
                    <a:pt x="108" y="7"/>
                    <a:pt x="106" y="7"/>
                    <a:pt x="105" y="6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4"/>
                    <a:pt x="94" y="4"/>
                    <a:pt x="91" y="4"/>
                  </a:cubicBezTo>
                  <a:cubicBezTo>
                    <a:pt x="82" y="2"/>
                    <a:pt x="72" y="0"/>
                    <a:pt x="62" y="0"/>
                  </a:cubicBezTo>
                  <a:cubicBezTo>
                    <a:pt x="27" y="0"/>
                    <a:pt x="0" y="13"/>
                    <a:pt x="0" y="28"/>
                  </a:cubicBezTo>
                  <a:cubicBezTo>
                    <a:pt x="0" y="44"/>
                    <a:pt x="27" y="56"/>
                    <a:pt x="62" y="56"/>
                  </a:cubicBezTo>
                  <a:cubicBezTo>
                    <a:pt x="69" y="56"/>
                    <a:pt x="76" y="56"/>
                    <a:pt x="82" y="55"/>
                  </a:cubicBezTo>
                  <a:cubicBezTo>
                    <a:pt x="82" y="55"/>
                    <a:pt x="82" y="56"/>
                    <a:pt x="82" y="57"/>
                  </a:cubicBezTo>
                  <a:cubicBezTo>
                    <a:pt x="82" y="70"/>
                    <a:pt x="99" y="81"/>
                    <a:pt x="119" y="8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57"/>
            <p:cNvSpPr>
              <a:spLocks noChangeArrowheads="1"/>
            </p:cNvSpPr>
            <p:nvPr/>
          </p:nvSpPr>
          <p:spPr bwMode="auto">
            <a:xfrm>
              <a:off x="979" y="2162"/>
              <a:ext cx="41" cy="39"/>
            </a:xfrm>
            <a:prstGeom prst="ellipse">
              <a:avLst/>
            </a:pr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824" y="1579"/>
              <a:ext cx="186" cy="164"/>
            </a:xfrm>
            <a:custGeom>
              <a:avLst/>
              <a:gdLst>
                <a:gd name="T0" fmla="*/ 0 w 115"/>
                <a:gd name="T1" fmla="*/ 35 h 101"/>
                <a:gd name="T2" fmla="*/ 32 w 115"/>
                <a:gd name="T3" fmla="*/ 70 h 101"/>
                <a:gd name="T4" fmla="*/ 39 w 115"/>
                <a:gd name="T5" fmla="*/ 69 h 101"/>
                <a:gd name="T6" fmla="*/ 74 w 115"/>
                <a:gd name="T7" fmla="*/ 101 h 101"/>
                <a:gd name="T8" fmla="*/ 100 w 115"/>
                <a:gd name="T9" fmla="*/ 89 h 101"/>
                <a:gd name="T10" fmla="*/ 115 w 115"/>
                <a:gd name="T11" fmla="*/ 54 h 101"/>
                <a:gd name="T12" fmla="*/ 75 w 115"/>
                <a:gd name="T13" fmla="*/ 9 h 101"/>
                <a:gd name="T14" fmla="*/ 57 w 115"/>
                <a:gd name="T15" fmla="*/ 14 h 101"/>
                <a:gd name="T16" fmla="*/ 32 w 115"/>
                <a:gd name="T17" fmla="*/ 0 h 101"/>
                <a:gd name="T18" fmla="*/ 0 w 115"/>
                <a:gd name="T19" fmla="*/ 3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101">
                  <a:moveTo>
                    <a:pt x="0" y="35"/>
                  </a:moveTo>
                  <a:cubicBezTo>
                    <a:pt x="0" y="54"/>
                    <a:pt x="14" y="70"/>
                    <a:pt x="32" y="70"/>
                  </a:cubicBezTo>
                  <a:cubicBezTo>
                    <a:pt x="34" y="70"/>
                    <a:pt x="37" y="69"/>
                    <a:pt x="39" y="69"/>
                  </a:cubicBezTo>
                  <a:cubicBezTo>
                    <a:pt x="41" y="87"/>
                    <a:pt x="56" y="101"/>
                    <a:pt x="74" y="101"/>
                  </a:cubicBezTo>
                  <a:cubicBezTo>
                    <a:pt x="84" y="101"/>
                    <a:pt x="93" y="96"/>
                    <a:pt x="100" y="89"/>
                  </a:cubicBezTo>
                  <a:cubicBezTo>
                    <a:pt x="109" y="81"/>
                    <a:pt x="115" y="68"/>
                    <a:pt x="115" y="54"/>
                  </a:cubicBezTo>
                  <a:cubicBezTo>
                    <a:pt x="115" y="29"/>
                    <a:pt x="97" y="9"/>
                    <a:pt x="75" y="9"/>
                  </a:cubicBezTo>
                  <a:cubicBezTo>
                    <a:pt x="69" y="9"/>
                    <a:pt x="63" y="11"/>
                    <a:pt x="57" y="14"/>
                  </a:cubicBezTo>
                  <a:cubicBezTo>
                    <a:pt x="52" y="5"/>
                    <a:pt x="42" y="0"/>
                    <a:pt x="32" y="0"/>
                  </a:cubicBezTo>
                  <a:cubicBezTo>
                    <a:pt x="14" y="0"/>
                    <a:pt x="0" y="15"/>
                    <a:pt x="0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1410" y="1916"/>
              <a:ext cx="107" cy="107"/>
            </a:xfrm>
            <a:custGeom>
              <a:avLst/>
              <a:gdLst>
                <a:gd name="T0" fmla="*/ 10 w 66"/>
                <a:gd name="T1" fmla="*/ 26 h 66"/>
                <a:gd name="T2" fmla="*/ 18 w 66"/>
                <a:gd name="T3" fmla="*/ 27 h 66"/>
                <a:gd name="T4" fmla="*/ 22 w 66"/>
                <a:gd name="T5" fmla="*/ 26 h 66"/>
                <a:gd name="T6" fmla="*/ 18 w 66"/>
                <a:gd name="T7" fmla="*/ 33 h 66"/>
                <a:gd name="T8" fmla="*/ 2 w 66"/>
                <a:gd name="T9" fmla="*/ 50 h 66"/>
                <a:gd name="T10" fmla="*/ 2 w 66"/>
                <a:gd name="T11" fmla="*/ 60 h 66"/>
                <a:gd name="T12" fmla="*/ 32 w 66"/>
                <a:gd name="T13" fmla="*/ 54 h 66"/>
                <a:gd name="T14" fmla="*/ 49 w 66"/>
                <a:gd name="T15" fmla="*/ 35 h 66"/>
                <a:gd name="T16" fmla="*/ 66 w 66"/>
                <a:gd name="T17" fmla="*/ 11 h 66"/>
                <a:gd name="T18" fmla="*/ 65 w 66"/>
                <a:gd name="T19" fmla="*/ 7 h 66"/>
                <a:gd name="T20" fmla="*/ 47 w 66"/>
                <a:gd name="T21" fmla="*/ 7 h 66"/>
                <a:gd name="T22" fmla="*/ 40 w 66"/>
                <a:gd name="T23" fmla="*/ 10 h 66"/>
                <a:gd name="T24" fmla="*/ 40 w 66"/>
                <a:gd name="T25" fmla="*/ 4 h 66"/>
                <a:gd name="T26" fmla="*/ 21 w 66"/>
                <a:gd name="T27" fmla="*/ 7 h 66"/>
                <a:gd name="T28" fmla="*/ 10 w 66"/>
                <a:gd name="T29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66">
                  <a:moveTo>
                    <a:pt x="10" y="26"/>
                  </a:moveTo>
                  <a:cubicBezTo>
                    <a:pt x="11" y="28"/>
                    <a:pt x="14" y="28"/>
                    <a:pt x="18" y="27"/>
                  </a:cubicBezTo>
                  <a:cubicBezTo>
                    <a:pt x="19" y="27"/>
                    <a:pt x="21" y="27"/>
                    <a:pt x="22" y="26"/>
                  </a:cubicBezTo>
                  <a:cubicBezTo>
                    <a:pt x="20" y="28"/>
                    <a:pt x="19" y="30"/>
                    <a:pt x="18" y="33"/>
                  </a:cubicBezTo>
                  <a:cubicBezTo>
                    <a:pt x="11" y="38"/>
                    <a:pt x="5" y="45"/>
                    <a:pt x="2" y="50"/>
                  </a:cubicBezTo>
                  <a:cubicBezTo>
                    <a:pt x="1" y="54"/>
                    <a:pt x="0" y="58"/>
                    <a:pt x="2" y="60"/>
                  </a:cubicBezTo>
                  <a:cubicBezTo>
                    <a:pt x="5" y="66"/>
                    <a:pt x="19" y="64"/>
                    <a:pt x="32" y="54"/>
                  </a:cubicBezTo>
                  <a:cubicBezTo>
                    <a:pt x="40" y="48"/>
                    <a:pt x="46" y="41"/>
                    <a:pt x="49" y="35"/>
                  </a:cubicBezTo>
                  <a:cubicBezTo>
                    <a:pt x="59" y="27"/>
                    <a:pt x="66" y="17"/>
                    <a:pt x="66" y="11"/>
                  </a:cubicBezTo>
                  <a:cubicBezTo>
                    <a:pt x="66" y="10"/>
                    <a:pt x="66" y="8"/>
                    <a:pt x="65" y="7"/>
                  </a:cubicBezTo>
                  <a:cubicBezTo>
                    <a:pt x="63" y="3"/>
                    <a:pt x="55" y="3"/>
                    <a:pt x="47" y="7"/>
                  </a:cubicBezTo>
                  <a:cubicBezTo>
                    <a:pt x="45" y="7"/>
                    <a:pt x="42" y="9"/>
                    <a:pt x="40" y="10"/>
                  </a:cubicBezTo>
                  <a:cubicBezTo>
                    <a:pt x="41" y="7"/>
                    <a:pt x="41" y="5"/>
                    <a:pt x="40" y="4"/>
                  </a:cubicBezTo>
                  <a:cubicBezTo>
                    <a:pt x="38" y="0"/>
                    <a:pt x="29" y="1"/>
                    <a:pt x="21" y="7"/>
                  </a:cubicBezTo>
                  <a:cubicBezTo>
                    <a:pt x="12" y="14"/>
                    <a:pt x="7" y="22"/>
                    <a:pt x="10" y="2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1619" y="2214"/>
              <a:ext cx="62" cy="70"/>
            </a:xfrm>
            <a:custGeom>
              <a:avLst/>
              <a:gdLst>
                <a:gd name="T0" fmla="*/ 7 w 38"/>
                <a:gd name="T1" fmla="*/ 40 h 43"/>
                <a:gd name="T2" fmla="*/ 12 w 38"/>
                <a:gd name="T3" fmla="*/ 37 h 43"/>
                <a:gd name="T4" fmla="*/ 23 w 38"/>
                <a:gd name="T5" fmla="*/ 43 h 43"/>
                <a:gd name="T6" fmla="*/ 38 w 38"/>
                <a:gd name="T7" fmla="*/ 21 h 43"/>
                <a:gd name="T8" fmla="*/ 23 w 38"/>
                <a:gd name="T9" fmla="*/ 0 h 43"/>
                <a:gd name="T10" fmla="*/ 7 w 38"/>
                <a:gd name="T11" fmla="*/ 21 h 43"/>
                <a:gd name="T12" fmla="*/ 0 w 38"/>
                <a:gd name="T13" fmla="*/ 31 h 43"/>
                <a:gd name="T14" fmla="*/ 7 w 38"/>
                <a:gd name="T1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3">
                  <a:moveTo>
                    <a:pt x="7" y="40"/>
                  </a:moveTo>
                  <a:cubicBezTo>
                    <a:pt x="9" y="40"/>
                    <a:pt x="11" y="39"/>
                    <a:pt x="12" y="37"/>
                  </a:cubicBezTo>
                  <a:cubicBezTo>
                    <a:pt x="15" y="41"/>
                    <a:pt x="19" y="43"/>
                    <a:pt x="23" y="43"/>
                  </a:cubicBezTo>
                  <a:cubicBezTo>
                    <a:pt x="31" y="43"/>
                    <a:pt x="38" y="33"/>
                    <a:pt x="38" y="21"/>
                  </a:cubicBezTo>
                  <a:cubicBezTo>
                    <a:pt x="38" y="10"/>
                    <a:pt x="31" y="0"/>
                    <a:pt x="23" y="0"/>
                  </a:cubicBezTo>
                  <a:cubicBezTo>
                    <a:pt x="14" y="0"/>
                    <a:pt x="7" y="10"/>
                    <a:pt x="7" y="21"/>
                  </a:cubicBezTo>
                  <a:cubicBezTo>
                    <a:pt x="3" y="21"/>
                    <a:pt x="0" y="26"/>
                    <a:pt x="0" y="31"/>
                  </a:cubicBezTo>
                  <a:cubicBezTo>
                    <a:pt x="0" y="36"/>
                    <a:pt x="3" y="40"/>
                    <a:pt x="7" y="4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1647" y="2670"/>
              <a:ext cx="102" cy="192"/>
            </a:xfrm>
            <a:custGeom>
              <a:avLst/>
              <a:gdLst>
                <a:gd name="T0" fmla="*/ 30 w 63"/>
                <a:gd name="T1" fmla="*/ 119 h 119"/>
                <a:gd name="T2" fmla="*/ 60 w 63"/>
                <a:gd name="T3" fmla="*/ 99 h 119"/>
                <a:gd name="T4" fmla="*/ 60 w 63"/>
                <a:gd name="T5" fmla="*/ 99 h 119"/>
                <a:gd name="T6" fmla="*/ 60 w 63"/>
                <a:gd name="T7" fmla="*/ 99 h 119"/>
                <a:gd name="T8" fmla="*/ 61 w 63"/>
                <a:gd name="T9" fmla="*/ 96 h 119"/>
                <a:gd name="T10" fmla="*/ 63 w 63"/>
                <a:gd name="T11" fmla="*/ 88 h 119"/>
                <a:gd name="T12" fmla="*/ 63 w 63"/>
                <a:gd name="T13" fmla="*/ 86 h 119"/>
                <a:gd name="T14" fmla="*/ 63 w 63"/>
                <a:gd name="T15" fmla="*/ 86 h 119"/>
                <a:gd name="T16" fmla="*/ 55 w 63"/>
                <a:gd name="T17" fmla="*/ 64 h 119"/>
                <a:gd name="T18" fmla="*/ 52 w 63"/>
                <a:gd name="T19" fmla="*/ 61 h 119"/>
                <a:gd name="T20" fmla="*/ 46 w 63"/>
                <a:gd name="T21" fmla="*/ 56 h 119"/>
                <a:gd name="T22" fmla="*/ 48 w 63"/>
                <a:gd name="T23" fmla="*/ 36 h 119"/>
                <a:gd name="T24" fmla="*/ 44 w 63"/>
                <a:gd name="T25" fmla="*/ 15 h 119"/>
                <a:gd name="T26" fmla="*/ 37 w 63"/>
                <a:gd name="T27" fmla="*/ 4 h 119"/>
                <a:gd name="T28" fmla="*/ 36 w 63"/>
                <a:gd name="T29" fmla="*/ 2 h 119"/>
                <a:gd name="T30" fmla="*/ 35 w 63"/>
                <a:gd name="T31" fmla="*/ 1 h 119"/>
                <a:gd name="T32" fmla="*/ 34 w 63"/>
                <a:gd name="T33" fmla="*/ 0 h 119"/>
                <a:gd name="T34" fmla="*/ 34 w 63"/>
                <a:gd name="T35" fmla="*/ 2 h 119"/>
                <a:gd name="T36" fmla="*/ 34 w 63"/>
                <a:gd name="T37" fmla="*/ 3 h 119"/>
                <a:gd name="T38" fmla="*/ 35 w 63"/>
                <a:gd name="T39" fmla="*/ 5 h 119"/>
                <a:gd name="T40" fmla="*/ 36 w 63"/>
                <a:gd name="T41" fmla="*/ 18 h 119"/>
                <a:gd name="T42" fmla="*/ 36 w 63"/>
                <a:gd name="T43" fmla="*/ 30 h 119"/>
                <a:gd name="T44" fmla="*/ 24 w 63"/>
                <a:gd name="T45" fmla="*/ 25 h 119"/>
                <a:gd name="T46" fmla="*/ 4 w 63"/>
                <a:gd name="T47" fmla="*/ 47 h 119"/>
                <a:gd name="T48" fmla="*/ 8 w 63"/>
                <a:gd name="T49" fmla="*/ 61 h 119"/>
                <a:gd name="T50" fmla="*/ 0 w 63"/>
                <a:gd name="T51" fmla="*/ 72 h 119"/>
                <a:gd name="T52" fmla="*/ 4 w 63"/>
                <a:gd name="T53" fmla="*/ 72 h 119"/>
                <a:gd name="T54" fmla="*/ 34 w 63"/>
                <a:gd name="T55" fmla="*/ 101 h 119"/>
                <a:gd name="T56" fmla="*/ 27 w 63"/>
                <a:gd name="T57" fmla="*/ 119 h 119"/>
                <a:gd name="T58" fmla="*/ 30 w 63"/>
                <a:gd name="T59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119">
                  <a:moveTo>
                    <a:pt x="30" y="119"/>
                  </a:moveTo>
                  <a:cubicBezTo>
                    <a:pt x="43" y="119"/>
                    <a:pt x="55" y="111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8"/>
                    <a:pt x="61" y="97"/>
                    <a:pt x="61" y="96"/>
                  </a:cubicBezTo>
                  <a:cubicBezTo>
                    <a:pt x="62" y="95"/>
                    <a:pt x="63" y="92"/>
                    <a:pt x="63" y="88"/>
                  </a:cubicBezTo>
                  <a:cubicBezTo>
                    <a:pt x="63" y="87"/>
                    <a:pt x="63" y="87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78"/>
                    <a:pt x="60" y="70"/>
                    <a:pt x="55" y="64"/>
                  </a:cubicBezTo>
                  <a:cubicBezTo>
                    <a:pt x="54" y="63"/>
                    <a:pt x="53" y="62"/>
                    <a:pt x="52" y="61"/>
                  </a:cubicBezTo>
                  <a:cubicBezTo>
                    <a:pt x="50" y="59"/>
                    <a:pt x="48" y="58"/>
                    <a:pt x="46" y="56"/>
                  </a:cubicBezTo>
                  <a:cubicBezTo>
                    <a:pt x="48" y="49"/>
                    <a:pt x="49" y="42"/>
                    <a:pt x="48" y="36"/>
                  </a:cubicBezTo>
                  <a:cubicBezTo>
                    <a:pt x="48" y="28"/>
                    <a:pt x="46" y="21"/>
                    <a:pt x="44" y="15"/>
                  </a:cubicBezTo>
                  <a:cubicBezTo>
                    <a:pt x="41" y="10"/>
                    <a:pt x="39" y="6"/>
                    <a:pt x="37" y="4"/>
                  </a:cubicBezTo>
                  <a:cubicBezTo>
                    <a:pt x="36" y="3"/>
                    <a:pt x="36" y="3"/>
                    <a:pt x="36" y="2"/>
                  </a:cubicBezTo>
                  <a:cubicBezTo>
                    <a:pt x="35" y="2"/>
                    <a:pt x="35" y="1"/>
                    <a:pt x="35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1"/>
                    <a:pt x="34" y="2"/>
                  </a:cubicBezTo>
                  <a:cubicBezTo>
                    <a:pt x="34" y="2"/>
                    <a:pt x="34" y="2"/>
                    <a:pt x="34" y="3"/>
                  </a:cubicBezTo>
                  <a:cubicBezTo>
                    <a:pt x="34" y="4"/>
                    <a:pt x="35" y="4"/>
                    <a:pt x="35" y="5"/>
                  </a:cubicBezTo>
                  <a:cubicBezTo>
                    <a:pt x="35" y="8"/>
                    <a:pt x="36" y="12"/>
                    <a:pt x="36" y="18"/>
                  </a:cubicBezTo>
                  <a:cubicBezTo>
                    <a:pt x="37" y="21"/>
                    <a:pt x="37" y="26"/>
                    <a:pt x="36" y="30"/>
                  </a:cubicBezTo>
                  <a:cubicBezTo>
                    <a:pt x="33" y="27"/>
                    <a:pt x="29" y="25"/>
                    <a:pt x="24" y="25"/>
                  </a:cubicBezTo>
                  <a:cubicBezTo>
                    <a:pt x="13" y="25"/>
                    <a:pt x="4" y="35"/>
                    <a:pt x="4" y="47"/>
                  </a:cubicBezTo>
                  <a:cubicBezTo>
                    <a:pt x="4" y="52"/>
                    <a:pt x="6" y="57"/>
                    <a:pt x="8" y="61"/>
                  </a:cubicBezTo>
                  <a:cubicBezTo>
                    <a:pt x="5" y="64"/>
                    <a:pt x="2" y="68"/>
                    <a:pt x="0" y="72"/>
                  </a:cubicBezTo>
                  <a:cubicBezTo>
                    <a:pt x="1" y="72"/>
                    <a:pt x="3" y="72"/>
                    <a:pt x="4" y="72"/>
                  </a:cubicBezTo>
                  <a:cubicBezTo>
                    <a:pt x="20" y="72"/>
                    <a:pt x="34" y="85"/>
                    <a:pt x="34" y="101"/>
                  </a:cubicBezTo>
                  <a:cubicBezTo>
                    <a:pt x="34" y="108"/>
                    <a:pt x="31" y="114"/>
                    <a:pt x="27" y="119"/>
                  </a:cubicBezTo>
                  <a:cubicBezTo>
                    <a:pt x="28" y="119"/>
                    <a:pt x="29" y="119"/>
                    <a:pt x="30" y="11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2"/>
            <p:cNvSpPr>
              <a:spLocks noEditPoints="1"/>
            </p:cNvSpPr>
            <p:nvPr/>
          </p:nvSpPr>
          <p:spPr bwMode="auto">
            <a:xfrm>
              <a:off x="-72" y="-19"/>
              <a:ext cx="2955" cy="3287"/>
            </a:xfrm>
            <a:custGeom>
              <a:avLst/>
              <a:gdLst>
                <a:gd name="T0" fmla="*/ 1694 w 1824"/>
                <a:gd name="T1" fmla="*/ 1919 h 2028"/>
                <a:gd name="T2" fmla="*/ 1462 w 1824"/>
                <a:gd name="T3" fmla="*/ 1930 h 2028"/>
                <a:gd name="T4" fmla="*/ 1392 w 1824"/>
                <a:gd name="T5" fmla="*/ 1948 h 2028"/>
                <a:gd name="T6" fmla="*/ 1385 w 1824"/>
                <a:gd name="T7" fmla="*/ 1883 h 2028"/>
                <a:gd name="T8" fmla="*/ 1360 w 1824"/>
                <a:gd name="T9" fmla="*/ 1869 h 2028"/>
                <a:gd name="T10" fmla="*/ 1283 w 1824"/>
                <a:gd name="T11" fmla="*/ 1882 h 2028"/>
                <a:gd name="T12" fmla="*/ 1116 w 1824"/>
                <a:gd name="T13" fmla="*/ 1828 h 2028"/>
                <a:gd name="T14" fmla="*/ 1123 w 1824"/>
                <a:gd name="T15" fmla="*/ 1832 h 2028"/>
                <a:gd name="T16" fmla="*/ 1137 w 1824"/>
                <a:gd name="T17" fmla="*/ 1848 h 2028"/>
                <a:gd name="T18" fmla="*/ 1132 w 1824"/>
                <a:gd name="T19" fmla="*/ 1818 h 2028"/>
                <a:gd name="T20" fmla="*/ 1097 w 1824"/>
                <a:gd name="T21" fmla="*/ 1803 h 2028"/>
                <a:gd name="T22" fmla="*/ 1033 w 1824"/>
                <a:gd name="T23" fmla="*/ 1832 h 2028"/>
                <a:gd name="T24" fmla="*/ 975 w 1824"/>
                <a:gd name="T25" fmla="*/ 1776 h 2028"/>
                <a:gd name="T26" fmla="*/ 975 w 1824"/>
                <a:gd name="T27" fmla="*/ 1681 h 2028"/>
                <a:gd name="T28" fmla="*/ 932 w 1824"/>
                <a:gd name="T29" fmla="*/ 1640 h 2028"/>
                <a:gd name="T30" fmla="*/ 909 w 1824"/>
                <a:gd name="T31" fmla="*/ 1614 h 2028"/>
                <a:gd name="T32" fmla="*/ 893 w 1824"/>
                <a:gd name="T33" fmla="*/ 1592 h 2028"/>
                <a:gd name="T34" fmla="*/ 904 w 1824"/>
                <a:gd name="T35" fmla="*/ 1551 h 2028"/>
                <a:gd name="T36" fmla="*/ 922 w 1824"/>
                <a:gd name="T37" fmla="*/ 1502 h 2028"/>
                <a:gd name="T38" fmla="*/ 947 w 1824"/>
                <a:gd name="T39" fmla="*/ 1447 h 2028"/>
                <a:gd name="T40" fmla="*/ 875 w 1824"/>
                <a:gd name="T41" fmla="*/ 1552 h 2028"/>
                <a:gd name="T42" fmla="*/ 814 w 1824"/>
                <a:gd name="T43" fmla="*/ 1474 h 2028"/>
                <a:gd name="T44" fmla="*/ 784 w 1824"/>
                <a:gd name="T45" fmla="*/ 1431 h 2028"/>
                <a:gd name="T46" fmla="*/ 759 w 1824"/>
                <a:gd name="T47" fmla="*/ 1440 h 2028"/>
                <a:gd name="T48" fmla="*/ 757 w 1824"/>
                <a:gd name="T49" fmla="*/ 1440 h 2028"/>
                <a:gd name="T50" fmla="*/ 756 w 1824"/>
                <a:gd name="T51" fmla="*/ 1435 h 2028"/>
                <a:gd name="T52" fmla="*/ 663 w 1824"/>
                <a:gd name="T53" fmla="*/ 1493 h 2028"/>
                <a:gd name="T54" fmla="*/ 603 w 1824"/>
                <a:gd name="T55" fmla="*/ 1360 h 2028"/>
                <a:gd name="T56" fmla="*/ 622 w 1824"/>
                <a:gd name="T57" fmla="*/ 1316 h 2028"/>
                <a:gd name="T58" fmla="*/ 664 w 1824"/>
                <a:gd name="T59" fmla="*/ 1300 h 2028"/>
                <a:gd name="T60" fmla="*/ 616 w 1824"/>
                <a:gd name="T61" fmla="*/ 1308 h 2028"/>
                <a:gd name="T62" fmla="*/ 574 w 1824"/>
                <a:gd name="T63" fmla="*/ 1303 h 2028"/>
                <a:gd name="T64" fmla="*/ 542 w 1824"/>
                <a:gd name="T65" fmla="*/ 1264 h 2028"/>
                <a:gd name="T66" fmla="*/ 530 w 1824"/>
                <a:gd name="T67" fmla="*/ 1250 h 2028"/>
                <a:gd name="T68" fmla="*/ 539 w 1824"/>
                <a:gd name="T69" fmla="*/ 1224 h 2028"/>
                <a:gd name="T70" fmla="*/ 607 w 1824"/>
                <a:gd name="T71" fmla="*/ 1190 h 2028"/>
                <a:gd name="T72" fmla="*/ 598 w 1824"/>
                <a:gd name="T73" fmla="*/ 1102 h 2028"/>
                <a:gd name="T74" fmla="*/ 516 w 1824"/>
                <a:gd name="T75" fmla="*/ 1094 h 2028"/>
                <a:gd name="T76" fmla="*/ 463 w 1824"/>
                <a:gd name="T77" fmla="*/ 1025 h 2028"/>
                <a:gd name="T78" fmla="*/ 460 w 1824"/>
                <a:gd name="T79" fmla="*/ 818 h 2028"/>
                <a:gd name="T80" fmla="*/ 484 w 1824"/>
                <a:gd name="T81" fmla="*/ 703 h 2028"/>
                <a:gd name="T82" fmla="*/ 424 w 1824"/>
                <a:gd name="T83" fmla="*/ 707 h 2028"/>
                <a:gd name="T84" fmla="*/ 396 w 1824"/>
                <a:gd name="T85" fmla="*/ 646 h 2028"/>
                <a:gd name="T86" fmla="*/ 390 w 1824"/>
                <a:gd name="T87" fmla="*/ 622 h 2028"/>
                <a:gd name="T88" fmla="*/ 375 w 1824"/>
                <a:gd name="T89" fmla="*/ 594 h 2028"/>
                <a:gd name="T90" fmla="*/ 367 w 1824"/>
                <a:gd name="T91" fmla="*/ 586 h 2028"/>
                <a:gd name="T92" fmla="*/ 360 w 1824"/>
                <a:gd name="T93" fmla="*/ 579 h 2028"/>
                <a:gd name="T94" fmla="*/ 354 w 1824"/>
                <a:gd name="T95" fmla="*/ 574 h 2028"/>
                <a:gd name="T96" fmla="*/ 347 w 1824"/>
                <a:gd name="T97" fmla="*/ 570 h 2028"/>
                <a:gd name="T98" fmla="*/ 340 w 1824"/>
                <a:gd name="T99" fmla="*/ 566 h 2028"/>
                <a:gd name="T100" fmla="*/ 334 w 1824"/>
                <a:gd name="T101" fmla="*/ 564 h 2028"/>
                <a:gd name="T102" fmla="*/ 327 w 1824"/>
                <a:gd name="T103" fmla="*/ 561 h 2028"/>
                <a:gd name="T104" fmla="*/ 321 w 1824"/>
                <a:gd name="T105" fmla="*/ 559 h 2028"/>
                <a:gd name="T106" fmla="*/ 311 w 1824"/>
                <a:gd name="T107" fmla="*/ 558 h 2028"/>
                <a:gd name="T108" fmla="*/ 303 w 1824"/>
                <a:gd name="T109" fmla="*/ 558 h 2028"/>
                <a:gd name="T110" fmla="*/ 233 w 1824"/>
                <a:gd name="T111" fmla="*/ 491 h 2028"/>
                <a:gd name="T112" fmla="*/ 160 w 1824"/>
                <a:gd name="T113" fmla="*/ 270 h 2028"/>
                <a:gd name="T114" fmla="*/ 76 w 1824"/>
                <a:gd name="T115" fmla="*/ 0 h 2028"/>
                <a:gd name="T116" fmla="*/ 1824 w 1824"/>
                <a:gd name="T117" fmla="*/ 1972 h 2028"/>
                <a:gd name="T118" fmla="*/ 501 w 1824"/>
                <a:gd name="T119" fmla="*/ 1098 h 2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24" h="2028">
                  <a:moveTo>
                    <a:pt x="1824" y="1972"/>
                  </a:moveTo>
                  <a:cubicBezTo>
                    <a:pt x="1795" y="1972"/>
                    <a:pt x="1795" y="1972"/>
                    <a:pt x="1795" y="1972"/>
                  </a:cubicBezTo>
                  <a:cubicBezTo>
                    <a:pt x="1795" y="1972"/>
                    <a:pt x="1795" y="1971"/>
                    <a:pt x="1795" y="1970"/>
                  </a:cubicBezTo>
                  <a:cubicBezTo>
                    <a:pt x="1795" y="1961"/>
                    <a:pt x="1775" y="1954"/>
                    <a:pt x="1750" y="1954"/>
                  </a:cubicBezTo>
                  <a:cubicBezTo>
                    <a:pt x="1748" y="1954"/>
                    <a:pt x="1747" y="1954"/>
                    <a:pt x="1745" y="1954"/>
                  </a:cubicBezTo>
                  <a:cubicBezTo>
                    <a:pt x="1742" y="1934"/>
                    <a:pt x="1720" y="1919"/>
                    <a:pt x="1694" y="1919"/>
                  </a:cubicBezTo>
                  <a:cubicBezTo>
                    <a:pt x="1674" y="1919"/>
                    <a:pt x="1657" y="1928"/>
                    <a:pt x="1648" y="1941"/>
                  </a:cubicBezTo>
                  <a:cubicBezTo>
                    <a:pt x="1644" y="1940"/>
                    <a:pt x="1640" y="1940"/>
                    <a:pt x="1636" y="1940"/>
                  </a:cubicBezTo>
                  <a:cubicBezTo>
                    <a:pt x="1634" y="1940"/>
                    <a:pt x="1631" y="1940"/>
                    <a:pt x="1629" y="1940"/>
                  </a:cubicBezTo>
                  <a:cubicBezTo>
                    <a:pt x="1615" y="1922"/>
                    <a:pt x="1586" y="1910"/>
                    <a:pt x="1553" y="1910"/>
                  </a:cubicBezTo>
                  <a:cubicBezTo>
                    <a:pt x="1525" y="1910"/>
                    <a:pt x="1501" y="1918"/>
                    <a:pt x="1485" y="1931"/>
                  </a:cubicBezTo>
                  <a:cubicBezTo>
                    <a:pt x="1478" y="1931"/>
                    <a:pt x="1470" y="1930"/>
                    <a:pt x="1462" y="1930"/>
                  </a:cubicBezTo>
                  <a:cubicBezTo>
                    <a:pt x="1455" y="1930"/>
                    <a:pt x="1449" y="1931"/>
                    <a:pt x="1442" y="1931"/>
                  </a:cubicBezTo>
                  <a:cubicBezTo>
                    <a:pt x="1445" y="1926"/>
                    <a:pt x="1447" y="1920"/>
                    <a:pt x="1447" y="1913"/>
                  </a:cubicBezTo>
                  <a:cubicBezTo>
                    <a:pt x="1447" y="1898"/>
                    <a:pt x="1438" y="1886"/>
                    <a:pt x="1427" y="1886"/>
                  </a:cubicBezTo>
                  <a:cubicBezTo>
                    <a:pt x="1415" y="1886"/>
                    <a:pt x="1406" y="1898"/>
                    <a:pt x="1406" y="1913"/>
                  </a:cubicBezTo>
                  <a:cubicBezTo>
                    <a:pt x="1406" y="1923"/>
                    <a:pt x="1410" y="1931"/>
                    <a:pt x="1415" y="1936"/>
                  </a:cubicBezTo>
                  <a:cubicBezTo>
                    <a:pt x="1404" y="1939"/>
                    <a:pt x="1396" y="1943"/>
                    <a:pt x="1392" y="1948"/>
                  </a:cubicBezTo>
                  <a:cubicBezTo>
                    <a:pt x="1389" y="1948"/>
                    <a:pt x="1387" y="1948"/>
                    <a:pt x="1384" y="1948"/>
                  </a:cubicBezTo>
                  <a:cubicBezTo>
                    <a:pt x="1389" y="1931"/>
                    <a:pt x="1391" y="1913"/>
                    <a:pt x="1391" y="1901"/>
                  </a:cubicBezTo>
                  <a:cubicBezTo>
                    <a:pt x="1391" y="1899"/>
                    <a:pt x="1391" y="1897"/>
                    <a:pt x="1391" y="1895"/>
                  </a:cubicBezTo>
                  <a:cubicBezTo>
                    <a:pt x="1390" y="1893"/>
                    <a:pt x="1390" y="1891"/>
                    <a:pt x="1389" y="1890"/>
                  </a:cubicBezTo>
                  <a:cubicBezTo>
                    <a:pt x="1388" y="1888"/>
                    <a:pt x="1388" y="1887"/>
                    <a:pt x="1387" y="1886"/>
                  </a:cubicBezTo>
                  <a:cubicBezTo>
                    <a:pt x="1386" y="1885"/>
                    <a:pt x="1386" y="1884"/>
                    <a:pt x="1385" y="1883"/>
                  </a:cubicBezTo>
                  <a:cubicBezTo>
                    <a:pt x="1384" y="1882"/>
                    <a:pt x="1384" y="1881"/>
                    <a:pt x="1383" y="1881"/>
                  </a:cubicBezTo>
                  <a:cubicBezTo>
                    <a:pt x="1382" y="1880"/>
                    <a:pt x="1382" y="1880"/>
                    <a:pt x="1381" y="1879"/>
                  </a:cubicBezTo>
                  <a:cubicBezTo>
                    <a:pt x="1379" y="1877"/>
                    <a:pt x="1377" y="1876"/>
                    <a:pt x="1375" y="1874"/>
                  </a:cubicBezTo>
                  <a:cubicBezTo>
                    <a:pt x="1374" y="1874"/>
                    <a:pt x="1374" y="1874"/>
                    <a:pt x="1373" y="1873"/>
                  </a:cubicBezTo>
                  <a:cubicBezTo>
                    <a:pt x="1372" y="1873"/>
                    <a:pt x="1372" y="1873"/>
                    <a:pt x="1371" y="1872"/>
                  </a:cubicBezTo>
                  <a:cubicBezTo>
                    <a:pt x="1368" y="1871"/>
                    <a:pt x="1364" y="1869"/>
                    <a:pt x="1360" y="1869"/>
                  </a:cubicBezTo>
                  <a:cubicBezTo>
                    <a:pt x="1359" y="1869"/>
                    <a:pt x="1358" y="1869"/>
                    <a:pt x="1358" y="1869"/>
                  </a:cubicBezTo>
                  <a:cubicBezTo>
                    <a:pt x="1356" y="1868"/>
                    <a:pt x="1355" y="1868"/>
                    <a:pt x="1354" y="1868"/>
                  </a:cubicBezTo>
                  <a:cubicBezTo>
                    <a:pt x="1353" y="1868"/>
                    <a:pt x="1352" y="1868"/>
                    <a:pt x="1352" y="1868"/>
                  </a:cubicBezTo>
                  <a:cubicBezTo>
                    <a:pt x="1339" y="1868"/>
                    <a:pt x="1327" y="1873"/>
                    <a:pt x="1320" y="1881"/>
                  </a:cubicBezTo>
                  <a:cubicBezTo>
                    <a:pt x="1315" y="1879"/>
                    <a:pt x="1309" y="1878"/>
                    <a:pt x="1303" y="1878"/>
                  </a:cubicBezTo>
                  <a:cubicBezTo>
                    <a:pt x="1296" y="1878"/>
                    <a:pt x="1289" y="1879"/>
                    <a:pt x="1283" y="1882"/>
                  </a:cubicBezTo>
                  <a:cubicBezTo>
                    <a:pt x="1273" y="1861"/>
                    <a:pt x="1247" y="1847"/>
                    <a:pt x="1217" y="1847"/>
                  </a:cubicBezTo>
                  <a:cubicBezTo>
                    <a:pt x="1188" y="1847"/>
                    <a:pt x="1163" y="1861"/>
                    <a:pt x="1152" y="1881"/>
                  </a:cubicBezTo>
                  <a:cubicBezTo>
                    <a:pt x="1151" y="1881"/>
                    <a:pt x="1149" y="1881"/>
                    <a:pt x="1148" y="1881"/>
                  </a:cubicBezTo>
                  <a:cubicBezTo>
                    <a:pt x="1144" y="1881"/>
                    <a:pt x="1139" y="1881"/>
                    <a:pt x="1136" y="1883"/>
                  </a:cubicBezTo>
                  <a:cubicBezTo>
                    <a:pt x="1136" y="1881"/>
                    <a:pt x="1136" y="1880"/>
                    <a:pt x="1136" y="1878"/>
                  </a:cubicBezTo>
                  <a:cubicBezTo>
                    <a:pt x="1136" y="1858"/>
                    <a:pt x="1128" y="1840"/>
                    <a:pt x="1116" y="1828"/>
                  </a:cubicBezTo>
                  <a:cubicBezTo>
                    <a:pt x="1116" y="1828"/>
                    <a:pt x="1116" y="1828"/>
                    <a:pt x="1116" y="1828"/>
                  </a:cubicBezTo>
                  <a:cubicBezTo>
                    <a:pt x="1117" y="1828"/>
                    <a:pt x="1118" y="1829"/>
                    <a:pt x="1119" y="1829"/>
                  </a:cubicBezTo>
                  <a:cubicBezTo>
                    <a:pt x="1120" y="1830"/>
                    <a:pt x="1120" y="1830"/>
                    <a:pt x="1120" y="1830"/>
                  </a:cubicBezTo>
                  <a:cubicBezTo>
                    <a:pt x="1121" y="1830"/>
                    <a:pt x="1121" y="1830"/>
                    <a:pt x="1121" y="1830"/>
                  </a:cubicBezTo>
                  <a:cubicBezTo>
                    <a:pt x="1121" y="1831"/>
                    <a:pt x="1122" y="1831"/>
                    <a:pt x="1122" y="1831"/>
                  </a:cubicBezTo>
                  <a:cubicBezTo>
                    <a:pt x="1122" y="1831"/>
                    <a:pt x="1123" y="1832"/>
                    <a:pt x="1123" y="1832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6" y="1835"/>
                    <a:pt x="1127" y="1837"/>
                    <a:pt x="1129" y="1838"/>
                  </a:cubicBezTo>
                  <a:cubicBezTo>
                    <a:pt x="1131" y="1842"/>
                    <a:pt x="1133" y="1845"/>
                    <a:pt x="1134" y="1848"/>
                  </a:cubicBezTo>
                  <a:cubicBezTo>
                    <a:pt x="1135" y="1851"/>
                    <a:pt x="1135" y="1852"/>
                    <a:pt x="1135" y="1852"/>
                  </a:cubicBezTo>
                  <a:cubicBezTo>
                    <a:pt x="1135" y="1852"/>
                    <a:pt x="1136" y="1851"/>
                    <a:pt x="1137" y="1848"/>
                  </a:cubicBezTo>
                  <a:cubicBezTo>
                    <a:pt x="1138" y="1845"/>
                    <a:pt x="1139" y="1841"/>
                    <a:pt x="1138" y="1835"/>
                  </a:cubicBezTo>
                  <a:cubicBezTo>
                    <a:pt x="1138" y="1832"/>
                    <a:pt x="1137" y="1829"/>
                    <a:pt x="1136" y="1825"/>
                  </a:cubicBezTo>
                  <a:cubicBezTo>
                    <a:pt x="1136" y="1825"/>
                    <a:pt x="1136" y="1824"/>
                    <a:pt x="1136" y="1824"/>
                  </a:cubicBezTo>
                  <a:cubicBezTo>
                    <a:pt x="1136" y="1824"/>
                    <a:pt x="1135" y="1823"/>
                    <a:pt x="1135" y="1823"/>
                  </a:cubicBezTo>
                  <a:cubicBezTo>
                    <a:pt x="1135" y="1822"/>
                    <a:pt x="1134" y="1821"/>
                    <a:pt x="1134" y="1820"/>
                  </a:cubicBezTo>
                  <a:cubicBezTo>
                    <a:pt x="1133" y="1819"/>
                    <a:pt x="1133" y="1818"/>
                    <a:pt x="1132" y="1818"/>
                  </a:cubicBezTo>
                  <a:cubicBezTo>
                    <a:pt x="1132" y="1817"/>
                    <a:pt x="1132" y="1817"/>
                    <a:pt x="1131" y="1816"/>
                  </a:cubicBezTo>
                  <a:cubicBezTo>
                    <a:pt x="1131" y="1816"/>
                    <a:pt x="1131" y="1816"/>
                    <a:pt x="1130" y="1815"/>
                  </a:cubicBezTo>
                  <a:cubicBezTo>
                    <a:pt x="1130" y="1814"/>
                    <a:pt x="1129" y="1814"/>
                    <a:pt x="1128" y="1813"/>
                  </a:cubicBezTo>
                  <a:cubicBezTo>
                    <a:pt x="1123" y="1808"/>
                    <a:pt x="1116" y="1804"/>
                    <a:pt x="1109" y="1803"/>
                  </a:cubicBezTo>
                  <a:cubicBezTo>
                    <a:pt x="1109" y="1803"/>
                    <a:pt x="1109" y="1803"/>
                    <a:pt x="1109" y="1803"/>
                  </a:cubicBezTo>
                  <a:cubicBezTo>
                    <a:pt x="1105" y="1802"/>
                    <a:pt x="1101" y="1802"/>
                    <a:pt x="1097" y="1803"/>
                  </a:cubicBezTo>
                  <a:cubicBezTo>
                    <a:pt x="1095" y="1803"/>
                    <a:pt x="1093" y="1803"/>
                    <a:pt x="1091" y="1804"/>
                  </a:cubicBezTo>
                  <a:cubicBezTo>
                    <a:pt x="1090" y="1804"/>
                    <a:pt x="1088" y="1805"/>
                    <a:pt x="1086" y="1805"/>
                  </a:cubicBezTo>
                  <a:cubicBezTo>
                    <a:pt x="1083" y="1807"/>
                    <a:pt x="1080" y="1809"/>
                    <a:pt x="1078" y="1810"/>
                  </a:cubicBezTo>
                  <a:cubicBezTo>
                    <a:pt x="1078" y="1810"/>
                    <a:pt x="1078" y="1810"/>
                    <a:pt x="1078" y="1810"/>
                  </a:cubicBezTo>
                  <a:cubicBezTo>
                    <a:pt x="1077" y="1810"/>
                    <a:pt x="1077" y="1810"/>
                    <a:pt x="1077" y="1810"/>
                  </a:cubicBezTo>
                  <a:cubicBezTo>
                    <a:pt x="1059" y="1810"/>
                    <a:pt x="1044" y="1819"/>
                    <a:pt x="1033" y="1832"/>
                  </a:cubicBezTo>
                  <a:cubicBezTo>
                    <a:pt x="1028" y="1833"/>
                    <a:pt x="1022" y="1834"/>
                    <a:pt x="1018" y="1836"/>
                  </a:cubicBezTo>
                  <a:cubicBezTo>
                    <a:pt x="1018" y="1835"/>
                    <a:pt x="1018" y="1834"/>
                    <a:pt x="1018" y="1832"/>
                  </a:cubicBezTo>
                  <a:cubicBezTo>
                    <a:pt x="1018" y="1811"/>
                    <a:pt x="1003" y="1793"/>
                    <a:pt x="984" y="1793"/>
                  </a:cubicBezTo>
                  <a:cubicBezTo>
                    <a:pt x="982" y="1793"/>
                    <a:pt x="981" y="1794"/>
                    <a:pt x="979" y="1794"/>
                  </a:cubicBezTo>
                  <a:cubicBezTo>
                    <a:pt x="978" y="1788"/>
                    <a:pt x="976" y="1782"/>
                    <a:pt x="974" y="1776"/>
                  </a:cubicBezTo>
                  <a:cubicBezTo>
                    <a:pt x="975" y="1776"/>
                    <a:pt x="975" y="1776"/>
                    <a:pt x="975" y="1776"/>
                  </a:cubicBezTo>
                  <a:cubicBezTo>
                    <a:pt x="999" y="1776"/>
                    <a:pt x="1018" y="1755"/>
                    <a:pt x="1018" y="1729"/>
                  </a:cubicBezTo>
                  <a:cubicBezTo>
                    <a:pt x="1018" y="1718"/>
                    <a:pt x="1015" y="1708"/>
                    <a:pt x="1009" y="1700"/>
                  </a:cubicBezTo>
                  <a:cubicBezTo>
                    <a:pt x="1010" y="1697"/>
                    <a:pt x="1010" y="1695"/>
                    <a:pt x="1010" y="1692"/>
                  </a:cubicBezTo>
                  <a:cubicBezTo>
                    <a:pt x="1010" y="1679"/>
                    <a:pt x="1002" y="1668"/>
                    <a:pt x="992" y="1668"/>
                  </a:cubicBezTo>
                  <a:cubicBezTo>
                    <a:pt x="985" y="1668"/>
                    <a:pt x="979" y="1673"/>
                    <a:pt x="977" y="1681"/>
                  </a:cubicBezTo>
                  <a:cubicBezTo>
                    <a:pt x="976" y="1681"/>
                    <a:pt x="975" y="1681"/>
                    <a:pt x="975" y="1681"/>
                  </a:cubicBezTo>
                  <a:cubicBezTo>
                    <a:pt x="967" y="1681"/>
                    <a:pt x="960" y="1683"/>
                    <a:pt x="954" y="1687"/>
                  </a:cubicBezTo>
                  <a:cubicBezTo>
                    <a:pt x="953" y="1686"/>
                    <a:pt x="951" y="1686"/>
                    <a:pt x="950" y="1685"/>
                  </a:cubicBezTo>
                  <a:cubicBezTo>
                    <a:pt x="946" y="1684"/>
                    <a:pt x="943" y="1683"/>
                    <a:pt x="939" y="1682"/>
                  </a:cubicBezTo>
                  <a:cubicBezTo>
                    <a:pt x="940" y="1676"/>
                    <a:pt x="940" y="1670"/>
                    <a:pt x="939" y="1664"/>
                  </a:cubicBezTo>
                  <a:cubicBezTo>
                    <a:pt x="938" y="1660"/>
                    <a:pt x="938" y="1656"/>
                    <a:pt x="936" y="1652"/>
                  </a:cubicBezTo>
                  <a:cubicBezTo>
                    <a:pt x="935" y="1648"/>
                    <a:pt x="934" y="1644"/>
                    <a:pt x="932" y="1640"/>
                  </a:cubicBezTo>
                  <a:cubicBezTo>
                    <a:pt x="930" y="1636"/>
                    <a:pt x="928" y="1633"/>
                    <a:pt x="925" y="1630"/>
                  </a:cubicBezTo>
                  <a:cubicBezTo>
                    <a:pt x="923" y="1627"/>
                    <a:pt x="920" y="1623"/>
                    <a:pt x="918" y="1621"/>
                  </a:cubicBezTo>
                  <a:cubicBezTo>
                    <a:pt x="917" y="1620"/>
                    <a:pt x="916" y="1619"/>
                    <a:pt x="915" y="1619"/>
                  </a:cubicBezTo>
                  <a:cubicBezTo>
                    <a:pt x="915" y="1618"/>
                    <a:pt x="914" y="1618"/>
                    <a:pt x="913" y="1617"/>
                  </a:cubicBezTo>
                  <a:cubicBezTo>
                    <a:pt x="912" y="1617"/>
                    <a:pt x="912" y="1616"/>
                    <a:pt x="911" y="1615"/>
                  </a:cubicBezTo>
                  <a:cubicBezTo>
                    <a:pt x="910" y="1615"/>
                    <a:pt x="909" y="1614"/>
                    <a:pt x="909" y="1614"/>
                  </a:cubicBezTo>
                  <a:cubicBezTo>
                    <a:pt x="905" y="1612"/>
                    <a:pt x="902" y="1611"/>
                    <a:pt x="899" y="1609"/>
                  </a:cubicBezTo>
                  <a:cubicBezTo>
                    <a:pt x="896" y="1608"/>
                    <a:pt x="893" y="1608"/>
                    <a:pt x="891" y="1607"/>
                  </a:cubicBezTo>
                  <a:cubicBezTo>
                    <a:pt x="891" y="1607"/>
                    <a:pt x="891" y="1606"/>
                    <a:pt x="891" y="1605"/>
                  </a:cubicBezTo>
                  <a:cubicBezTo>
                    <a:pt x="891" y="1604"/>
                    <a:pt x="891" y="1602"/>
                    <a:pt x="891" y="1600"/>
                  </a:cubicBezTo>
                  <a:cubicBezTo>
                    <a:pt x="892" y="1599"/>
                    <a:pt x="892" y="1597"/>
                    <a:pt x="892" y="1595"/>
                  </a:cubicBezTo>
                  <a:cubicBezTo>
                    <a:pt x="892" y="1594"/>
                    <a:pt x="893" y="1593"/>
                    <a:pt x="893" y="1592"/>
                  </a:cubicBezTo>
                  <a:cubicBezTo>
                    <a:pt x="893" y="1591"/>
                    <a:pt x="893" y="1590"/>
                    <a:pt x="893" y="1589"/>
                  </a:cubicBezTo>
                  <a:cubicBezTo>
                    <a:pt x="894" y="1587"/>
                    <a:pt x="894" y="1584"/>
                    <a:pt x="895" y="1582"/>
                  </a:cubicBezTo>
                  <a:cubicBezTo>
                    <a:pt x="895" y="1580"/>
                    <a:pt x="896" y="1578"/>
                    <a:pt x="897" y="1575"/>
                  </a:cubicBezTo>
                  <a:cubicBezTo>
                    <a:pt x="897" y="1573"/>
                    <a:pt x="898" y="1570"/>
                    <a:pt x="899" y="1567"/>
                  </a:cubicBezTo>
                  <a:cubicBezTo>
                    <a:pt x="900" y="1565"/>
                    <a:pt x="900" y="1562"/>
                    <a:pt x="901" y="1560"/>
                  </a:cubicBezTo>
                  <a:cubicBezTo>
                    <a:pt x="902" y="1557"/>
                    <a:pt x="903" y="1554"/>
                    <a:pt x="904" y="1551"/>
                  </a:cubicBezTo>
                  <a:cubicBezTo>
                    <a:pt x="904" y="1549"/>
                    <a:pt x="905" y="1546"/>
                    <a:pt x="906" y="1543"/>
                  </a:cubicBezTo>
                  <a:cubicBezTo>
                    <a:pt x="907" y="1540"/>
                    <a:pt x="908" y="1538"/>
                    <a:pt x="909" y="1535"/>
                  </a:cubicBezTo>
                  <a:cubicBezTo>
                    <a:pt x="910" y="1532"/>
                    <a:pt x="911" y="1529"/>
                    <a:pt x="912" y="1526"/>
                  </a:cubicBezTo>
                  <a:cubicBezTo>
                    <a:pt x="913" y="1524"/>
                    <a:pt x="914" y="1521"/>
                    <a:pt x="915" y="1518"/>
                  </a:cubicBezTo>
                  <a:cubicBezTo>
                    <a:pt x="916" y="1515"/>
                    <a:pt x="917" y="1513"/>
                    <a:pt x="918" y="1510"/>
                  </a:cubicBezTo>
                  <a:cubicBezTo>
                    <a:pt x="919" y="1507"/>
                    <a:pt x="920" y="1504"/>
                    <a:pt x="922" y="1502"/>
                  </a:cubicBezTo>
                  <a:cubicBezTo>
                    <a:pt x="923" y="1499"/>
                    <a:pt x="924" y="1497"/>
                    <a:pt x="925" y="1494"/>
                  </a:cubicBezTo>
                  <a:cubicBezTo>
                    <a:pt x="926" y="1491"/>
                    <a:pt x="927" y="1489"/>
                    <a:pt x="928" y="1487"/>
                  </a:cubicBezTo>
                  <a:cubicBezTo>
                    <a:pt x="929" y="1484"/>
                    <a:pt x="930" y="1482"/>
                    <a:pt x="931" y="1479"/>
                  </a:cubicBezTo>
                  <a:cubicBezTo>
                    <a:pt x="934" y="1475"/>
                    <a:pt x="936" y="1470"/>
                    <a:pt x="938" y="1466"/>
                  </a:cubicBezTo>
                  <a:cubicBezTo>
                    <a:pt x="939" y="1462"/>
                    <a:pt x="941" y="1459"/>
                    <a:pt x="943" y="1456"/>
                  </a:cubicBezTo>
                  <a:cubicBezTo>
                    <a:pt x="944" y="1452"/>
                    <a:pt x="946" y="1450"/>
                    <a:pt x="947" y="1447"/>
                  </a:cubicBezTo>
                  <a:cubicBezTo>
                    <a:pt x="950" y="1443"/>
                    <a:pt x="951" y="1440"/>
                    <a:pt x="951" y="1440"/>
                  </a:cubicBezTo>
                  <a:cubicBezTo>
                    <a:pt x="951" y="1440"/>
                    <a:pt x="949" y="1443"/>
                    <a:pt x="947" y="1447"/>
                  </a:cubicBezTo>
                  <a:cubicBezTo>
                    <a:pt x="945" y="1449"/>
                    <a:pt x="944" y="1452"/>
                    <a:pt x="942" y="1455"/>
                  </a:cubicBezTo>
                  <a:cubicBezTo>
                    <a:pt x="942" y="1455"/>
                    <a:pt x="942" y="1455"/>
                    <a:pt x="942" y="1455"/>
                  </a:cubicBezTo>
                  <a:cubicBezTo>
                    <a:pt x="943" y="1452"/>
                    <a:pt x="943" y="1452"/>
                    <a:pt x="943" y="1452"/>
                  </a:cubicBezTo>
                  <a:cubicBezTo>
                    <a:pt x="923" y="1488"/>
                    <a:pt x="902" y="1522"/>
                    <a:pt x="875" y="1552"/>
                  </a:cubicBezTo>
                  <a:cubicBezTo>
                    <a:pt x="873" y="1554"/>
                    <a:pt x="870" y="1557"/>
                    <a:pt x="866" y="1561"/>
                  </a:cubicBezTo>
                  <a:cubicBezTo>
                    <a:pt x="860" y="1550"/>
                    <a:pt x="852" y="1542"/>
                    <a:pt x="841" y="1537"/>
                  </a:cubicBezTo>
                  <a:cubicBezTo>
                    <a:pt x="841" y="1536"/>
                    <a:pt x="841" y="1535"/>
                    <a:pt x="841" y="1534"/>
                  </a:cubicBezTo>
                  <a:cubicBezTo>
                    <a:pt x="839" y="1518"/>
                    <a:pt x="830" y="1504"/>
                    <a:pt x="819" y="1495"/>
                  </a:cubicBezTo>
                  <a:cubicBezTo>
                    <a:pt x="814" y="1491"/>
                    <a:pt x="808" y="1488"/>
                    <a:pt x="803" y="1486"/>
                  </a:cubicBezTo>
                  <a:cubicBezTo>
                    <a:pt x="806" y="1482"/>
                    <a:pt x="810" y="1478"/>
                    <a:pt x="814" y="1474"/>
                  </a:cubicBezTo>
                  <a:cubicBezTo>
                    <a:pt x="832" y="1451"/>
                    <a:pt x="842" y="1428"/>
                    <a:pt x="836" y="1422"/>
                  </a:cubicBezTo>
                  <a:cubicBezTo>
                    <a:pt x="836" y="1422"/>
                    <a:pt x="835" y="1421"/>
                    <a:pt x="834" y="1421"/>
                  </a:cubicBezTo>
                  <a:cubicBezTo>
                    <a:pt x="865" y="1385"/>
                    <a:pt x="899" y="1350"/>
                    <a:pt x="899" y="1350"/>
                  </a:cubicBezTo>
                  <a:cubicBezTo>
                    <a:pt x="899" y="1350"/>
                    <a:pt x="876" y="1369"/>
                    <a:pt x="866" y="1377"/>
                  </a:cubicBezTo>
                  <a:cubicBezTo>
                    <a:pt x="856" y="1385"/>
                    <a:pt x="844" y="1394"/>
                    <a:pt x="830" y="1404"/>
                  </a:cubicBezTo>
                  <a:cubicBezTo>
                    <a:pt x="816" y="1414"/>
                    <a:pt x="801" y="1423"/>
                    <a:pt x="784" y="1431"/>
                  </a:cubicBezTo>
                  <a:cubicBezTo>
                    <a:pt x="777" y="1434"/>
                    <a:pt x="771" y="1436"/>
                    <a:pt x="765" y="1438"/>
                  </a:cubicBezTo>
                  <a:cubicBezTo>
                    <a:pt x="763" y="1438"/>
                    <a:pt x="762" y="1439"/>
                    <a:pt x="761" y="1439"/>
                  </a:cubicBezTo>
                  <a:cubicBezTo>
                    <a:pt x="760" y="1439"/>
                    <a:pt x="760" y="1439"/>
                    <a:pt x="760" y="1439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6" y="1437"/>
                    <a:pt x="756" y="1436"/>
                    <a:pt x="756" y="1435"/>
                  </a:cubicBezTo>
                  <a:cubicBezTo>
                    <a:pt x="745" y="1407"/>
                    <a:pt x="707" y="1381"/>
                    <a:pt x="682" y="1407"/>
                  </a:cubicBezTo>
                  <a:cubicBezTo>
                    <a:pt x="676" y="1414"/>
                    <a:pt x="670" y="1428"/>
                    <a:pt x="670" y="1438"/>
                  </a:cubicBezTo>
                  <a:cubicBezTo>
                    <a:pt x="670" y="1456"/>
                    <a:pt x="680" y="1471"/>
                    <a:pt x="695" y="1476"/>
                  </a:cubicBezTo>
                  <a:cubicBezTo>
                    <a:pt x="694" y="1480"/>
                    <a:pt x="693" y="1484"/>
                    <a:pt x="693" y="1489"/>
                  </a:cubicBezTo>
                  <a:cubicBezTo>
                    <a:pt x="690" y="1488"/>
                    <a:pt x="687" y="1488"/>
                    <a:pt x="684" y="1488"/>
                  </a:cubicBezTo>
                  <a:cubicBezTo>
                    <a:pt x="677" y="1488"/>
                    <a:pt x="670" y="1490"/>
                    <a:pt x="663" y="1493"/>
                  </a:cubicBezTo>
                  <a:cubicBezTo>
                    <a:pt x="659" y="1491"/>
                    <a:pt x="655" y="1490"/>
                    <a:pt x="650" y="1490"/>
                  </a:cubicBezTo>
                  <a:cubicBezTo>
                    <a:pt x="649" y="1490"/>
                    <a:pt x="647" y="1490"/>
                    <a:pt x="646" y="1490"/>
                  </a:cubicBezTo>
                  <a:cubicBezTo>
                    <a:pt x="648" y="1484"/>
                    <a:pt x="649" y="1477"/>
                    <a:pt x="649" y="1469"/>
                  </a:cubicBezTo>
                  <a:cubicBezTo>
                    <a:pt x="649" y="1446"/>
                    <a:pt x="637" y="1425"/>
                    <a:pt x="620" y="1419"/>
                  </a:cubicBezTo>
                  <a:cubicBezTo>
                    <a:pt x="630" y="1413"/>
                    <a:pt x="637" y="1403"/>
                    <a:pt x="637" y="1391"/>
                  </a:cubicBezTo>
                  <a:cubicBezTo>
                    <a:pt x="637" y="1374"/>
                    <a:pt x="622" y="1360"/>
                    <a:pt x="603" y="1360"/>
                  </a:cubicBezTo>
                  <a:cubicBezTo>
                    <a:pt x="598" y="1360"/>
                    <a:pt x="593" y="1361"/>
                    <a:pt x="588" y="1363"/>
                  </a:cubicBezTo>
                  <a:cubicBezTo>
                    <a:pt x="584" y="1359"/>
                    <a:pt x="580" y="1355"/>
                    <a:pt x="576" y="1352"/>
                  </a:cubicBezTo>
                  <a:cubicBezTo>
                    <a:pt x="577" y="1349"/>
                    <a:pt x="578" y="1345"/>
                    <a:pt x="578" y="1342"/>
                  </a:cubicBezTo>
                  <a:cubicBezTo>
                    <a:pt x="578" y="1342"/>
                    <a:pt x="578" y="1341"/>
                    <a:pt x="578" y="1341"/>
                  </a:cubicBezTo>
                  <a:cubicBezTo>
                    <a:pt x="588" y="1334"/>
                    <a:pt x="600" y="1328"/>
                    <a:pt x="607" y="1324"/>
                  </a:cubicBezTo>
                  <a:cubicBezTo>
                    <a:pt x="612" y="1321"/>
                    <a:pt x="617" y="1318"/>
                    <a:pt x="622" y="1316"/>
                  </a:cubicBezTo>
                  <a:cubicBezTo>
                    <a:pt x="626" y="1314"/>
                    <a:pt x="630" y="1313"/>
                    <a:pt x="634" y="1312"/>
                  </a:cubicBezTo>
                  <a:cubicBezTo>
                    <a:pt x="640" y="1310"/>
                    <a:pt x="645" y="1308"/>
                    <a:pt x="649" y="1307"/>
                  </a:cubicBezTo>
                  <a:cubicBezTo>
                    <a:pt x="651" y="1306"/>
                    <a:pt x="652" y="1306"/>
                    <a:pt x="653" y="1305"/>
                  </a:cubicBezTo>
                  <a:cubicBezTo>
                    <a:pt x="654" y="1305"/>
                    <a:pt x="654" y="1305"/>
                    <a:pt x="655" y="1304"/>
                  </a:cubicBezTo>
                  <a:cubicBezTo>
                    <a:pt x="657" y="1303"/>
                    <a:pt x="659" y="1303"/>
                    <a:pt x="660" y="1302"/>
                  </a:cubicBezTo>
                  <a:cubicBezTo>
                    <a:pt x="662" y="1301"/>
                    <a:pt x="664" y="1300"/>
                    <a:pt x="664" y="1300"/>
                  </a:cubicBezTo>
                  <a:cubicBezTo>
                    <a:pt x="664" y="1300"/>
                    <a:pt x="662" y="1301"/>
                    <a:pt x="660" y="1301"/>
                  </a:cubicBezTo>
                  <a:cubicBezTo>
                    <a:pt x="658" y="1302"/>
                    <a:pt x="657" y="1302"/>
                    <a:pt x="655" y="1303"/>
                  </a:cubicBezTo>
                  <a:cubicBezTo>
                    <a:pt x="654" y="1303"/>
                    <a:pt x="653" y="1303"/>
                    <a:pt x="652" y="1303"/>
                  </a:cubicBezTo>
                  <a:cubicBezTo>
                    <a:pt x="651" y="1303"/>
                    <a:pt x="650" y="1304"/>
                    <a:pt x="649" y="1304"/>
                  </a:cubicBezTo>
                  <a:cubicBezTo>
                    <a:pt x="644" y="1305"/>
                    <a:pt x="639" y="1306"/>
                    <a:pt x="633" y="1306"/>
                  </a:cubicBezTo>
                  <a:cubicBezTo>
                    <a:pt x="628" y="1307"/>
                    <a:pt x="622" y="1307"/>
                    <a:pt x="616" y="1308"/>
                  </a:cubicBezTo>
                  <a:cubicBezTo>
                    <a:pt x="610" y="1308"/>
                    <a:pt x="604" y="1308"/>
                    <a:pt x="598" y="1307"/>
                  </a:cubicBezTo>
                  <a:cubicBezTo>
                    <a:pt x="593" y="1307"/>
                    <a:pt x="588" y="1306"/>
                    <a:pt x="583" y="1305"/>
                  </a:cubicBezTo>
                  <a:cubicBezTo>
                    <a:pt x="582" y="1305"/>
                    <a:pt x="581" y="1305"/>
                    <a:pt x="580" y="1305"/>
                  </a:cubicBezTo>
                  <a:cubicBezTo>
                    <a:pt x="579" y="1305"/>
                    <a:pt x="578" y="1305"/>
                    <a:pt x="577" y="1304"/>
                  </a:cubicBezTo>
                  <a:cubicBezTo>
                    <a:pt x="577" y="1304"/>
                    <a:pt x="576" y="1304"/>
                    <a:pt x="575" y="1304"/>
                  </a:cubicBezTo>
                  <a:cubicBezTo>
                    <a:pt x="575" y="1304"/>
                    <a:pt x="574" y="1304"/>
                    <a:pt x="574" y="1303"/>
                  </a:cubicBezTo>
                  <a:cubicBezTo>
                    <a:pt x="572" y="1301"/>
                    <a:pt x="570" y="1298"/>
                    <a:pt x="567" y="1295"/>
                  </a:cubicBezTo>
                  <a:cubicBezTo>
                    <a:pt x="564" y="1293"/>
                    <a:pt x="561" y="1291"/>
                    <a:pt x="558" y="1289"/>
                  </a:cubicBezTo>
                  <a:cubicBezTo>
                    <a:pt x="556" y="1288"/>
                    <a:pt x="554" y="1288"/>
                    <a:pt x="553" y="1287"/>
                  </a:cubicBezTo>
                  <a:cubicBezTo>
                    <a:pt x="552" y="1285"/>
                    <a:pt x="552" y="1284"/>
                    <a:pt x="551" y="1282"/>
                  </a:cubicBezTo>
                  <a:cubicBezTo>
                    <a:pt x="550" y="1276"/>
                    <a:pt x="547" y="1271"/>
                    <a:pt x="544" y="1266"/>
                  </a:cubicBezTo>
                  <a:cubicBezTo>
                    <a:pt x="543" y="1265"/>
                    <a:pt x="543" y="1265"/>
                    <a:pt x="542" y="1264"/>
                  </a:cubicBezTo>
                  <a:cubicBezTo>
                    <a:pt x="542" y="1263"/>
                    <a:pt x="541" y="1263"/>
                    <a:pt x="541" y="1262"/>
                  </a:cubicBezTo>
                  <a:cubicBezTo>
                    <a:pt x="540" y="1262"/>
                    <a:pt x="540" y="1261"/>
                    <a:pt x="539" y="1261"/>
                  </a:cubicBezTo>
                  <a:cubicBezTo>
                    <a:pt x="539" y="1260"/>
                    <a:pt x="538" y="1259"/>
                    <a:pt x="538" y="1259"/>
                  </a:cubicBezTo>
                  <a:cubicBezTo>
                    <a:pt x="536" y="1257"/>
                    <a:pt x="534" y="1255"/>
                    <a:pt x="532" y="1254"/>
                  </a:cubicBezTo>
                  <a:cubicBezTo>
                    <a:pt x="531" y="1253"/>
                    <a:pt x="530" y="1252"/>
                    <a:pt x="529" y="1252"/>
                  </a:cubicBezTo>
                  <a:cubicBezTo>
                    <a:pt x="529" y="1251"/>
                    <a:pt x="529" y="1250"/>
                    <a:pt x="530" y="1250"/>
                  </a:cubicBezTo>
                  <a:cubicBezTo>
                    <a:pt x="530" y="1249"/>
                    <a:pt x="531" y="1248"/>
                    <a:pt x="531" y="1247"/>
                  </a:cubicBezTo>
                  <a:cubicBezTo>
                    <a:pt x="532" y="1245"/>
                    <a:pt x="532" y="1244"/>
                    <a:pt x="533" y="1242"/>
                  </a:cubicBezTo>
                  <a:cubicBezTo>
                    <a:pt x="534" y="1240"/>
                    <a:pt x="535" y="1238"/>
                    <a:pt x="535" y="1236"/>
                  </a:cubicBezTo>
                  <a:cubicBezTo>
                    <a:pt x="536" y="1235"/>
                    <a:pt x="536" y="1234"/>
                    <a:pt x="536" y="1233"/>
                  </a:cubicBezTo>
                  <a:cubicBezTo>
                    <a:pt x="537" y="1232"/>
                    <a:pt x="537" y="1231"/>
                    <a:pt x="537" y="1230"/>
                  </a:cubicBezTo>
                  <a:cubicBezTo>
                    <a:pt x="538" y="1228"/>
                    <a:pt x="538" y="1226"/>
                    <a:pt x="539" y="1224"/>
                  </a:cubicBezTo>
                  <a:cubicBezTo>
                    <a:pt x="539" y="1224"/>
                    <a:pt x="539" y="1224"/>
                    <a:pt x="539" y="1224"/>
                  </a:cubicBezTo>
                  <a:cubicBezTo>
                    <a:pt x="542" y="1225"/>
                    <a:pt x="546" y="1226"/>
                    <a:pt x="549" y="1226"/>
                  </a:cubicBezTo>
                  <a:cubicBezTo>
                    <a:pt x="565" y="1226"/>
                    <a:pt x="578" y="1212"/>
                    <a:pt x="578" y="1194"/>
                  </a:cubicBezTo>
                  <a:cubicBezTo>
                    <a:pt x="578" y="1193"/>
                    <a:pt x="578" y="1192"/>
                    <a:pt x="578" y="1191"/>
                  </a:cubicBezTo>
                  <a:cubicBezTo>
                    <a:pt x="584" y="1188"/>
                    <a:pt x="589" y="1184"/>
                    <a:pt x="593" y="1179"/>
                  </a:cubicBezTo>
                  <a:cubicBezTo>
                    <a:pt x="595" y="1186"/>
                    <a:pt x="600" y="1190"/>
                    <a:pt x="607" y="1190"/>
                  </a:cubicBezTo>
                  <a:cubicBezTo>
                    <a:pt x="615" y="1190"/>
                    <a:pt x="621" y="1183"/>
                    <a:pt x="621" y="1174"/>
                  </a:cubicBezTo>
                  <a:cubicBezTo>
                    <a:pt x="621" y="1167"/>
                    <a:pt x="617" y="1161"/>
                    <a:pt x="611" y="1159"/>
                  </a:cubicBezTo>
                  <a:cubicBezTo>
                    <a:pt x="614" y="1156"/>
                    <a:pt x="617" y="1152"/>
                    <a:pt x="617" y="1148"/>
                  </a:cubicBezTo>
                  <a:cubicBezTo>
                    <a:pt x="617" y="1145"/>
                    <a:pt x="616" y="1142"/>
                    <a:pt x="614" y="1139"/>
                  </a:cubicBezTo>
                  <a:cubicBezTo>
                    <a:pt x="616" y="1135"/>
                    <a:pt x="617" y="1131"/>
                    <a:pt x="617" y="1126"/>
                  </a:cubicBezTo>
                  <a:cubicBezTo>
                    <a:pt x="617" y="1113"/>
                    <a:pt x="608" y="1102"/>
                    <a:pt x="598" y="1102"/>
                  </a:cubicBezTo>
                  <a:cubicBezTo>
                    <a:pt x="591" y="1102"/>
                    <a:pt x="586" y="1106"/>
                    <a:pt x="582" y="1111"/>
                  </a:cubicBezTo>
                  <a:cubicBezTo>
                    <a:pt x="574" y="1105"/>
                    <a:pt x="564" y="1102"/>
                    <a:pt x="553" y="1102"/>
                  </a:cubicBezTo>
                  <a:cubicBezTo>
                    <a:pt x="542" y="1102"/>
                    <a:pt x="533" y="1105"/>
                    <a:pt x="524" y="1110"/>
                  </a:cubicBezTo>
                  <a:cubicBezTo>
                    <a:pt x="524" y="1108"/>
                    <a:pt x="523" y="1107"/>
                    <a:pt x="522" y="1105"/>
                  </a:cubicBezTo>
                  <a:cubicBezTo>
                    <a:pt x="521" y="1103"/>
                    <a:pt x="520" y="1101"/>
                    <a:pt x="519" y="1099"/>
                  </a:cubicBezTo>
                  <a:cubicBezTo>
                    <a:pt x="518" y="1097"/>
                    <a:pt x="517" y="1096"/>
                    <a:pt x="516" y="1094"/>
                  </a:cubicBezTo>
                  <a:cubicBezTo>
                    <a:pt x="515" y="1093"/>
                    <a:pt x="515" y="1092"/>
                    <a:pt x="514" y="1091"/>
                  </a:cubicBezTo>
                  <a:cubicBezTo>
                    <a:pt x="514" y="1090"/>
                    <a:pt x="513" y="1090"/>
                    <a:pt x="513" y="1089"/>
                  </a:cubicBezTo>
                  <a:cubicBezTo>
                    <a:pt x="512" y="1087"/>
                    <a:pt x="511" y="1085"/>
                    <a:pt x="510" y="1084"/>
                  </a:cubicBezTo>
                  <a:cubicBezTo>
                    <a:pt x="509" y="1083"/>
                    <a:pt x="509" y="1083"/>
                    <a:pt x="509" y="1083"/>
                  </a:cubicBezTo>
                  <a:cubicBezTo>
                    <a:pt x="510" y="1079"/>
                    <a:pt x="510" y="1075"/>
                    <a:pt x="510" y="1070"/>
                  </a:cubicBezTo>
                  <a:cubicBezTo>
                    <a:pt x="510" y="1045"/>
                    <a:pt x="489" y="1025"/>
                    <a:pt x="463" y="1025"/>
                  </a:cubicBezTo>
                  <a:cubicBezTo>
                    <a:pt x="461" y="1025"/>
                    <a:pt x="459" y="1025"/>
                    <a:pt x="457" y="1025"/>
                  </a:cubicBezTo>
                  <a:cubicBezTo>
                    <a:pt x="457" y="1019"/>
                    <a:pt x="456" y="1012"/>
                    <a:pt x="455" y="1006"/>
                  </a:cubicBezTo>
                  <a:cubicBezTo>
                    <a:pt x="456" y="1001"/>
                    <a:pt x="457" y="995"/>
                    <a:pt x="457" y="989"/>
                  </a:cubicBezTo>
                  <a:cubicBezTo>
                    <a:pt x="457" y="978"/>
                    <a:pt x="454" y="967"/>
                    <a:pt x="449" y="958"/>
                  </a:cubicBezTo>
                  <a:cubicBezTo>
                    <a:pt x="468" y="939"/>
                    <a:pt x="480" y="911"/>
                    <a:pt x="480" y="881"/>
                  </a:cubicBezTo>
                  <a:cubicBezTo>
                    <a:pt x="480" y="857"/>
                    <a:pt x="473" y="835"/>
                    <a:pt x="460" y="818"/>
                  </a:cubicBezTo>
                  <a:cubicBezTo>
                    <a:pt x="466" y="807"/>
                    <a:pt x="470" y="793"/>
                    <a:pt x="470" y="779"/>
                  </a:cubicBezTo>
                  <a:cubicBezTo>
                    <a:pt x="470" y="778"/>
                    <a:pt x="470" y="776"/>
                    <a:pt x="469" y="775"/>
                  </a:cubicBezTo>
                  <a:cubicBezTo>
                    <a:pt x="476" y="780"/>
                    <a:pt x="483" y="783"/>
                    <a:pt x="491" y="783"/>
                  </a:cubicBezTo>
                  <a:cubicBezTo>
                    <a:pt x="512" y="783"/>
                    <a:pt x="528" y="765"/>
                    <a:pt x="528" y="743"/>
                  </a:cubicBezTo>
                  <a:cubicBezTo>
                    <a:pt x="528" y="720"/>
                    <a:pt x="512" y="702"/>
                    <a:pt x="491" y="702"/>
                  </a:cubicBezTo>
                  <a:cubicBezTo>
                    <a:pt x="489" y="702"/>
                    <a:pt x="486" y="703"/>
                    <a:pt x="484" y="703"/>
                  </a:cubicBezTo>
                  <a:cubicBezTo>
                    <a:pt x="483" y="698"/>
                    <a:pt x="481" y="692"/>
                    <a:pt x="477" y="688"/>
                  </a:cubicBezTo>
                  <a:cubicBezTo>
                    <a:pt x="480" y="683"/>
                    <a:pt x="482" y="677"/>
                    <a:pt x="482" y="671"/>
                  </a:cubicBezTo>
                  <a:cubicBezTo>
                    <a:pt x="482" y="653"/>
                    <a:pt x="469" y="639"/>
                    <a:pt x="453" y="639"/>
                  </a:cubicBezTo>
                  <a:cubicBezTo>
                    <a:pt x="437" y="639"/>
                    <a:pt x="424" y="653"/>
                    <a:pt x="424" y="671"/>
                  </a:cubicBezTo>
                  <a:cubicBezTo>
                    <a:pt x="424" y="678"/>
                    <a:pt x="426" y="684"/>
                    <a:pt x="430" y="690"/>
                  </a:cubicBezTo>
                  <a:cubicBezTo>
                    <a:pt x="427" y="695"/>
                    <a:pt x="424" y="700"/>
                    <a:pt x="424" y="707"/>
                  </a:cubicBezTo>
                  <a:cubicBezTo>
                    <a:pt x="416" y="703"/>
                    <a:pt x="408" y="702"/>
                    <a:pt x="399" y="702"/>
                  </a:cubicBezTo>
                  <a:cubicBezTo>
                    <a:pt x="396" y="702"/>
                    <a:pt x="392" y="702"/>
                    <a:pt x="389" y="702"/>
                  </a:cubicBezTo>
                  <a:cubicBezTo>
                    <a:pt x="394" y="690"/>
                    <a:pt x="397" y="676"/>
                    <a:pt x="397" y="661"/>
                  </a:cubicBezTo>
                  <a:cubicBezTo>
                    <a:pt x="397" y="659"/>
                    <a:pt x="397" y="657"/>
                    <a:pt x="397" y="655"/>
                  </a:cubicBezTo>
                  <a:cubicBezTo>
                    <a:pt x="397" y="654"/>
                    <a:pt x="397" y="653"/>
                    <a:pt x="397" y="651"/>
                  </a:cubicBezTo>
                  <a:cubicBezTo>
                    <a:pt x="396" y="650"/>
                    <a:pt x="396" y="648"/>
                    <a:pt x="396" y="646"/>
                  </a:cubicBezTo>
                  <a:cubicBezTo>
                    <a:pt x="395" y="642"/>
                    <a:pt x="394" y="637"/>
                    <a:pt x="393" y="633"/>
                  </a:cubicBezTo>
                  <a:cubicBezTo>
                    <a:pt x="393" y="631"/>
                    <a:pt x="393" y="630"/>
                    <a:pt x="392" y="629"/>
                  </a:cubicBezTo>
                  <a:cubicBezTo>
                    <a:pt x="392" y="628"/>
                    <a:pt x="392" y="628"/>
                    <a:pt x="392" y="627"/>
                  </a:cubicBezTo>
                  <a:cubicBezTo>
                    <a:pt x="391" y="626"/>
                    <a:pt x="391" y="625"/>
                    <a:pt x="390" y="623"/>
                  </a:cubicBezTo>
                  <a:cubicBezTo>
                    <a:pt x="390" y="623"/>
                    <a:pt x="390" y="623"/>
                    <a:pt x="390" y="623"/>
                  </a:cubicBezTo>
                  <a:cubicBezTo>
                    <a:pt x="390" y="623"/>
                    <a:pt x="390" y="622"/>
                    <a:pt x="390" y="622"/>
                  </a:cubicBezTo>
                  <a:cubicBezTo>
                    <a:pt x="390" y="622"/>
                    <a:pt x="390" y="621"/>
                    <a:pt x="390" y="621"/>
                  </a:cubicBezTo>
                  <a:cubicBezTo>
                    <a:pt x="389" y="619"/>
                    <a:pt x="388" y="616"/>
                    <a:pt x="387" y="614"/>
                  </a:cubicBezTo>
                  <a:cubicBezTo>
                    <a:pt x="387" y="614"/>
                    <a:pt x="387" y="614"/>
                    <a:pt x="387" y="614"/>
                  </a:cubicBezTo>
                  <a:cubicBezTo>
                    <a:pt x="386" y="613"/>
                    <a:pt x="386" y="613"/>
                    <a:pt x="386" y="613"/>
                  </a:cubicBezTo>
                  <a:cubicBezTo>
                    <a:pt x="386" y="612"/>
                    <a:pt x="385" y="611"/>
                    <a:pt x="384" y="610"/>
                  </a:cubicBezTo>
                  <a:cubicBezTo>
                    <a:pt x="382" y="604"/>
                    <a:pt x="378" y="599"/>
                    <a:pt x="375" y="594"/>
                  </a:cubicBezTo>
                  <a:cubicBezTo>
                    <a:pt x="373" y="593"/>
                    <a:pt x="372" y="591"/>
                    <a:pt x="371" y="590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69" y="588"/>
                    <a:pt x="369" y="588"/>
                    <a:pt x="369" y="588"/>
                  </a:cubicBezTo>
                  <a:cubicBezTo>
                    <a:pt x="368" y="587"/>
                    <a:pt x="368" y="587"/>
                    <a:pt x="368" y="587"/>
                  </a:cubicBezTo>
                  <a:cubicBezTo>
                    <a:pt x="368" y="586"/>
                    <a:pt x="368" y="586"/>
                    <a:pt x="368" y="586"/>
                  </a:cubicBezTo>
                  <a:cubicBezTo>
                    <a:pt x="367" y="586"/>
                    <a:pt x="367" y="586"/>
                    <a:pt x="367" y="586"/>
                  </a:cubicBezTo>
                  <a:cubicBezTo>
                    <a:pt x="366" y="585"/>
                    <a:pt x="365" y="584"/>
                    <a:pt x="364" y="583"/>
                  </a:cubicBezTo>
                  <a:cubicBezTo>
                    <a:pt x="364" y="582"/>
                    <a:pt x="364" y="582"/>
                    <a:pt x="364" y="582"/>
                  </a:cubicBezTo>
                  <a:cubicBezTo>
                    <a:pt x="363" y="581"/>
                    <a:pt x="363" y="581"/>
                    <a:pt x="363" y="581"/>
                  </a:cubicBezTo>
                  <a:cubicBezTo>
                    <a:pt x="362" y="581"/>
                    <a:pt x="362" y="581"/>
                    <a:pt x="362" y="581"/>
                  </a:cubicBezTo>
                  <a:cubicBezTo>
                    <a:pt x="362" y="581"/>
                    <a:pt x="361" y="580"/>
                    <a:pt x="361" y="580"/>
                  </a:cubicBezTo>
                  <a:cubicBezTo>
                    <a:pt x="360" y="579"/>
                    <a:pt x="360" y="579"/>
                    <a:pt x="360" y="579"/>
                  </a:cubicBezTo>
                  <a:cubicBezTo>
                    <a:pt x="360" y="579"/>
                    <a:pt x="359" y="578"/>
                    <a:pt x="359" y="578"/>
                  </a:cubicBezTo>
                  <a:cubicBezTo>
                    <a:pt x="358" y="578"/>
                    <a:pt x="358" y="578"/>
                    <a:pt x="358" y="578"/>
                  </a:cubicBezTo>
                  <a:cubicBezTo>
                    <a:pt x="358" y="577"/>
                    <a:pt x="358" y="577"/>
                    <a:pt x="357" y="577"/>
                  </a:cubicBezTo>
                  <a:cubicBezTo>
                    <a:pt x="357" y="576"/>
                    <a:pt x="357" y="576"/>
                    <a:pt x="357" y="576"/>
                  </a:cubicBezTo>
                  <a:cubicBezTo>
                    <a:pt x="356" y="576"/>
                    <a:pt x="356" y="576"/>
                    <a:pt x="355" y="575"/>
                  </a:cubicBezTo>
                  <a:cubicBezTo>
                    <a:pt x="355" y="575"/>
                    <a:pt x="354" y="574"/>
                    <a:pt x="354" y="574"/>
                  </a:cubicBezTo>
                  <a:cubicBezTo>
                    <a:pt x="353" y="574"/>
                    <a:pt x="353" y="574"/>
                    <a:pt x="353" y="574"/>
                  </a:cubicBezTo>
                  <a:cubicBezTo>
                    <a:pt x="353" y="573"/>
                    <a:pt x="353" y="573"/>
                    <a:pt x="353" y="573"/>
                  </a:cubicBezTo>
                  <a:cubicBezTo>
                    <a:pt x="352" y="573"/>
                    <a:pt x="351" y="572"/>
                    <a:pt x="350" y="571"/>
                  </a:cubicBezTo>
                  <a:cubicBezTo>
                    <a:pt x="349" y="571"/>
                    <a:pt x="349" y="571"/>
                    <a:pt x="349" y="571"/>
                  </a:cubicBezTo>
                  <a:cubicBezTo>
                    <a:pt x="348" y="570"/>
                    <a:pt x="348" y="570"/>
                    <a:pt x="348" y="570"/>
                  </a:cubicBezTo>
                  <a:cubicBezTo>
                    <a:pt x="347" y="570"/>
                    <a:pt x="347" y="570"/>
                    <a:pt x="347" y="570"/>
                  </a:cubicBezTo>
                  <a:cubicBezTo>
                    <a:pt x="346" y="569"/>
                    <a:pt x="346" y="569"/>
                    <a:pt x="345" y="569"/>
                  </a:cubicBezTo>
                  <a:cubicBezTo>
                    <a:pt x="345" y="569"/>
                    <a:pt x="345" y="569"/>
                    <a:pt x="345" y="569"/>
                  </a:cubicBezTo>
                  <a:cubicBezTo>
                    <a:pt x="344" y="568"/>
                    <a:pt x="344" y="568"/>
                    <a:pt x="343" y="568"/>
                  </a:cubicBezTo>
                  <a:cubicBezTo>
                    <a:pt x="343" y="568"/>
                    <a:pt x="343" y="567"/>
                    <a:pt x="342" y="567"/>
                  </a:cubicBezTo>
                  <a:cubicBezTo>
                    <a:pt x="341" y="567"/>
                    <a:pt x="341" y="567"/>
                    <a:pt x="341" y="567"/>
                  </a:cubicBezTo>
                  <a:cubicBezTo>
                    <a:pt x="341" y="566"/>
                    <a:pt x="341" y="566"/>
                    <a:pt x="340" y="566"/>
                  </a:cubicBezTo>
                  <a:cubicBezTo>
                    <a:pt x="339" y="566"/>
                    <a:pt x="339" y="566"/>
                    <a:pt x="339" y="566"/>
                  </a:cubicBezTo>
                  <a:cubicBezTo>
                    <a:pt x="338" y="565"/>
                    <a:pt x="338" y="565"/>
                    <a:pt x="338" y="565"/>
                  </a:cubicBezTo>
                  <a:cubicBezTo>
                    <a:pt x="338" y="565"/>
                    <a:pt x="337" y="565"/>
                    <a:pt x="337" y="565"/>
                  </a:cubicBezTo>
                  <a:cubicBezTo>
                    <a:pt x="337" y="565"/>
                    <a:pt x="337" y="565"/>
                    <a:pt x="337" y="565"/>
                  </a:cubicBezTo>
                  <a:cubicBezTo>
                    <a:pt x="336" y="564"/>
                    <a:pt x="336" y="564"/>
                    <a:pt x="335" y="564"/>
                  </a:cubicBezTo>
                  <a:cubicBezTo>
                    <a:pt x="334" y="564"/>
                    <a:pt x="334" y="564"/>
                    <a:pt x="334" y="564"/>
                  </a:cubicBezTo>
                  <a:cubicBezTo>
                    <a:pt x="334" y="563"/>
                    <a:pt x="333" y="563"/>
                    <a:pt x="333" y="563"/>
                  </a:cubicBezTo>
                  <a:cubicBezTo>
                    <a:pt x="332" y="563"/>
                    <a:pt x="332" y="563"/>
                    <a:pt x="332" y="562"/>
                  </a:cubicBezTo>
                  <a:cubicBezTo>
                    <a:pt x="331" y="562"/>
                    <a:pt x="331" y="562"/>
                    <a:pt x="331" y="562"/>
                  </a:cubicBezTo>
                  <a:cubicBezTo>
                    <a:pt x="330" y="562"/>
                    <a:pt x="330" y="562"/>
                    <a:pt x="330" y="562"/>
                  </a:cubicBezTo>
                  <a:cubicBezTo>
                    <a:pt x="329" y="562"/>
                    <a:pt x="329" y="562"/>
                    <a:pt x="328" y="561"/>
                  </a:cubicBezTo>
                  <a:cubicBezTo>
                    <a:pt x="327" y="561"/>
                    <a:pt x="327" y="561"/>
                    <a:pt x="327" y="561"/>
                  </a:cubicBezTo>
                  <a:cubicBezTo>
                    <a:pt x="327" y="561"/>
                    <a:pt x="327" y="561"/>
                    <a:pt x="326" y="561"/>
                  </a:cubicBezTo>
                  <a:cubicBezTo>
                    <a:pt x="325" y="560"/>
                    <a:pt x="325" y="560"/>
                    <a:pt x="325" y="560"/>
                  </a:cubicBezTo>
                  <a:cubicBezTo>
                    <a:pt x="325" y="560"/>
                    <a:pt x="324" y="560"/>
                    <a:pt x="324" y="560"/>
                  </a:cubicBezTo>
                  <a:cubicBezTo>
                    <a:pt x="323" y="560"/>
                    <a:pt x="323" y="560"/>
                    <a:pt x="323" y="560"/>
                  </a:cubicBezTo>
                  <a:cubicBezTo>
                    <a:pt x="322" y="560"/>
                    <a:pt x="322" y="560"/>
                    <a:pt x="322" y="560"/>
                  </a:cubicBezTo>
                  <a:cubicBezTo>
                    <a:pt x="321" y="559"/>
                    <a:pt x="321" y="559"/>
                    <a:pt x="321" y="559"/>
                  </a:cubicBezTo>
                  <a:cubicBezTo>
                    <a:pt x="320" y="559"/>
                    <a:pt x="318" y="559"/>
                    <a:pt x="317" y="559"/>
                  </a:cubicBezTo>
                  <a:cubicBezTo>
                    <a:pt x="316" y="559"/>
                    <a:pt x="316" y="559"/>
                    <a:pt x="315" y="558"/>
                  </a:cubicBezTo>
                  <a:cubicBezTo>
                    <a:pt x="314" y="558"/>
                    <a:pt x="314" y="558"/>
                    <a:pt x="314" y="558"/>
                  </a:cubicBezTo>
                  <a:cubicBezTo>
                    <a:pt x="314" y="558"/>
                    <a:pt x="313" y="558"/>
                    <a:pt x="313" y="558"/>
                  </a:cubicBezTo>
                  <a:cubicBezTo>
                    <a:pt x="312" y="558"/>
                    <a:pt x="312" y="558"/>
                    <a:pt x="312" y="558"/>
                  </a:cubicBezTo>
                  <a:cubicBezTo>
                    <a:pt x="311" y="558"/>
                    <a:pt x="311" y="558"/>
                    <a:pt x="311" y="558"/>
                  </a:cubicBezTo>
                  <a:cubicBezTo>
                    <a:pt x="311" y="558"/>
                    <a:pt x="310" y="558"/>
                    <a:pt x="310" y="558"/>
                  </a:cubicBezTo>
                  <a:cubicBezTo>
                    <a:pt x="309" y="558"/>
                    <a:pt x="309" y="558"/>
                    <a:pt x="309" y="558"/>
                  </a:cubicBezTo>
                  <a:cubicBezTo>
                    <a:pt x="309" y="558"/>
                    <a:pt x="308" y="558"/>
                    <a:pt x="307" y="558"/>
                  </a:cubicBezTo>
                  <a:cubicBezTo>
                    <a:pt x="307" y="558"/>
                    <a:pt x="306" y="558"/>
                    <a:pt x="306" y="558"/>
                  </a:cubicBezTo>
                  <a:cubicBezTo>
                    <a:pt x="305" y="558"/>
                    <a:pt x="305" y="558"/>
                    <a:pt x="305" y="558"/>
                  </a:cubicBezTo>
                  <a:cubicBezTo>
                    <a:pt x="304" y="558"/>
                    <a:pt x="304" y="558"/>
                    <a:pt x="303" y="558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1" y="557"/>
                    <a:pt x="300" y="558"/>
                    <a:pt x="299" y="558"/>
                  </a:cubicBezTo>
                  <a:cubicBezTo>
                    <a:pt x="298" y="558"/>
                    <a:pt x="298" y="558"/>
                    <a:pt x="298" y="558"/>
                  </a:cubicBezTo>
                  <a:cubicBezTo>
                    <a:pt x="291" y="558"/>
                    <a:pt x="285" y="559"/>
                    <a:pt x="278" y="561"/>
                  </a:cubicBezTo>
                  <a:cubicBezTo>
                    <a:pt x="272" y="531"/>
                    <a:pt x="255" y="506"/>
                    <a:pt x="233" y="491"/>
                  </a:cubicBezTo>
                  <a:cubicBezTo>
                    <a:pt x="239" y="483"/>
                    <a:pt x="242" y="475"/>
                    <a:pt x="242" y="466"/>
                  </a:cubicBezTo>
                  <a:cubicBezTo>
                    <a:pt x="242" y="441"/>
                    <a:pt x="218" y="420"/>
                    <a:pt x="188" y="420"/>
                  </a:cubicBezTo>
                  <a:cubicBezTo>
                    <a:pt x="187" y="420"/>
                    <a:pt x="186" y="420"/>
                    <a:pt x="184" y="420"/>
                  </a:cubicBezTo>
                  <a:cubicBezTo>
                    <a:pt x="184" y="420"/>
                    <a:pt x="184" y="420"/>
                    <a:pt x="184" y="420"/>
                  </a:cubicBezTo>
                  <a:cubicBezTo>
                    <a:pt x="184" y="367"/>
                    <a:pt x="174" y="319"/>
                    <a:pt x="157" y="288"/>
                  </a:cubicBezTo>
                  <a:cubicBezTo>
                    <a:pt x="159" y="282"/>
                    <a:pt x="160" y="276"/>
                    <a:pt x="160" y="270"/>
                  </a:cubicBezTo>
                  <a:cubicBezTo>
                    <a:pt x="160" y="246"/>
                    <a:pt x="147" y="225"/>
                    <a:pt x="128" y="218"/>
                  </a:cubicBezTo>
                  <a:cubicBezTo>
                    <a:pt x="133" y="197"/>
                    <a:pt x="135" y="174"/>
                    <a:pt x="135" y="149"/>
                  </a:cubicBezTo>
                  <a:cubicBezTo>
                    <a:pt x="135" y="101"/>
                    <a:pt x="126" y="58"/>
                    <a:pt x="112" y="30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86" y="1"/>
                    <a:pt x="81" y="0"/>
                    <a:pt x="76" y="0"/>
                  </a:cubicBezTo>
                  <a:cubicBezTo>
                    <a:pt x="71" y="0"/>
                    <a:pt x="66" y="1"/>
                    <a:pt x="6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28"/>
                    <a:pt x="0" y="2028"/>
                    <a:pt x="0" y="2028"/>
                  </a:cubicBezTo>
                  <a:cubicBezTo>
                    <a:pt x="112" y="2028"/>
                    <a:pt x="112" y="2028"/>
                    <a:pt x="112" y="2028"/>
                  </a:cubicBezTo>
                  <a:cubicBezTo>
                    <a:pt x="1824" y="2028"/>
                    <a:pt x="1824" y="2028"/>
                    <a:pt x="1824" y="2028"/>
                  </a:cubicBezTo>
                  <a:lnTo>
                    <a:pt x="1824" y="1972"/>
                  </a:lnTo>
                  <a:close/>
                  <a:moveTo>
                    <a:pt x="501" y="1098"/>
                  </a:moveTo>
                  <a:cubicBezTo>
                    <a:pt x="501" y="1099"/>
                    <a:pt x="501" y="1099"/>
                    <a:pt x="501" y="1099"/>
                  </a:cubicBezTo>
                  <a:cubicBezTo>
                    <a:pt x="502" y="1100"/>
                    <a:pt x="502" y="1101"/>
                    <a:pt x="502" y="1102"/>
                  </a:cubicBezTo>
                  <a:cubicBezTo>
                    <a:pt x="503" y="1103"/>
                    <a:pt x="503" y="1104"/>
                    <a:pt x="504" y="1105"/>
                  </a:cubicBezTo>
                  <a:cubicBezTo>
                    <a:pt x="502" y="1103"/>
                    <a:pt x="501" y="1102"/>
                    <a:pt x="500" y="1100"/>
                  </a:cubicBezTo>
                  <a:cubicBezTo>
                    <a:pt x="500" y="1099"/>
                    <a:pt x="500" y="1099"/>
                    <a:pt x="501" y="1098"/>
                  </a:cubicBezTo>
                  <a:close/>
                  <a:moveTo>
                    <a:pt x="112" y="1959"/>
                  </a:moveTo>
                  <a:cubicBezTo>
                    <a:pt x="115" y="1962"/>
                    <a:pt x="118" y="1966"/>
                    <a:pt x="121" y="1970"/>
                  </a:cubicBezTo>
                  <a:cubicBezTo>
                    <a:pt x="122" y="1970"/>
                    <a:pt x="123" y="1971"/>
                    <a:pt x="124" y="1972"/>
                  </a:cubicBezTo>
                  <a:cubicBezTo>
                    <a:pt x="112" y="1972"/>
                    <a:pt x="112" y="1972"/>
                    <a:pt x="112" y="1972"/>
                  </a:cubicBezTo>
                  <a:lnTo>
                    <a:pt x="112" y="1959"/>
                  </a:ln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2222" y="503"/>
              <a:ext cx="737" cy="578"/>
            </a:xfrm>
            <a:custGeom>
              <a:avLst/>
              <a:gdLst>
                <a:gd name="T0" fmla="*/ 7 w 737"/>
                <a:gd name="T1" fmla="*/ 578 h 578"/>
                <a:gd name="T2" fmla="*/ 0 w 737"/>
                <a:gd name="T3" fmla="*/ 570 h 578"/>
                <a:gd name="T4" fmla="*/ 731 w 737"/>
                <a:gd name="T5" fmla="*/ 0 h 578"/>
                <a:gd name="T6" fmla="*/ 737 w 737"/>
                <a:gd name="T7" fmla="*/ 8 h 578"/>
                <a:gd name="T8" fmla="*/ 7 w 737"/>
                <a:gd name="T9" fmla="*/ 57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7" h="578">
                  <a:moveTo>
                    <a:pt x="7" y="578"/>
                  </a:moveTo>
                  <a:lnTo>
                    <a:pt x="0" y="570"/>
                  </a:lnTo>
                  <a:lnTo>
                    <a:pt x="731" y="0"/>
                  </a:lnTo>
                  <a:lnTo>
                    <a:pt x="737" y="8"/>
                  </a:lnTo>
                  <a:lnTo>
                    <a:pt x="7" y="5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2063" y="1109"/>
              <a:ext cx="119" cy="96"/>
            </a:xfrm>
            <a:custGeom>
              <a:avLst/>
              <a:gdLst>
                <a:gd name="T0" fmla="*/ 7 w 119"/>
                <a:gd name="T1" fmla="*/ 96 h 96"/>
                <a:gd name="T2" fmla="*/ 0 w 119"/>
                <a:gd name="T3" fmla="*/ 89 h 96"/>
                <a:gd name="T4" fmla="*/ 112 w 119"/>
                <a:gd name="T5" fmla="*/ 0 h 96"/>
                <a:gd name="T6" fmla="*/ 119 w 119"/>
                <a:gd name="T7" fmla="*/ 8 h 96"/>
                <a:gd name="T8" fmla="*/ 7 w 119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96">
                  <a:moveTo>
                    <a:pt x="7" y="96"/>
                  </a:moveTo>
                  <a:lnTo>
                    <a:pt x="0" y="89"/>
                  </a:lnTo>
                  <a:lnTo>
                    <a:pt x="112" y="0"/>
                  </a:lnTo>
                  <a:lnTo>
                    <a:pt x="119" y="8"/>
                  </a:lnTo>
                  <a:lnTo>
                    <a:pt x="7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1990" y="1226"/>
              <a:ext cx="44" cy="35"/>
            </a:xfrm>
            <a:custGeom>
              <a:avLst/>
              <a:gdLst>
                <a:gd name="T0" fmla="*/ 7 w 44"/>
                <a:gd name="T1" fmla="*/ 35 h 35"/>
                <a:gd name="T2" fmla="*/ 0 w 44"/>
                <a:gd name="T3" fmla="*/ 29 h 35"/>
                <a:gd name="T4" fmla="*/ 38 w 44"/>
                <a:gd name="T5" fmla="*/ 0 h 35"/>
                <a:gd name="T6" fmla="*/ 44 w 44"/>
                <a:gd name="T7" fmla="*/ 6 h 35"/>
                <a:gd name="T8" fmla="*/ 7 w 4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5">
                  <a:moveTo>
                    <a:pt x="7" y="35"/>
                  </a:moveTo>
                  <a:lnTo>
                    <a:pt x="0" y="29"/>
                  </a:lnTo>
                  <a:lnTo>
                    <a:pt x="38" y="0"/>
                  </a:lnTo>
                  <a:lnTo>
                    <a:pt x="44" y="6"/>
                  </a:lnTo>
                  <a:lnTo>
                    <a:pt x="7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2917" y="503"/>
              <a:ext cx="42" cy="42"/>
            </a:xfrm>
            <a:custGeom>
              <a:avLst/>
              <a:gdLst>
                <a:gd name="T0" fmla="*/ 42 w 42"/>
                <a:gd name="T1" fmla="*/ 42 h 42"/>
                <a:gd name="T2" fmla="*/ 33 w 42"/>
                <a:gd name="T3" fmla="*/ 42 h 42"/>
                <a:gd name="T4" fmla="*/ 33 w 42"/>
                <a:gd name="T5" fmla="*/ 10 h 42"/>
                <a:gd name="T6" fmla="*/ 0 w 42"/>
                <a:gd name="T7" fmla="*/ 10 h 42"/>
                <a:gd name="T8" fmla="*/ 0 w 42"/>
                <a:gd name="T9" fmla="*/ 0 h 42"/>
                <a:gd name="T10" fmla="*/ 42 w 42"/>
                <a:gd name="T11" fmla="*/ 0 h 42"/>
                <a:gd name="T12" fmla="*/ 42 w 42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42"/>
                  </a:moveTo>
                  <a:lnTo>
                    <a:pt x="33" y="42"/>
                  </a:lnTo>
                  <a:lnTo>
                    <a:pt x="33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2397" y="1393"/>
              <a:ext cx="438" cy="379"/>
            </a:xfrm>
            <a:custGeom>
              <a:avLst/>
              <a:gdLst>
                <a:gd name="T0" fmla="*/ 5 w 438"/>
                <a:gd name="T1" fmla="*/ 379 h 379"/>
                <a:gd name="T2" fmla="*/ 0 w 438"/>
                <a:gd name="T3" fmla="*/ 372 h 379"/>
                <a:gd name="T4" fmla="*/ 431 w 438"/>
                <a:gd name="T5" fmla="*/ 0 h 379"/>
                <a:gd name="T6" fmla="*/ 438 w 438"/>
                <a:gd name="T7" fmla="*/ 6 h 379"/>
                <a:gd name="T8" fmla="*/ 5 w 438"/>
                <a:gd name="T9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" h="379">
                  <a:moveTo>
                    <a:pt x="5" y="379"/>
                  </a:moveTo>
                  <a:lnTo>
                    <a:pt x="0" y="372"/>
                  </a:lnTo>
                  <a:lnTo>
                    <a:pt x="431" y="0"/>
                  </a:lnTo>
                  <a:lnTo>
                    <a:pt x="438" y="6"/>
                  </a:lnTo>
                  <a:lnTo>
                    <a:pt x="5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2255" y="1801"/>
              <a:ext cx="107" cy="94"/>
            </a:xfrm>
            <a:custGeom>
              <a:avLst/>
              <a:gdLst>
                <a:gd name="T0" fmla="*/ 6 w 107"/>
                <a:gd name="T1" fmla="*/ 94 h 94"/>
                <a:gd name="T2" fmla="*/ 0 w 107"/>
                <a:gd name="T3" fmla="*/ 87 h 94"/>
                <a:gd name="T4" fmla="*/ 100 w 107"/>
                <a:gd name="T5" fmla="*/ 0 h 94"/>
                <a:gd name="T6" fmla="*/ 107 w 107"/>
                <a:gd name="T7" fmla="*/ 6 h 94"/>
                <a:gd name="T8" fmla="*/ 6 w 107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4">
                  <a:moveTo>
                    <a:pt x="6" y="94"/>
                  </a:moveTo>
                  <a:lnTo>
                    <a:pt x="0" y="87"/>
                  </a:lnTo>
                  <a:lnTo>
                    <a:pt x="100" y="0"/>
                  </a:lnTo>
                  <a:lnTo>
                    <a:pt x="107" y="6"/>
                  </a:lnTo>
                  <a:lnTo>
                    <a:pt x="6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2190" y="1916"/>
              <a:ext cx="39" cy="36"/>
            </a:xfrm>
            <a:custGeom>
              <a:avLst/>
              <a:gdLst>
                <a:gd name="T0" fmla="*/ 6 w 39"/>
                <a:gd name="T1" fmla="*/ 36 h 36"/>
                <a:gd name="T2" fmla="*/ 0 w 39"/>
                <a:gd name="T3" fmla="*/ 29 h 36"/>
                <a:gd name="T4" fmla="*/ 34 w 39"/>
                <a:gd name="T5" fmla="*/ 0 h 36"/>
                <a:gd name="T6" fmla="*/ 39 w 39"/>
                <a:gd name="T7" fmla="*/ 7 h 36"/>
                <a:gd name="T8" fmla="*/ 6 w 39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6">
                  <a:moveTo>
                    <a:pt x="6" y="36"/>
                  </a:moveTo>
                  <a:lnTo>
                    <a:pt x="0" y="29"/>
                  </a:lnTo>
                  <a:lnTo>
                    <a:pt x="34" y="0"/>
                  </a:lnTo>
                  <a:lnTo>
                    <a:pt x="39" y="7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2796" y="1391"/>
              <a:ext cx="42" cy="40"/>
            </a:xfrm>
            <a:custGeom>
              <a:avLst/>
              <a:gdLst>
                <a:gd name="T0" fmla="*/ 32 w 42"/>
                <a:gd name="T1" fmla="*/ 40 h 40"/>
                <a:gd name="T2" fmla="*/ 31 w 42"/>
                <a:gd name="T3" fmla="*/ 10 h 40"/>
                <a:gd name="T4" fmla="*/ 0 w 42"/>
                <a:gd name="T5" fmla="*/ 11 h 40"/>
                <a:gd name="T6" fmla="*/ 0 w 42"/>
                <a:gd name="T7" fmla="*/ 2 h 40"/>
                <a:gd name="T8" fmla="*/ 39 w 42"/>
                <a:gd name="T9" fmla="*/ 0 h 40"/>
                <a:gd name="T10" fmla="*/ 42 w 42"/>
                <a:gd name="T11" fmla="*/ 40 h 40"/>
                <a:gd name="T12" fmla="*/ 32 w 4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0">
                  <a:moveTo>
                    <a:pt x="32" y="40"/>
                  </a:moveTo>
                  <a:lnTo>
                    <a:pt x="31" y="10"/>
                  </a:lnTo>
                  <a:lnTo>
                    <a:pt x="0" y="11"/>
                  </a:lnTo>
                  <a:lnTo>
                    <a:pt x="0" y="2"/>
                  </a:lnTo>
                  <a:lnTo>
                    <a:pt x="39" y="0"/>
                  </a:lnTo>
                  <a:lnTo>
                    <a:pt x="42" y="40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1111" y="308"/>
              <a:ext cx="455" cy="247"/>
            </a:xfrm>
            <a:custGeom>
              <a:avLst/>
              <a:gdLst>
                <a:gd name="T0" fmla="*/ 141 w 281"/>
                <a:gd name="T1" fmla="*/ 0 h 152"/>
                <a:gd name="T2" fmla="*/ 113 w 281"/>
                <a:gd name="T3" fmla="*/ 0 h 152"/>
                <a:gd name="T4" fmla="*/ 67 w 281"/>
                <a:gd name="T5" fmla="*/ 46 h 152"/>
                <a:gd name="T6" fmla="*/ 69 w 281"/>
                <a:gd name="T7" fmla="*/ 60 h 152"/>
                <a:gd name="T8" fmla="*/ 46 w 281"/>
                <a:gd name="T9" fmla="*/ 60 h 152"/>
                <a:gd name="T10" fmla="*/ 0 w 281"/>
                <a:gd name="T11" fmla="*/ 106 h 152"/>
                <a:gd name="T12" fmla="*/ 46 w 281"/>
                <a:gd name="T13" fmla="*/ 152 h 152"/>
                <a:gd name="T14" fmla="*/ 235 w 281"/>
                <a:gd name="T15" fmla="*/ 152 h 152"/>
                <a:gd name="T16" fmla="*/ 281 w 281"/>
                <a:gd name="T17" fmla="*/ 106 h 152"/>
                <a:gd name="T18" fmla="*/ 235 w 281"/>
                <a:gd name="T19" fmla="*/ 60 h 152"/>
                <a:gd name="T20" fmla="*/ 185 w 281"/>
                <a:gd name="T21" fmla="*/ 60 h 152"/>
                <a:gd name="T22" fmla="*/ 187 w 281"/>
                <a:gd name="T23" fmla="*/ 46 h 152"/>
                <a:gd name="T24" fmla="*/ 141 w 281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1" h="152">
                  <a:moveTo>
                    <a:pt x="141" y="0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88" y="0"/>
                    <a:pt x="67" y="20"/>
                    <a:pt x="67" y="46"/>
                  </a:cubicBezTo>
                  <a:cubicBezTo>
                    <a:pt x="67" y="51"/>
                    <a:pt x="68" y="55"/>
                    <a:pt x="69" y="6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21" y="60"/>
                    <a:pt x="0" y="80"/>
                    <a:pt x="0" y="106"/>
                  </a:cubicBezTo>
                  <a:cubicBezTo>
                    <a:pt x="0" y="131"/>
                    <a:pt x="21" y="152"/>
                    <a:pt x="46" y="152"/>
                  </a:cubicBezTo>
                  <a:cubicBezTo>
                    <a:pt x="235" y="152"/>
                    <a:pt x="235" y="152"/>
                    <a:pt x="235" y="152"/>
                  </a:cubicBezTo>
                  <a:cubicBezTo>
                    <a:pt x="261" y="152"/>
                    <a:pt x="281" y="131"/>
                    <a:pt x="281" y="106"/>
                  </a:cubicBezTo>
                  <a:cubicBezTo>
                    <a:pt x="281" y="80"/>
                    <a:pt x="261" y="60"/>
                    <a:pt x="235" y="60"/>
                  </a:cubicBezTo>
                  <a:cubicBezTo>
                    <a:pt x="185" y="60"/>
                    <a:pt x="185" y="60"/>
                    <a:pt x="185" y="60"/>
                  </a:cubicBezTo>
                  <a:cubicBezTo>
                    <a:pt x="186" y="55"/>
                    <a:pt x="187" y="51"/>
                    <a:pt x="187" y="46"/>
                  </a:cubicBezTo>
                  <a:cubicBezTo>
                    <a:pt x="187" y="20"/>
                    <a:pt x="166" y="0"/>
                    <a:pt x="14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4071" y="2456"/>
              <a:ext cx="335" cy="155"/>
            </a:xfrm>
            <a:custGeom>
              <a:avLst/>
              <a:gdLst>
                <a:gd name="T0" fmla="*/ 173 w 207"/>
                <a:gd name="T1" fmla="*/ 28 h 96"/>
                <a:gd name="T2" fmla="*/ 129 w 207"/>
                <a:gd name="T3" fmla="*/ 28 h 96"/>
                <a:gd name="T4" fmla="*/ 96 w 207"/>
                <a:gd name="T5" fmla="*/ 0 h 96"/>
                <a:gd name="T6" fmla="*/ 83 w 207"/>
                <a:gd name="T7" fmla="*/ 0 h 96"/>
                <a:gd name="T8" fmla="*/ 50 w 207"/>
                <a:gd name="T9" fmla="*/ 28 h 96"/>
                <a:gd name="T10" fmla="*/ 34 w 207"/>
                <a:gd name="T11" fmla="*/ 28 h 96"/>
                <a:gd name="T12" fmla="*/ 0 w 207"/>
                <a:gd name="T13" fmla="*/ 62 h 96"/>
                <a:gd name="T14" fmla="*/ 34 w 207"/>
                <a:gd name="T15" fmla="*/ 96 h 96"/>
                <a:gd name="T16" fmla="*/ 173 w 207"/>
                <a:gd name="T17" fmla="*/ 96 h 96"/>
                <a:gd name="T18" fmla="*/ 207 w 207"/>
                <a:gd name="T19" fmla="*/ 62 h 96"/>
                <a:gd name="T20" fmla="*/ 173 w 207"/>
                <a:gd name="T21" fmla="*/ 2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96">
                  <a:moveTo>
                    <a:pt x="173" y="28"/>
                  </a:moveTo>
                  <a:cubicBezTo>
                    <a:pt x="129" y="28"/>
                    <a:pt x="129" y="28"/>
                    <a:pt x="129" y="28"/>
                  </a:cubicBezTo>
                  <a:cubicBezTo>
                    <a:pt x="126" y="12"/>
                    <a:pt x="112" y="0"/>
                    <a:pt x="9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67" y="0"/>
                    <a:pt x="53" y="12"/>
                    <a:pt x="50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15" y="28"/>
                    <a:pt x="0" y="43"/>
                    <a:pt x="0" y="62"/>
                  </a:cubicBezTo>
                  <a:cubicBezTo>
                    <a:pt x="0" y="81"/>
                    <a:pt x="15" y="96"/>
                    <a:pt x="34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92" y="96"/>
                    <a:pt x="207" y="81"/>
                    <a:pt x="207" y="62"/>
                  </a:cubicBezTo>
                  <a:cubicBezTo>
                    <a:pt x="207" y="43"/>
                    <a:pt x="192" y="28"/>
                    <a:pt x="173" y="28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2567" y="307"/>
              <a:ext cx="110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3813" y="1699"/>
              <a:ext cx="111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3126" y="2720"/>
              <a:ext cx="151" cy="81"/>
            </a:xfrm>
            <a:custGeom>
              <a:avLst/>
              <a:gdLst>
                <a:gd name="T0" fmla="*/ 68 w 93"/>
                <a:gd name="T1" fmla="*/ 50 h 50"/>
                <a:gd name="T2" fmla="*/ 26 w 93"/>
                <a:gd name="T3" fmla="*/ 50 h 50"/>
                <a:gd name="T4" fmla="*/ 0 w 93"/>
                <a:gd name="T5" fmla="*/ 25 h 50"/>
                <a:gd name="T6" fmla="*/ 26 w 93"/>
                <a:gd name="T7" fmla="*/ 0 h 50"/>
                <a:gd name="T8" fmla="*/ 68 w 93"/>
                <a:gd name="T9" fmla="*/ 0 h 50"/>
                <a:gd name="T10" fmla="*/ 93 w 93"/>
                <a:gd name="T11" fmla="*/ 25 h 50"/>
                <a:gd name="T12" fmla="*/ 68 w 93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50">
                  <a:moveTo>
                    <a:pt x="68" y="50"/>
                  </a:moveTo>
                  <a:cubicBezTo>
                    <a:pt x="26" y="50"/>
                    <a:pt x="26" y="50"/>
                    <a:pt x="26" y="50"/>
                  </a:cubicBezTo>
                  <a:cubicBezTo>
                    <a:pt x="12" y="50"/>
                    <a:pt x="0" y="39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82" y="0"/>
                    <a:pt x="93" y="11"/>
                    <a:pt x="93" y="25"/>
                  </a:cubicBezTo>
                  <a:cubicBezTo>
                    <a:pt x="93" y="39"/>
                    <a:pt x="82" y="50"/>
                    <a:pt x="6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2290" y="872"/>
              <a:ext cx="517" cy="453"/>
            </a:xfrm>
            <a:custGeom>
              <a:avLst/>
              <a:gdLst>
                <a:gd name="T0" fmla="*/ 309 w 319"/>
                <a:gd name="T1" fmla="*/ 0 h 279"/>
                <a:gd name="T2" fmla="*/ 319 w 319"/>
                <a:gd name="T3" fmla="*/ 11 h 279"/>
                <a:gd name="T4" fmla="*/ 306 w 319"/>
                <a:gd name="T5" fmla="*/ 23 h 279"/>
                <a:gd name="T6" fmla="*/ 299 w 319"/>
                <a:gd name="T7" fmla="*/ 29 h 279"/>
                <a:gd name="T8" fmla="*/ 295 w 319"/>
                <a:gd name="T9" fmla="*/ 33 h 279"/>
                <a:gd name="T10" fmla="*/ 290 w 319"/>
                <a:gd name="T11" fmla="*/ 37 h 279"/>
                <a:gd name="T12" fmla="*/ 270 w 319"/>
                <a:gd name="T13" fmla="*/ 54 h 279"/>
                <a:gd name="T14" fmla="*/ 259 w 319"/>
                <a:gd name="T15" fmla="*/ 64 h 279"/>
                <a:gd name="T16" fmla="*/ 246 w 319"/>
                <a:gd name="T17" fmla="*/ 75 h 279"/>
                <a:gd name="T18" fmla="*/ 219 w 319"/>
                <a:gd name="T19" fmla="*/ 97 h 279"/>
                <a:gd name="T20" fmla="*/ 161 w 319"/>
                <a:gd name="T21" fmla="*/ 147 h 279"/>
                <a:gd name="T22" fmla="*/ 102 w 319"/>
                <a:gd name="T23" fmla="*/ 195 h 279"/>
                <a:gd name="T24" fmla="*/ 51 w 319"/>
                <a:gd name="T25" fmla="*/ 238 h 279"/>
                <a:gd name="T26" fmla="*/ 30 w 319"/>
                <a:gd name="T27" fmla="*/ 255 h 279"/>
                <a:gd name="T28" fmla="*/ 14 w 319"/>
                <a:gd name="T29" fmla="*/ 267 h 279"/>
                <a:gd name="T30" fmla="*/ 0 w 319"/>
                <a:gd name="T31" fmla="*/ 279 h 279"/>
                <a:gd name="T32" fmla="*/ 14 w 319"/>
                <a:gd name="T33" fmla="*/ 267 h 279"/>
                <a:gd name="T34" fmla="*/ 29 w 319"/>
                <a:gd name="T35" fmla="*/ 253 h 279"/>
                <a:gd name="T36" fmla="*/ 49 w 319"/>
                <a:gd name="T37" fmla="*/ 236 h 279"/>
                <a:gd name="T38" fmla="*/ 99 w 319"/>
                <a:gd name="T39" fmla="*/ 192 h 279"/>
                <a:gd name="T40" fmla="*/ 156 w 319"/>
                <a:gd name="T41" fmla="*/ 141 h 279"/>
                <a:gd name="T42" fmla="*/ 212 w 319"/>
                <a:gd name="T43" fmla="*/ 90 h 279"/>
                <a:gd name="T44" fmla="*/ 238 w 319"/>
                <a:gd name="T45" fmla="*/ 66 h 279"/>
                <a:gd name="T46" fmla="*/ 250 w 319"/>
                <a:gd name="T47" fmla="*/ 55 h 279"/>
                <a:gd name="T48" fmla="*/ 262 w 319"/>
                <a:gd name="T49" fmla="*/ 45 h 279"/>
                <a:gd name="T50" fmla="*/ 281 w 319"/>
                <a:gd name="T51" fmla="*/ 27 h 279"/>
                <a:gd name="T52" fmla="*/ 285 w 319"/>
                <a:gd name="T53" fmla="*/ 23 h 279"/>
                <a:gd name="T54" fmla="*/ 289 w 319"/>
                <a:gd name="T55" fmla="*/ 19 h 279"/>
                <a:gd name="T56" fmla="*/ 296 w 319"/>
                <a:gd name="T57" fmla="*/ 13 h 279"/>
                <a:gd name="T58" fmla="*/ 309 w 319"/>
                <a:gd name="T59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9" h="279">
                  <a:moveTo>
                    <a:pt x="309" y="0"/>
                  </a:moveTo>
                  <a:cubicBezTo>
                    <a:pt x="319" y="11"/>
                    <a:pt x="319" y="11"/>
                    <a:pt x="319" y="11"/>
                  </a:cubicBezTo>
                  <a:cubicBezTo>
                    <a:pt x="319" y="11"/>
                    <a:pt x="314" y="16"/>
                    <a:pt x="306" y="23"/>
                  </a:cubicBezTo>
                  <a:cubicBezTo>
                    <a:pt x="304" y="25"/>
                    <a:pt x="301" y="27"/>
                    <a:pt x="299" y="29"/>
                  </a:cubicBezTo>
                  <a:cubicBezTo>
                    <a:pt x="297" y="31"/>
                    <a:pt x="296" y="32"/>
                    <a:pt x="295" y="33"/>
                  </a:cubicBezTo>
                  <a:cubicBezTo>
                    <a:pt x="293" y="34"/>
                    <a:pt x="292" y="36"/>
                    <a:pt x="290" y="37"/>
                  </a:cubicBezTo>
                  <a:cubicBezTo>
                    <a:pt x="284" y="42"/>
                    <a:pt x="277" y="48"/>
                    <a:pt x="270" y="54"/>
                  </a:cubicBezTo>
                  <a:cubicBezTo>
                    <a:pt x="266" y="57"/>
                    <a:pt x="262" y="61"/>
                    <a:pt x="259" y="64"/>
                  </a:cubicBezTo>
                  <a:cubicBezTo>
                    <a:pt x="254" y="68"/>
                    <a:pt x="250" y="71"/>
                    <a:pt x="246" y="75"/>
                  </a:cubicBezTo>
                  <a:cubicBezTo>
                    <a:pt x="238" y="82"/>
                    <a:pt x="229" y="90"/>
                    <a:pt x="219" y="97"/>
                  </a:cubicBezTo>
                  <a:cubicBezTo>
                    <a:pt x="201" y="113"/>
                    <a:pt x="181" y="130"/>
                    <a:pt x="161" y="147"/>
                  </a:cubicBezTo>
                  <a:cubicBezTo>
                    <a:pt x="141" y="163"/>
                    <a:pt x="121" y="180"/>
                    <a:pt x="102" y="195"/>
                  </a:cubicBezTo>
                  <a:cubicBezTo>
                    <a:pt x="83" y="211"/>
                    <a:pt x="66" y="225"/>
                    <a:pt x="51" y="238"/>
                  </a:cubicBezTo>
                  <a:cubicBezTo>
                    <a:pt x="43" y="244"/>
                    <a:pt x="36" y="249"/>
                    <a:pt x="30" y="255"/>
                  </a:cubicBezTo>
                  <a:cubicBezTo>
                    <a:pt x="24" y="260"/>
                    <a:pt x="18" y="264"/>
                    <a:pt x="14" y="267"/>
                  </a:cubicBezTo>
                  <a:cubicBezTo>
                    <a:pt x="5" y="274"/>
                    <a:pt x="0" y="279"/>
                    <a:pt x="0" y="279"/>
                  </a:cubicBezTo>
                  <a:cubicBezTo>
                    <a:pt x="0" y="279"/>
                    <a:pt x="5" y="274"/>
                    <a:pt x="14" y="267"/>
                  </a:cubicBezTo>
                  <a:cubicBezTo>
                    <a:pt x="18" y="263"/>
                    <a:pt x="23" y="259"/>
                    <a:pt x="29" y="253"/>
                  </a:cubicBezTo>
                  <a:cubicBezTo>
                    <a:pt x="35" y="248"/>
                    <a:pt x="42" y="242"/>
                    <a:pt x="49" y="236"/>
                  </a:cubicBezTo>
                  <a:cubicBezTo>
                    <a:pt x="64" y="223"/>
                    <a:pt x="81" y="208"/>
                    <a:pt x="99" y="192"/>
                  </a:cubicBezTo>
                  <a:cubicBezTo>
                    <a:pt x="117" y="175"/>
                    <a:pt x="136" y="158"/>
                    <a:pt x="156" y="141"/>
                  </a:cubicBezTo>
                  <a:cubicBezTo>
                    <a:pt x="175" y="123"/>
                    <a:pt x="194" y="106"/>
                    <a:pt x="212" y="90"/>
                  </a:cubicBezTo>
                  <a:cubicBezTo>
                    <a:pt x="221" y="81"/>
                    <a:pt x="230" y="73"/>
                    <a:pt x="238" y="66"/>
                  </a:cubicBezTo>
                  <a:cubicBezTo>
                    <a:pt x="243" y="62"/>
                    <a:pt x="247" y="59"/>
                    <a:pt x="250" y="55"/>
                  </a:cubicBezTo>
                  <a:cubicBezTo>
                    <a:pt x="254" y="51"/>
                    <a:pt x="258" y="48"/>
                    <a:pt x="262" y="45"/>
                  </a:cubicBezTo>
                  <a:cubicBezTo>
                    <a:pt x="269" y="38"/>
                    <a:pt x="275" y="32"/>
                    <a:pt x="281" y="27"/>
                  </a:cubicBezTo>
                  <a:cubicBezTo>
                    <a:pt x="283" y="25"/>
                    <a:pt x="284" y="24"/>
                    <a:pt x="285" y="23"/>
                  </a:cubicBezTo>
                  <a:cubicBezTo>
                    <a:pt x="287" y="21"/>
                    <a:pt x="288" y="20"/>
                    <a:pt x="289" y="19"/>
                  </a:cubicBezTo>
                  <a:cubicBezTo>
                    <a:pt x="292" y="17"/>
                    <a:pt x="294" y="15"/>
                    <a:pt x="296" y="13"/>
                  </a:cubicBezTo>
                  <a:cubicBezTo>
                    <a:pt x="304" y="5"/>
                    <a:pt x="309" y="0"/>
                    <a:pt x="3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2271" y="1073"/>
              <a:ext cx="662" cy="556"/>
            </a:xfrm>
            <a:custGeom>
              <a:avLst/>
              <a:gdLst>
                <a:gd name="T0" fmla="*/ 399 w 409"/>
                <a:gd name="T1" fmla="*/ 0 h 343"/>
                <a:gd name="T2" fmla="*/ 409 w 409"/>
                <a:gd name="T3" fmla="*/ 11 h 343"/>
                <a:gd name="T4" fmla="*/ 405 w 409"/>
                <a:gd name="T5" fmla="*/ 15 h 343"/>
                <a:gd name="T6" fmla="*/ 392 w 409"/>
                <a:gd name="T7" fmla="*/ 26 h 343"/>
                <a:gd name="T8" fmla="*/ 372 w 409"/>
                <a:gd name="T9" fmla="*/ 43 h 343"/>
                <a:gd name="T10" fmla="*/ 360 w 409"/>
                <a:gd name="T11" fmla="*/ 53 h 343"/>
                <a:gd name="T12" fmla="*/ 346 w 409"/>
                <a:gd name="T13" fmla="*/ 65 h 343"/>
                <a:gd name="T14" fmla="*/ 206 w 409"/>
                <a:gd name="T15" fmla="*/ 179 h 343"/>
                <a:gd name="T16" fmla="*/ 65 w 409"/>
                <a:gd name="T17" fmla="*/ 292 h 343"/>
                <a:gd name="T18" fmla="*/ 18 w 409"/>
                <a:gd name="T19" fmla="*/ 329 h 343"/>
                <a:gd name="T20" fmla="*/ 0 w 409"/>
                <a:gd name="T21" fmla="*/ 343 h 343"/>
                <a:gd name="T22" fmla="*/ 18 w 409"/>
                <a:gd name="T23" fmla="*/ 328 h 343"/>
                <a:gd name="T24" fmla="*/ 63 w 409"/>
                <a:gd name="T25" fmla="*/ 290 h 343"/>
                <a:gd name="T26" fmla="*/ 201 w 409"/>
                <a:gd name="T27" fmla="*/ 173 h 343"/>
                <a:gd name="T28" fmla="*/ 338 w 409"/>
                <a:gd name="T29" fmla="*/ 55 h 343"/>
                <a:gd name="T30" fmla="*/ 351 w 409"/>
                <a:gd name="T31" fmla="*/ 43 h 343"/>
                <a:gd name="T32" fmla="*/ 363 w 409"/>
                <a:gd name="T33" fmla="*/ 33 h 343"/>
                <a:gd name="T34" fmla="*/ 383 w 409"/>
                <a:gd name="T35" fmla="*/ 15 h 343"/>
                <a:gd name="T36" fmla="*/ 395 w 409"/>
                <a:gd name="T37" fmla="*/ 4 h 343"/>
                <a:gd name="T38" fmla="*/ 399 w 409"/>
                <a:gd name="T3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" h="343">
                  <a:moveTo>
                    <a:pt x="399" y="0"/>
                  </a:moveTo>
                  <a:cubicBezTo>
                    <a:pt x="409" y="11"/>
                    <a:pt x="409" y="11"/>
                    <a:pt x="409" y="11"/>
                  </a:cubicBezTo>
                  <a:cubicBezTo>
                    <a:pt x="409" y="11"/>
                    <a:pt x="408" y="12"/>
                    <a:pt x="405" y="15"/>
                  </a:cubicBezTo>
                  <a:cubicBezTo>
                    <a:pt x="402" y="18"/>
                    <a:pt x="398" y="22"/>
                    <a:pt x="392" y="26"/>
                  </a:cubicBezTo>
                  <a:cubicBezTo>
                    <a:pt x="387" y="31"/>
                    <a:pt x="380" y="37"/>
                    <a:pt x="372" y="43"/>
                  </a:cubicBezTo>
                  <a:cubicBezTo>
                    <a:pt x="368" y="46"/>
                    <a:pt x="364" y="50"/>
                    <a:pt x="360" y="53"/>
                  </a:cubicBezTo>
                  <a:cubicBezTo>
                    <a:pt x="356" y="57"/>
                    <a:pt x="351" y="61"/>
                    <a:pt x="346" y="65"/>
                  </a:cubicBezTo>
                  <a:cubicBezTo>
                    <a:pt x="308" y="96"/>
                    <a:pt x="257" y="137"/>
                    <a:pt x="206" y="179"/>
                  </a:cubicBezTo>
                  <a:cubicBezTo>
                    <a:pt x="155" y="220"/>
                    <a:pt x="103" y="261"/>
                    <a:pt x="65" y="292"/>
                  </a:cubicBezTo>
                  <a:cubicBezTo>
                    <a:pt x="45" y="307"/>
                    <a:pt x="29" y="320"/>
                    <a:pt x="18" y="329"/>
                  </a:cubicBezTo>
                  <a:cubicBezTo>
                    <a:pt x="7" y="338"/>
                    <a:pt x="0" y="343"/>
                    <a:pt x="0" y="343"/>
                  </a:cubicBezTo>
                  <a:cubicBezTo>
                    <a:pt x="0" y="343"/>
                    <a:pt x="7" y="337"/>
                    <a:pt x="18" y="328"/>
                  </a:cubicBezTo>
                  <a:cubicBezTo>
                    <a:pt x="29" y="319"/>
                    <a:pt x="44" y="306"/>
                    <a:pt x="63" y="290"/>
                  </a:cubicBezTo>
                  <a:cubicBezTo>
                    <a:pt x="101" y="258"/>
                    <a:pt x="151" y="215"/>
                    <a:pt x="201" y="173"/>
                  </a:cubicBezTo>
                  <a:cubicBezTo>
                    <a:pt x="251" y="130"/>
                    <a:pt x="301" y="87"/>
                    <a:pt x="338" y="55"/>
                  </a:cubicBezTo>
                  <a:cubicBezTo>
                    <a:pt x="343" y="51"/>
                    <a:pt x="347" y="47"/>
                    <a:pt x="351" y="43"/>
                  </a:cubicBezTo>
                  <a:cubicBezTo>
                    <a:pt x="356" y="39"/>
                    <a:pt x="360" y="36"/>
                    <a:pt x="363" y="33"/>
                  </a:cubicBezTo>
                  <a:cubicBezTo>
                    <a:pt x="371" y="26"/>
                    <a:pt x="377" y="20"/>
                    <a:pt x="383" y="15"/>
                  </a:cubicBezTo>
                  <a:cubicBezTo>
                    <a:pt x="388" y="11"/>
                    <a:pt x="392" y="7"/>
                    <a:pt x="395" y="4"/>
                  </a:cubicBezTo>
                  <a:cubicBezTo>
                    <a:pt x="397" y="2"/>
                    <a:pt x="399" y="0"/>
                    <a:pt x="3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3309" y="944"/>
              <a:ext cx="86" cy="37"/>
            </a:xfrm>
            <a:custGeom>
              <a:avLst/>
              <a:gdLst>
                <a:gd name="T0" fmla="*/ 6 w 53"/>
                <a:gd name="T1" fmla="*/ 0 h 23"/>
                <a:gd name="T2" fmla="*/ 0 w 53"/>
                <a:gd name="T3" fmla="*/ 16 h 23"/>
                <a:gd name="T4" fmla="*/ 53 w 53"/>
                <a:gd name="T5" fmla="*/ 14 h 23"/>
                <a:gd name="T6" fmla="*/ 50 w 53"/>
                <a:gd name="T7" fmla="*/ 4 h 23"/>
                <a:gd name="T8" fmla="*/ 6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6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23" y="23"/>
                    <a:pt x="53" y="14"/>
                  </a:cubicBezTo>
                  <a:cubicBezTo>
                    <a:pt x="52" y="11"/>
                    <a:pt x="51" y="7"/>
                    <a:pt x="50" y="4"/>
                  </a:cubicBezTo>
                  <a:cubicBezTo>
                    <a:pt x="26" y="7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2783" y="945"/>
              <a:ext cx="468" cy="388"/>
            </a:xfrm>
            <a:custGeom>
              <a:avLst/>
              <a:gdLst>
                <a:gd name="T0" fmla="*/ 280 w 289"/>
                <a:gd name="T1" fmla="*/ 55 h 239"/>
                <a:gd name="T2" fmla="*/ 288 w 289"/>
                <a:gd name="T3" fmla="*/ 24 h 239"/>
                <a:gd name="T4" fmla="*/ 286 w 289"/>
                <a:gd name="T5" fmla="*/ 17 h 239"/>
                <a:gd name="T6" fmla="*/ 283 w 289"/>
                <a:gd name="T7" fmla="*/ 11 h 239"/>
                <a:gd name="T8" fmla="*/ 272 w 289"/>
                <a:gd name="T9" fmla="*/ 2 h 239"/>
                <a:gd name="T10" fmla="*/ 259 w 289"/>
                <a:gd name="T11" fmla="*/ 0 h 239"/>
                <a:gd name="T12" fmla="*/ 253 w 289"/>
                <a:gd name="T13" fmla="*/ 0 h 239"/>
                <a:gd name="T14" fmla="*/ 247 w 289"/>
                <a:gd name="T15" fmla="*/ 2 h 239"/>
                <a:gd name="T16" fmla="*/ 226 w 289"/>
                <a:gd name="T17" fmla="*/ 17 h 239"/>
                <a:gd name="T18" fmla="*/ 225 w 289"/>
                <a:gd name="T19" fmla="*/ 18 h 239"/>
                <a:gd name="T20" fmla="*/ 225 w 289"/>
                <a:gd name="T21" fmla="*/ 18 h 239"/>
                <a:gd name="T22" fmla="*/ 208 w 289"/>
                <a:gd name="T23" fmla="*/ 42 h 239"/>
                <a:gd name="T24" fmla="*/ 185 w 289"/>
                <a:gd name="T25" fmla="*/ 69 h 239"/>
                <a:gd name="T26" fmla="*/ 127 w 289"/>
                <a:gd name="T27" fmla="*/ 124 h 239"/>
                <a:gd name="T28" fmla="*/ 95 w 289"/>
                <a:gd name="T29" fmla="*/ 149 h 239"/>
                <a:gd name="T30" fmla="*/ 87 w 289"/>
                <a:gd name="T31" fmla="*/ 154 h 239"/>
                <a:gd name="T32" fmla="*/ 84 w 289"/>
                <a:gd name="T33" fmla="*/ 157 h 239"/>
                <a:gd name="T34" fmla="*/ 80 w 289"/>
                <a:gd name="T35" fmla="*/ 159 h 239"/>
                <a:gd name="T36" fmla="*/ 72 w 289"/>
                <a:gd name="T37" fmla="*/ 164 h 239"/>
                <a:gd name="T38" fmla="*/ 65 w 289"/>
                <a:gd name="T39" fmla="*/ 169 h 239"/>
                <a:gd name="T40" fmla="*/ 17 w 289"/>
                <a:gd name="T41" fmla="*/ 195 h 239"/>
                <a:gd name="T42" fmla="*/ 17 w 289"/>
                <a:gd name="T43" fmla="*/ 195 h 239"/>
                <a:gd name="T44" fmla="*/ 9 w 289"/>
                <a:gd name="T45" fmla="*/ 201 h 239"/>
                <a:gd name="T46" fmla="*/ 7 w 289"/>
                <a:gd name="T47" fmla="*/ 202 h 239"/>
                <a:gd name="T48" fmla="*/ 6 w 289"/>
                <a:gd name="T49" fmla="*/ 204 h 239"/>
                <a:gd name="T50" fmla="*/ 4 w 289"/>
                <a:gd name="T51" fmla="*/ 208 h 239"/>
                <a:gd name="T52" fmla="*/ 2 w 289"/>
                <a:gd name="T53" fmla="*/ 226 h 239"/>
                <a:gd name="T54" fmla="*/ 15 w 289"/>
                <a:gd name="T55" fmla="*/ 238 h 239"/>
                <a:gd name="T56" fmla="*/ 20 w 289"/>
                <a:gd name="T57" fmla="*/ 239 h 239"/>
                <a:gd name="T58" fmla="*/ 22 w 289"/>
                <a:gd name="T59" fmla="*/ 239 h 239"/>
                <a:gd name="T60" fmla="*/ 25 w 289"/>
                <a:gd name="T61" fmla="*/ 239 h 239"/>
                <a:gd name="T62" fmla="*/ 35 w 289"/>
                <a:gd name="T63" fmla="*/ 237 h 239"/>
                <a:gd name="T64" fmla="*/ 35 w 289"/>
                <a:gd name="T65" fmla="*/ 237 h 239"/>
                <a:gd name="T66" fmla="*/ 90 w 289"/>
                <a:gd name="T67" fmla="*/ 212 h 239"/>
                <a:gd name="T68" fmla="*/ 98 w 289"/>
                <a:gd name="T69" fmla="*/ 208 h 239"/>
                <a:gd name="T70" fmla="*/ 107 w 289"/>
                <a:gd name="T71" fmla="*/ 203 h 239"/>
                <a:gd name="T72" fmla="*/ 111 w 289"/>
                <a:gd name="T73" fmla="*/ 200 h 239"/>
                <a:gd name="T74" fmla="*/ 115 w 289"/>
                <a:gd name="T75" fmla="*/ 198 h 239"/>
                <a:gd name="T76" fmla="*/ 124 w 289"/>
                <a:gd name="T77" fmla="*/ 192 h 239"/>
                <a:gd name="T78" fmla="*/ 160 w 289"/>
                <a:gd name="T79" fmla="*/ 168 h 239"/>
                <a:gd name="T80" fmla="*/ 228 w 289"/>
                <a:gd name="T81" fmla="*/ 112 h 239"/>
                <a:gd name="T82" fmla="*/ 256 w 289"/>
                <a:gd name="T83" fmla="*/ 83 h 239"/>
                <a:gd name="T84" fmla="*/ 279 w 289"/>
                <a:gd name="T85" fmla="*/ 56 h 239"/>
                <a:gd name="T86" fmla="*/ 279 w 289"/>
                <a:gd name="T87" fmla="*/ 56 h 239"/>
                <a:gd name="T88" fmla="*/ 280 w 289"/>
                <a:gd name="T89" fmla="*/ 5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9" h="239">
                  <a:moveTo>
                    <a:pt x="280" y="55"/>
                  </a:moveTo>
                  <a:cubicBezTo>
                    <a:pt x="287" y="45"/>
                    <a:pt x="289" y="33"/>
                    <a:pt x="288" y="24"/>
                  </a:cubicBezTo>
                  <a:cubicBezTo>
                    <a:pt x="287" y="21"/>
                    <a:pt x="287" y="19"/>
                    <a:pt x="286" y="17"/>
                  </a:cubicBezTo>
                  <a:cubicBezTo>
                    <a:pt x="285" y="14"/>
                    <a:pt x="284" y="12"/>
                    <a:pt x="283" y="11"/>
                  </a:cubicBezTo>
                  <a:cubicBezTo>
                    <a:pt x="280" y="7"/>
                    <a:pt x="276" y="4"/>
                    <a:pt x="272" y="2"/>
                  </a:cubicBezTo>
                  <a:cubicBezTo>
                    <a:pt x="268" y="1"/>
                    <a:pt x="263" y="0"/>
                    <a:pt x="259" y="0"/>
                  </a:cubicBezTo>
                  <a:cubicBezTo>
                    <a:pt x="257" y="0"/>
                    <a:pt x="255" y="0"/>
                    <a:pt x="253" y="0"/>
                  </a:cubicBezTo>
                  <a:cubicBezTo>
                    <a:pt x="251" y="1"/>
                    <a:pt x="249" y="1"/>
                    <a:pt x="247" y="2"/>
                  </a:cubicBezTo>
                  <a:cubicBezTo>
                    <a:pt x="239" y="4"/>
                    <a:pt x="231" y="9"/>
                    <a:pt x="226" y="17"/>
                  </a:cubicBezTo>
                  <a:cubicBezTo>
                    <a:pt x="226" y="17"/>
                    <a:pt x="225" y="18"/>
                    <a:pt x="225" y="18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0" y="25"/>
                    <a:pt x="215" y="33"/>
                    <a:pt x="208" y="42"/>
                  </a:cubicBezTo>
                  <a:cubicBezTo>
                    <a:pt x="201" y="51"/>
                    <a:pt x="193" y="60"/>
                    <a:pt x="185" y="69"/>
                  </a:cubicBezTo>
                  <a:cubicBezTo>
                    <a:pt x="167" y="88"/>
                    <a:pt x="147" y="107"/>
                    <a:pt x="127" y="124"/>
                  </a:cubicBezTo>
                  <a:cubicBezTo>
                    <a:pt x="116" y="133"/>
                    <a:pt x="106" y="141"/>
                    <a:pt x="95" y="149"/>
                  </a:cubicBezTo>
                  <a:cubicBezTo>
                    <a:pt x="93" y="151"/>
                    <a:pt x="90" y="152"/>
                    <a:pt x="87" y="154"/>
                  </a:cubicBezTo>
                  <a:cubicBezTo>
                    <a:pt x="86" y="155"/>
                    <a:pt x="85" y="156"/>
                    <a:pt x="84" y="157"/>
                  </a:cubicBezTo>
                  <a:cubicBezTo>
                    <a:pt x="82" y="158"/>
                    <a:pt x="81" y="158"/>
                    <a:pt x="80" y="159"/>
                  </a:cubicBezTo>
                  <a:cubicBezTo>
                    <a:pt x="77" y="161"/>
                    <a:pt x="75" y="163"/>
                    <a:pt x="72" y="164"/>
                  </a:cubicBezTo>
                  <a:cubicBezTo>
                    <a:pt x="70" y="166"/>
                    <a:pt x="67" y="167"/>
                    <a:pt x="65" y="169"/>
                  </a:cubicBezTo>
                  <a:cubicBezTo>
                    <a:pt x="46" y="181"/>
                    <a:pt x="29" y="190"/>
                    <a:pt x="17" y="195"/>
                  </a:cubicBezTo>
                  <a:cubicBezTo>
                    <a:pt x="17" y="195"/>
                    <a:pt x="17" y="195"/>
                    <a:pt x="17" y="195"/>
                  </a:cubicBezTo>
                  <a:cubicBezTo>
                    <a:pt x="14" y="197"/>
                    <a:pt x="11" y="199"/>
                    <a:pt x="9" y="201"/>
                  </a:cubicBezTo>
                  <a:cubicBezTo>
                    <a:pt x="8" y="201"/>
                    <a:pt x="8" y="202"/>
                    <a:pt x="7" y="202"/>
                  </a:cubicBezTo>
                  <a:cubicBezTo>
                    <a:pt x="7" y="203"/>
                    <a:pt x="6" y="204"/>
                    <a:pt x="6" y="204"/>
                  </a:cubicBezTo>
                  <a:cubicBezTo>
                    <a:pt x="5" y="206"/>
                    <a:pt x="4" y="207"/>
                    <a:pt x="4" y="208"/>
                  </a:cubicBezTo>
                  <a:cubicBezTo>
                    <a:pt x="1" y="214"/>
                    <a:pt x="0" y="220"/>
                    <a:pt x="2" y="226"/>
                  </a:cubicBezTo>
                  <a:cubicBezTo>
                    <a:pt x="4" y="232"/>
                    <a:pt x="9" y="236"/>
                    <a:pt x="15" y="238"/>
                  </a:cubicBezTo>
                  <a:cubicBezTo>
                    <a:pt x="16" y="238"/>
                    <a:pt x="18" y="239"/>
                    <a:pt x="20" y="239"/>
                  </a:cubicBezTo>
                  <a:cubicBezTo>
                    <a:pt x="21" y="239"/>
                    <a:pt x="21" y="239"/>
                    <a:pt x="22" y="239"/>
                  </a:cubicBezTo>
                  <a:cubicBezTo>
                    <a:pt x="23" y="239"/>
                    <a:pt x="24" y="239"/>
                    <a:pt x="25" y="239"/>
                  </a:cubicBezTo>
                  <a:cubicBezTo>
                    <a:pt x="28" y="239"/>
                    <a:pt x="32" y="239"/>
                    <a:pt x="35" y="237"/>
                  </a:cubicBezTo>
                  <a:cubicBezTo>
                    <a:pt x="35" y="237"/>
                    <a:pt x="35" y="237"/>
                    <a:pt x="35" y="237"/>
                  </a:cubicBezTo>
                  <a:cubicBezTo>
                    <a:pt x="48" y="232"/>
                    <a:pt x="68" y="224"/>
                    <a:pt x="90" y="212"/>
                  </a:cubicBezTo>
                  <a:cubicBezTo>
                    <a:pt x="92" y="211"/>
                    <a:pt x="95" y="209"/>
                    <a:pt x="98" y="208"/>
                  </a:cubicBezTo>
                  <a:cubicBezTo>
                    <a:pt x="101" y="206"/>
                    <a:pt x="104" y="204"/>
                    <a:pt x="107" y="203"/>
                  </a:cubicBezTo>
                  <a:cubicBezTo>
                    <a:pt x="108" y="202"/>
                    <a:pt x="109" y="201"/>
                    <a:pt x="111" y="200"/>
                  </a:cubicBezTo>
                  <a:cubicBezTo>
                    <a:pt x="112" y="199"/>
                    <a:pt x="114" y="199"/>
                    <a:pt x="115" y="198"/>
                  </a:cubicBezTo>
                  <a:cubicBezTo>
                    <a:pt x="118" y="196"/>
                    <a:pt x="121" y="194"/>
                    <a:pt x="124" y="192"/>
                  </a:cubicBezTo>
                  <a:cubicBezTo>
                    <a:pt x="136" y="185"/>
                    <a:pt x="148" y="177"/>
                    <a:pt x="160" y="168"/>
                  </a:cubicBezTo>
                  <a:cubicBezTo>
                    <a:pt x="184" y="151"/>
                    <a:pt x="208" y="132"/>
                    <a:pt x="228" y="112"/>
                  </a:cubicBezTo>
                  <a:cubicBezTo>
                    <a:pt x="238" y="103"/>
                    <a:pt x="248" y="93"/>
                    <a:pt x="256" y="83"/>
                  </a:cubicBezTo>
                  <a:cubicBezTo>
                    <a:pt x="265" y="74"/>
                    <a:pt x="272" y="65"/>
                    <a:pt x="279" y="56"/>
                  </a:cubicBezTo>
                  <a:cubicBezTo>
                    <a:pt x="279" y="56"/>
                    <a:pt x="279" y="56"/>
                    <a:pt x="279" y="56"/>
                  </a:cubicBezTo>
                  <a:cubicBezTo>
                    <a:pt x="279" y="56"/>
                    <a:pt x="280" y="55"/>
                    <a:pt x="280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2747" y="819"/>
              <a:ext cx="258" cy="275"/>
            </a:xfrm>
            <a:custGeom>
              <a:avLst/>
              <a:gdLst>
                <a:gd name="T0" fmla="*/ 258 w 258"/>
                <a:gd name="T1" fmla="*/ 232 h 275"/>
                <a:gd name="T2" fmla="*/ 175 w 258"/>
                <a:gd name="T3" fmla="*/ 275 h 275"/>
                <a:gd name="T4" fmla="*/ 0 w 258"/>
                <a:gd name="T5" fmla="*/ 74 h 275"/>
                <a:gd name="T6" fmla="*/ 55 w 258"/>
                <a:gd name="T7" fmla="*/ 0 h 275"/>
                <a:gd name="T8" fmla="*/ 258 w 258"/>
                <a:gd name="T9" fmla="*/ 23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275">
                  <a:moveTo>
                    <a:pt x="258" y="232"/>
                  </a:moveTo>
                  <a:lnTo>
                    <a:pt x="175" y="275"/>
                  </a:lnTo>
                  <a:lnTo>
                    <a:pt x="0" y="74"/>
                  </a:lnTo>
                  <a:lnTo>
                    <a:pt x="55" y="0"/>
                  </a:lnTo>
                  <a:lnTo>
                    <a:pt x="258" y="232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2968" y="485"/>
              <a:ext cx="512" cy="470"/>
            </a:xfrm>
            <a:custGeom>
              <a:avLst/>
              <a:gdLst>
                <a:gd name="T0" fmla="*/ 286 w 316"/>
                <a:gd name="T1" fmla="*/ 89 h 290"/>
                <a:gd name="T2" fmla="*/ 281 w 316"/>
                <a:gd name="T3" fmla="*/ 0 h 290"/>
                <a:gd name="T4" fmla="*/ 0 w 316"/>
                <a:gd name="T5" fmla="*/ 250 h 290"/>
                <a:gd name="T6" fmla="*/ 34 w 316"/>
                <a:gd name="T7" fmla="*/ 290 h 290"/>
                <a:gd name="T8" fmla="*/ 141 w 316"/>
                <a:gd name="T9" fmla="*/ 207 h 290"/>
                <a:gd name="T10" fmla="*/ 286 w 316"/>
                <a:gd name="T11" fmla="*/ 89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" h="290">
                  <a:moveTo>
                    <a:pt x="286" y="89"/>
                  </a:moveTo>
                  <a:cubicBezTo>
                    <a:pt x="286" y="89"/>
                    <a:pt x="316" y="39"/>
                    <a:pt x="281" y="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34" y="290"/>
                    <a:pt x="34" y="290"/>
                    <a:pt x="34" y="290"/>
                  </a:cubicBezTo>
                  <a:cubicBezTo>
                    <a:pt x="141" y="207"/>
                    <a:pt x="141" y="207"/>
                    <a:pt x="141" y="207"/>
                  </a:cubicBezTo>
                  <a:lnTo>
                    <a:pt x="286" y="89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2"/>
            <p:cNvSpPr>
              <a:spLocks/>
            </p:cNvSpPr>
            <p:nvPr/>
          </p:nvSpPr>
          <p:spPr bwMode="auto">
            <a:xfrm>
              <a:off x="2964" y="887"/>
              <a:ext cx="4" cy="3"/>
            </a:xfrm>
            <a:custGeom>
              <a:avLst/>
              <a:gdLst>
                <a:gd name="T0" fmla="*/ 0 w 4"/>
                <a:gd name="T1" fmla="*/ 0 h 3"/>
                <a:gd name="T2" fmla="*/ 4 w 4"/>
                <a:gd name="T3" fmla="*/ 3 h 3"/>
                <a:gd name="T4" fmla="*/ 4 w 4"/>
                <a:gd name="T5" fmla="*/ 3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4" y="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3"/>
            <p:cNvSpPr>
              <a:spLocks/>
            </p:cNvSpPr>
            <p:nvPr/>
          </p:nvSpPr>
          <p:spPr bwMode="auto">
            <a:xfrm>
              <a:off x="2964" y="887"/>
              <a:ext cx="4" cy="5"/>
            </a:xfrm>
            <a:custGeom>
              <a:avLst/>
              <a:gdLst>
                <a:gd name="T0" fmla="*/ 4 w 4"/>
                <a:gd name="T1" fmla="*/ 5 h 5"/>
                <a:gd name="T2" fmla="*/ 4 w 4"/>
                <a:gd name="T3" fmla="*/ 3 h 5"/>
                <a:gd name="T4" fmla="*/ 0 w 4"/>
                <a:gd name="T5" fmla="*/ 2 h 5"/>
                <a:gd name="T6" fmla="*/ 0 w 4"/>
                <a:gd name="T7" fmla="*/ 0 h 5"/>
                <a:gd name="T8" fmla="*/ 4 w 4"/>
                <a:gd name="T9" fmla="*/ 3 h 5"/>
                <a:gd name="T10" fmla="*/ 4 w 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5"/>
                  </a:moveTo>
                  <a:lnTo>
                    <a:pt x="4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2968" y="890"/>
              <a:ext cx="55" cy="65"/>
            </a:xfrm>
            <a:custGeom>
              <a:avLst/>
              <a:gdLst>
                <a:gd name="T0" fmla="*/ 0 w 55"/>
                <a:gd name="T1" fmla="*/ 0 h 65"/>
                <a:gd name="T2" fmla="*/ 55 w 55"/>
                <a:gd name="T3" fmla="*/ 65 h 65"/>
                <a:gd name="T4" fmla="*/ 55 w 55"/>
                <a:gd name="T5" fmla="*/ 65 h 65"/>
                <a:gd name="T6" fmla="*/ 0 w 55"/>
                <a:gd name="T7" fmla="*/ 0 h 65"/>
                <a:gd name="T8" fmla="*/ 0 w 55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5">
                  <a:moveTo>
                    <a:pt x="0" y="0"/>
                  </a:moveTo>
                  <a:lnTo>
                    <a:pt x="55" y="65"/>
                  </a:lnTo>
                  <a:lnTo>
                    <a:pt x="55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2966" y="890"/>
              <a:ext cx="58" cy="67"/>
            </a:xfrm>
            <a:custGeom>
              <a:avLst/>
              <a:gdLst>
                <a:gd name="T0" fmla="*/ 57 w 58"/>
                <a:gd name="T1" fmla="*/ 67 h 67"/>
                <a:gd name="T2" fmla="*/ 57 w 58"/>
                <a:gd name="T3" fmla="*/ 65 h 67"/>
                <a:gd name="T4" fmla="*/ 0 w 58"/>
                <a:gd name="T5" fmla="*/ 0 h 67"/>
                <a:gd name="T6" fmla="*/ 2 w 58"/>
                <a:gd name="T7" fmla="*/ 0 h 67"/>
                <a:gd name="T8" fmla="*/ 2 w 58"/>
                <a:gd name="T9" fmla="*/ 0 h 67"/>
                <a:gd name="T10" fmla="*/ 58 w 58"/>
                <a:gd name="T11" fmla="*/ 65 h 67"/>
                <a:gd name="T12" fmla="*/ 57 w 58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7">
                  <a:moveTo>
                    <a:pt x="57" y="67"/>
                  </a:moveTo>
                  <a:lnTo>
                    <a:pt x="57" y="65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58" y="65"/>
                  </a:lnTo>
                  <a:lnTo>
                    <a:pt x="57" y="6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2906" y="821"/>
              <a:ext cx="58" cy="66"/>
            </a:xfrm>
            <a:custGeom>
              <a:avLst/>
              <a:gdLst>
                <a:gd name="T0" fmla="*/ 0 w 58"/>
                <a:gd name="T1" fmla="*/ 0 h 66"/>
                <a:gd name="T2" fmla="*/ 58 w 58"/>
                <a:gd name="T3" fmla="*/ 66 h 66"/>
                <a:gd name="T4" fmla="*/ 0 w 58"/>
                <a:gd name="T5" fmla="*/ 0 h 66"/>
                <a:gd name="T6" fmla="*/ 0 w 58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66">
                  <a:moveTo>
                    <a:pt x="0" y="0"/>
                  </a:moveTo>
                  <a:lnTo>
                    <a:pt x="58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2906" y="819"/>
              <a:ext cx="58" cy="70"/>
            </a:xfrm>
            <a:custGeom>
              <a:avLst/>
              <a:gdLst>
                <a:gd name="T0" fmla="*/ 58 w 58"/>
                <a:gd name="T1" fmla="*/ 70 h 70"/>
                <a:gd name="T2" fmla="*/ 0 w 58"/>
                <a:gd name="T3" fmla="*/ 2 h 70"/>
                <a:gd name="T4" fmla="*/ 0 w 58"/>
                <a:gd name="T5" fmla="*/ 0 h 70"/>
                <a:gd name="T6" fmla="*/ 0 w 58"/>
                <a:gd name="T7" fmla="*/ 2 h 70"/>
                <a:gd name="T8" fmla="*/ 58 w 58"/>
                <a:gd name="T9" fmla="*/ 68 h 70"/>
                <a:gd name="T10" fmla="*/ 58 w 58"/>
                <a:gd name="T11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0">
                  <a:moveTo>
                    <a:pt x="58" y="7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58" y="68"/>
                  </a:lnTo>
                  <a:lnTo>
                    <a:pt x="58" y="7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8"/>
            <p:cNvSpPr>
              <a:spLocks/>
            </p:cNvSpPr>
            <p:nvPr/>
          </p:nvSpPr>
          <p:spPr bwMode="auto">
            <a:xfrm>
              <a:off x="2906" y="428"/>
              <a:ext cx="517" cy="462"/>
            </a:xfrm>
            <a:custGeom>
              <a:avLst/>
              <a:gdLst>
                <a:gd name="T0" fmla="*/ 319 w 319"/>
                <a:gd name="T1" fmla="*/ 35 h 285"/>
                <a:gd name="T2" fmla="*/ 231 w 319"/>
                <a:gd name="T3" fmla="*/ 22 h 285"/>
                <a:gd name="T4" fmla="*/ 97 w 319"/>
                <a:gd name="T5" fmla="*/ 148 h 285"/>
                <a:gd name="T6" fmla="*/ 0 w 319"/>
                <a:gd name="T7" fmla="*/ 242 h 285"/>
                <a:gd name="T8" fmla="*/ 36 w 319"/>
                <a:gd name="T9" fmla="*/ 283 h 285"/>
                <a:gd name="T10" fmla="*/ 38 w 319"/>
                <a:gd name="T11" fmla="*/ 285 h 285"/>
                <a:gd name="T12" fmla="*/ 319 w 319"/>
                <a:gd name="T13" fmla="*/ 3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85">
                  <a:moveTo>
                    <a:pt x="319" y="35"/>
                  </a:moveTo>
                  <a:cubicBezTo>
                    <a:pt x="291" y="0"/>
                    <a:pt x="231" y="22"/>
                    <a:pt x="231" y="22"/>
                  </a:cubicBezTo>
                  <a:cubicBezTo>
                    <a:pt x="97" y="148"/>
                    <a:pt x="97" y="148"/>
                    <a:pt x="97" y="148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36" y="283"/>
                    <a:pt x="36" y="283"/>
                    <a:pt x="36" y="283"/>
                  </a:cubicBezTo>
                  <a:cubicBezTo>
                    <a:pt x="38" y="285"/>
                    <a:pt x="38" y="285"/>
                    <a:pt x="38" y="285"/>
                  </a:cubicBezTo>
                  <a:lnTo>
                    <a:pt x="319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2958" y="728"/>
              <a:ext cx="172" cy="188"/>
            </a:xfrm>
            <a:custGeom>
              <a:avLst/>
              <a:gdLst>
                <a:gd name="T0" fmla="*/ 172 w 172"/>
                <a:gd name="T1" fmla="*/ 157 h 188"/>
                <a:gd name="T2" fmla="*/ 149 w 172"/>
                <a:gd name="T3" fmla="*/ 188 h 188"/>
                <a:gd name="T4" fmla="*/ 0 w 172"/>
                <a:gd name="T5" fmla="*/ 18 h 188"/>
                <a:gd name="T6" fmla="*/ 34 w 172"/>
                <a:gd name="T7" fmla="*/ 0 h 188"/>
                <a:gd name="T8" fmla="*/ 172 w 172"/>
                <a:gd name="T9" fmla="*/ 15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88">
                  <a:moveTo>
                    <a:pt x="172" y="157"/>
                  </a:moveTo>
                  <a:lnTo>
                    <a:pt x="149" y="188"/>
                  </a:lnTo>
                  <a:lnTo>
                    <a:pt x="0" y="18"/>
                  </a:lnTo>
                  <a:lnTo>
                    <a:pt x="34" y="0"/>
                  </a:lnTo>
                  <a:lnTo>
                    <a:pt x="172" y="157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2937" y="736"/>
              <a:ext cx="181" cy="201"/>
            </a:xfrm>
            <a:custGeom>
              <a:avLst/>
              <a:gdLst>
                <a:gd name="T0" fmla="*/ 181 w 181"/>
                <a:gd name="T1" fmla="*/ 182 h 201"/>
                <a:gd name="T2" fmla="*/ 163 w 181"/>
                <a:gd name="T3" fmla="*/ 201 h 201"/>
                <a:gd name="T4" fmla="*/ 0 w 181"/>
                <a:gd name="T5" fmla="*/ 17 h 201"/>
                <a:gd name="T6" fmla="*/ 22 w 181"/>
                <a:gd name="T7" fmla="*/ 0 h 201"/>
                <a:gd name="T8" fmla="*/ 181 w 181"/>
                <a:gd name="T9" fmla="*/ 18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01">
                  <a:moveTo>
                    <a:pt x="181" y="182"/>
                  </a:moveTo>
                  <a:lnTo>
                    <a:pt x="163" y="201"/>
                  </a:lnTo>
                  <a:lnTo>
                    <a:pt x="0" y="17"/>
                  </a:lnTo>
                  <a:lnTo>
                    <a:pt x="22" y="0"/>
                  </a:lnTo>
                  <a:lnTo>
                    <a:pt x="181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2752" y="743"/>
              <a:ext cx="272" cy="230"/>
            </a:xfrm>
            <a:custGeom>
              <a:avLst/>
              <a:gdLst>
                <a:gd name="T0" fmla="*/ 168 w 168"/>
                <a:gd name="T1" fmla="*/ 61 h 142"/>
                <a:gd name="T2" fmla="*/ 116 w 168"/>
                <a:gd name="T3" fmla="*/ 0 h 142"/>
                <a:gd name="T4" fmla="*/ 54 w 168"/>
                <a:gd name="T5" fmla="*/ 24 h 142"/>
                <a:gd name="T6" fmla="*/ 0 w 168"/>
                <a:gd name="T7" fmla="*/ 60 h 142"/>
                <a:gd name="T8" fmla="*/ 72 w 168"/>
                <a:gd name="T9" fmla="*/ 142 h 142"/>
                <a:gd name="T10" fmla="*/ 88 w 168"/>
                <a:gd name="T11" fmla="*/ 129 h 142"/>
                <a:gd name="T12" fmla="*/ 168 w 168"/>
                <a:gd name="T13" fmla="*/ 6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42">
                  <a:moveTo>
                    <a:pt x="168" y="61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6" y="0"/>
                    <a:pt x="84" y="9"/>
                    <a:pt x="54" y="24"/>
                  </a:cubicBezTo>
                  <a:cubicBezTo>
                    <a:pt x="26" y="39"/>
                    <a:pt x="0" y="60"/>
                    <a:pt x="0" y="60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7" y="138"/>
                    <a:pt x="82" y="134"/>
                    <a:pt x="88" y="129"/>
                  </a:cubicBezTo>
                  <a:cubicBezTo>
                    <a:pt x="115" y="107"/>
                    <a:pt x="142" y="84"/>
                    <a:pt x="168" y="61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2869" y="842"/>
              <a:ext cx="236" cy="265"/>
            </a:xfrm>
            <a:custGeom>
              <a:avLst/>
              <a:gdLst>
                <a:gd name="T0" fmla="*/ 16 w 146"/>
                <a:gd name="T1" fmla="*/ 68 h 164"/>
                <a:gd name="T2" fmla="*/ 0 w 146"/>
                <a:gd name="T3" fmla="*/ 81 h 164"/>
                <a:gd name="T4" fmla="*/ 71 w 146"/>
                <a:gd name="T5" fmla="*/ 164 h 164"/>
                <a:gd name="T6" fmla="*/ 115 w 146"/>
                <a:gd name="T7" fmla="*/ 113 h 164"/>
                <a:gd name="T8" fmla="*/ 146 w 146"/>
                <a:gd name="T9" fmla="*/ 57 h 164"/>
                <a:gd name="T10" fmla="*/ 96 w 146"/>
                <a:gd name="T11" fmla="*/ 0 h 164"/>
                <a:gd name="T12" fmla="*/ 16 w 146"/>
                <a:gd name="T13" fmla="*/ 6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64">
                  <a:moveTo>
                    <a:pt x="16" y="68"/>
                  </a:moveTo>
                  <a:cubicBezTo>
                    <a:pt x="10" y="73"/>
                    <a:pt x="5" y="77"/>
                    <a:pt x="0" y="81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96" y="141"/>
                    <a:pt x="115" y="113"/>
                  </a:cubicBezTo>
                  <a:cubicBezTo>
                    <a:pt x="134" y="88"/>
                    <a:pt x="146" y="57"/>
                    <a:pt x="146" y="5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0" y="23"/>
                    <a:pt x="43" y="46"/>
                    <a:pt x="16" y="68"/>
                  </a:cubicBezTo>
                  <a:close/>
                </a:path>
              </a:pathLst>
            </a:custGeom>
            <a:solidFill>
              <a:srgbClr val="D4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3"/>
            <p:cNvSpPr>
              <a:spLocks/>
            </p:cNvSpPr>
            <p:nvPr/>
          </p:nvSpPr>
          <p:spPr bwMode="auto">
            <a:xfrm>
              <a:off x="3026" y="877"/>
              <a:ext cx="13" cy="46"/>
            </a:xfrm>
            <a:custGeom>
              <a:avLst/>
              <a:gdLst>
                <a:gd name="T0" fmla="*/ 3 w 8"/>
                <a:gd name="T1" fmla="*/ 28 h 28"/>
                <a:gd name="T2" fmla="*/ 0 w 8"/>
                <a:gd name="T3" fmla="*/ 24 h 28"/>
                <a:gd name="T4" fmla="*/ 0 w 8"/>
                <a:gd name="T5" fmla="*/ 3 h 28"/>
                <a:gd name="T6" fmla="*/ 4 w 8"/>
                <a:gd name="T7" fmla="*/ 0 h 28"/>
                <a:gd name="T8" fmla="*/ 8 w 8"/>
                <a:gd name="T9" fmla="*/ 4 h 28"/>
                <a:gd name="T10" fmla="*/ 8 w 8"/>
                <a:gd name="T11" fmla="*/ 24 h 28"/>
                <a:gd name="T12" fmla="*/ 4 w 8"/>
                <a:gd name="T13" fmla="*/ 28 h 28"/>
                <a:gd name="T14" fmla="*/ 3 w 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8">
                  <a:moveTo>
                    <a:pt x="3" y="28"/>
                  </a:moveTo>
                  <a:cubicBezTo>
                    <a:pt x="1" y="28"/>
                    <a:pt x="0" y="26"/>
                    <a:pt x="0" y="2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6"/>
                    <a:pt x="6" y="28"/>
                    <a:pt x="4" y="28"/>
                  </a:cubicBezTo>
                  <a:lnTo>
                    <a:pt x="3" y="28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3047" y="707"/>
              <a:ext cx="47" cy="52"/>
            </a:xfrm>
            <a:custGeom>
              <a:avLst/>
              <a:gdLst>
                <a:gd name="T0" fmla="*/ 47 w 47"/>
                <a:gd name="T1" fmla="*/ 44 h 52"/>
                <a:gd name="T2" fmla="*/ 37 w 47"/>
                <a:gd name="T3" fmla="*/ 52 h 52"/>
                <a:gd name="T4" fmla="*/ 0 w 47"/>
                <a:gd name="T5" fmla="*/ 8 h 52"/>
                <a:gd name="T6" fmla="*/ 10 w 47"/>
                <a:gd name="T7" fmla="*/ 0 h 52"/>
                <a:gd name="T8" fmla="*/ 47 w 47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2">
                  <a:moveTo>
                    <a:pt x="47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10" y="0"/>
                  </a:lnTo>
                  <a:lnTo>
                    <a:pt x="47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3068" y="689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8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3089" y="671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9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9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7"/>
            <p:cNvSpPr>
              <a:spLocks/>
            </p:cNvSpPr>
            <p:nvPr/>
          </p:nvSpPr>
          <p:spPr bwMode="auto">
            <a:xfrm>
              <a:off x="3110" y="608"/>
              <a:ext cx="84" cy="81"/>
            </a:xfrm>
            <a:custGeom>
              <a:avLst/>
              <a:gdLst>
                <a:gd name="T0" fmla="*/ 84 w 84"/>
                <a:gd name="T1" fmla="*/ 28 h 81"/>
                <a:gd name="T2" fmla="*/ 24 w 84"/>
                <a:gd name="T3" fmla="*/ 81 h 81"/>
                <a:gd name="T4" fmla="*/ 0 w 84"/>
                <a:gd name="T5" fmla="*/ 52 h 81"/>
                <a:gd name="T6" fmla="*/ 60 w 84"/>
                <a:gd name="T7" fmla="*/ 0 h 81"/>
                <a:gd name="T8" fmla="*/ 84 w 84"/>
                <a:gd name="T9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1">
                  <a:moveTo>
                    <a:pt x="84" y="28"/>
                  </a:moveTo>
                  <a:lnTo>
                    <a:pt x="24" y="81"/>
                  </a:lnTo>
                  <a:lnTo>
                    <a:pt x="0" y="52"/>
                  </a:lnTo>
                  <a:lnTo>
                    <a:pt x="60" y="0"/>
                  </a:lnTo>
                  <a:lnTo>
                    <a:pt x="84" y="28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8"/>
            <p:cNvSpPr>
              <a:spLocks/>
            </p:cNvSpPr>
            <p:nvPr/>
          </p:nvSpPr>
          <p:spPr bwMode="auto">
            <a:xfrm>
              <a:off x="3201" y="586"/>
              <a:ext cx="21" cy="21"/>
            </a:xfrm>
            <a:custGeom>
              <a:avLst/>
              <a:gdLst>
                <a:gd name="T0" fmla="*/ 11 w 13"/>
                <a:gd name="T1" fmla="*/ 3 h 13"/>
                <a:gd name="T2" fmla="*/ 10 w 13"/>
                <a:gd name="T3" fmla="*/ 11 h 13"/>
                <a:gd name="T4" fmla="*/ 2 w 13"/>
                <a:gd name="T5" fmla="*/ 11 h 13"/>
                <a:gd name="T6" fmla="*/ 2 w 13"/>
                <a:gd name="T7" fmla="*/ 2 h 13"/>
                <a:gd name="T8" fmla="*/ 11 w 13"/>
                <a:gd name="T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1" y="3"/>
                  </a:moveTo>
                  <a:cubicBezTo>
                    <a:pt x="13" y="5"/>
                    <a:pt x="12" y="9"/>
                    <a:pt x="10" y="11"/>
                  </a:cubicBezTo>
                  <a:cubicBezTo>
                    <a:pt x="8" y="13"/>
                    <a:pt x="4" y="13"/>
                    <a:pt x="2" y="11"/>
                  </a:cubicBezTo>
                  <a:cubicBezTo>
                    <a:pt x="0" y="8"/>
                    <a:pt x="0" y="5"/>
                    <a:pt x="2" y="2"/>
                  </a:cubicBezTo>
                  <a:cubicBezTo>
                    <a:pt x="5" y="0"/>
                    <a:pt x="8" y="1"/>
                    <a:pt x="11" y="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9"/>
            <p:cNvSpPr>
              <a:spLocks/>
            </p:cNvSpPr>
            <p:nvPr/>
          </p:nvSpPr>
          <p:spPr bwMode="auto">
            <a:xfrm>
              <a:off x="3240" y="475"/>
              <a:ext cx="173" cy="195"/>
            </a:xfrm>
            <a:custGeom>
              <a:avLst/>
              <a:gdLst>
                <a:gd name="T0" fmla="*/ 173 w 173"/>
                <a:gd name="T1" fmla="*/ 182 h 195"/>
                <a:gd name="T2" fmla="*/ 157 w 173"/>
                <a:gd name="T3" fmla="*/ 195 h 195"/>
                <a:gd name="T4" fmla="*/ 0 w 173"/>
                <a:gd name="T5" fmla="*/ 15 h 195"/>
                <a:gd name="T6" fmla="*/ 14 w 173"/>
                <a:gd name="T7" fmla="*/ 0 h 195"/>
                <a:gd name="T8" fmla="*/ 173 w 173"/>
                <a:gd name="T9" fmla="*/ 18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5">
                  <a:moveTo>
                    <a:pt x="173" y="182"/>
                  </a:moveTo>
                  <a:lnTo>
                    <a:pt x="157" y="195"/>
                  </a:lnTo>
                  <a:lnTo>
                    <a:pt x="0" y="15"/>
                  </a:lnTo>
                  <a:lnTo>
                    <a:pt x="14" y="0"/>
                  </a:lnTo>
                  <a:lnTo>
                    <a:pt x="173" y="182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3306" y="697"/>
              <a:ext cx="259" cy="253"/>
            </a:xfrm>
            <a:custGeom>
              <a:avLst/>
              <a:gdLst>
                <a:gd name="T0" fmla="*/ 119 w 160"/>
                <a:gd name="T1" fmla="*/ 89 h 156"/>
                <a:gd name="T2" fmla="*/ 142 w 160"/>
                <a:gd name="T3" fmla="*/ 87 h 156"/>
                <a:gd name="T4" fmla="*/ 157 w 160"/>
                <a:gd name="T5" fmla="*/ 65 h 156"/>
                <a:gd name="T6" fmla="*/ 158 w 160"/>
                <a:gd name="T7" fmla="*/ 38 h 156"/>
                <a:gd name="T8" fmla="*/ 145 w 160"/>
                <a:gd name="T9" fmla="*/ 22 h 156"/>
                <a:gd name="T10" fmla="*/ 144 w 160"/>
                <a:gd name="T11" fmla="*/ 22 h 156"/>
                <a:gd name="T12" fmla="*/ 144 w 160"/>
                <a:gd name="T13" fmla="*/ 22 h 156"/>
                <a:gd name="T14" fmla="*/ 117 w 160"/>
                <a:gd name="T15" fmla="*/ 12 h 156"/>
                <a:gd name="T16" fmla="*/ 102 w 160"/>
                <a:gd name="T17" fmla="*/ 8 h 156"/>
                <a:gd name="T18" fmla="*/ 85 w 160"/>
                <a:gd name="T19" fmla="*/ 3 h 156"/>
                <a:gd name="T20" fmla="*/ 83 w 160"/>
                <a:gd name="T21" fmla="*/ 2 h 156"/>
                <a:gd name="T22" fmla="*/ 80 w 160"/>
                <a:gd name="T23" fmla="*/ 2 h 156"/>
                <a:gd name="T24" fmla="*/ 73 w 160"/>
                <a:gd name="T25" fmla="*/ 1 h 156"/>
                <a:gd name="T26" fmla="*/ 60 w 160"/>
                <a:gd name="T27" fmla="*/ 0 h 156"/>
                <a:gd name="T28" fmla="*/ 47 w 160"/>
                <a:gd name="T29" fmla="*/ 2 h 156"/>
                <a:gd name="T30" fmla="*/ 35 w 160"/>
                <a:gd name="T31" fmla="*/ 7 h 156"/>
                <a:gd name="T32" fmla="*/ 15 w 160"/>
                <a:gd name="T33" fmla="*/ 24 h 156"/>
                <a:gd name="T34" fmla="*/ 8 w 160"/>
                <a:gd name="T35" fmla="*/ 36 h 156"/>
                <a:gd name="T36" fmla="*/ 6 w 160"/>
                <a:gd name="T37" fmla="*/ 42 h 156"/>
                <a:gd name="T38" fmla="*/ 5 w 160"/>
                <a:gd name="T39" fmla="*/ 45 h 156"/>
                <a:gd name="T40" fmla="*/ 3 w 160"/>
                <a:gd name="T41" fmla="*/ 48 h 156"/>
                <a:gd name="T42" fmla="*/ 0 w 160"/>
                <a:gd name="T43" fmla="*/ 68 h 156"/>
                <a:gd name="T44" fmla="*/ 1 w 160"/>
                <a:gd name="T45" fmla="*/ 78 h 156"/>
                <a:gd name="T46" fmla="*/ 4 w 160"/>
                <a:gd name="T47" fmla="*/ 88 h 156"/>
                <a:gd name="T48" fmla="*/ 5 w 160"/>
                <a:gd name="T49" fmla="*/ 92 h 156"/>
                <a:gd name="T50" fmla="*/ 7 w 160"/>
                <a:gd name="T51" fmla="*/ 96 h 156"/>
                <a:gd name="T52" fmla="*/ 10 w 160"/>
                <a:gd name="T53" fmla="*/ 103 h 156"/>
                <a:gd name="T54" fmla="*/ 19 w 160"/>
                <a:gd name="T55" fmla="*/ 116 h 156"/>
                <a:gd name="T56" fmla="*/ 37 w 160"/>
                <a:gd name="T57" fmla="*/ 136 h 156"/>
                <a:gd name="T58" fmla="*/ 57 w 160"/>
                <a:gd name="T59" fmla="*/ 152 h 156"/>
                <a:gd name="T60" fmla="*/ 57 w 160"/>
                <a:gd name="T61" fmla="*/ 152 h 156"/>
                <a:gd name="T62" fmla="*/ 73 w 160"/>
                <a:gd name="T63" fmla="*/ 154 h 156"/>
                <a:gd name="T64" fmla="*/ 87 w 160"/>
                <a:gd name="T65" fmla="*/ 143 h 156"/>
                <a:gd name="T66" fmla="*/ 93 w 160"/>
                <a:gd name="T67" fmla="*/ 126 h 156"/>
                <a:gd name="T68" fmla="*/ 88 w 160"/>
                <a:gd name="T69" fmla="*/ 113 h 156"/>
                <a:gd name="T70" fmla="*/ 88 w 160"/>
                <a:gd name="T71" fmla="*/ 113 h 156"/>
                <a:gd name="T72" fmla="*/ 75 w 160"/>
                <a:gd name="T73" fmla="*/ 99 h 156"/>
                <a:gd name="T74" fmla="*/ 64 w 160"/>
                <a:gd name="T75" fmla="*/ 84 h 156"/>
                <a:gd name="T76" fmla="*/ 59 w 160"/>
                <a:gd name="T77" fmla="*/ 72 h 156"/>
                <a:gd name="T78" fmla="*/ 59 w 160"/>
                <a:gd name="T79" fmla="*/ 70 h 156"/>
                <a:gd name="T80" fmla="*/ 59 w 160"/>
                <a:gd name="T81" fmla="*/ 69 h 156"/>
                <a:gd name="T82" fmla="*/ 60 w 160"/>
                <a:gd name="T83" fmla="*/ 67 h 156"/>
                <a:gd name="T84" fmla="*/ 64 w 160"/>
                <a:gd name="T85" fmla="*/ 65 h 156"/>
                <a:gd name="T86" fmla="*/ 66 w 160"/>
                <a:gd name="T87" fmla="*/ 65 h 156"/>
                <a:gd name="T88" fmla="*/ 66 w 160"/>
                <a:gd name="T89" fmla="*/ 66 h 156"/>
                <a:gd name="T90" fmla="*/ 67 w 160"/>
                <a:gd name="T91" fmla="*/ 66 h 156"/>
                <a:gd name="T92" fmla="*/ 68 w 160"/>
                <a:gd name="T93" fmla="*/ 66 h 156"/>
                <a:gd name="T94" fmla="*/ 69 w 160"/>
                <a:gd name="T95" fmla="*/ 67 h 156"/>
                <a:gd name="T96" fmla="*/ 79 w 160"/>
                <a:gd name="T97" fmla="*/ 71 h 156"/>
                <a:gd name="T98" fmla="*/ 91 w 160"/>
                <a:gd name="T99" fmla="*/ 77 h 156"/>
                <a:gd name="T100" fmla="*/ 117 w 160"/>
                <a:gd name="T101" fmla="*/ 89 h 156"/>
                <a:gd name="T102" fmla="*/ 117 w 160"/>
                <a:gd name="T103" fmla="*/ 89 h 156"/>
                <a:gd name="T104" fmla="*/ 119 w 160"/>
                <a:gd name="T105" fmla="*/ 8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0" h="156">
                  <a:moveTo>
                    <a:pt x="119" y="89"/>
                  </a:moveTo>
                  <a:cubicBezTo>
                    <a:pt x="126" y="92"/>
                    <a:pt x="134" y="91"/>
                    <a:pt x="142" y="87"/>
                  </a:cubicBezTo>
                  <a:cubicBezTo>
                    <a:pt x="149" y="82"/>
                    <a:pt x="154" y="74"/>
                    <a:pt x="157" y="65"/>
                  </a:cubicBezTo>
                  <a:cubicBezTo>
                    <a:pt x="160" y="55"/>
                    <a:pt x="160" y="46"/>
                    <a:pt x="158" y="38"/>
                  </a:cubicBezTo>
                  <a:cubicBezTo>
                    <a:pt x="156" y="30"/>
                    <a:pt x="151" y="25"/>
                    <a:pt x="145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35" y="19"/>
                    <a:pt x="127" y="16"/>
                    <a:pt x="117" y="12"/>
                  </a:cubicBezTo>
                  <a:cubicBezTo>
                    <a:pt x="112" y="11"/>
                    <a:pt x="107" y="9"/>
                    <a:pt x="102" y="8"/>
                  </a:cubicBezTo>
                  <a:cubicBezTo>
                    <a:pt x="97" y="6"/>
                    <a:pt x="92" y="4"/>
                    <a:pt x="85" y="3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8" y="1"/>
                    <a:pt x="76" y="1"/>
                    <a:pt x="73" y="1"/>
                  </a:cubicBezTo>
                  <a:cubicBezTo>
                    <a:pt x="69" y="0"/>
                    <a:pt x="64" y="0"/>
                    <a:pt x="60" y="0"/>
                  </a:cubicBezTo>
                  <a:cubicBezTo>
                    <a:pt x="55" y="1"/>
                    <a:pt x="51" y="1"/>
                    <a:pt x="47" y="2"/>
                  </a:cubicBezTo>
                  <a:cubicBezTo>
                    <a:pt x="43" y="4"/>
                    <a:pt x="38" y="5"/>
                    <a:pt x="35" y="7"/>
                  </a:cubicBezTo>
                  <a:cubicBezTo>
                    <a:pt x="27" y="11"/>
                    <a:pt x="20" y="17"/>
                    <a:pt x="15" y="24"/>
                  </a:cubicBezTo>
                  <a:cubicBezTo>
                    <a:pt x="13" y="28"/>
                    <a:pt x="10" y="32"/>
                    <a:pt x="8" y="36"/>
                  </a:cubicBezTo>
                  <a:cubicBezTo>
                    <a:pt x="7" y="38"/>
                    <a:pt x="7" y="40"/>
                    <a:pt x="6" y="42"/>
                  </a:cubicBezTo>
                  <a:cubicBezTo>
                    <a:pt x="5" y="43"/>
                    <a:pt x="5" y="44"/>
                    <a:pt x="5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54"/>
                    <a:pt x="0" y="61"/>
                    <a:pt x="0" y="68"/>
                  </a:cubicBezTo>
                  <a:cubicBezTo>
                    <a:pt x="1" y="71"/>
                    <a:pt x="1" y="75"/>
                    <a:pt x="1" y="78"/>
                  </a:cubicBezTo>
                  <a:cubicBezTo>
                    <a:pt x="2" y="82"/>
                    <a:pt x="3" y="85"/>
                    <a:pt x="4" y="88"/>
                  </a:cubicBezTo>
                  <a:cubicBezTo>
                    <a:pt x="4" y="89"/>
                    <a:pt x="5" y="90"/>
                    <a:pt x="5" y="92"/>
                  </a:cubicBezTo>
                  <a:cubicBezTo>
                    <a:pt x="6" y="93"/>
                    <a:pt x="6" y="94"/>
                    <a:pt x="7" y="96"/>
                  </a:cubicBezTo>
                  <a:cubicBezTo>
                    <a:pt x="8" y="98"/>
                    <a:pt x="9" y="101"/>
                    <a:pt x="10" y="103"/>
                  </a:cubicBezTo>
                  <a:cubicBezTo>
                    <a:pt x="13" y="108"/>
                    <a:pt x="16" y="112"/>
                    <a:pt x="19" y="116"/>
                  </a:cubicBezTo>
                  <a:cubicBezTo>
                    <a:pt x="25" y="123"/>
                    <a:pt x="31" y="130"/>
                    <a:pt x="37" y="136"/>
                  </a:cubicBezTo>
                  <a:cubicBezTo>
                    <a:pt x="43" y="141"/>
                    <a:pt x="50" y="147"/>
                    <a:pt x="57" y="152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61" y="155"/>
                    <a:pt x="67" y="156"/>
                    <a:pt x="73" y="154"/>
                  </a:cubicBezTo>
                  <a:cubicBezTo>
                    <a:pt x="78" y="152"/>
                    <a:pt x="83" y="149"/>
                    <a:pt x="87" y="143"/>
                  </a:cubicBezTo>
                  <a:cubicBezTo>
                    <a:pt x="91" y="137"/>
                    <a:pt x="93" y="131"/>
                    <a:pt x="93" y="126"/>
                  </a:cubicBezTo>
                  <a:cubicBezTo>
                    <a:pt x="93" y="120"/>
                    <a:pt x="92" y="116"/>
                    <a:pt x="88" y="113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83" y="108"/>
                    <a:pt x="79" y="103"/>
                    <a:pt x="75" y="99"/>
                  </a:cubicBezTo>
                  <a:cubicBezTo>
                    <a:pt x="70" y="94"/>
                    <a:pt x="67" y="89"/>
                    <a:pt x="64" y="84"/>
                  </a:cubicBezTo>
                  <a:cubicBezTo>
                    <a:pt x="61" y="80"/>
                    <a:pt x="59" y="75"/>
                    <a:pt x="59" y="72"/>
                  </a:cubicBezTo>
                  <a:cubicBezTo>
                    <a:pt x="59" y="71"/>
                    <a:pt x="59" y="71"/>
                    <a:pt x="59" y="70"/>
                  </a:cubicBezTo>
                  <a:cubicBezTo>
                    <a:pt x="59" y="70"/>
                    <a:pt x="59" y="70"/>
                    <a:pt x="59" y="69"/>
                  </a:cubicBezTo>
                  <a:cubicBezTo>
                    <a:pt x="59" y="69"/>
                    <a:pt x="60" y="68"/>
                    <a:pt x="60" y="67"/>
                  </a:cubicBezTo>
                  <a:cubicBezTo>
                    <a:pt x="61" y="66"/>
                    <a:pt x="62" y="65"/>
                    <a:pt x="64" y="65"/>
                  </a:cubicBezTo>
                  <a:cubicBezTo>
                    <a:pt x="64" y="65"/>
                    <a:pt x="65" y="65"/>
                    <a:pt x="66" y="65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72" y="68"/>
                    <a:pt x="75" y="69"/>
                    <a:pt x="79" y="71"/>
                  </a:cubicBezTo>
                  <a:cubicBezTo>
                    <a:pt x="83" y="73"/>
                    <a:pt x="87" y="75"/>
                    <a:pt x="91" y="77"/>
                  </a:cubicBezTo>
                  <a:cubicBezTo>
                    <a:pt x="99" y="80"/>
                    <a:pt x="108" y="85"/>
                    <a:pt x="117" y="89"/>
                  </a:cubicBezTo>
                  <a:cubicBezTo>
                    <a:pt x="117" y="89"/>
                    <a:pt x="117" y="89"/>
                    <a:pt x="117" y="89"/>
                  </a:cubicBezTo>
                  <a:cubicBezTo>
                    <a:pt x="118" y="89"/>
                    <a:pt x="118" y="89"/>
                    <a:pt x="119" y="89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3108" y="582"/>
              <a:ext cx="453" cy="462"/>
            </a:xfrm>
            <a:custGeom>
              <a:avLst/>
              <a:gdLst>
                <a:gd name="T0" fmla="*/ 146 w 279"/>
                <a:gd name="T1" fmla="*/ 0 h 285"/>
                <a:gd name="T2" fmla="*/ 215 w 279"/>
                <a:gd name="T3" fmla="*/ 26 h 285"/>
                <a:gd name="T4" fmla="*/ 263 w 279"/>
                <a:gd name="T5" fmla="*/ 76 h 285"/>
                <a:gd name="T6" fmla="*/ 279 w 279"/>
                <a:gd name="T7" fmla="*/ 127 h 285"/>
                <a:gd name="T8" fmla="*/ 72 w 279"/>
                <a:gd name="T9" fmla="*/ 275 h 285"/>
                <a:gd name="T10" fmla="*/ 15 w 279"/>
                <a:gd name="T11" fmla="*/ 271 h 285"/>
                <a:gd name="T12" fmla="*/ 23 w 279"/>
                <a:gd name="T13" fmla="*/ 250 h 285"/>
                <a:gd name="T14" fmla="*/ 0 w 279"/>
                <a:gd name="T15" fmla="*/ 193 h 285"/>
                <a:gd name="T16" fmla="*/ 146 w 279"/>
                <a:gd name="T1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85">
                  <a:moveTo>
                    <a:pt x="146" y="0"/>
                  </a:moveTo>
                  <a:cubicBezTo>
                    <a:pt x="215" y="26"/>
                    <a:pt x="215" y="26"/>
                    <a:pt x="215" y="26"/>
                  </a:cubicBezTo>
                  <a:cubicBezTo>
                    <a:pt x="263" y="76"/>
                    <a:pt x="263" y="76"/>
                    <a:pt x="263" y="76"/>
                  </a:cubicBezTo>
                  <a:cubicBezTo>
                    <a:pt x="279" y="127"/>
                    <a:pt x="279" y="127"/>
                    <a:pt x="279" y="127"/>
                  </a:cubicBezTo>
                  <a:cubicBezTo>
                    <a:pt x="279" y="127"/>
                    <a:pt x="164" y="240"/>
                    <a:pt x="72" y="275"/>
                  </a:cubicBezTo>
                  <a:cubicBezTo>
                    <a:pt x="72" y="275"/>
                    <a:pt x="34" y="285"/>
                    <a:pt x="15" y="271"/>
                  </a:cubicBezTo>
                  <a:cubicBezTo>
                    <a:pt x="11" y="269"/>
                    <a:pt x="27" y="254"/>
                    <a:pt x="23" y="250"/>
                  </a:cubicBezTo>
                  <a:cubicBezTo>
                    <a:pt x="2" y="227"/>
                    <a:pt x="0" y="193"/>
                    <a:pt x="0" y="193"/>
                  </a:cubicBezTo>
                  <a:cubicBezTo>
                    <a:pt x="102" y="74"/>
                    <a:pt x="80" y="87"/>
                    <a:pt x="146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2"/>
            <p:cNvSpPr>
              <a:spLocks/>
            </p:cNvSpPr>
            <p:nvPr/>
          </p:nvSpPr>
          <p:spPr bwMode="auto">
            <a:xfrm>
              <a:off x="2686" y="1244"/>
              <a:ext cx="89" cy="160"/>
            </a:xfrm>
            <a:custGeom>
              <a:avLst/>
              <a:gdLst>
                <a:gd name="T0" fmla="*/ 5 w 55"/>
                <a:gd name="T1" fmla="*/ 98 h 99"/>
                <a:gd name="T2" fmla="*/ 34 w 55"/>
                <a:gd name="T3" fmla="*/ 46 h 99"/>
                <a:gd name="T4" fmla="*/ 40 w 55"/>
                <a:gd name="T5" fmla="*/ 27 h 99"/>
                <a:gd name="T6" fmla="*/ 50 w 55"/>
                <a:gd name="T7" fmla="*/ 21 h 99"/>
                <a:gd name="T8" fmla="*/ 55 w 55"/>
                <a:gd name="T9" fmla="*/ 15 h 99"/>
                <a:gd name="T10" fmla="*/ 15 w 55"/>
                <a:gd name="T11" fmla="*/ 0 h 99"/>
                <a:gd name="T12" fmla="*/ 12 w 55"/>
                <a:gd name="T13" fmla="*/ 21 h 99"/>
                <a:gd name="T14" fmla="*/ 16 w 55"/>
                <a:gd name="T15" fmla="*/ 28 h 99"/>
                <a:gd name="T16" fmla="*/ 10 w 55"/>
                <a:gd name="T17" fmla="*/ 37 h 99"/>
                <a:gd name="T18" fmla="*/ 0 w 55"/>
                <a:gd name="T19" fmla="*/ 99 h 99"/>
                <a:gd name="T20" fmla="*/ 5 w 55"/>
                <a:gd name="T21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99">
                  <a:moveTo>
                    <a:pt x="5" y="98"/>
                  </a:moveTo>
                  <a:cubicBezTo>
                    <a:pt x="5" y="98"/>
                    <a:pt x="20" y="70"/>
                    <a:pt x="34" y="46"/>
                  </a:cubicBezTo>
                  <a:cubicBezTo>
                    <a:pt x="34" y="39"/>
                    <a:pt x="34" y="33"/>
                    <a:pt x="40" y="27"/>
                  </a:cubicBezTo>
                  <a:cubicBezTo>
                    <a:pt x="43" y="24"/>
                    <a:pt x="46" y="22"/>
                    <a:pt x="50" y="21"/>
                  </a:cubicBezTo>
                  <a:cubicBezTo>
                    <a:pt x="52" y="18"/>
                    <a:pt x="54" y="16"/>
                    <a:pt x="55" y="15"/>
                  </a:cubicBezTo>
                  <a:cubicBezTo>
                    <a:pt x="55" y="15"/>
                    <a:pt x="38" y="4"/>
                    <a:pt x="15" y="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5" y="22"/>
                    <a:pt x="17" y="26"/>
                    <a:pt x="16" y="28"/>
                  </a:cubicBezTo>
                  <a:cubicBezTo>
                    <a:pt x="17" y="33"/>
                    <a:pt x="14" y="36"/>
                    <a:pt x="10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8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3"/>
            <p:cNvSpPr>
              <a:spLocks/>
            </p:cNvSpPr>
            <p:nvPr/>
          </p:nvSpPr>
          <p:spPr bwMode="auto">
            <a:xfrm>
              <a:off x="2736" y="1278"/>
              <a:ext cx="78" cy="160"/>
            </a:xfrm>
            <a:custGeom>
              <a:avLst/>
              <a:gdLst>
                <a:gd name="T0" fmla="*/ 5 w 48"/>
                <a:gd name="T1" fmla="*/ 97 h 99"/>
                <a:gd name="T2" fmla="*/ 30 w 48"/>
                <a:gd name="T3" fmla="*/ 44 h 99"/>
                <a:gd name="T4" fmla="*/ 34 w 48"/>
                <a:gd name="T5" fmla="*/ 24 h 99"/>
                <a:gd name="T6" fmla="*/ 44 w 48"/>
                <a:gd name="T7" fmla="*/ 17 h 99"/>
                <a:gd name="T8" fmla="*/ 48 w 48"/>
                <a:gd name="T9" fmla="*/ 11 h 99"/>
                <a:gd name="T10" fmla="*/ 7 w 48"/>
                <a:gd name="T11" fmla="*/ 0 h 99"/>
                <a:gd name="T12" fmla="*/ 6 w 48"/>
                <a:gd name="T13" fmla="*/ 20 h 99"/>
                <a:gd name="T14" fmla="*/ 11 w 48"/>
                <a:gd name="T15" fmla="*/ 27 h 99"/>
                <a:gd name="T16" fmla="*/ 5 w 48"/>
                <a:gd name="T17" fmla="*/ 37 h 99"/>
                <a:gd name="T18" fmla="*/ 0 w 48"/>
                <a:gd name="T19" fmla="*/ 99 h 99"/>
                <a:gd name="T20" fmla="*/ 5 w 48"/>
                <a:gd name="T21" fmla="*/ 9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99">
                  <a:moveTo>
                    <a:pt x="5" y="97"/>
                  </a:moveTo>
                  <a:cubicBezTo>
                    <a:pt x="5" y="97"/>
                    <a:pt x="18" y="69"/>
                    <a:pt x="30" y="44"/>
                  </a:cubicBezTo>
                  <a:cubicBezTo>
                    <a:pt x="29" y="37"/>
                    <a:pt x="29" y="30"/>
                    <a:pt x="34" y="24"/>
                  </a:cubicBezTo>
                  <a:cubicBezTo>
                    <a:pt x="36" y="21"/>
                    <a:pt x="40" y="19"/>
                    <a:pt x="44" y="17"/>
                  </a:cubicBezTo>
                  <a:cubicBezTo>
                    <a:pt x="45" y="14"/>
                    <a:pt x="47" y="12"/>
                    <a:pt x="48" y="11"/>
                  </a:cubicBezTo>
                  <a:cubicBezTo>
                    <a:pt x="48" y="11"/>
                    <a:pt x="30" y="1"/>
                    <a:pt x="7" y="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9" y="22"/>
                    <a:pt x="11" y="25"/>
                    <a:pt x="11" y="27"/>
                  </a:cubicBezTo>
                  <a:cubicBezTo>
                    <a:pt x="12" y="32"/>
                    <a:pt x="9" y="35"/>
                    <a:pt x="5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3397" y="889"/>
              <a:ext cx="84" cy="82"/>
            </a:xfrm>
            <a:custGeom>
              <a:avLst/>
              <a:gdLst>
                <a:gd name="T0" fmla="*/ 21 w 52"/>
                <a:gd name="T1" fmla="*/ 1 h 51"/>
                <a:gd name="T2" fmla="*/ 38 w 52"/>
                <a:gd name="T3" fmla="*/ 10 h 51"/>
                <a:gd name="T4" fmla="*/ 50 w 52"/>
                <a:gd name="T5" fmla="*/ 20 h 51"/>
                <a:gd name="T6" fmla="*/ 42 w 52"/>
                <a:gd name="T7" fmla="*/ 43 h 51"/>
                <a:gd name="T8" fmla="*/ 24 w 52"/>
                <a:gd name="T9" fmla="*/ 48 h 51"/>
                <a:gd name="T10" fmla="*/ 2 w 52"/>
                <a:gd name="T11" fmla="*/ 30 h 51"/>
                <a:gd name="T12" fmla="*/ 5 w 52"/>
                <a:gd name="T13" fmla="*/ 14 h 51"/>
                <a:gd name="T14" fmla="*/ 21 w 52"/>
                <a:gd name="T15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1" y="1"/>
                  </a:moveTo>
                  <a:cubicBezTo>
                    <a:pt x="29" y="0"/>
                    <a:pt x="33" y="5"/>
                    <a:pt x="38" y="10"/>
                  </a:cubicBezTo>
                  <a:cubicBezTo>
                    <a:pt x="39" y="11"/>
                    <a:pt x="45" y="17"/>
                    <a:pt x="50" y="20"/>
                  </a:cubicBezTo>
                  <a:cubicBezTo>
                    <a:pt x="52" y="28"/>
                    <a:pt x="50" y="36"/>
                    <a:pt x="42" y="43"/>
                  </a:cubicBezTo>
                  <a:cubicBezTo>
                    <a:pt x="37" y="47"/>
                    <a:pt x="31" y="51"/>
                    <a:pt x="24" y="48"/>
                  </a:cubicBezTo>
                  <a:cubicBezTo>
                    <a:pt x="19" y="46"/>
                    <a:pt x="4" y="36"/>
                    <a:pt x="2" y="30"/>
                  </a:cubicBezTo>
                  <a:cubicBezTo>
                    <a:pt x="0" y="25"/>
                    <a:pt x="1" y="18"/>
                    <a:pt x="5" y="14"/>
                  </a:cubicBezTo>
                  <a:cubicBezTo>
                    <a:pt x="8" y="9"/>
                    <a:pt x="16" y="2"/>
                    <a:pt x="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3411" y="881"/>
              <a:ext cx="72" cy="40"/>
            </a:xfrm>
            <a:custGeom>
              <a:avLst/>
              <a:gdLst>
                <a:gd name="T0" fmla="*/ 39 w 44"/>
                <a:gd name="T1" fmla="*/ 25 h 25"/>
                <a:gd name="T2" fmla="*/ 38 w 44"/>
                <a:gd name="T3" fmla="*/ 25 h 25"/>
                <a:gd name="T4" fmla="*/ 24 w 44"/>
                <a:gd name="T5" fmla="*/ 15 h 25"/>
                <a:gd name="T6" fmla="*/ 20 w 44"/>
                <a:gd name="T7" fmla="*/ 11 h 25"/>
                <a:gd name="T8" fmla="*/ 10 w 44"/>
                <a:gd name="T9" fmla="*/ 17 h 25"/>
                <a:gd name="T10" fmla="*/ 3 w 44"/>
                <a:gd name="T11" fmla="*/ 18 h 25"/>
                <a:gd name="T12" fmla="*/ 2 w 44"/>
                <a:gd name="T13" fmla="*/ 11 h 25"/>
                <a:gd name="T14" fmla="*/ 19 w 44"/>
                <a:gd name="T15" fmla="*/ 1 h 25"/>
                <a:gd name="T16" fmla="*/ 32 w 44"/>
                <a:gd name="T17" fmla="*/ 8 h 25"/>
                <a:gd name="T18" fmla="*/ 39 w 44"/>
                <a:gd name="T19" fmla="*/ 14 h 25"/>
                <a:gd name="T20" fmla="*/ 44 w 44"/>
                <a:gd name="T21" fmla="*/ 20 h 25"/>
                <a:gd name="T22" fmla="*/ 39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9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2" y="24"/>
                    <a:pt x="28" y="19"/>
                    <a:pt x="24" y="15"/>
                  </a:cubicBezTo>
                  <a:cubicBezTo>
                    <a:pt x="23" y="14"/>
                    <a:pt x="21" y="12"/>
                    <a:pt x="20" y="11"/>
                  </a:cubicBezTo>
                  <a:cubicBezTo>
                    <a:pt x="16" y="12"/>
                    <a:pt x="13" y="14"/>
                    <a:pt x="10" y="17"/>
                  </a:cubicBezTo>
                  <a:cubicBezTo>
                    <a:pt x="8" y="20"/>
                    <a:pt x="5" y="20"/>
                    <a:pt x="3" y="18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7" y="5"/>
                    <a:pt x="13" y="1"/>
                    <a:pt x="19" y="1"/>
                  </a:cubicBezTo>
                  <a:cubicBezTo>
                    <a:pt x="25" y="0"/>
                    <a:pt x="29" y="5"/>
                    <a:pt x="32" y="8"/>
                  </a:cubicBezTo>
                  <a:cubicBezTo>
                    <a:pt x="34" y="11"/>
                    <a:pt x="37" y="14"/>
                    <a:pt x="39" y="14"/>
                  </a:cubicBezTo>
                  <a:cubicBezTo>
                    <a:pt x="42" y="14"/>
                    <a:pt x="44" y="17"/>
                    <a:pt x="44" y="20"/>
                  </a:cubicBezTo>
                  <a:cubicBezTo>
                    <a:pt x="43" y="22"/>
                    <a:pt x="41" y="24"/>
                    <a:pt x="3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3390" y="727"/>
              <a:ext cx="185" cy="239"/>
            </a:xfrm>
            <a:custGeom>
              <a:avLst/>
              <a:gdLst>
                <a:gd name="T0" fmla="*/ 107 w 114"/>
                <a:gd name="T1" fmla="*/ 13 h 148"/>
                <a:gd name="T2" fmla="*/ 93 w 114"/>
                <a:gd name="T3" fmla="*/ 0 h 148"/>
                <a:gd name="T4" fmla="*/ 100 w 114"/>
                <a:gd name="T5" fmla="*/ 48 h 148"/>
                <a:gd name="T6" fmla="*/ 58 w 114"/>
                <a:gd name="T7" fmla="*/ 109 h 148"/>
                <a:gd name="T8" fmla="*/ 0 w 114"/>
                <a:gd name="T9" fmla="*/ 138 h 148"/>
                <a:gd name="T10" fmla="*/ 3 w 114"/>
                <a:gd name="T11" fmla="*/ 148 h 148"/>
                <a:gd name="T12" fmla="*/ 62 w 114"/>
                <a:gd name="T13" fmla="*/ 111 h 148"/>
                <a:gd name="T14" fmla="*/ 109 w 114"/>
                <a:gd name="T15" fmla="*/ 56 h 148"/>
                <a:gd name="T16" fmla="*/ 107 w 114"/>
                <a:gd name="T17" fmla="*/ 1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48">
                  <a:moveTo>
                    <a:pt x="107" y="13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04" y="25"/>
                    <a:pt x="100" y="48"/>
                  </a:cubicBezTo>
                  <a:cubicBezTo>
                    <a:pt x="97" y="62"/>
                    <a:pt x="79" y="85"/>
                    <a:pt x="58" y="109"/>
                  </a:cubicBezTo>
                  <a:cubicBezTo>
                    <a:pt x="41" y="129"/>
                    <a:pt x="19" y="136"/>
                    <a:pt x="0" y="138"/>
                  </a:cubicBezTo>
                  <a:cubicBezTo>
                    <a:pt x="1" y="141"/>
                    <a:pt x="2" y="145"/>
                    <a:pt x="3" y="148"/>
                  </a:cubicBezTo>
                  <a:cubicBezTo>
                    <a:pt x="21" y="143"/>
                    <a:pt x="41" y="132"/>
                    <a:pt x="62" y="111"/>
                  </a:cubicBezTo>
                  <a:cubicBezTo>
                    <a:pt x="80" y="93"/>
                    <a:pt x="105" y="73"/>
                    <a:pt x="109" y="56"/>
                  </a:cubicBezTo>
                  <a:cubicBezTo>
                    <a:pt x="114" y="34"/>
                    <a:pt x="107" y="13"/>
                    <a:pt x="107" y="13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2746" y="869"/>
              <a:ext cx="456" cy="425"/>
            </a:xfrm>
            <a:custGeom>
              <a:avLst/>
              <a:gdLst>
                <a:gd name="T0" fmla="*/ 273 w 282"/>
                <a:gd name="T1" fmla="*/ 55 h 262"/>
                <a:gd name="T2" fmla="*/ 280 w 282"/>
                <a:gd name="T3" fmla="*/ 39 h 262"/>
                <a:gd name="T4" fmla="*/ 281 w 282"/>
                <a:gd name="T5" fmla="*/ 35 h 262"/>
                <a:gd name="T6" fmla="*/ 282 w 282"/>
                <a:gd name="T7" fmla="*/ 31 h 262"/>
                <a:gd name="T8" fmla="*/ 281 w 282"/>
                <a:gd name="T9" fmla="*/ 23 h 262"/>
                <a:gd name="T10" fmla="*/ 279 w 282"/>
                <a:gd name="T11" fmla="*/ 16 h 262"/>
                <a:gd name="T12" fmla="*/ 279 w 282"/>
                <a:gd name="T13" fmla="*/ 14 h 262"/>
                <a:gd name="T14" fmla="*/ 278 w 282"/>
                <a:gd name="T15" fmla="*/ 12 h 262"/>
                <a:gd name="T16" fmla="*/ 276 w 282"/>
                <a:gd name="T17" fmla="*/ 9 h 262"/>
                <a:gd name="T18" fmla="*/ 265 w 282"/>
                <a:gd name="T19" fmla="*/ 2 h 262"/>
                <a:gd name="T20" fmla="*/ 252 w 282"/>
                <a:gd name="T21" fmla="*/ 0 h 262"/>
                <a:gd name="T22" fmla="*/ 249 w 282"/>
                <a:gd name="T23" fmla="*/ 0 h 262"/>
                <a:gd name="T24" fmla="*/ 247 w 282"/>
                <a:gd name="T25" fmla="*/ 0 h 262"/>
                <a:gd name="T26" fmla="*/ 246 w 282"/>
                <a:gd name="T27" fmla="*/ 0 h 262"/>
                <a:gd name="T28" fmla="*/ 240 w 282"/>
                <a:gd name="T29" fmla="*/ 2 h 262"/>
                <a:gd name="T30" fmla="*/ 219 w 282"/>
                <a:gd name="T31" fmla="*/ 17 h 262"/>
                <a:gd name="T32" fmla="*/ 218 w 282"/>
                <a:gd name="T33" fmla="*/ 18 h 262"/>
                <a:gd name="T34" fmla="*/ 218 w 282"/>
                <a:gd name="T35" fmla="*/ 18 h 262"/>
                <a:gd name="T36" fmla="*/ 176 w 282"/>
                <a:gd name="T37" fmla="*/ 72 h 262"/>
                <a:gd name="T38" fmla="*/ 118 w 282"/>
                <a:gd name="T39" fmla="*/ 131 h 262"/>
                <a:gd name="T40" fmla="*/ 87 w 282"/>
                <a:gd name="T41" fmla="*/ 159 h 262"/>
                <a:gd name="T42" fmla="*/ 58 w 282"/>
                <a:gd name="T43" fmla="*/ 184 h 262"/>
                <a:gd name="T44" fmla="*/ 13 w 282"/>
                <a:gd name="T45" fmla="*/ 219 h 262"/>
                <a:gd name="T46" fmla="*/ 13 w 282"/>
                <a:gd name="T47" fmla="*/ 219 h 262"/>
                <a:gd name="T48" fmla="*/ 1 w 282"/>
                <a:gd name="T49" fmla="*/ 235 h 262"/>
                <a:gd name="T50" fmla="*/ 3 w 282"/>
                <a:gd name="T51" fmla="*/ 252 h 262"/>
                <a:gd name="T52" fmla="*/ 18 w 282"/>
                <a:gd name="T53" fmla="*/ 261 h 262"/>
                <a:gd name="T54" fmla="*/ 38 w 282"/>
                <a:gd name="T55" fmla="*/ 257 h 262"/>
                <a:gd name="T56" fmla="*/ 38 w 282"/>
                <a:gd name="T57" fmla="*/ 257 h 262"/>
                <a:gd name="T58" fmla="*/ 88 w 282"/>
                <a:gd name="T59" fmla="*/ 224 h 262"/>
                <a:gd name="T60" fmla="*/ 120 w 282"/>
                <a:gd name="T61" fmla="*/ 200 h 262"/>
                <a:gd name="T62" fmla="*/ 155 w 282"/>
                <a:gd name="T63" fmla="*/ 173 h 262"/>
                <a:gd name="T64" fmla="*/ 221 w 282"/>
                <a:gd name="T65" fmla="*/ 114 h 262"/>
                <a:gd name="T66" fmla="*/ 272 w 282"/>
                <a:gd name="T67" fmla="*/ 57 h 262"/>
                <a:gd name="T68" fmla="*/ 272 w 282"/>
                <a:gd name="T69" fmla="*/ 57 h 262"/>
                <a:gd name="T70" fmla="*/ 273 w 282"/>
                <a:gd name="T71" fmla="*/ 55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2" h="262">
                  <a:moveTo>
                    <a:pt x="273" y="55"/>
                  </a:moveTo>
                  <a:cubicBezTo>
                    <a:pt x="276" y="50"/>
                    <a:pt x="279" y="45"/>
                    <a:pt x="280" y="39"/>
                  </a:cubicBezTo>
                  <a:cubicBezTo>
                    <a:pt x="281" y="38"/>
                    <a:pt x="281" y="36"/>
                    <a:pt x="281" y="35"/>
                  </a:cubicBezTo>
                  <a:cubicBezTo>
                    <a:pt x="281" y="34"/>
                    <a:pt x="282" y="32"/>
                    <a:pt x="282" y="31"/>
                  </a:cubicBezTo>
                  <a:cubicBezTo>
                    <a:pt x="282" y="28"/>
                    <a:pt x="282" y="25"/>
                    <a:pt x="281" y="23"/>
                  </a:cubicBezTo>
                  <a:cubicBezTo>
                    <a:pt x="281" y="20"/>
                    <a:pt x="280" y="18"/>
                    <a:pt x="279" y="16"/>
                  </a:cubicBezTo>
                  <a:cubicBezTo>
                    <a:pt x="279" y="15"/>
                    <a:pt x="279" y="14"/>
                    <a:pt x="279" y="14"/>
                  </a:cubicBezTo>
                  <a:cubicBezTo>
                    <a:pt x="278" y="13"/>
                    <a:pt x="278" y="13"/>
                    <a:pt x="278" y="12"/>
                  </a:cubicBezTo>
                  <a:cubicBezTo>
                    <a:pt x="277" y="11"/>
                    <a:pt x="277" y="10"/>
                    <a:pt x="276" y="9"/>
                  </a:cubicBezTo>
                  <a:cubicBezTo>
                    <a:pt x="273" y="6"/>
                    <a:pt x="269" y="3"/>
                    <a:pt x="265" y="2"/>
                  </a:cubicBezTo>
                  <a:cubicBezTo>
                    <a:pt x="261" y="0"/>
                    <a:pt x="256" y="0"/>
                    <a:pt x="252" y="0"/>
                  </a:cubicBezTo>
                  <a:cubicBezTo>
                    <a:pt x="251" y="0"/>
                    <a:pt x="250" y="0"/>
                    <a:pt x="249" y="0"/>
                  </a:cubicBezTo>
                  <a:cubicBezTo>
                    <a:pt x="248" y="0"/>
                    <a:pt x="248" y="0"/>
                    <a:pt x="247" y="0"/>
                  </a:cubicBezTo>
                  <a:cubicBezTo>
                    <a:pt x="247" y="0"/>
                    <a:pt x="246" y="0"/>
                    <a:pt x="246" y="0"/>
                  </a:cubicBezTo>
                  <a:cubicBezTo>
                    <a:pt x="244" y="1"/>
                    <a:pt x="242" y="1"/>
                    <a:pt x="240" y="2"/>
                  </a:cubicBezTo>
                  <a:cubicBezTo>
                    <a:pt x="232" y="4"/>
                    <a:pt x="224" y="9"/>
                    <a:pt x="219" y="17"/>
                  </a:cubicBezTo>
                  <a:cubicBezTo>
                    <a:pt x="219" y="18"/>
                    <a:pt x="218" y="18"/>
                    <a:pt x="218" y="18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208" y="33"/>
                    <a:pt x="194" y="52"/>
                    <a:pt x="176" y="72"/>
                  </a:cubicBezTo>
                  <a:cubicBezTo>
                    <a:pt x="159" y="91"/>
                    <a:pt x="139" y="112"/>
                    <a:pt x="118" y="131"/>
                  </a:cubicBezTo>
                  <a:cubicBezTo>
                    <a:pt x="108" y="141"/>
                    <a:pt x="97" y="150"/>
                    <a:pt x="87" y="159"/>
                  </a:cubicBezTo>
                  <a:cubicBezTo>
                    <a:pt x="77" y="168"/>
                    <a:pt x="67" y="176"/>
                    <a:pt x="58" y="184"/>
                  </a:cubicBezTo>
                  <a:cubicBezTo>
                    <a:pt x="40" y="199"/>
                    <a:pt x="24" y="211"/>
                    <a:pt x="13" y="219"/>
                  </a:cubicBezTo>
                  <a:cubicBezTo>
                    <a:pt x="13" y="219"/>
                    <a:pt x="13" y="219"/>
                    <a:pt x="13" y="219"/>
                  </a:cubicBezTo>
                  <a:cubicBezTo>
                    <a:pt x="7" y="223"/>
                    <a:pt x="3" y="229"/>
                    <a:pt x="1" y="235"/>
                  </a:cubicBezTo>
                  <a:cubicBezTo>
                    <a:pt x="0" y="241"/>
                    <a:pt x="0" y="247"/>
                    <a:pt x="3" y="252"/>
                  </a:cubicBezTo>
                  <a:cubicBezTo>
                    <a:pt x="7" y="257"/>
                    <a:pt x="12" y="261"/>
                    <a:pt x="18" y="261"/>
                  </a:cubicBezTo>
                  <a:cubicBezTo>
                    <a:pt x="25" y="262"/>
                    <a:pt x="32" y="261"/>
                    <a:pt x="38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50" y="249"/>
                    <a:pt x="68" y="238"/>
                    <a:pt x="88" y="224"/>
                  </a:cubicBezTo>
                  <a:cubicBezTo>
                    <a:pt x="98" y="216"/>
                    <a:pt x="109" y="208"/>
                    <a:pt x="120" y="200"/>
                  </a:cubicBezTo>
                  <a:cubicBezTo>
                    <a:pt x="132" y="191"/>
                    <a:pt x="143" y="182"/>
                    <a:pt x="155" y="173"/>
                  </a:cubicBezTo>
                  <a:cubicBezTo>
                    <a:pt x="177" y="154"/>
                    <a:pt x="200" y="134"/>
                    <a:pt x="221" y="114"/>
                  </a:cubicBezTo>
                  <a:cubicBezTo>
                    <a:pt x="241" y="94"/>
                    <a:pt x="259" y="74"/>
                    <a:pt x="272" y="57"/>
                  </a:cubicBezTo>
                  <a:cubicBezTo>
                    <a:pt x="272" y="57"/>
                    <a:pt x="272" y="57"/>
                    <a:pt x="272" y="57"/>
                  </a:cubicBezTo>
                  <a:cubicBezTo>
                    <a:pt x="272" y="56"/>
                    <a:pt x="273" y="56"/>
                    <a:pt x="273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8"/>
            <p:cNvSpPr>
              <a:spLocks/>
            </p:cNvSpPr>
            <p:nvPr/>
          </p:nvSpPr>
          <p:spPr bwMode="auto">
            <a:xfrm>
              <a:off x="3452" y="910"/>
              <a:ext cx="44" cy="29"/>
            </a:xfrm>
            <a:custGeom>
              <a:avLst/>
              <a:gdLst>
                <a:gd name="T0" fmla="*/ 22 w 27"/>
                <a:gd name="T1" fmla="*/ 18 h 18"/>
                <a:gd name="T2" fmla="*/ 20 w 27"/>
                <a:gd name="T3" fmla="*/ 18 h 18"/>
                <a:gd name="T4" fmla="*/ 3 w 27"/>
                <a:gd name="T5" fmla="*/ 10 h 18"/>
                <a:gd name="T6" fmla="*/ 2 w 27"/>
                <a:gd name="T7" fmla="*/ 2 h 18"/>
                <a:gd name="T8" fmla="*/ 10 w 27"/>
                <a:gd name="T9" fmla="*/ 2 h 18"/>
                <a:gd name="T10" fmla="*/ 23 w 27"/>
                <a:gd name="T11" fmla="*/ 8 h 18"/>
                <a:gd name="T12" fmla="*/ 26 w 27"/>
                <a:gd name="T13" fmla="*/ 14 h 18"/>
                <a:gd name="T14" fmla="*/ 22 w 27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8">
                  <a:moveTo>
                    <a:pt x="22" y="18"/>
                  </a:moveTo>
                  <a:cubicBezTo>
                    <a:pt x="21" y="18"/>
                    <a:pt x="21" y="18"/>
                    <a:pt x="20" y="18"/>
                  </a:cubicBezTo>
                  <a:cubicBezTo>
                    <a:pt x="11" y="16"/>
                    <a:pt x="7" y="13"/>
                    <a:pt x="3" y="10"/>
                  </a:cubicBezTo>
                  <a:cubicBezTo>
                    <a:pt x="1" y="8"/>
                    <a:pt x="0" y="5"/>
                    <a:pt x="2" y="2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12" y="4"/>
                    <a:pt x="15" y="6"/>
                    <a:pt x="23" y="8"/>
                  </a:cubicBezTo>
                  <a:cubicBezTo>
                    <a:pt x="25" y="9"/>
                    <a:pt x="27" y="12"/>
                    <a:pt x="26" y="14"/>
                  </a:cubicBezTo>
                  <a:cubicBezTo>
                    <a:pt x="26" y="17"/>
                    <a:pt x="24" y="18"/>
                    <a:pt x="2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3444" y="924"/>
              <a:ext cx="45" cy="31"/>
            </a:xfrm>
            <a:custGeom>
              <a:avLst/>
              <a:gdLst>
                <a:gd name="T0" fmla="*/ 23 w 28"/>
                <a:gd name="T1" fmla="*/ 19 h 19"/>
                <a:gd name="T2" fmla="*/ 20 w 28"/>
                <a:gd name="T3" fmla="*/ 18 h 19"/>
                <a:gd name="T4" fmla="*/ 12 w 28"/>
                <a:gd name="T5" fmla="*/ 14 h 19"/>
                <a:gd name="T6" fmla="*/ 3 w 28"/>
                <a:gd name="T7" fmla="*/ 9 h 19"/>
                <a:gd name="T8" fmla="*/ 2 w 28"/>
                <a:gd name="T9" fmla="*/ 2 h 19"/>
                <a:gd name="T10" fmla="*/ 10 w 28"/>
                <a:gd name="T11" fmla="*/ 2 h 19"/>
                <a:gd name="T12" fmla="*/ 16 w 28"/>
                <a:gd name="T13" fmla="*/ 5 h 19"/>
                <a:gd name="T14" fmla="*/ 25 w 28"/>
                <a:gd name="T15" fmla="*/ 9 h 19"/>
                <a:gd name="T16" fmla="*/ 27 w 28"/>
                <a:gd name="T17" fmla="*/ 16 h 19"/>
                <a:gd name="T18" fmla="*/ 23 w 28"/>
                <a:gd name="T1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9">
                  <a:moveTo>
                    <a:pt x="23" y="19"/>
                  </a:moveTo>
                  <a:cubicBezTo>
                    <a:pt x="22" y="19"/>
                    <a:pt x="21" y="19"/>
                    <a:pt x="20" y="18"/>
                  </a:cubicBezTo>
                  <a:cubicBezTo>
                    <a:pt x="17" y="17"/>
                    <a:pt x="14" y="15"/>
                    <a:pt x="12" y="14"/>
                  </a:cubicBezTo>
                  <a:cubicBezTo>
                    <a:pt x="8" y="13"/>
                    <a:pt x="5" y="12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3" y="4"/>
                    <a:pt x="16" y="5"/>
                  </a:cubicBezTo>
                  <a:cubicBezTo>
                    <a:pt x="18" y="6"/>
                    <a:pt x="21" y="7"/>
                    <a:pt x="25" y="9"/>
                  </a:cubicBezTo>
                  <a:cubicBezTo>
                    <a:pt x="27" y="11"/>
                    <a:pt x="28" y="14"/>
                    <a:pt x="27" y="16"/>
                  </a:cubicBezTo>
                  <a:cubicBezTo>
                    <a:pt x="26" y="18"/>
                    <a:pt x="24" y="19"/>
                    <a:pt x="2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0"/>
            <p:cNvSpPr>
              <a:spLocks/>
            </p:cNvSpPr>
            <p:nvPr/>
          </p:nvSpPr>
          <p:spPr bwMode="auto">
            <a:xfrm>
              <a:off x="3436" y="937"/>
              <a:ext cx="45" cy="31"/>
            </a:xfrm>
            <a:custGeom>
              <a:avLst/>
              <a:gdLst>
                <a:gd name="T0" fmla="*/ 22 w 28"/>
                <a:gd name="T1" fmla="*/ 19 h 19"/>
                <a:gd name="T2" fmla="*/ 21 w 28"/>
                <a:gd name="T3" fmla="*/ 19 h 19"/>
                <a:gd name="T4" fmla="*/ 3 w 28"/>
                <a:gd name="T5" fmla="*/ 10 h 19"/>
                <a:gd name="T6" fmla="*/ 2 w 28"/>
                <a:gd name="T7" fmla="*/ 2 h 19"/>
                <a:gd name="T8" fmla="*/ 9 w 28"/>
                <a:gd name="T9" fmla="*/ 2 h 19"/>
                <a:gd name="T10" fmla="*/ 23 w 28"/>
                <a:gd name="T11" fmla="*/ 9 h 19"/>
                <a:gd name="T12" fmla="*/ 27 w 28"/>
                <a:gd name="T13" fmla="*/ 15 h 19"/>
                <a:gd name="T14" fmla="*/ 22 w 2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2" y="19"/>
                    <a:pt x="21" y="19"/>
                    <a:pt x="21" y="19"/>
                  </a:cubicBezTo>
                  <a:cubicBezTo>
                    <a:pt x="13" y="17"/>
                    <a:pt x="9" y="15"/>
                    <a:pt x="3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14" y="5"/>
                    <a:pt x="17" y="7"/>
                    <a:pt x="23" y="9"/>
                  </a:cubicBezTo>
                  <a:cubicBezTo>
                    <a:pt x="26" y="10"/>
                    <a:pt x="28" y="12"/>
                    <a:pt x="27" y="15"/>
                  </a:cubicBezTo>
                  <a:cubicBezTo>
                    <a:pt x="27" y="18"/>
                    <a:pt x="25" y="19"/>
                    <a:pt x="2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11"/>
            <p:cNvSpPr>
              <a:spLocks/>
            </p:cNvSpPr>
            <p:nvPr/>
          </p:nvSpPr>
          <p:spPr bwMode="auto">
            <a:xfrm>
              <a:off x="3421" y="942"/>
              <a:ext cx="49" cy="33"/>
            </a:xfrm>
            <a:custGeom>
              <a:avLst/>
              <a:gdLst>
                <a:gd name="T0" fmla="*/ 25 w 30"/>
                <a:gd name="T1" fmla="*/ 20 h 20"/>
                <a:gd name="T2" fmla="*/ 24 w 30"/>
                <a:gd name="T3" fmla="*/ 20 h 20"/>
                <a:gd name="T4" fmla="*/ 1 w 30"/>
                <a:gd name="T5" fmla="*/ 8 h 20"/>
                <a:gd name="T6" fmla="*/ 2 w 30"/>
                <a:gd name="T7" fmla="*/ 2 h 20"/>
                <a:gd name="T8" fmla="*/ 8 w 30"/>
                <a:gd name="T9" fmla="*/ 2 h 20"/>
                <a:gd name="T10" fmla="*/ 26 w 30"/>
                <a:gd name="T11" fmla="*/ 11 h 20"/>
                <a:gd name="T12" fmla="*/ 29 w 30"/>
                <a:gd name="T13" fmla="*/ 17 h 20"/>
                <a:gd name="T14" fmla="*/ 25 w 30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0">
                  <a:moveTo>
                    <a:pt x="25" y="20"/>
                  </a:moveTo>
                  <a:cubicBezTo>
                    <a:pt x="25" y="20"/>
                    <a:pt x="25" y="20"/>
                    <a:pt x="24" y="20"/>
                  </a:cubicBezTo>
                  <a:cubicBezTo>
                    <a:pt x="14" y="18"/>
                    <a:pt x="7" y="14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cubicBezTo>
                    <a:pt x="12" y="7"/>
                    <a:pt x="18" y="10"/>
                    <a:pt x="26" y="11"/>
                  </a:cubicBezTo>
                  <a:cubicBezTo>
                    <a:pt x="28" y="12"/>
                    <a:pt x="30" y="14"/>
                    <a:pt x="29" y="17"/>
                  </a:cubicBezTo>
                  <a:cubicBezTo>
                    <a:pt x="29" y="19"/>
                    <a:pt x="27" y="20"/>
                    <a:pt x="25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2"/>
            <p:cNvSpPr>
              <a:spLocks/>
            </p:cNvSpPr>
            <p:nvPr/>
          </p:nvSpPr>
          <p:spPr bwMode="auto">
            <a:xfrm>
              <a:off x="3110" y="553"/>
              <a:ext cx="279" cy="272"/>
            </a:xfrm>
            <a:custGeom>
              <a:avLst/>
              <a:gdLst>
                <a:gd name="T0" fmla="*/ 152 w 172"/>
                <a:gd name="T1" fmla="*/ 84 h 168"/>
                <a:gd name="T2" fmla="*/ 170 w 172"/>
                <a:gd name="T3" fmla="*/ 36 h 168"/>
                <a:gd name="T4" fmla="*/ 153 w 172"/>
                <a:gd name="T5" fmla="*/ 18 h 168"/>
                <a:gd name="T6" fmla="*/ 129 w 172"/>
                <a:gd name="T7" fmla="*/ 11 h 168"/>
                <a:gd name="T8" fmla="*/ 102 w 172"/>
                <a:gd name="T9" fmla="*/ 4 h 168"/>
                <a:gd name="T10" fmla="*/ 71 w 172"/>
                <a:gd name="T11" fmla="*/ 0 h 168"/>
                <a:gd name="T12" fmla="*/ 64 w 172"/>
                <a:gd name="T13" fmla="*/ 0 h 168"/>
                <a:gd name="T14" fmla="*/ 55 w 172"/>
                <a:gd name="T15" fmla="*/ 1 h 168"/>
                <a:gd name="T16" fmla="*/ 44 w 172"/>
                <a:gd name="T17" fmla="*/ 3 h 168"/>
                <a:gd name="T18" fmla="*/ 36 w 172"/>
                <a:gd name="T19" fmla="*/ 6 h 168"/>
                <a:gd name="T20" fmla="*/ 29 w 172"/>
                <a:gd name="T21" fmla="*/ 10 h 168"/>
                <a:gd name="T22" fmla="*/ 18 w 172"/>
                <a:gd name="T23" fmla="*/ 18 h 168"/>
                <a:gd name="T24" fmla="*/ 13 w 172"/>
                <a:gd name="T25" fmla="*/ 23 h 168"/>
                <a:gd name="T26" fmla="*/ 4 w 172"/>
                <a:gd name="T27" fmla="*/ 40 h 168"/>
                <a:gd name="T28" fmla="*/ 1 w 172"/>
                <a:gd name="T29" fmla="*/ 50 h 168"/>
                <a:gd name="T30" fmla="*/ 0 w 172"/>
                <a:gd name="T31" fmla="*/ 67 h 168"/>
                <a:gd name="T32" fmla="*/ 1 w 172"/>
                <a:gd name="T33" fmla="*/ 77 h 168"/>
                <a:gd name="T34" fmla="*/ 6 w 172"/>
                <a:gd name="T35" fmla="*/ 97 h 168"/>
                <a:gd name="T36" fmla="*/ 33 w 172"/>
                <a:gd name="T37" fmla="*/ 155 h 168"/>
                <a:gd name="T38" fmla="*/ 64 w 172"/>
                <a:gd name="T39" fmla="*/ 162 h 168"/>
                <a:gd name="T40" fmla="*/ 79 w 172"/>
                <a:gd name="T41" fmla="*/ 134 h 168"/>
                <a:gd name="T42" fmla="*/ 60 w 172"/>
                <a:gd name="T43" fmla="*/ 81 h 168"/>
                <a:gd name="T44" fmla="*/ 59 w 172"/>
                <a:gd name="T45" fmla="*/ 70 h 168"/>
                <a:gd name="T46" fmla="*/ 59 w 172"/>
                <a:gd name="T47" fmla="*/ 69 h 168"/>
                <a:gd name="T48" fmla="*/ 59 w 172"/>
                <a:gd name="T49" fmla="*/ 68 h 168"/>
                <a:gd name="T50" fmla="*/ 61 w 172"/>
                <a:gd name="T51" fmla="*/ 65 h 168"/>
                <a:gd name="T52" fmla="*/ 63 w 172"/>
                <a:gd name="T53" fmla="*/ 64 h 168"/>
                <a:gd name="T54" fmla="*/ 65 w 172"/>
                <a:gd name="T55" fmla="*/ 64 h 168"/>
                <a:gd name="T56" fmla="*/ 66 w 172"/>
                <a:gd name="T57" fmla="*/ 64 h 168"/>
                <a:gd name="T58" fmla="*/ 76 w 172"/>
                <a:gd name="T59" fmla="*/ 66 h 168"/>
                <a:gd name="T60" fmla="*/ 95 w 172"/>
                <a:gd name="T61" fmla="*/ 73 h 168"/>
                <a:gd name="T62" fmla="*/ 128 w 172"/>
                <a:gd name="T63" fmla="*/ 86 h 168"/>
                <a:gd name="T64" fmla="*/ 129 w 172"/>
                <a:gd name="T65" fmla="*/ 8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2" h="168">
                  <a:moveTo>
                    <a:pt x="129" y="87"/>
                  </a:moveTo>
                  <a:cubicBezTo>
                    <a:pt x="136" y="89"/>
                    <a:pt x="145" y="88"/>
                    <a:pt x="152" y="84"/>
                  </a:cubicBezTo>
                  <a:cubicBezTo>
                    <a:pt x="159" y="80"/>
                    <a:pt x="165" y="72"/>
                    <a:pt x="169" y="63"/>
                  </a:cubicBezTo>
                  <a:cubicBezTo>
                    <a:pt x="172" y="53"/>
                    <a:pt x="172" y="44"/>
                    <a:pt x="170" y="36"/>
                  </a:cubicBezTo>
                  <a:cubicBezTo>
                    <a:pt x="167" y="28"/>
                    <a:pt x="162" y="22"/>
                    <a:pt x="154" y="19"/>
                  </a:cubicBezTo>
                  <a:cubicBezTo>
                    <a:pt x="154" y="19"/>
                    <a:pt x="154" y="19"/>
                    <a:pt x="153" y="18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45" y="16"/>
                    <a:pt x="137" y="13"/>
                    <a:pt x="129" y="11"/>
                  </a:cubicBezTo>
                  <a:cubicBezTo>
                    <a:pt x="125" y="10"/>
                    <a:pt x="120" y="8"/>
                    <a:pt x="116" y="7"/>
                  </a:cubicBezTo>
                  <a:cubicBezTo>
                    <a:pt x="111" y="6"/>
                    <a:pt x="107" y="5"/>
                    <a:pt x="102" y="4"/>
                  </a:cubicBezTo>
                  <a:cubicBezTo>
                    <a:pt x="98" y="3"/>
                    <a:pt x="93" y="2"/>
                    <a:pt x="88" y="1"/>
                  </a:cubicBezTo>
                  <a:cubicBezTo>
                    <a:pt x="82" y="1"/>
                    <a:pt x="77" y="0"/>
                    <a:pt x="71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59" y="0"/>
                    <a:pt x="57" y="1"/>
                    <a:pt x="55" y="1"/>
                  </a:cubicBezTo>
                  <a:cubicBezTo>
                    <a:pt x="53" y="1"/>
                    <a:pt x="51" y="1"/>
                    <a:pt x="50" y="2"/>
                  </a:cubicBezTo>
                  <a:cubicBezTo>
                    <a:pt x="48" y="2"/>
                    <a:pt x="46" y="3"/>
                    <a:pt x="44" y="3"/>
                  </a:cubicBezTo>
                  <a:cubicBezTo>
                    <a:pt x="42" y="4"/>
                    <a:pt x="40" y="4"/>
                    <a:pt x="39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7"/>
                    <a:pt x="34" y="7"/>
                    <a:pt x="34" y="7"/>
                  </a:cubicBezTo>
                  <a:cubicBezTo>
                    <a:pt x="32" y="8"/>
                    <a:pt x="30" y="9"/>
                    <a:pt x="29" y="10"/>
                  </a:cubicBezTo>
                  <a:cubicBezTo>
                    <a:pt x="27" y="11"/>
                    <a:pt x="25" y="13"/>
                    <a:pt x="23" y="14"/>
                  </a:cubicBezTo>
                  <a:cubicBezTo>
                    <a:pt x="21" y="15"/>
                    <a:pt x="20" y="17"/>
                    <a:pt x="18" y="18"/>
                  </a:cubicBezTo>
                  <a:cubicBezTo>
                    <a:pt x="17" y="19"/>
                    <a:pt x="16" y="20"/>
                    <a:pt x="16" y="21"/>
                  </a:cubicBezTo>
                  <a:cubicBezTo>
                    <a:pt x="15" y="21"/>
                    <a:pt x="14" y="22"/>
                    <a:pt x="13" y="23"/>
                  </a:cubicBezTo>
                  <a:cubicBezTo>
                    <a:pt x="12" y="25"/>
                    <a:pt x="11" y="26"/>
                    <a:pt x="9" y="28"/>
                  </a:cubicBezTo>
                  <a:cubicBezTo>
                    <a:pt x="7" y="32"/>
                    <a:pt x="5" y="36"/>
                    <a:pt x="4" y="40"/>
                  </a:cubicBezTo>
                  <a:cubicBezTo>
                    <a:pt x="3" y="42"/>
                    <a:pt x="2" y="44"/>
                    <a:pt x="2" y="47"/>
                  </a:cubicBezTo>
                  <a:cubicBezTo>
                    <a:pt x="1" y="48"/>
                    <a:pt x="1" y="49"/>
                    <a:pt x="1" y="50"/>
                  </a:cubicBezTo>
                  <a:cubicBezTo>
                    <a:pt x="1" y="51"/>
                    <a:pt x="1" y="52"/>
                    <a:pt x="0" y="53"/>
                  </a:cubicBezTo>
                  <a:cubicBezTo>
                    <a:pt x="0" y="58"/>
                    <a:pt x="0" y="62"/>
                    <a:pt x="0" y="67"/>
                  </a:cubicBezTo>
                  <a:cubicBezTo>
                    <a:pt x="0" y="69"/>
                    <a:pt x="0" y="71"/>
                    <a:pt x="1" y="73"/>
                  </a:cubicBezTo>
                  <a:cubicBezTo>
                    <a:pt x="1" y="74"/>
                    <a:pt x="1" y="75"/>
                    <a:pt x="1" y="77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86"/>
                    <a:pt x="5" y="92"/>
                    <a:pt x="6" y="97"/>
                  </a:cubicBezTo>
                  <a:cubicBezTo>
                    <a:pt x="10" y="108"/>
                    <a:pt x="15" y="118"/>
                    <a:pt x="19" y="128"/>
                  </a:cubicBezTo>
                  <a:cubicBezTo>
                    <a:pt x="24" y="137"/>
                    <a:pt x="28" y="146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8" y="165"/>
                    <a:pt x="52" y="168"/>
                    <a:pt x="64" y="162"/>
                  </a:cubicBezTo>
                  <a:cubicBezTo>
                    <a:pt x="76" y="156"/>
                    <a:pt x="83" y="143"/>
                    <a:pt x="79" y="134"/>
                  </a:cubicBezTo>
                  <a:cubicBezTo>
                    <a:pt x="79" y="134"/>
                    <a:pt x="79" y="134"/>
                    <a:pt x="79" y="134"/>
                  </a:cubicBezTo>
                  <a:cubicBezTo>
                    <a:pt x="75" y="125"/>
                    <a:pt x="71" y="116"/>
                    <a:pt x="68" y="107"/>
                  </a:cubicBezTo>
                  <a:cubicBezTo>
                    <a:pt x="65" y="98"/>
                    <a:pt x="62" y="89"/>
                    <a:pt x="60" y="81"/>
                  </a:cubicBezTo>
                  <a:cubicBezTo>
                    <a:pt x="60" y="77"/>
                    <a:pt x="59" y="74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7"/>
                    <a:pt x="59" y="67"/>
                  </a:cubicBezTo>
                  <a:cubicBezTo>
                    <a:pt x="59" y="66"/>
                    <a:pt x="60" y="65"/>
                    <a:pt x="61" y="65"/>
                  </a:cubicBezTo>
                  <a:cubicBezTo>
                    <a:pt x="61" y="64"/>
                    <a:pt x="61" y="64"/>
                    <a:pt x="62" y="64"/>
                  </a:cubicBezTo>
                  <a:cubicBezTo>
                    <a:pt x="62" y="64"/>
                    <a:pt x="62" y="64"/>
                    <a:pt x="63" y="64"/>
                  </a:cubicBezTo>
                  <a:cubicBezTo>
                    <a:pt x="63" y="64"/>
                    <a:pt x="64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6" y="64"/>
                    <a:pt x="67" y="65"/>
                    <a:pt x="68" y="65"/>
                  </a:cubicBezTo>
                  <a:cubicBezTo>
                    <a:pt x="70" y="65"/>
                    <a:pt x="73" y="65"/>
                    <a:pt x="76" y="66"/>
                  </a:cubicBezTo>
                  <a:cubicBezTo>
                    <a:pt x="79" y="67"/>
                    <a:pt x="82" y="68"/>
                    <a:pt x="85" y="69"/>
                  </a:cubicBezTo>
                  <a:cubicBezTo>
                    <a:pt x="88" y="70"/>
                    <a:pt x="92" y="71"/>
                    <a:pt x="95" y="73"/>
                  </a:cubicBezTo>
                  <a:cubicBezTo>
                    <a:pt x="99" y="74"/>
                    <a:pt x="102" y="75"/>
                    <a:pt x="106" y="77"/>
                  </a:cubicBezTo>
                  <a:cubicBezTo>
                    <a:pt x="113" y="80"/>
                    <a:pt x="120" y="83"/>
                    <a:pt x="128" y="86"/>
                  </a:cubicBezTo>
                  <a:cubicBezTo>
                    <a:pt x="128" y="86"/>
                    <a:pt x="128" y="86"/>
                    <a:pt x="128" y="86"/>
                  </a:cubicBezTo>
                  <a:cubicBezTo>
                    <a:pt x="128" y="86"/>
                    <a:pt x="129" y="86"/>
                    <a:pt x="129" y="87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3"/>
            <p:cNvSpPr>
              <a:spLocks/>
            </p:cNvSpPr>
            <p:nvPr/>
          </p:nvSpPr>
          <p:spPr bwMode="auto">
            <a:xfrm>
              <a:off x="3253" y="587"/>
              <a:ext cx="170" cy="221"/>
            </a:xfrm>
            <a:custGeom>
              <a:avLst/>
              <a:gdLst>
                <a:gd name="T0" fmla="*/ 72 w 105"/>
                <a:gd name="T1" fmla="*/ 0 h 136"/>
                <a:gd name="T2" fmla="*/ 77 w 105"/>
                <a:gd name="T3" fmla="*/ 40 h 136"/>
                <a:gd name="T4" fmla="*/ 0 w 105"/>
                <a:gd name="T5" fmla="*/ 130 h 136"/>
                <a:gd name="T6" fmla="*/ 3 w 105"/>
                <a:gd name="T7" fmla="*/ 136 h 136"/>
                <a:gd name="T8" fmla="*/ 97 w 105"/>
                <a:gd name="T9" fmla="*/ 43 h 136"/>
                <a:gd name="T10" fmla="*/ 93 w 105"/>
                <a:gd name="T11" fmla="*/ 8 h 136"/>
                <a:gd name="T12" fmla="*/ 72 w 105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6">
                  <a:moveTo>
                    <a:pt x="72" y="0"/>
                  </a:moveTo>
                  <a:cubicBezTo>
                    <a:pt x="72" y="0"/>
                    <a:pt x="89" y="16"/>
                    <a:pt x="77" y="40"/>
                  </a:cubicBezTo>
                  <a:cubicBezTo>
                    <a:pt x="65" y="65"/>
                    <a:pt x="0" y="130"/>
                    <a:pt x="0" y="130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3" y="136"/>
                    <a:pt x="89" y="66"/>
                    <a:pt x="97" y="43"/>
                  </a:cubicBezTo>
                  <a:cubicBezTo>
                    <a:pt x="105" y="21"/>
                    <a:pt x="93" y="8"/>
                    <a:pt x="93" y="8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3452" y="608"/>
              <a:ext cx="50" cy="28"/>
            </a:xfrm>
            <a:custGeom>
              <a:avLst/>
              <a:gdLst>
                <a:gd name="T0" fmla="*/ 1 w 31"/>
                <a:gd name="T1" fmla="*/ 4 h 17"/>
                <a:gd name="T2" fmla="*/ 17 w 31"/>
                <a:gd name="T3" fmla="*/ 3 h 17"/>
                <a:gd name="T4" fmla="*/ 31 w 31"/>
                <a:gd name="T5" fmla="*/ 13 h 17"/>
                <a:gd name="T6" fmla="*/ 21 w 31"/>
                <a:gd name="T7" fmla="*/ 17 h 17"/>
                <a:gd name="T8" fmla="*/ 1 w 31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7">
                  <a:moveTo>
                    <a:pt x="1" y="4"/>
                  </a:moveTo>
                  <a:cubicBezTo>
                    <a:pt x="1" y="4"/>
                    <a:pt x="13" y="0"/>
                    <a:pt x="17" y="3"/>
                  </a:cubicBezTo>
                  <a:cubicBezTo>
                    <a:pt x="23" y="7"/>
                    <a:pt x="31" y="13"/>
                    <a:pt x="31" y="13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0" y="17"/>
                    <a:pt x="1" y="4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5"/>
            <p:cNvSpPr>
              <a:spLocks/>
            </p:cNvSpPr>
            <p:nvPr/>
          </p:nvSpPr>
          <p:spPr bwMode="auto">
            <a:xfrm>
              <a:off x="3536" y="696"/>
              <a:ext cx="25" cy="31"/>
            </a:xfrm>
            <a:custGeom>
              <a:avLst/>
              <a:gdLst>
                <a:gd name="T0" fmla="*/ 7 w 15"/>
                <a:gd name="T1" fmla="*/ 0 h 19"/>
                <a:gd name="T2" fmla="*/ 14 w 15"/>
                <a:gd name="T3" fmla="*/ 10 h 19"/>
                <a:gd name="T4" fmla="*/ 8 w 15"/>
                <a:gd name="T5" fmla="*/ 16 h 19"/>
                <a:gd name="T6" fmla="*/ 3 w 15"/>
                <a:gd name="T7" fmla="*/ 11 h 19"/>
                <a:gd name="T8" fmla="*/ 7 w 1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7" y="0"/>
                  </a:moveTo>
                  <a:cubicBezTo>
                    <a:pt x="7" y="0"/>
                    <a:pt x="15" y="6"/>
                    <a:pt x="14" y="10"/>
                  </a:cubicBezTo>
                  <a:cubicBezTo>
                    <a:pt x="13" y="13"/>
                    <a:pt x="8" y="16"/>
                    <a:pt x="8" y="16"/>
                  </a:cubicBezTo>
                  <a:cubicBezTo>
                    <a:pt x="8" y="16"/>
                    <a:pt x="5" y="19"/>
                    <a:pt x="3" y="11"/>
                  </a:cubicBezTo>
                  <a:cubicBezTo>
                    <a:pt x="0" y="4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6"/>
            <p:cNvSpPr>
              <a:spLocks/>
            </p:cNvSpPr>
            <p:nvPr/>
          </p:nvSpPr>
          <p:spPr bwMode="auto">
            <a:xfrm>
              <a:off x="3455" y="723"/>
              <a:ext cx="36" cy="39"/>
            </a:xfrm>
            <a:custGeom>
              <a:avLst/>
              <a:gdLst>
                <a:gd name="T0" fmla="*/ 0 w 36"/>
                <a:gd name="T1" fmla="*/ 39 h 39"/>
                <a:gd name="T2" fmla="*/ 12 w 36"/>
                <a:gd name="T3" fmla="*/ 0 h 39"/>
                <a:gd name="T4" fmla="*/ 36 w 36"/>
                <a:gd name="T5" fmla="*/ 25 h 39"/>
                <a:gd name="T6" fmla="*/ 0 w 36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9"/>
                  </a:moveTo>
                  <a:lnTo>
                    <a:pt x="12" y="0"/>
                  </a:lnTo>
                  <a:lnTo>
                    <a:pt x="36" y="25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7"/>
            <p:cNvSpPr>
              <a:spLocks/>
            </p:cNvSpPr>
            <p:nvPr/>
          </p:nvSpPr>
          <p:spPr bwMode="auto">
            <a:xfrm>
              <a:off x="3288" y="748"/>
              <a:ext cx="183" cy="176"/>
            </a:xfrm>
            <a:custGeom>
              <a:avLst/>
              <a:gdLst>
                <a:gd name="T0" fmla="*/ 183 w 183"/>
                <a:gd name="T1" fmla="*/ 0 h 176"/>
                <a:gd name="T2" fmla="*/ 0 w 183"/>
                <a:gd name="T3" fmla="*/ 131 h 176"/>
                <a:gd name="T4" fmla="*/ 2 w 183"/>
                <a:gd name="T5" fmla="*/ 173 h 176"/>
                <a:gd name="T6" fmla="*/ 41 w 183"/>
                <a:gd name="T7" fmla="*/ 176 h 176"/>
                <a:gd name="T8" fmla="*/ 183 w 183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76">
                  <a:moveTo>
                    <a:pt x="183" y="0"/>
                  </a:moveTo>
                  <a:lnTo>
                    <a:pt x="0" y="131"/>
                  </a:lnTo>
                  <a:lnTo>
                    <a:pt x="2" y="173"/>
                  </a:lnTo>
                  <a:lnTo>
                    <a:pt x="41" y="176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8"/>
            <p:cNvSpPr>
              <a:spLocks/>
            </p:cNvSpPr>
            <p:nvPr/>
          </p:nvSpPr>
          <p:spPr bwMode="auto">
            <a:xfrm>
              <a:off x="3488" y="607"/>
              <a:ext cx="98" cy="94"/>
            </a:xfrm>
            <a:custGeom>
              <a:avLst/>
              <a:gdLst>
                <a:gd name="T0" fmla="*/ 8 w 61"/>
                <a:gd name="T1" fmla="*/ 49 h 58"/>
                <a:gd name="T2" fmla="*/ 41 w 61"/>
                <a:gd name="T3" fmla="*/ 53 h 58"/>
                <a:gd name="T4" fmla="*/ 42 w 61"/>
                <a:gd name="T5" fmla="*/ 51 h 58"/>
                <a:gd name="T6" fmla="*/ 51 w 61"/>
                <a:gd name="T7" fmla="*/ 32 h 58"/>
                <a:gd name="T8" fmla="*/ 35 w 61"/>
                <a:gd name="T9" fmla="*/ 0 h 58"/>
                <a:gd name="T10" fmla="*/ 26 w 61"/>
                <a:gd name="T11" fmla="*/ 3 h 58"/>
                <a:gd name="T12" fmla="*/ 24 w 61"/>
                <a:gd name="T13" fmla="*/ 3 h 58"/>
                <a:gd name="T14" fmla="*/ 8 w 61"/>
                <a:gd name="T15" fmla="*/ 4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8">
                  <a:moveTo>
                    <a:pt x="8" y="49"/>
                  </a:moveTo>
                  <a:cubicBezTo>
                    <a:pt x="12" y="58"/>
                    <a:pt x="28" y="55"/>
                    <a:pt x="41" y="53"/>
                  </a:cubicBezTo>
                  <a:cubicBezTo>
                    <a:pt x="41" y="52"/>
                    <a:pt x="42" y="52"/>
                    <a:pt x="42" y="51"/>
                  </a:cubicBezTo>
                  <a:cubicBezTo>
                    <a:pt x="44" y="46"/>
                    <a:pt x="46" y="39"/>
                    <a:pt x="51" y="32"/>
                  </a:cubicBezTo>
                  <a:cubicBezTo>
                    <a:pt x="61" y="14"/>
                    <a:pt x="35" y="0"/>
                    <a:pt x="35" y="0"/>
                  </a:cubicBezTo>
                  <a:cubicBezTo>
                    <a:pt x="35" y="0"/>
                    <a:pt x="32" y="1"/>
                    <a:pt x="26" y="3"/>
                  </a:cubicBezTo>
                  <a:cubicBezTo>
                    <a:pt x="26" y="3"/>
                    <a:pt x="25" y="3"/>
                    <a:pt x="24" y="3"/>
                  </a:cubicBezTo>
                  <a:cubicBezTo>
                    <a:pt x="13" y="18"/>
                    <a:pt x="0" y="34"/>
                    <a:pt x="8" y="49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9"/>
            <p:cNvSpPr>
              <a:spLocks/>
            </p:cNvSpPr>
            <p:nvPr/>
          </p:nvSpPr>
          <p:spPr bwMode="auto">
            <a:xfrm>
              <a:off x="3426" y="612"/>
              <a:ext cx="128" cy="137"/>
            </a:xfrm>
            <a:custGeom>
              <a:avLst/>
              <a:gdLst>
                <a:gd name="T0" fmla="*/ 76 w 79"/>
                <a:gd name="T1" fmla="*/ 67 h 85"/>
                <a:gd name="T2" fmla="*/ 79 w 79"/>
                <a:gd name="T3" fmla="*/ 50 h 85"/>
                <a:gd name="T4" fmla="*/ 46 w 79"/>
                <a:gd name="T5" fmla="*/ 46 h 85"/>
                <a:gd name="T6" fmla="*/ 62 w 79"/>
                <a:gd name="T7" fmla="*/ 0 h 85"/>
                <a:gd name="T8" fmla="*/ 45 w 79"/>
                <a:gd name="T9" fmla="*/ 5 h 85"/>
                <a:gd name="T10" fmla="*/ 20 w 79"/>
                <a:gd name="T11" fmla="*/ 9 h 85"/>
                <a:gd name="T12" fmla="*/ 34 w 79"/>
                <a:gd name="T13" fmla="*/ 83 h 85"/>
                <a:gd name="T14" fmla="*/ 76 w 79"/>
                <a:gd name="T15" fmla="*/ 6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85">
                  <a:moveTo>
                    <a:pt x="76" y="67"/>
                  </a:moveTo>
                  <a:cubicBezTo>
                    <a:pt x="76" y="67"/>
                    <a:pt x="76" y="60"/>
                    <a:pt x="79" y="50"/>
                  </a:cubicBezTo>
                  <a:cubicBezTo>
                    <a:pt x="66" y="52"/>
                    <a:pt x="50" y="55"/>
                    <a:pt x="46" y="46"/>
                  </a:cubicBezTo>
                  <a:cubicBezTo>
                    <a:pt x="38" y="31"/>
                    <a:pt x="51" y="15"/>
                    <a:pt x="62" y="0"/>
                  </a:cubicBezTo>
                  <a:cubicBezTo>
                    <a:pt x="57" y="2"/>
                    <a:pt x="51" y="3"/>
                    <a:pt x="45" y="5"/>
                  </a:cubicBezTo>
                  <a:cubicBezTo>
                    <a:pt x="33" y="7"/>
                    <a:pt x="20" y="8"/>
                    <a:pt x="20" y="9"/>
                  </a:cubicBezTo>
                  <a:cubicBezTo>
                    <a:pt x="0" y="47"/>
                    <a:pt x="34" y="83"/>
                    <a:pt x="34" y="83"/>
                  </a:cubicBezTo>
                  <a:cubicBezTo>
                    <a:pt x="56" y="85"/>
                    <a:pt x="76" y="67"/>
                    <a:pt x="76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20"/>
            <p:cNvSpPr>
              <a:spLocks/>
            </p:cNvSpPr>
            <p:nvPr/>
          </p:nvSpPr>
          <p:spPr bwMode="auto">
            <a:xfrm>
              <a:off x="3504" y="522"/>
              <a:ext cx="95" cy="156"/>
            </a:xfrm>
            <a:custGeom>
              <a:avLst/>
              <a:gdLst>
                <a:gd name="T0" fmla="*/ 56 w 59"/>
                <a:gd name="T1" fmla="*/ 24 h 96"/>
                <a:gd name="T2" fmla="*/ 59 w 59"/>
                <a:gd name="T3" fmla="*/ 43 h 96"/>
                <a:gd name="T4" fmla="*/ 56 w 59"/>
                <a:gd name="T5" fmla="*/ 45 h 96"/>
                <a:gd name="T6" fmla="*/ 59 w 59"/>
                <a:gd name="T7" fmla="*/ 67 h 96"/>
                <a:gd name="T8" fmla="*/ 53 w 59"/>
                <a:gd name="T9" fmla="*/ 69 h 96"/>
                <a:gd name="T10" fmla="*/ 54 w 59"/>
                <a:gd name="T11" fmla="*/ 74 h 96"/>
                <a:gd name="T12" fmla="*/ 52 w 59"/>
                <a:gd name="T13" fmla="*/ 76 h 96"/>
                <a:gd name="T14" fmla="*/ 53 w 59"/>
                <a:gd name="T15" fmla="*/ 79 h 96"/>
                <a:gd name="T16" fmla="*/ 50 w 59"/>
                <a:gd name="T17" fmla="*/ 82 h 96"/>
                <a:gd name="T18" fmla="*/ 53 w 59"/>
                <a:gd name="T19" fmla="*/ 93 h 96"/>
                <a:gd name="T20" fmla="*/ 50 w 59"/>
                <a:gd name="T21" fmla="*/ 96 h 96"/>
                <a:gd name="T22" fmla="*/ 14 w 59"/>
                <a:gd name="T23" fmla="*/ 88 h 96"/>
                <a:gd name="T24" fmla="*/ 10 w 59"/>
                <a:gd name="T25" fmla="*/ 85 h 96"/>
                <a:gd name="T26" fmla="*/ 3 w 59"/>
                <a:gd name="T27" fmla="*/ 33 h 96"/>
                <a:gd name="T28" fmla="*/ 56 w 59"/>
                <a:gd name="T29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96">
                  <a:moveTo>
                    <a:pt x="56" y="24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5"/>
                    <a:pt x="0" y="48"/>
                    <a:pt x="3" y="33"/>
                  </a:cubicBezTo>
                  <a:cubicBezTo>
                    <a:pt x="6" y="17"/>
                    <a:pt x="31" y="0"/>
                    <a:pt x="56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3481" y="519"/>
              <a:ext cx="127" cy="107"/>
            </a:xfrm>
            <a:custGeom>
              <a:avLst/>
              <a:gdLst>
                <a:gd name="T0" fmla="*/ 18 w 78"/>
                <a:gd name="T1" fmla="*/ 53 h 66"/>
                <a:gd name="T2" fmla="*/ 22 w 78"/>
                <a:gd name="T3" fmla="*/ 66 h 66"/>
                <a:gd name="T4" fmla="*/ 27 w 78"/>
                <a:gd name="T5" fmla="*/ 66 h 66"/>
                <a:gd name="T6" fmla="*/ 29 w 78"/>
                <a:gd name="T7" fmla="*/ 31 h 66"/>
                <a:gd name="T8" fmla="*/ 47 w 78"/>
                <a:gd name="T9" fmla="*/ 24 h 66"/>
                <a:gd name="T10" fmla="*/ 74 w 78"/>
                <a:gd name="T11" fmla="*/ 32 h 66"/>
                <a:gd name="T12" fmla="*/ 78 w 78"/>
                <a:gd name="T13" fmla="*/ 30 h 66"/>
                <a:gd name="T14" fmla="*/ 73 w 78"/>
                <a:gd name="T15" fmla="*/ 22 h 66"/>
                <a:gd name="T16" fmla="*/ 51 w 78"/>
                <a:gd name="T17" fmla="*/ 4 h 66"/>
                <a:gd name="T18" fmla="*/ 13 w 78"/>
                <a:gd name="T19" fmla="*/ 13 h 66"/>
                <a:gd name="T20" fmla="*/ 4 w 78"/>
                <a:gd name="T21" fmla="*/ 50 h 66"/>
                <a:gd name="T22" fmla="*/ 6 w 78"/>
                <a:gd name="T23" fmla="*/ 66 h 66"/>
                <a:gd name="T24" fmla="*/ 18 w 78"/>
                <a:gd name="T25" fmla="*/ 64 h 66"/>
                <a:gd name="T26" fmla="*/ 18 w 78"/>
                <a:gd name="T27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66">
                  <a:moveTo>
                    <a:pt x="18" y="53"/>
                  </a:moveTo>
                  <a:cubicBezTo>
                    <a:pt x="22" y="66"/>
                    <a:pt x="22" y="66"/>
                    <a:pt x="22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7" y="66"/>
                    <a:pt x="25" y="39"/>
                    <a:pt x="29" y="31"/>
                  </a:cubicBezTo>
                  <a:cubicBezTo>
                    <a:pt x="32" y="23"/>
                    <a:pt x="41" y="20"/>
                    <a:pt x="47" y="24"/>
                  </a:cubicBezTo>
                  <a:cubicBezTo>
                    <a:pt x="54" y="28"/>
                    <a:pt x="70" y="33"/>
                    <a:pt x="74" y="32"/>
                  </a:cubicBezTo>
                  <a:cubicBezTo>
                    <a:pt x="78" y="31"/>
                    <a:pt x="78" y="30"/>
                    <a:pt x="78" y="30"/>
                  </a:cubicBezTo>
                  <a:cubicBezTo>
                    <a:pt x="78" y="30"/>
                    <a:pt x="77" y="29"/>
                    <a:pt x="73" y="22"/>
                  </a:cubicBezTo>
                  <a:cubicBezTo>
                    <a:pt x="69" y="15"/>
                    <a:pt x="64" y="8"/>
                    <a:pt x="51" y="4"/>
                  </a:cubicBezTo>
                  <a:cubicBezTo>
                    <a:pt x="39" y="0"/>
                    <a:pt x="25" y="2"/>
                    <a:pt x="13" y="13"/>
                  </a:cubicBezTo>
                  <a:cubicBezTo>
                    <a:pt x="5" y="20"/>
                    <a:pt x="0" y="36"/>
                    <a:pt x="4" y="50"/>
                  </a:cubicBezTo>
                  <a:cubicBezTo>
                    <a:pt x="8" y="62"/>
                    <a:pt x="6" y="66"/>
                    <a:pt x="6" y="66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5" y="52"/>
                    <a:pt x="18" y="5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2"/>
            <p:cNvSpPr>
              <a:spLocks/>
            </p:cNvSpPr>
            <p:nvPr/>
          </p:nvSpPr>
          <p:spPr bwMode="auto">
            <a:xfrm>
              <a:off x="3488" y="595"/>
              <a:ext cx="24" cy="29"/>
            </a:xfrm>
            <a:custGeom>
              <a:avLst/>
              <a:gdLst>
                <a:gd name="T0" fmla="*/ 14 w 15"/>
                <a:gd name="T1" fmla="*/ 6 h 18"/>
                <a:gd name="T2" fmla="*/ 4 w 15"/>
                <a:gd name="T3" fmla="*/ 5 h 18"/>
                <a:gd name="T4" fmla="*/ 10 w 15"/>
                <a:gd name="T5" fmla="*/ 17 h 18"/>
                <a:gd name="T6" fmla="*/ 14 w 15"/>
                <a:gd name="T7" fmla="*/ 17 h 18"/>
                <a:gd name="T8" fmla="*/ 14 w 15"/>
                <a:gd name="T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8">
                  <a:moveTo>
                    <a:pt x="14" y="6"/>
                  </a:moveTo>
                  <a:cubicBezTo>
                    <a:pt x="12" y="3"/>
                    <a:pt x="7" y="0"/>
                    <a:pt x="4" y="5"/>
                  </a:cubicBezTo>
                  <a:cubicBezTo>
                    <a:pt x="0" y="10"/>
                    <a:pt x="5" y="15"/>
                    <a:pt x="10" y="17"/>
                  </a:cubicBezTo>
                  <a:cubicBezTo>
                    <a:pt x="14" y="18"/>
                    <a:pt x="14" y="17"/>
                    <a:pt x="14" y="17"/>
                  </a:cubicBezTo>
                  <a:cubicBezTo>
                    <a:pt x="14" y="17"/>
                    <a:pt x="15" y="8"/>
                    <a:pt x="1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3"/>
            <p:cNvSpPr>
              <a:spLocks/>
            </p:cNvSpPr>
            <p:nvPr/>
          </p:nvSpPr>
          <p:spPr bwMode="auto">
            <a:xfrm>
              <a:off x="3570" y="599"/>
              <a:ext cx="15" cy="6"/>
            </a:xfrm>
            <a:custGeom>
              <a:avLst/>
              <a:gdLst>
                <a:gd name="T0" fmla="*/ 0 w 9"/>
                <a:gd name="T1" fmla="*/ 3 h 4"/>
                <a:gd name="T2" fmla="*/ 9 w 9"/>
                <a:gd name="T3" fmla="*/ 1 h 4"/>
                <a:gd name="T4" fmla="*/ 9 w 9"/>
                <a:gd name="T5" fmla="*/ 4 h 4"/>
                <a:gd name="T6" fmla="*/ 7 w 9"/>
                <a:gd name="T7" fmla="*/ 4 h 4"/>
                <a:gd name="T8" fmla="*/ 7 w 9"/>
                <a:gd name="T9" fmla="*/ 2 h 4"/>
                <a:gd name="T10" fmla="*/ 0 w 9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0" y="3"/>
                  </a:moveTo>
                  <a:cubicBezTo>
                    <a:pt x="0" y="3"/>
                    <a:pt x="5" y="0"/>
                    <a:pt x="9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2" y="2"/>
                    <a:pt x="0" y="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4"/>
            <p:cNvSpPr>
              <a:spLocks/>
            </p:cNvSpPr>
            <p:nvPr/>
          </p:nvSpPr>
          <p:spPr bwMode="auto">
            <a:xfrm>
              <a:off x="3567" y="590"/>
              <a:ext cx="26" cy="9"/>
            </a:xfrm>
            <a:custGeom>
              <a:avLst/>
              <a:gdLst>
                <a:gd name="T0" fmla="*/ 0 w 16"/>
                <a:gd name="T1" fmla="*/ 5 h 5"/>
                <a:gd name="T2" fmla="*/ 0 w 16"/>
                <a:gd name="T3" fmla="*/ 4 h 5"/>
                <a:gd name="T4" fmla="*/ 15 w 16"/>
                <a:gd name="T5" fmla="*/ 0 h 5"/>
                <a:gd name="T6" fmla="*/ 15 w 16"/>
                <a:gd name="T7" fmla="*/ 2 h 5"/>
                <a:gd name="T8" fmla="*/ 0 w 1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6" y="0"/>
                    <a:pt x="15" y="0"/>
                  </a:cubicBezTo>
                  <a:cubicBezTo>
                    <a:pt x="15" y="0"/>
                    <a:pt x="16" y="2"/>
                    <a:pt x="15" y="2"/>
                  </a:cubicBezTo>
                  <a:cubicBezTo>
                    <a:pt x="14" y="3"/>
                    <a:pt x="8" y="1"/>
                    <a:pt x="0" y="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5"/>
            <p:cNvSpPr>
              <a:spLocks/>
            </p:cNvSpPr>
            <p:nvPr/>
          </p:nvSpPr>
          <p:spPr bwMode="auto">
            <a:xfrm>
              <a:off x="3433" y="616"/>
              <a:ext cx="35" cy="114"/>
            </a:xfrm>
            <a:custGeom>
              <a:avLst/>
              <a:gdLst>
                <a:gd name="T0" fmla="*/ 7 w 22"/>
                <a:gd name="T1" fmla="*/ 6 h 70"/>
                <a:gd name="T2" fmla="*/ 22 w 22"/>
                <a:gd name="T3" fmla="*/ 70 h 70"/>
                <a:gd name="T4" fmla="*/ 18 w 22"/>
                <a:gd name="T5" fmla="*/ 6 h 70"/>
                <a:gd name="T6" fmla="*/ 7 w 22"/>
                <a:gd name="T7" fmla="*/ 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70">
                  <a:moveTo>
                    <a:pt x="7" y="6"/>
                  </a:moveTo>
                  <a:cubicBezTo>
                    <a:pt x="7" y="6"/>
                    <a:pt x="0" y="49"/>
                    <a:pt x="22" y="70"/>
                  </a:cubicBezTo>
                  <a:cubicBezTo>
                    <a:pt x="22" y="70"/>
                    <a:pt x="11" y="30"/>
                    <a:pt x="18" y="6"/>
                  </a:cubicBezTo>
                  <a:cubicBezTo>
                    <a:pt x="18" y="6"/>
                    <a:pt x="10" y="0"/>
                    <a:pt x="7" y="6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6"/>
            <p:cNvSpPr>
              <a:spLocks/>
            </p:cNvSpPr>
            <p:nvPr/>
          </p:nvSpPr>
          <p:spPr bwMode="auto">
            <a:xfrm>
              <a:off x="3486" y="725"/>
              <a:ext cx="57" cy="29"/>
            </a:xfrm>
            <a:custGeom>
              <a:avLst/>
              <a:gdLst>
                <a:gd name="T0" fmla="*/ 0 w 35"/>
                <a:gd name="T1" fmla="*/ 13 h 18"/>
                <a:gd name="T2" fmla="*/ 32 w 35"/>
                <a:gd name="T3" fmla="*/ 7 h 18"/>
                <a:gd name="T4" fmla="*/ 30 w 35"/>
                <a:gd name="T5" fmla="*/ 0 h 18"/>
                <a:gd name="T6" fmla="*/ 0 w 35"/>
                <a:gd name="T7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0" y="13"/>
                  </a:moveTo>
                  <a:cubicBezTo>
                    <a:pt x="0" y="13"/>
                    <a:pt x="20" y="18"/>
                    <a:pt x="32" y="7"/>
                  </a:cubicBezTo>
                  <a:cubicBezTo>
                    <a:pt x="32" y="7"/>
                    <a:pt x="35" y="5"/>
                    <a:pt x="30" y="0"/>
                  </a:cubicBezTo>
                  <a:cubicBezTo>
                    <a:pt x="30" y="0"/>
                    <a:pt x="16" y="11"/>
                    <a:pt x="0" y="1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7"/>
            <p:cNvSpPr>
              <a:spLocks/>
            </p:cNvSpPr>
            <p:nvPr/>
          </p:nvSpPr>
          <p:spPr bwMode="auto">
            <a:xfrm>
              <a:off x="3433" y="612"/>
              <a:ext cx="43" cy="102"/>
            </a:xfrm>
            <a:custGeom>
              <a:avLst/>
              <a:gdLst>
                <a:gd name="T0" fmla="*/ 8 w 27"/>
                <a:gd name="T1" fmla="*/ 63 h 63"/>
                <a:gd name="T2" fmla="*/ 27 w 27"/>
                <a:gd name="T3" fmla="*/ 55 h 63"/>
                <a:gd name="T4" fmla="*/ 24 w 27"/>
                <a:gd name="T5" fmla="*/ 0 h 63"/>
                <a:gd name="T6" fmla="*/ 2 w 27"/>
                <a:gd name="T7" fmla="*/ 2 h 63"/>
                <a:gd name="T8" fmla="*/ 1 w 27"/>
                <a:gd name="T9" fmla="*/ 32 h 63"/>
                <a:gd name="T10" fmla="*/ 8 w 27"/>
                <a:gd name="T1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63">
                  <a:moveTo>
                    <a:pt x="8" y="63"/>
                  </a:move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14" y="21"/>
                    <a:pt x="24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13"/>
                    <a:pt x="1" y="32"/>
                  </a:cubicBezTo>
                  <a:cubicBezTo>
                    <a:pt x="3" y="51"/>
                    <a:pt x="8" y="63"/>
                    <a:pt x="8" y="63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8"/>
            <p:cNvSpPr>
              <a:spLocks/>
            </p:cNvSpPr>
            <p:nvPr/>
          </p:nvSpPr>
          <p:spPr bwMode="auto">
            <a:xfrm>
              <a:off x="3501" y="710"/>
              <a:ext cx="58" cy="54"/>
            </a:xfrm>
            <a:custGeom>
              <a:avLst/>
              <a:gdLst>
                <a:gd name="T0" fmla="*/ 0 w 36"/>
                <a:gd name="T1" fmla="*/ 32 h 33"/>
                <a:gd name="T2" fmla="*/ 8 w 36"/>
                <a:gd name="T3" fmla="*/ 14 h 33"/>
                <a:gd name="T4" fmla="*/ 36 w 36"/>
                <a:gd name="T5" fmla="*/ 0 h 33"/>
                <a:gd name="T6" fmla="*/ 31 w 36"/>
                <a:gd name="T7" fmla="*/ 16 h 33"/>
                <a:gd name="T8" fmla="*/ 0 w 36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3">
                  <a:moveTo>
                    <a:pt x="0" y="32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29" y="9"/>
                    <a:pt x="36" y="0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1" y="33"/>
                    <a:pt x="0" y="32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9"/>
            <p:cNvSpPr>
              <a:spLocks/>
            </p:cNvSpPr>
            <p:nvPr/>
          </p:nvSpPr>
          <p:spPr bwMode="auto">
            <a:xfrm>
              <a:off x="2770" y="1026"/>
              <a:ext cx="369" cy="268"/>
            </a:xfrm>
            <a:custGeom>
              <a:avLst/>
              <a:gdLst>
                <a:gd name="T0" fmla="*/ 128 w 228"/>
                <a:gd name="T1" fmla="*/ 102 h 165"/>
                <a:gd name="T2" fmla="*/ 82 w 228"/>
                <a:gd name="T3" fmla="*/ 135 h 165"/>
                <a:gd name="T4" fmla="*/ 41 w 228"/>
                <a:gd name="T5" fmla="*/ 155 h 165"/>
                <a:gd name="T6" fmla="*/ 12 w 228"/>
                <a:gd name="T7" fmla="*/ 164 h 165"/>
                <a:gd name="T8" fmla="*/ 0 w 228"/>
                <a:gd name="T9" fmla="*/ 165 h 165"/>
                <a:gd name="T10" fmla="*/ 11 w 228"/>
                <a:gd name="T11" fmla="*/ 163 h 165"/>
                <a:gd name="T12" fmla="*/ 40 w 228"/>
                <a:gd name="T13" fmla="*/ 153 h 165"/>
                <a:gd name="T14" fmla="*/ 80 w 228"/>
                <a:gd name="T15" fmla="*/ 131 h 165"/>
                <a:gd name="T16" fmla="*/ 124 w 228"/>
                <a:gd name="T17" fmla="*/ 97 h 165"/>
                <a:gd name="T18" fmla="*/ 199 w 228"/>
                <a:gd name="T19" fmla="*/ 30 h 165"/>
                <a:gd name="T20" fmla="*/ 228 w 228"/>
                <a:gd name="T21" fmla="*/ 0 h 165"/>
                <a:gd name="T22" fmla="*/ 201 w 228"/>
                <a:gd name="T23" fmla="*/ 32 h 165"/>
                <a:gd name="T24" fmla="*/ 128 w 228"/>
                <a:gd name="T25" fmla="*/ 10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165">
                  <a:moveTo>
                    <a:pt x="128" y="102"/>
                  </a:moveTo>
                  <a:cubicBezTo>
                    <a:pt x="112" y="115"/>
                    <a:pt x="97" y="126"/>
                    <a:pt x="82" y="135"/>
                  </a:cubicBezTo>
                  <a:cubicBezTo>
                    <a:pt x="68" y="144"/>
                    <a:pt x="54" y="151"/>
                    <a:pt x="41" y="155"/>
                  </a:cubicBezTo>
                  <a:cubicBezTo>
                    <a:pt x="29" y="160"/>
                    <a:pt x="19" y="163"/>
                    <a:pt x="12" y="164"/>
                  </a:cubicBezTo>
                  <a:cubicBezTo>
                    <a:pt x="4" y="165"/>
                    <a:pt x="0" y="165"/>
                    <a:pt x="0" y="165"/>
                  </a:cubicBezTo>
                  <a:cubicBezTo>
                    <a:pt x="0" y="165"/>
                    <a:pt x="4" y="164"/>
                    <a:pt x="11" y="163"/>
                  </a:cubicBezTo>
                  <a:cubicBezTo>
                    <a:pt x="18" y="161"/>
                    <a:pt x="28" y="158"/>
                    <a:pt x="40" y="153"/>
                  </a:cubicBezTo>
                  <a:cubicBezTo>
                    <a:pt x="52" y="147"/>
                    <a:pt x="65" y="140"/>
                    <a:pt x="80" y="131"/>
                  </a:cubicBezTo>
                  <a:cubicBezTo>
                    <a:pt x="94" y="121"/>
                    <a:pt x="109" y="110"/>
                    <a:pt x="124" y="97"/>
                  </a:cubicBezTo>
                  <a:cubicBezTo>
                    <a:pt x="154" y="72"/>
                    <a:pt x="180" y="48"/>
                    <a:pt x="199" y="30"/>
                  </a:cubicBezTo>
                  <a:cubicBezTo>
                    <a:pt x="217" y="12"/>
                    <a:pt x="228" y="0"/>
                    <a:pt x="228" y="0"/>
                  </a:cubicBezTo>
                  <a:cubicBezTo>
                    <a:pt x="228" y="0"/>
                    <a:pt x="218" y="13"/>
                    <a:pt x="201" y="32"/>
                  </a:cubicBezTo>
                  <a:cubicBezTo>
                    <a:pt x="183" y="51"/>
                    <a:pt x="158" y="77"/>
                    <a:pt x="128" y="102"/>
                  </a:cubicBezTo>
                  <a:close/>
                </a:path>
              </a:pathLst>
            </a:custGeom>
            <a:solidFill>
              <a:srgbClr val="24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30"/>
            <p:cNvSpPr>
              <a:spLocks/>
            </p:cNvSpPr>
            <p:nvPr/>
          </p:nvSpPr>
          <p:spPr bwMode="auto">
            <a:xfrm>
              <a:off x="3031" y="846"/>
              <a:ext cx="199" cy="75"/>
            </a:xfrm>
            <a:custGeom>
              <a:avLst/>
              <a:gdLst>
                <a:gd name="T0" fmla="*/ 1 w 199"/>
                <a:gd name="T1" fmla="*/ 35 h 75"/>
                <a:gd name="T2" fmla="*/ 194 w 199"/>
                <a:gd name="T3" fmla="*/ 0 h 75"/>
                <a:gd name="T4" fmla="*/ 199 w 199"/>
                <a:gd name="T5" fmla="*/ 5 h 75"/>
                <a:gd name="T6" fmla="*/ 0 w 199"/>
                <a:gd name="T7" fmla="*/ 75 h 75"/>
                <a:gd name="T8" fmla="*/ 1 w 199"/>
                <a:gd name="T9" fmla="*/ 3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75">
                  <a:moveTo>
                    <a:pt x="1" y="35"/>
                  </a:moveTo>
                  <a:lnTo>
                    <a:pt x="194" y="0"/>
                  </a:lnTo>
                  <a:lnTo>
                    <a:pt x="199" y="5"/>
                  </a:lnTo>
                  <a:lnTo>
                    <a:pt x="0" y="75"/>
                  </a:lnTo>
                  <a:lnTo>
                    <a:pt x="1" y="35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31"/>
            <p:cNvSpPr>
              <a:spLocks/>
            </p:cNvSpPr>
            <p:nvPr/>
          </p:nvSpPr>
          <p:spPr bwMode="auto">
            <a:xfrm>
              <a:off x="3188" y="791"/>
              <a:ext cx="84" cy="83"/>
            </a:xfrm>
            <a:custGeom>
              <a:avLst/>
              <a:gdLst>
                <a:gd name="T0" fmla="*/ 23 w 52"/>
                <a:gd name="T1" fmla="*/ 0 h 51"/>
                <a:gd name="T2" fmla="*/ 39 w 52"/>
                <a:gd name="T3" fmla="*/ 10 h 51"/>
                <a:gd name="T4" fmla="*/ 50 w 52"/>
                <a:gd name="T5" fmla="*/ 21 h 51"/>
                <a:gd name="T6" fmla="*/ 41 w 52"/>
                <a:gd name="T7" fmla="*/ 44 h 51"/>
                <a:gd name="T8" fmla="*/ 23 w 52"/>
                <a:gd name="T9" fmla="*/ 48 h 51"/>
                <a:gd name="T10" fmla="*/ 2 w 52"/>
                <a:gd name="T11" fmla="*/ 28 h 51"/>
                <a:gd name="T12" fmla="*/ 6 w 52"/>
                <a:gd name="T13" fmla="*/ 12 h 51"/>
                <a:gd name="T14" fmla="*/ 23 w 52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3" y="0"/>
                  </a:moveTo>
                  <a:cubicBezTo>
                    <a:pt x="31" y="0"/>
                    <a:pt x="34" y="5"/>
                    <a:pt x="39" y="10"/>
                  </a:cubicBezTo>
                  <a:cubicBezTo>
                    <a:pt x="41" y="12"/>
                    <a:pt x="46" y="18"/>
                    <a:pt x="50" y="21"/>
                  </a:cubicBezTo>
                  <a:cubicBezTo>
                    <a:pt x="52" y="29"/>
                    <a:pt x="49" y="37"/>
                    <a:pt x="41" y="44"/>
                  </a:cubicBezTo>
                  <a:cubicBezTo>
                    <a:pt x="36" y="48"/>
                    <a:pt x="29" y="51"/>
                    <a:pt x="23" y="48"/>
                  </a:cubicBezTo>
                  <a:cubicBezTo>
                    <a:pt x="18" y="45"/>
                    <a:pt x="4" y="34"/>
                    <a:pt x="2" y="28"/>
                  </a:cubicBezTo>
                  <a:cubicBezTo>
                    <a:pt x="0" y="22"/>
                    <a:pt x="2" y="16"/>
                    <a:pt x="6" y="12"/>
                  </a:cubicBezTo>
                  <a:cubicBezTo>
                    <a:pt x="9" y="8"/>
                    <a:pt x="17" y="1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32"/>
            <p:cNvSpPr>
              <a:spLocks/>
            </p:cNvSpPr>
            <p:nvPr/>
          </p:nvSpPr>
          <p:spPr bwMode="auto">
            <a:xfrm>
              <a:off x="3245" y="812"/>
              <a:ext cx="42" cy="33"/>
            </a:xfrm>
            <a:custGeom>
              <a:avLst/>
              <a:gdLst>
                <a:gd name="T0" fmla="*/ 20 w 26"/>
                <a:gd name="T1" fmla="*/ 20 h 20"/>
                <a:gd name="T2" fmla="*/ 19 w 26"/>
                <a:gd name="T3" fmla="*/ 19 h 20"/>
                <a:gd name="T4" fmla="*/ 2 w 26"/>
                <a:gd name="T5" fmla="*/ 10 h 20"/>
                <a:gd name="T6" fmla="*/ 2 w 26"/>
                <a:gd name="T7" fmla="*/ 3 h 20"/>
                <a:gd name="T8" fmla="*/ 9 w 26"/>
                <a:gd name="T9" fmla="*/ 2 h 20"/>
                <a:gd name="T10" fmla="*/ 22 w 26"/>
                <a:gd name="T11" fmla="*/ 9 h 20"/>
                <a:gd name="T12" fmla="*/ 25 w 26"/>
                <a:gd name="T13" fmla="*/ 16 h 20"/>
                <a:gd name="T14" fmla="*/ 20 w 26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0">
                  <a:moveTo>
                    <a:pt x="20" y="20"/>
                  </a:moveTo>
                  <a:cubicBezTo>
                    <a:pt x="20" y="20"/>
                    <a:pt x="19" y="20"/>
                    <a:pt x="19" y="19"/>
                  </a:cubicBezTo>
                  <a:cubicBezTo>
                    <a:pt x="10" y="17"/>
                    <a:pt x="6" y="14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1"/>
                    <a:pt x="7" y="0"/>
                    <a:pt x="9" y="2"/>
                  </a:cubicBezTo>
                  <a:cubicBezTo>
                    <a:pt x="12" y="5"/>
                    <a:pt x="14" y="7"/>
                    <a:pt x="22" y="9"/>
                  </a:cubicBezTo>
                  <a:cubicBezTo>
                    <a:pt x="25" y="10"/>
                    <a:pt x="26" y="13"/>
                    <a:pt x="25" y="16"/>
                  </a:cubicBezTo>
                  <a:cubicBezTo>
                    <a:pt x="25" y="18"/>
                    <a:pt x="23" y="20"/>
                    <a:pt x="2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3"/>
            <p:cNvSpPr>
              <a:spLocks/>
            </p:cNvSpPr>
            <p:nvPr/>
          </p:nvSpPr>
          <p:spPr bwMode="auto">
            <a:xfrm>
              <a:off x="3241" y="834"/>
              <a:ext cx="42" cy="25"/>
            </a:xfrm>
            <a:custGeom>
              <a:avLst/>
              <a:gdLst>
                <a:gd name="T0" fmla="*/ 20 w 26"/>
                <a:gd name="T1" fmla="*/ 16 h 16"/>
                <a:gd name="T2" fmla="*/ 19 w 26"/>
                <a:gd name="T3" fmla="*/ 16 h 16"/>
                <a:gd name="T4" fmla="*/ 13 w 26"/>
                <a:gd name="T5" fmla="*/ 14 h 16"/>
                <a:gd name="T6" fmla="*/ 2 w 26"/>
                <a:gd name="T7" fmla="*/ 9 h 16"/>
                <a:gd name="T8" fmla="*/ 2 w 26"/>
                <a:gd name="T9" fmla="*/ 2 h 16"/>
                <a:gd name="T10" fmla="*/ 10 w 26"/>
                <a:gd name="T11" fmla="*/ 2 h 16"/>
                <a:gd name="T12" fmla="*/ 15 w 26"/>
                <a:gd name="T13" fmla="*/ 4 h 16"/>
                <a:gd name="T14" fmla="*/ 21 w 26"/>
                <a:gd name="T15" fmla="*/ 6 h 16"/>
                <a:gd name="T16" fmla="*/ 25 w 26"/>
                <a:gd name="T17" fmla="*/ 12 h 16"/>
                <a:gd name="T18" fmla="*/ 20 w 26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0" y="16"/>
                  </a:moveTo>
                  <a:cubicBezTo>
                    <a:pt x="20" y="16"/>
                    <a:pt x="19" y="16"/>
                    <a:pt x="19" y="16"/>
                  </a:cubicBezTo>
                  <a:cubicBezTo>
                    <a:pt x="16" y="15"/>
                    <a:pt x="14" y="15"/>
                    <a:pt x="13" y="14"/>
                  </a:cubicBezTo>
                  <a:cubicBezTo>
                    <a:pt x="8" y="13"/>
                    <a:pt x="5" y="13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1" y="3"/>
                    <a:pt x="15" y="4"/>
                  </a:cubicBezTo>
                  <a:cubicBezTo>
                    <a:pt x="17" y="5"/>
                    <a:pt x="19" y="5"/>
                    <a:pt x="21" y="6"/>
                  </a:cubicBezTo>
                  <a:cubicBezTo>
                    <a:pt x="24" y="7"/>
                    <a:pt x="26" y="9"/>
                    <a:pt x="25" y="12"/>
                  </a:cubicBezTo>
                  <a:cubicBezTo>
                    <a:pt x="24" y="15"/>
                    <a:pt x="22" y="16"/>
                    <a:pt x="2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4"/>
            <p:cNvSpPr>
              <a:spLocks/>
            </p:cNvSpPr>
            <p:nvPr/>
          </p:nvSpPr>
          <p:spPr bwMode="auto">
            <a:xfrm>
              <a:off x="3228" y="842"/>
              <a:ext cx="49" cy="30"/>
            </a:xfrm>
            <a:custGeom>
              <a:avLst/>
              <a:gdLst>
                <a:gd name="T0" fmla="*/ 24 w 30"/>
                <a:gd name="T1" fmla="*/ 19 h 19"/>
                <a:gd name="T2" fmla="*/ 24 w 30"/>
                <a:gd name="T3" fmla="*/ 19 h 19"/>
                <a:gd name="T4" fmla="*/ 3 w 30"/>
                <a:gd name="T5" fmla="*/ 10 h 19"/>
                <a:gd name="T6" fmla="*/ 2 w 30"/>
                <a:gd name="T7" fmla="*/ 3 h 19"/>
                <a:gd name="T8" fmla="*/ 10 w 30"/>
                <a:gd name="T9" fmla="*/ 2 h 19"/>
                <a:gd name="T10" fmla="*/ 25 w 30"/>
                <a:gd name="T11" fmla="*/ 9 h 19"/>
                <a:gd name="T12" fmla="*/ 30 w 30"/>
                <a:gd name="T13" fmla="*/ 14 h 19"/>
                <a:gd name="T14" fmla="*/ 24 w 3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9">
                  <a:moveTo>
                    <a:pt x="24" y="19"/>
                  </a:moveTo>
                  <a:cubicBezTo>
                    <a:pt x="24" y="19"/>
                    <a:pt x="24" y="19"/>
                    <a:pt x="24" y="19"/>
                  </a:cubicBezTo>
                  <a:cubicBezTo>
                    <a:pt x="15" y="18"/>
                    <a:pt x="9" y="16"/>
                    <a:pt x="3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5" y="0"/>
                    <a:pt x="8" y="0"/>
                    <a:pt x="10" y="2"/>
                  </a:cubicBezTo>
                  <a:cubicBezTo>
                    <a:pt x="14" y="6"/>
                    <a:pt x="17" y="8"/>
                    <a:pt x="25" y="9"/>
                  </a:cubicBezTo>
                  <a:cubicBezTo>
                    <a:pt x="28" y="9"/>
                    <a:pt x="30" y="11"/>
                    <a:pt x="30" y="14"/>
                  </a:cubicBezTo>
                  <a:cubicBezTo>
                    <a:pt x="29" y="17"/>
                    <a:pt x="27" y="19"/>
                    <a:pt x="24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5"/>
            <p:cNvSpPr>
              <a:spLocks/>
            </p:cNvSpPr>
            <p:nvPr/>
          </p:nvSpPr>
          <p:spPr bwMode="auto">
            <a:xfrm>
              <a:off x="3198" y="834"/>
              <a:ext cx="64" cy="43"/>
            </a:xfrm>
            <a:custGeom>
              <a:avLst/>
              <a:gdLst>
                <a:gd name="T0" fmla="*/ 36 w 40"/>
                <a:gd name="T1" fmla="*/ 27 h 27"/>
                <a:gd name="T2" fmla="*/ 36 w 40"/>
                <a:gd name="T3" fmla="*/ 27 h 27"/>
                <a:gd name="T4" fmla="*/ 2 w 40"/>
                <a:gd name="T5" fmla="*/ 9 h 27"/>
                <a:gd name="T6" fmla="*/ 1 w 40"/>
                <a:gd name="T7" fmla="*/ 8 h 27"/>
                <a:gd name="T8" fmla="*/ 2 w 40"/>
                <a:gd name="T9" fmla="*/ 2 h 27"/>
                <a:gd name="T10" fmla="*/ 8 w 40"/>
                <a:gd name="T11" fmla="*/ 3 h 27"/>
                <a:gd name="T12" fmla="*/ 9 w 40"/>
                <a:gd name="T13" fmla="*/ 3 h 27"/>
                <a:gd name="T14" fmla="*/ 36 w 40"/>
                <a:gd name="T15" fmla="*/ 18 h 27"/>
                <a:gd name="T16" fmla="*/ 40 w 40"/>
                <a:gd name="T17" fmla="*/ 23 h 27"/>
                <a:gd name="T18" fmla="*/ 36 w 4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36" y="27"/>
                  </a:moveTo>
                  <a:cubicBezTo>
                    <a:pt x="36" y="27"/>
                    <a:pt x="36" y="27"/>
                    <a:pt x="36" y="27"/>
                  </a:cubicBezTo>
                  <a:cubicBezTo>
                    <a:pt x="15" y="25"/>
                    <a:pt x="7" y="15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4" y="9"/>
                    <a:pt x="20" y="17"/>
                    <a:pt x="36" y="18"/>
                  </a:cubicBezTo>
                  <a:cubicBezTo>
                    <a:pt x="39" y="18"/>
                    <a:pt x="40" y="20"/>
                    <a:pt x="40" y="23"/>
                  </a:cubicBezTo>
                  <a:cubicBezTo>
                    <a:pt x="40" y="25"/>
                    <a:pt x="38" y="27"/>
                    <a:pt x="36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6"/>
            <p:cNvSpPr>
              <a:spLocks/>
            </p:cNvSpPr>
            <p:nvPr/>
          </p:nvSpPr>
          <p:spPr bwMode="auto">
            <a:xfrm>
              <a:off x="3204" y="783"/>
              <a:ext cx="71" cy="41"/>
            </a:xfrm>
            <a:custGeom>
              <a:avLst/>
              <a:gdLst>
                <a:gd name="T0" fmla="*/ 38 w 44"/>
                <a:gd name="T1" fmla="*/ 25 h 25"/>
                <a:gd name="T2" fmla="*/ 37 w 44"/>
                <a:gd name="T3" fmla="*/ 25 h 25"/>
                <a:gd name="T4" fmla="*/ 24 w 44"/>
                <a:gd name="T5" fmla="*/ 15 h 25"/>
                <a:gd name="T6" fmla="*/ 21 w 44"/>
                <a:gd name="T7" fmla="*/ 11 h 25"/>
                <a:gd name="T8" fmla="*/ 10 w 44"/>
                <a:gd name="T9" fmla="*/ 16 h 25"/>
                <a:gd name="T10" fmla="*/ 3 w 44"/>
                <a:gd name="T11" fmla="*/ 17 h 25"/>
                <a:gd name="T12" fmla="*/ 2 w 44"/>
                <a:gd name="T13" fmla="*/ 9 h 25"/>
                <a:gd name="T14" fmla="*/ 20 w 44"/>
                <a:gd name="T15" fmla="*/ 0 h 25"/>
                <a:gd name="T16" fmla="*/ 33 w 44"/>
                <a:gd name="T17" fmla="*/ 9 h 25"/>
                <a:gd name="T18" fmla="*/ 39 w 44"/>
                <a:gd name="T19" fmla="*/ 15 h 25"/>
                <a:gd name="T20" fmla="*/ 43 w 44"/>
                <a:gd name="T21" fmla="*/ 21 h 25"/>
                <a:gd name="T22" fmla="*/ 38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8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1" y="24"/>
                    <a:pt x="28" y="19"/>
                    <a:pt x="24" y="15"/>
                  </a:cubicBezTo>
                  <a:cubicBezTo>
                    <a:pt x="23" y="14"/>
                    <a:pt x="21" y="12"/>
                    <a:pt x="21" y="11"/>
                  </a:cubicBezTo>
                  <a:cubicBezTo>
                    <a:pt x="17" y="11"/>
                    <a:pt x="13" y="13"/>
                    <a:pt x="10" y="16"/>
                  </a:cubicBezTo>
                  <a:cubicBezTo>
                    <a:pt x="8" y="19"/>
                    <a:pt x="5" y="19"/>
                    <a:pt x="3" y="17"/>
                  </a:cubicBezTo>
                  <a:cubicBezTo>
                    <a:pt x="0" y="15"/>
                    <a:pt x="0" y="11"/>
                    <a:pt x="2" y="9"/>
                  </a:cubicBezTo>
                  <a:cubicBezTo>
                    <a:pt x="8" y="4"/>
                    <a:pt x="14" y="1"/>
                    <a:pt x="20" y="0"/>
                  </a:cubicBezTo>
                  <a:cubicBezTo>
                    <a:pt x="26" y="0"/>
                    <a:pt x="30" y="5"/>
                    <a:pt x="33" y="9"/>
                  </a:cubicBezTo>
                  <a:cubicBezTo>
                    <a:pt x="35" y="12"/>
                    <a:pt x="37" y="15"/>
                    <a:pt x="39" y="15"/>
                  </a:cubicBezTo>
                  <a:cubicBezTo>
                    <a:pt x="42" y="16"/>
                    <a:pt x="44" y="18"/>
                    <a:pt x="43" y="21"/>
                  </a:cubicBezTo>
                  <a:cubicBezTo>
                    <a:pt x="43" y="24"/>
                    <a:pt x="41" y="25"/>
                    <a:pt x="3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7"/>
            <p:cNvSpPr>
              <a:spLocks/>
            </p:cNvSpPr>
            <p:nvPr/>
          </p:nvSpPr>
          <p:spPr bwMode="auto">
            <a:xfrm>
              <a:off x="3575" y="639"/>
              <a:ext cx="16" cy="10"/>
            </a:xfrm>
            <a:custGeom>
              <a:avLst/>
              <a:gdLst>
                <a:gd name="T0" fmla="*/ 10 w 10"/>
                <a:gd name="T1" fmla="*/ 2 h 6"/>
                <a:gd name="T2" fmla="*/ 0 w 10"/>
                <a:gd name="T3" fmla="*/ 0 h 6"/>
                <a:gd name="T4" fmla="*/ 8 w 10"/>
                <a:gd name="T5" fmla="*/ 4 h 6"/>
                <a:gd name="T6" fmla="*/ 10 w 10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0" y="2"/>
                  </a:moveTo>
                  <a:cubicBezTo>
                    <a:pt x="10" y="2"/>
                    <a:pt x="4" y="4"/>
                    <a:pt x="0" y="0"/>
                  </a:cubicBezTo>
                  <a:cubicBezTo>
                    <a:pt x="0" y="0"/>
                    <a:pt x="4" y="6"/>
                    <a:pt x="8" y="4"/>
                  </a:cubicBezTo>
                  <a:lnTo>
                    <a:pt x="10" y="2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285778" y="283985"/>
            <a:ext cx="3627206" cy="651302"/>
            <a:chOff x="2099381" y="2138363"/>
            <a:chExt cx="3627206" cy="651302"/>
          </a:xfrm>
        </p:grpSpPr>
        <p:sp>
          <p:nvSpPr>
            <p:cNvPr id="141" name="Text Box 5"/>
            <p:cNvSpPr txBox="1">
              <a:spLocks noChangeArrowheads="1"/>
            </p:cNvSpPr>
            <p:nvPr/>
          </p:nvSpPr>
          <p:spPr bwMode="auto">
            <a:xfrm>
              <a:off x="2750683" y="2170369"/>
              <a:ext cx="2975904" cy="58477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b="0" dirty="0">
                  <a:solidFill>
                    <a:schemeClr val="bg1"/>
                  </a:solidFill>
                  <a:latin typeface="Franklin Gothic Medium Cond" panose="020B0606030402020204" pitchFamily="34" charset="0"/>
                </a:rPr>
                <a:t>Click to add text</a:t>
              </a:r>
              <a:endParaRPr lang="zh-CN" altLang="en-US" b="0" dirty="0">
                <a:solidFill>
                  <a:schemeClr val="bg1"/>
                </a:solidFill>
                <a:latin typeface="Franklin Gothic Medium Cond" panose="020B0606030402020204" pitchFamily="34" charset="0"/>
              </a:endParaRPr>
            </a:p>
          </p:txBody>
        </p:sp>
        <p:grpSp>
          <p:nvGrpSpPr>
            <p:cNvPr id="138" name="组合 137"/>
            <p:cNvGrpSpPr/>
            <p:nvPr/>
          </p:nvGrpSpPr>
          <p:grpSpPr>
            <a:xfrm>
              <a:off x="2099381" y="2138363"/>
              <a:ext cx="651302" cy="651302"/>
              <a:chOff x="2046993" y="2085975"/>
              <a:chExt cx="756078" cy="756078"/>
            </a:xfrm>
          </p:grpSpPr>
          <p:sp>
            <p:nvSpPr>
              <p:cNvPr id="159" name="椭圆 158"/>
              <p:cNvSpPr/>
              <p:nvPr/>
            </p:nvSpPr>
            <p:spPr>
              <a:xfrm>
                <a:off x="2046993" y="2085975"/>
                <a:ext cx="756078" cy="756078"/>
              </a:xfrm>
              <a:prstGeom prst="ellipse">
                <a:avLst/>
              </a:prstGeom>
              <a:solidFill>
                <a:srgbClr val="FEC422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2114745" y="2153727"/>
                <a:ext cx="620574" cy="620574"/>
              </a:xfrm>
              <a:prstGeom prst="ellipse">
                <a:avLst/>
              </a:prstGeom>
              <a:solidFill>
                <a:srgbClr val="FEC4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4" name="Text Box 5"/>
            <p:cNvSpPr txBox="1">
              <a:spLocks noChangeArrowheads="1"/>
            </p:cNvSpPr>
            <p:nvPr/>
          </p:nvSpPr>
          <p:spPr bwMode="auto">
            <a:xfrm>
              <a:off x="2108744" y="2143334"/>
              <a:ext cx="662948" cy="646331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sz="36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6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4" name="椭圆 153"/>
          <p:cNvSpPr/>
          <p:nvPr/>
        </p:nvSpPr>
        <p:spPr>
          <a:xfrm>
            <a:off x="595416" y="1662643"/>
            <a:ext cx="218576" cy="21857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7" name="椭圆 156"/>
          <p:cNvSpPr/>
          <p:nvPr/>
        </p:nvSpPr>
        <p:spPr>
          <a:xfrm>
            <a:off x="595416" y="2562891"/>
            <a:ext cx="218576" cy="21857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1" name="椭圆 160"/>
          <p:cNvSpPr/>
          <p:nvPr/>
        </p:nvSpPr>
        <p:spPr>
          <a:xfrm>
            <a:off x="595416" y="3483126"/>
            <a:ext cx="218576" cy="21857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2" name="组合 161"/>
          <p:cNvGrpSpPr/>
          <p:nvPr/>
        </p:nvGrpSpPr>
        <p:grpSpPr>
          <a:xfrm>
            <a:off x="5633861" y="1076984"/>
            <a:ext cx="2902545" cy="3357655"/>
            <a:chOff x="9012238" y="3992563"/>
            <a:chExt cx="1928812" cy="2230438"/>
          </a:xfrm>
          <a:solidFill>
            <a:schemeClr val="bg1"/>
          </a:solidFill>
        </p:grpSpPr>
        <p:sp>
          <p:nvSpPr>
            <p:cNvPr id="163" name="Freeform 5"/>
            <p:cNvSpPr>
              <a:spLocks noEditPoints="1"/>
            </p:cNvSpPr>
            <p:nvPr/>
          </p:nvSpPr>
          <p:spPr bwMode="auto">
            <a:xfrm>
              <a:off x="10353675" y="4071938"/>
              <a:ext cx="587375" cy="1806575"/>
            </a:xfrm>
            <a:custGeom>
              <a:avLst/>
              <a:gdLst>
                <a:gd name="T0" fmla="*/ 80 w 82"/>
                <a:gd name="T1" fmla="*/ 120 h 252"/>
                <a:gd name="T2" fmla="*/ 81 w 82"/>
                <a:gd name="T3" fmla="*/ 123 h 252"/>
                <a:gd name="T4" fmla="*/ 81 w 82"/>
                <a:gd name="T5" fmla="*/ 123 h 252"/>
                <a:gd name="T6" fmla="*/ 81 w 82"/>
                <a:gd name="T7" fmla="*/ 123 h 252"/>
                <a:gd name="T8" fmla="*/ 81 w 82"/>
                <a:gd name="T9" fmla="*/ 123 h 252"/>
                <a:gd name="T10" fmla="*/ 81 w 82"/>
                <a:gd name="T11" fmla="*/ 123 h 252"/>
                <a:gd name="T12" fmla="*/ 81 w 82"/>
                <a:gd name="T13" fmla="*/ 127 h 252"/>
                <a:gd name="T14" fmla="*/ 81 w 82"/>
                <a:gd name="T15" fmla="*/ 127 h 252"/>
                <a:gd name="T16" fmla="*/ 79 w 82"/>
                <a:gd name="T17" fmla="*/ 170 h 252"/>
                <a:gd name="T18" fmla="*/ 61 w 82"/>
                <a:gd name="T19" fmla="*/ 220 h 252"/>
                <a:gd name="T20" fmla="*/ 37 w 82"/>
                <a:gd name="T21" fmla="*/ 252 h 252"/>
                <a:gd name="T22" fmla="*/ 61 w 82"/>
                <a:gd name="T23" fmla="*/ 221 h 252"/>
                <a:gd name="T24" fmla="*/ 75 w 82"/>
                <a:gd name="T25" fmla="*/ 189 h 252"/>
                <a:gd name="T26" fmla="*/ 81 w 82"/>
                <a:gd name="T27" fmla="*/ 156 h 252"/>
                <a:gd name="T28" fmla="*/ 81 w 82"/>
                <a:gd name="T29" fmla="*/ 145 h 252"/>
                <a:gd name="T30" fmla="*/ 80 w 82"/>
                <a:gd name="T31" fmla="*/ 124 h 252"/>
                <a:gd name="T32" fmla="*/ 80 w 82"/>
                <a:gd name="T33" fmla="*/ 122 h 252"/>
                <a:gd name="T34" fmla="*/ 70 w 82"/>
                <a:gd name="T35" fmla="*/ 84 h 252"/>
                <a:gd name="T36" fmla="*/ 70 w 82"/>
                <a:gd name="T37" fmla="*/ 83 h 252"/>
                <a:gd name="T38" fmla="*/ 69 w 82"/>
                <a:gd name="T39" fmla="*/ 79 h 252"/>
                <a:gd name="T40" fmla="*/ 71 w 82"/>
                <a:gd name="T41" fmla="*/ 83 h 252"/>
                <a:gd name="T42" fmla="*/ 72 w 82"/>
                <a:gd name="T43" fmla="*/ 86 h 252"/>
                <a:gd name="T44" fmla="*/ 72 w 82"/>
                <a:gd name="T45" fmla="*/ 85 h 252"/>
                <a:gd name="T46" fmla="*/ 71 w 82"/>
                <a:gd name="T47" fmla="*/ 83 h 252"/>
                <a:gd name="T48" fmla="*/ 71 w 82"/>
                <a:gd name="T49" fmla="*/ 81 h 252"/>
                <a:gd name="T50" fmla="*/ 71 w 82"/>
                <a:gd name="T51" fmla="*/ 82 h 252"/>
                <a:gd name="T52" fmla="*/ 80 w 82"/>
                <a:gd name="T53" fmla="*/ 114 h 252"/>
                <a:gd name="T54" fmla="*/ 81 w 82"/>
                <a:gd name="T55" fmla="*/ 122 h 252"/>
                <a:gd name="T56" fmla="*/ 80 w 82"/>
                <a:gd name="T57" fmla="*/ 119 h 252"/>
                <a:gd name="T58" fmla="*/ 80 w 82"/>
                <a:gd name="T59" fmla="*/ 117 h 252"/>
                <a:gd name="T60" fmla="*/ 79 w 82"/>
                <a:gd name="T61" fmla="*/ 114 h 252"/>
                <a:gd name="T62" fmla="*/ 75 w 82"/>
                <a:gd name="T63" fmla="*/ 99 h 252"/>
                <a:gd name="T64" fmla="*/ 74 w 82"/>
                <a:gd name="T65" fmla="*/ 97 h 252"/>
                <a:gd name="T66" fmla="*/ 72 w 82"/>
                <a:gd name="T67" fmla="*/ 90 h 252"/>
                <a:gd name="T68" fmla="*/ 70 w 82"/>
                <a:gd name="T69" fmla="*/ 86 h 252"/>
                <a:gd name="T70" fmla="*/ 0 w 82"/>
                <a:gd name="T71" fmla="*/ 0 h 252"/>
                <a:gd name="T72" fmla="*/ 48 w 82"/>
                <a:gd name="T73" fmla="*/ 42 h 252"/>
                <a:gd name="T74" fmla="*/ 69 w 82"/>
                <a:gd name="T75" fmla="*/ 76 h 252"/>
                <a:gd name="T76" fmla="*/ 69 w 82"/>
                <a:gd name="T77" fmla="*/ 77 h 252"/>
                <a:gd name="T78" fmla="*/ 69 w 82"/>
                <a:gd name="T79" fmla="*/ 79 h 252"/>
                <a:gd name="T80" fmla="*/ 68 w 82"/>
                <a:gd name="T81" fmla="*/ 76 h 252"/>
                <a:gd name="T82" fmla="*/ 67 w 82"/>
                <a:gd name="T83" fmla="*/ 78 h 252"/>
                <a:gd name="T84" fmla="*/ 66 w 82"/>
                <a:gd name="T85" fmla="*/ 77 h 252"/>
                <a:gd name="T86" fmla="*/ 65 w 82"/>
                <a:gd name="T87" fmla="*/ 76 h 252"/>
                <a:gd name="T88" fmla="*/ 65 w 82"/>
                <a:gd name="T89" fmla="*/ 75 h 252"/>
                <a:gd name="T90" fmla="*/ 63 w 82"/>
                <a:gd name="T91" fmla="*/ 76 h 252"/>
                <a:gd name="T92" fmla="*/ 63 w 82"/>
                <a:gd name="T93" fmla="*/ 77 h 252"/>
                <a:gd name="T94" fmla="*/ 63 w 82"/>
                <a:gd name="T95" fmla="*/ 78 h 252"/>
                <a:gd name="T96" fmla="*/ 61 w 82"/>
                <a:gd name="T97" fmla="*/ 77 h 252"/>
                <a:gd name="T98" fmla="*/ 62 w 82"/>
                <a:gd name="T99" fmla="*/ 83 h 252"/>
                <a:gd name="T100" fmla="*/ 60 w 82"/>
                <a:gd name="T101" fmla="*/ 8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" h="252">
                  <a:moveTo>
                    <a:pt x="80" y="122"/>
                  </a:moveTo>
                  <a:cubicBezTo>
                    <a:pt x="80" y="122"/>
                    <a:pt x="80" y="121"/>
                    <a:pt x="80" y="120"/>
                  </a:cubicBezTo>
                  <a:cubicBezTo>
                    <a:pt x="80" y="121"/>
                    <a:pt x="80" y="121"/>
                    <a:pt x="80" y="122"/>
                  </a:cubicBezTo>
                  <a:cubicBezTo>
                    <a:pt x="81" y="123"/>
                    <a:pt x="81" y="123"/>
                    <a:pt x="81" y="123"/>
                  </a:cubicBezTo>
                  <a:cubicBezTo>
                    <a:pt x="81" y="123"/>
                    <a:pt x="81" y="123"/>
                    <a:pt x="81" y="123"/>
                  </a:cubicBezTo>
                  <a:cubicBezTo>
                    <a:pt x="81" y="123"/>
                    <a:pt x="81" y="123"/>
                    <a:pt x="81" y="123"/>
                  </a:cubicBezTo>
                  <a:cubicBezTo>
                    <a:pt x="81" y="123"/>
                    <a:pt x="81" y="123"/>
                    <a:pt x="81" y="123"/>
                  </a:cubicBezTo>
                  <a:cubicBezTo>
                    <a:pt x="81" y="123"/>
                    <a:pt x="81" y="123"/>
                    <a:pt x="81" y="123"/>
                  </a:cubicBezTo>
                  <a:cubicBezTo>
                    <a:pt x="81" y="123"/>
                    <a:pt x="81" y="123"/>
                    <a:pt x="81" y="123"/>
                  </a:cubicBezTo>
                  <a:cubicBezTo>
                    <a:pt x="81" y="123"/>
                    <a:pt x="81" y="123"/>
                    <a:pt x="81" y="123"/>
                  </a:cubicBezTo>
                  <a:cubicBezTo>
                    <a:pt x="81" y="123"/>
                    <a:pt x="81" y="123"/>
                    <a:pt x="81" y="123"/>
                  </a:cubicBezTo>
                  <a:cubicBezTo>
                    <a:pt x="81" y="123"/>
                    <a:pt x="81" y="123"/>
                    <a:pt x="81" y="123"/>
                  </a:cubicBezTo>
                  <a:cubicBezTo>
                    <a:pt x="81" y="124"/>
                    <a:pt x="81" y="124"/>
                    <a:pt x="81" y="126"/>
                  </a:cubicBezTo>
                  <a:cubicBezTo>
                    <a:pt x="81" y="126"/>
                    <a:pt x="81" y="127"/>
                    <a:pt x="81" y="127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8"/>
                    <a:pt x="81" y="127"/>
                    <a:pt x="81" y="127"/>
                  </a:cubicBezTo>
                  <a:cubicBezTo>
                    <a:pt x="82" y="131"/>
                    <a:pt x="82" y="137"/>
                    <a:pt x="82" y="141"/>
                  </a:cubicBezTo>
                  <a:cubicBezTo>
                    <a:pt x="81" y="158"/>
                    <a:pt x="81" y="159"/>
                    <a:pt x="79" y="170"/>
                  </a:cubicBezTo>
                  <a:cubicBezTo>
                    <a:pt x="76" y="187"/>
                    <a:pt x="76" y="187"/>
                    <a:pt x="72" y="196"/>
                  </a:cubicBezTo>
                  <a:cubicBezTo>
                    <a:pt x="66" y="211"/>
                    <a:pt x="66" y="212"/>
                    <a:pt x="61" y="220"/>
                  </a:cubicBezTo>
                  <a:cubicBezTo>
                    <a:pt x="53" y="234"/>
                    <a:pt x="53" y="234"/>
                    <a:pt x="47" y="242"/>
                  </a:cubicBezTo>
                  <a:cubicBezTo>
                    <a:pt x="44" y="245"/>
                    <a:pt x="40" y="249"/>
                    <a:pt x="37" y="252"/>
                  </a:cubicBezTo>
                  <a:cubicBezTo>
                    <a:pt x="38" y="252"/>
                    <a:pt x="38" y="252"/>
                    <a:pt x="38" y="252"/>
                  </a:cubicBezTo>
                  <a:cubicBezTo>
                    <a:pt x="49" y="240"/>
                    <a:pt x="56" y="229"/>
                    <a:pt x="61" y="221"/>
                  </a:cubicBezTo>
                  <a:cubicBezTo>
                    <a:pt x="61" y="220"/>
                    <a:pt x="61" y="220"/>
                    <a:pt x="61" y="220"/>
                  </a:cubicBezTo>
                  <a:cubicBezTo>
                    <a:pt x="67" y="210"/>
                    <a:pt x="69" y="199"/>
                    <a:pt x="75" y="189"/>
                  </a:cubicBezTo>
                  <a:cubicBezTo>
                    <a:pt x="75" y="186"/>
                    <a:pt x="76" y="184"/>
                    <a:pt x="77" y="182"/>
                  </a:cubicBezTo>
                  <a:cubicBezTo>
                    <a:pt x="79" y="172"/>
                    <a:pt x="80" y="167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2"/>
                    <a:pt x="81" y="149"/>
                    <a:pt x="81" y="145"/>
                  </a:cubicBezTo>
                  <a:cubicBezTo>
                    <a:pt x="81" y="144"/>
                    <a:pt x="81" y="144"/>
                    <a:pt x="81" y="144"/>
                  </a:cubicBezTo>
                  <a:cubicBezTo>
                    <a:pt x="81" y="136"/>
                    <a:pt x="81" y="130"/>
                    <a:pt x="80" y="124"/>
                  </a:cubicBezTo>
                  <a:cubicBezTo>
                    <a:pt x="80" y="124"/>
                    <a:pt x="80" y="123"/>
                    <a:pt x="80" y="123"/>
                  </a:cubicBezTo>
                  <a:cubicBezTo>
                    <a:pt x="80" y="123"/>
                    <a:pt x="80" y="122"/>
                    <a:pt x="80" y="122"/>
                  </a:cubicBezTo>
                  <a:close/>
                  <a:moveTo>
                    <a:pt x="70" y="86"/>
                  </a:moveTo>
                  <a:cubicBezTo>
                    <a:pt x="70" y="86"/>
                    <a:pt x="70" y="86"/>
                    <a:pt x="70" y="84"/>
                  </a:cubicBezTo>
                  <a:cubicBezTo>
                    <a:pt x="70" y="84"/>
                    <a:pt x="70" y="84"/>
                    <a:pt x="70" y="83"/>
                  </a:cubicBezTo>
                  <a:cubicBezTo>
                    <a:pt x="70" y="83"/>
                    <a:pt x="70" y="83"/>
                    <a:pt x="70" y="83"/>
                  </a:cubicBezTo>
                  <a:cubicBezTo>
                    <a:pt x="70" y="83"/>
                    <a:pt x="70" y="83"/>
                    <a:pt x="69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70" y="80"/>
                    <a:pt x="70" y="80"/>
                    <a:pt x="70" y="80"/>
                  </a:cubicBezTo>
                  <a:cubicBezTo>
                    <a:pt x="70" y="81"/>
                    <a:pt x="70" y="82"/>
                    <a:pt x="71" y="83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1" y="84"/>
                    <a:pt x="72" y="86"/>
                    <a:pt x="72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4"/>
                    <a:pt x="72" y="84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1" y="82"/>
                    <a:pt x="71" y="83"/>
                    <a:pt x="72" y="84"/>
                  </a:cubicBezTo>
                  <a:cubicBezTo>
                    <a:pt x="71" y="83"/>
                    <a:pt x="71" y="82"/>
                    <a:pt x="71" y="82"/>
                  </a:cubicBezTo>
                  <a:cubicBezTo>
                    <a:pt x="72" y="84"/>
                    <a:pt x="72" y="86"/>
                    <a:pt x="73" y="88"/>
                  </a:cubicBezTo>
                  <a:cubicBezTo>
                    <a:pt x="78" y="104"/>
                    <a:pt x="78" y="105"/>
                    <a:pt x="80" y="114"/>
                  </a:cubicBezTo>
                  <a:cubicBezTo>
                    <a:pt x="81" y="122"/>
                    <a:pt x="81" y="122"/>
                    <a:pt x="81" y="122"/>
                  </a:cubicBezTo>
                  <a:cubicBezTo>
                    <a:pt x="81" y="122"/>
                    <a:pt x="81" y="122"/>
                    <a:pt x="81" y="122"/>
                  </a:cubicBezTo>
                  <a:cubicBezTo>
                    <a:pt x="81" y="121"/>
                    <a:pt x="81" y="120"/>
                    <a:pt x="81" y="119"/>
                  </a:cubicBezTo>
                  <a:cubicBezTo>
                    <a:pt x="80" y="119"/>
                    <a:pt x="80" y="119"/>
                    <a:pt x="80" y="119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0" y="117"/>
                    <a:pt x="80" y="117"/>
                    <a:pt x="80" y="117"/>
                  </a:cubicBezTo>
                  <a:cubicBezTo>
                    <a:pt x="80" y="117"/>
                    <a:pt x="80" y="117"/>
                    <a:pt x="80" y="117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79" y="113"/>
                    <a:pt x="77" y="103"/>
                    <a:pt x="75" y="99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4" y="97"/>
                    <a:pt x="74" y="97"/>
                    <a:pt x="74" y="97"/>
                  </a:cubicBezTo>
                  <a:cubicBezTo>
                    <a:pt x="73" y="95"/>
                    <a:pt x="73" y="93"/>
                    <a:pt x="72" y="91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71" y="90"/>
                    <a:pt x="71" y="89"/>
                    <a:pt x="71" y="88"/>
                  </a:cubicBezTo>
                  <a:cubicBezTo>
                    <a:pt x="71" y="87"/>
                    <a:pt x="70" y="87"/>
                    <a:pt x="70" y="86"/>
                  </a:cubicBezTo>
                  <a:close/>
                  <a:moveTo>
                    <a:pt x="60" y="81"/>
                  </a:moveTo>
                  <a:cubicBezTo>
                    <a:pt x="51" y="45"/>
                    <a:pt x="29" y="17"/>
                    <a:pt x="0" y="0"/>
                  </a:cubicBezTo>
                  <a:cubicBezTo>
                    <a:pt x="11" y="7"/>
                    <a:pt x="18" y="11"/>
                    <a:pt x="30" y="22"/>
                  </a:cubicBezTo>
                  <a:cubicBezTo>
                    <a:pt x="41" y="33"/>
                    <a:pt x="42" y="34"/>
                    <a:pt x="48" y="42"/>
                  </a:cubicBezTo>
                  <a:cubicBezTo>
                    <a:pt x="57" y="55"/>
                    <a:pt x="58" y="55"/>
                    <a:pt x="63" y="64"/>
                  </a:cubicBezTo>
                  <a:cubicBezTo>
                    <a:pt x="64" y="68"/>
                    <a:pt x="67" y="73"/>
                    <a:pt x="69" y="76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8"/>
                    <a:pt x="69" y="78"/>
                    <a:pt x="69" y="79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77"/>
                    <a:pt x="68" y="76"/>
                    <a:pt x="68" y="76"/>
                  </a:cubicBezTo>
                  <a:cubicBezTo>
                    <a:pt x="68" y="77"/>
                    <a:pt x="69" y="77"/>
                    <a:pt x="68" y="79"/>
                  </a:cubicBezTo>
                  <a:cubicBezTo>
                    <a:pt x="68" y="78"/>
                    <a:pt x="68" y="78"/>
                    <a:pt x="67" y="78"/>
                  </a:cubicBezTo>
                  <a:cubicBezTo>
                    <a:pt x="67" y="78"/>
                    <a:pt x="67" y="78"/>
                    <a:pt x="67" y="77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6" y="76"/>
                    <a:pt x="66" y="76"/>
                    <a:pt x="65" y="76"/>
                  </a:cubicBezTo>
                  <a:cubicBezTo>
                    <a:pt x="65" y="76"/>
                    <a:pt x="65" y="76"/>
                    <a:pt x="65" y="76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4" y="75"/>
                    <a:pt x="63" y="74"/>
                    <a:pt x="63" y="74"/>
                  </a:cubicBezTo>
                  <a:cubicBezTo>
                    <a:pt x="63" y="74"/>
                    <a:pt x="63" y="74"/>
                    <a:pt x="63" y="76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62" y="77"/>
                    <a:pt x="62" y="77"/>
                    <a:pt x="62" y="77"/>
                  </a:cubicBezTo>
                  <a:cubicBezTo>
                    <a:pt x="62" y="77"/>
                    <a:pt x="62" y="77"/>
                    <a:pt x="63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1" y="77"/>
                  </a:cubicBezTo>
                  <a:cubicBezTo>
                    <a:pt x="61" y="79"/>
                    <a:pt x="63" y="80"/>
                    <a:pt x="63" y="82"/>
                  </a:cubicBezTo>
                  <a:cubicBezTo>
                    <a:pt x="62" y="82"/>
                    <a:pt x="62" y="82"/>
                    <a:pt x="62" y="83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2"/>
                    <a:pt x="61" y="81"/>
                    <a:pt x="60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4" name="Freeform 6"/>
            <p:cNvSpPr>
              <a:spLocks/>
            </p:cNvSpPr>
            <p:nvPr/>
          </p:nvSpPr>
          <p:spPr bwMode="auto">
            <a:xfrm>
              <a:off x="10755313" y="5419726"/>
              <a:ext cx="114300" cy="258763"/>
            </a:xfrm>
            <a:custGeom>
              <a:avLst/>
              <a:gdLst>
                <a:gd name="T0" fmla="*/ 12 w 16"/>
                <a:gd name="T1" fmla="*/ 8 h 36"/>
                <a:gd name="T2" fmla="*/ 12 w 16"/>
                <a:gd name="T3" fmla="*/ 10 h 36"/>
                <a:gd name="T4" fmla="*/ 12 w 16"/>
                <a:gd name="T5" fmla="*/ 9 h 36"/>
                <a:gd name="T6" fmla="*/ 12 w 16"/>
                <a:gd name="T7" fmla="*/ 8 h 36"/>
                <a:gd name="T8" fmla="*/ 12 w 16"/>
                <a:gd name="T9" fmla="*/ 8 h 36"/>
                <a:gd name="T10" fmla="*/ 12 w 16"/>
                <a:gd name="T11" fmla="*/ 10 h 36"/>
                <a:gd name="T12" fmla="*/ 12 w 16"/>
                <a:gd name="T13" fmla="*/ 10 h 36"/>
                <a:gd name="T14" fmla="*/ 11 w 16"/>
                <a:gd name="T15" fmla="*/ 11 h 36"/>
                <a:gd name="T16" fmla="*/ 3 w 16"/>
                <a:gd name="T17" fmla="*/ 29 h 36"/>
                <a:gd name="T18" fmla="*/ 3 w 16"/>
                <a:gd name="T19" fmla="*/ 30 h 36"/>
                <a:gd name="T20" fmla="*/ 2 w 16"/>
                <a:gd name="T21" fmla="*/ 31 h 36"/>
                <a:gd name="T22" fmla="*/ 1 w 16"/>
                <a:gd name="T23" fmla="*/ 32 h 36"/>
                <a:gd name="T24" fmla="*/ 0 w 16"/>
                <a:gd name="T25" fmla="*/ 36 h 36"/>
                <a:gd name="T26" fmla="*/ 0 w 16"/>
                <a:gd name="T27" fmla="*/ 36 h 36"/>
                <a:gd name="T28" fmla="*/ 3 w 16"/>
                <a:gd name="T29" fmla="*/ 32 h 36"/>
                <a:gd name="T30" fmla="*/ 5 w 16"/>
                <a:gd name="T31" fmla="*/ 29 h 36"/>
                <a:gd name="T32" fmla="*/ 6 w 16"/>
                <a:gd name="T33" fmla="*/ 28 h 36"/>
                <a:gd name="T34" fmla="*/ 6 w 16"/>
                <a:gd name="T35" fmla="*/ 27 h 36"/>
                <a:gd name="T36" fmla="*/ 6 w 16"/>
                <a:gd name="T37" fmla="*/ 26 h 36"/>
                <a:gd name="T38" fmla="*/ 7 w 16"/>
                <a:gd name="T39" fmla="*/ 26 h 36"/>
                <a:gd name="T40" fmla="*/ 7 w 16"/>
                <a:gd name="T41" fmla="*/ 26 h 36"/>
                <a:gd name="T42" fmla="*/ 7 w 16"/>
                <a:gd name="T43" fmla="*/ 25 h 36"/>
                <a:gd name="T44" fmla="*/ 7 w 16"/>
                <a:gd name="T45" fmla="*/ 24 h 36"/>
                <a:gd name="T46" fmla="*/ 8 w 16"/>
                <a:gd name="T47" fmla="*/ 24 h 36"/>
                <a:gd name="T48" fmla="*/ 8 w 16"/>
                <a:gd name="T49" fmla="*/ 23 h 36"/>
                <a:gd name="T50" fmla="*/ 9 w 16"/>
                <a:gd name="T51" fmla="*/ 22 h 36"/>
                <a:gd name="T52" fmla="*/ 9 w 16"/>
                <a:gd name="T53" fmla="*/ 21 h 36"/>
                <a:gd name="T54" fmla="*/ 9 w 16"/>
                <a:gd name="T55" fmla="*/ 21 h 36"/>
                <a:gd name="T56" fmla="*/ 10 w 16"/>
                <a:gd name="T57" fmla="*/ 20 h 36"/>
                <a:gd name="T58" fmla="*/ 12 w 16"/>
                <a:gd name="T59" fmla="*/ 16 h 36"/>
                <a:gd name="T60" fmla="*/ 12 w 16"/>
                <a:gd name="T61" fmla="*/ 15 h 36"/>
                <a:gd name="T62" fmla="*/ 13 w 16"/>
                <a:gd name="T63" fmla="*/ 14 h 36"/>
                <a:gd name="T64" fmla="*/ 13 w 16"/>
                <a:gd name="T65" fmla="*/ 12 h 36"/>
                <a:gd name="T66" fmla="*/ 13 w 16"/>
                <a:gd name="T67" fmla="*/ 12 h 36"/>
                <a:gd name="T68" fmla="*/ 13 w 16"/>
                <a:gd name="T69" fmla="*/ 12 h 36"/>
                <a:gd name="T70" fmla="*/ 13 w 16"/>
                <a:gd name="T71" fmla="*/ 10 h 36"/>
                <a:gd name="T72" fmla="*/ 13 w 16"/>
                <a:gd name="T73" fmla="*/ 9 h 36"/>
                <a:gd name="T74" fmla="*/ 13 w 16"/>
                <a:gd name="T75" fmla="*/ 9 h 36"/>
                <a:gd name="T76" fmla="*/ 14 w 16"/>
                <a:gd name="T77" fmla="*/ 6 h 36"/>
                <a:gd name="T78" fmla="*/ 14 w 16"/>
                <a:gd name="T79" fmla="*/ 6 h 36"/>
                <a:gd name="T80" fmla="*/ 15 w 16"/>
                <a:gd name="T81" fmla="*/ 5 h 36"/>
                <a:gd name="T82" fmla="*/ 15 w 16"/>
                <a:gd name="T83" fmla="*/ 5 h 36"/>
                <a:gd name="T84" fmla="*/ 15 w 16"/>
                <a:gd name="T85" fmla="*/ 3 h 36"/>
                <a:gd name="T86" fmla="*/ 15 w 16"/>
                <a:gd name="T87" fmla="*/ 2 h 36"/>
                <a:gd name="T88" fmla="*/ 16 w 16"/>
                <a:gd name="T89" fmla="*/ 1 h 36"/>
                <a:gd name="T90" fmla="*/ 16 w 16"/>
                <a:gd name="T91" fmla="*/ 0 h 36"/>
                <a:gd name="T92" fmla="*/ 15 w 16"/>
                <a:gd name="T93" fmla="*/ 1 h 36"/>
                <a:gd name="T94" fmla="*/ 15 w 16"/>
                <a:gd name="T95" fmla="*/ 2 h 36"/>
                <a:gd name="T96" fmla="*/ 14 w 16"/>
                <a:gd name="T97" fmla="*/ 4 h 36"/>
                <a:gd name="T98" fmla="*/ 12 w 16"/>
                <a:gd name="T9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" h="36">
                  <a:moveTo>
                    <a:pt x="12" y="8"/>
                  </a:moveTo>
                  <a:cubicBezTo>
                    <a:pt x="12" y="9"/>
                    <a:pt x="12" y="9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9" y="17"/>
                    <a:pt x="6" y="23"/>
                    <a:pt x="3" y="29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5"/>
                    <a:pt x="1" y="35"/>
                    <a:pt x="3" y="32"/>
                  </a:cubicBezTo>
                  <a:cubicBezTo>
                    <a:pt x="5" y="30"/>
                    <a:pt x="5" y="30"/>
                    <a:pt x="5" y="2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18"/>
                    <a:pt x="11" y="18"/>
                    <a:pt x="12" y="1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8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3"/>
                    <a:pt x="15" y="3"/>
                    <a:pt x="14" y="4"/>
                  </a:cubicBezTo>
                  <a:cubicBezTo>
                    <a:pt x="13" y="5"/>
                    <a:pt x="13" y="6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5" name="Freeform 7"/>
            <p:cNvSpPr>
              <a:spLocks/>
            </p:cNvSpPr>
            <p:nvPr/>
          </p:nvSpPr>
          <p:spPr bwMode="auto">
            <a:xfrm>
              <a:off x="9829800" y="6216651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1 w 1"/>
                <a:gd name="T9" fmla="*/ 1 w 1"/>
                <a:gd name="T10" fmla="*/ 1 w 1"/>
                <a:gd name="T1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6" name="Freeform 8"/>
            <p:cNvSpPr>
              <a:spLocks/>
            </p:cNvSpPr>
            <p:nvPr/>
          </p:nvSpPr>
          <p:spPr bwMode="auto">
            <a:xfrm>
              <a:off x="9786938" y="6208713"/>
              <a:ext cx="42862" cy="7938"/>
            </a:xfrm>
            <a:custGeom>
              <a:avLst/>
              <a:gdLst>
                <a:gd name="T0" fmla="*/ 6 w 6"/>
                <a:gd name="T1" fmla="*/ 1 h 1"/>
                <a:gd name="T2" fmla="*/ 5 w 6"/>
                <a:gd name="T3" fmla="*/ 1 h 1"/>
                <a:gd name="T4" fmla="*/ 4 w 6"/>
                <a:gd name="T5" fmla="*/ 1 h 1"/>
                <a:gd name="T6" fmla="*/ 4 w 6"/>
                <a:gd name="T7" fmla="*/ 1 h 1"/>
                <a:gd name="T8" fmla="*/ 3 w 6"/>
                <a:gd name="T9" fmla="*/ 1 h 1"/>
                <a:gd name="T10" fmla="*/ 3 w 6"/>
                <a:gd name="T11" fmla="*/ 1 h 1"/>
                <a:gd name="T12" fmla="*/ 2 w 6"/>
                <a:gd name="T13" fmla="*/ 1 h 1"/>
                <a:gd name="T14" fmla="*/ 1 w 6"/>
                <a:gd name="T15" fmla="*/ 1 h 1"/>
                <a:gd name="T16" fmla="*/ 1 w 6"/>
                <a:gd name="T17" fmla="*/ 1 h 1"/>
                <a:gd name="T18" fmla="*/ 0 w 6"/>
                <a:gd name="T19" fmla="*/ 1 h 1"/>
                <a:gd name="T20" fmla="*/ 1 w 6"/>
                <a:gd name="T21" fmla="*/ 1 h 1"/>
                <a:gd name="T22" fmla="*/ 1 w 6"/>
                <a:gd name="T23" fmla="*/ 1 h 1"/>
                <a:gd name="T24" fmla="*/ 1 w 6"/>
                <a:gd name="T25" fmla="*/ 1 h 1"/>
                <a:gd name="T26" fmla="*/ 2 w 6"/>
                <a:gd name="T27" fmla="*/ 1 h 1"/>
                <a:gd name="T28" fmla="*/ 1 w 6"/>
                <a:gd name="T29" fmla="*/ 1 h 1"/>
                <a:gd name="T30" fmla="*/ 1 w 6"/>
                <a:gd name="T31" fmla="*/ 0 h 1"/>
                <a:gd name="T32" fmla="*/ 1 w 6"/>
                <a:gd name="T33" fmla="*/ 0 h 1"/>
                <a:gd name="T34" fmla="*/ 1 w 6"/>
                <a:gd name="T35" fmla="*/ 0 h 1"/>
                <a:gd name="T36" fmla="*/ 0 w 6"/>
                <a:gd name="T37" fmla="*/ 0 h 1"/>
                <a:gd name="T38" fmla="*/ 0 w 6"/>
                <a:gd name="T39" fmla="*/ 0 h 1"/>
                <a:gd name="T40" fmla="*/ 0 w 6"/>
                <a:gd name="T41" fmla="*/ 0 h 1"/>
                <a:gd name="T42" fmla="*/ 0 w 6"/>
                <a:gd name="T43" fmla="*/ 0 h 1"/>
                <a:gd name="T44" fmla="*/ 0 w 6"/>
                <a:gd name="T45" fmla="*/ 0 h 1"/>
                <a:gd name="T46" fmla="*/ 0 w 6"/>
                <a:gd name="T47" fmla="*/ 0 h 1"/>
                <a:gd name="T48" fmla="*/ 0 w 6"/>
                <a:gd name="T49" fmla="*/ 0 h 1"/>
                <a:gd name="T50" fmla="*/ 0 w 6"/>
                <a:gd name="T51" fmla="*/ 0 h 1"/>
                <a:gd name="T52" fmla="*/ 0 w 6"/>
                <a:gd name="T53" fmla="*/ 0 h 1"/>
                <a:gd name="T54" fmla="*/ 1 w 6"/>
                <a:gd name="T55" fmla="*/ 0 h 1"/>
                <a:gd name="T56" fmla="*/ 1 w 6"/>
                <a:gd name="T57" fmla="*/ 0 h 1"/>
                <a:gd name="T58" fmla="*/ 2 w 6"/>
                <a:gd name="T59" fmla="*/ 0 h 1"/>
                <a:gd name="T60" fmla="*/ 2 w 6"/>
                <a:gd name="T61" fmla="*/ 0 h 1"/>
                <a:gd name="T62" fmla="*/ 2 w 6"/>
                <a:gd name="T63" fmla="*/ 0 h 1"/>
                <a:gd name="T64" fmla="*/ 4 w 6"/>
                <a:gd name="T65" fmla="*/ 1 h 1"/>
                <a:gd name="T66" fmla="*/ 5 w 6"/>
                <a:gd name="T67" fmla="*/ 1 h 1"/>
                <a:gd name="T68" fmla="*/ 5 w 6"/>
                <a:gd name="T69" fmla="*/ 1 h 1"/>
                <a:gd name="T70" fmla="*/ 5 w 6"/>
                <a:gd name="T71" fmla="*/ 1 h 1"/>
                <a:gd name="T72" fmla="*/ 6 w 6"/>
                <a:gd name="T73" fmla="*/ 1 h 1"/>
                <a:gd name="T74" fmla="*/ 6 w 6"/>
                <a:gd name="T7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" h="1">
                  <a:moveTo>
                    <a:pt x="6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7" name="Freeform 9"/>
            <p:cNvSpPr>
              <a:spLocks/>
            </p:cNvSpPr>
            <p:nvPr/>
          </p:nvSpPr>
          <p:spPr bwMode="auto">
            <a:xfrm>
              <a:off x="9786938" y="6208713"/>
              <a:ext cx="0" cy="7938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1 h 1"/>
                <a:gd name="T4" fmla="*/ 1 h 1"/>
                <a:gd name="T5" fmla="*/ 1 h 1"/>
                <a:gd name="T6" fmla="*/ 0 h 1"/>
                <a:gd name="T7" fmla="*/ 0 h 1"/>
                <a:gd name="T8" fmla="*/ 0 h 1"/>
                <a:gd name="T9" fmla="*/ 0 h 1"/>
                <a:gd name="T10" fmla="*/ 0 h 1"/>
                <a:gd name="T11" fmla="*/ 0 h 1"/>
                <a:gd name="T12" fmla="*/ 0 h 1"/>
                <a:gd name="T13" fmla="*/ 0 h 1"/>
                <a:gd name="T14" fmla="*/ 0 h 1"/>
                <a:gd name="T15" fmla="*/ 1 h 1"/>
                <a:gd name="T16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8" name="Freeform 10"/>
            <p:cNvSpPr>
              <a:spLocks/>
            </p:cNvSpPr>
            <p:nvPr/>
          </p:nvSpPr>
          <p:spPr bwMode="auto">
            <a:xfrm>
              <a:off x="9793288" y="6216651"/>
              <a:ext cx="7937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auto">
            <a:xfrm>
              <a:off x="9801225" y="62166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auto">
            <a:xfrm>
              <a:off x="9801225" y="6216651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1" name="Freeform 13"/>
            <p:cNvSpPr>
              <a:spLocks/>
            </p:cNvSpPr>
            <p:nvPr/>
          </p:nvSpPr>
          <p:spPr bwMode="auto">
            <a:xfrm>
              <a:off x="9807575" y="62166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2" name="Freeform 14"/>
            <p:cNvSpPr>
              <a:spLocks/>
            </p:cNvSpPr>
            <p:nvPr/>
          </p:nvSpPr>
          <p:spPr bwMode="auto">
            <a:xfrm>
              <a:off x="9815513" y="6216651"/>
              <a:ext cx="0" cy="6350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0 h 1"/>
                <a:gd name="T4" fmla="*/ 0 h 1"/>
                <a:gd name="T5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3" name="Freeform 15"/>
            <p:cNvSpPr>
              <a:spLocks noEditPoints="1"/>
            </p:cNvSpPr>
            <p:nvPr/>
          </p:nvSpPr>
          <p:spPr bwMode="auto">
            <a:xfrm>
              <a:off x="9821863" y="62230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4" name="Freeform 16"/>
            <p:cNvSpPr>
              <a:spLocks/>
            </p:cNvSpPr>
            <p:nvPr/>
          </p:nvSpPr>
          <p:spPr bwMode="auto">
            <a:xfrm>
              <a:off x="9807575" y="6216651"/>
              <a:ext cx="7937" cy="0"/>
            </a:xfrm>
            <a:custGeom>
              <a:avLst/>
              <a:gdLst>
                <a:gd name="T0" fmla="*/ 5 w 5"/>
                <a:gd name="T1" fmla="*/ 5 w 5"/>
                <a:gd name="T2" fmla="*/ 5 w 5"/>
                <a:gd name="T3" fmla="*/ 5 w 5"/>
                <a:gd name="T4" fmla="*/ 0 w 5"/>
                <a:gd name="T5" fmla="*/ 0 w 5"/>
                <a:gd name="T6" fmla="*/ 0 w 5"/>
                <a:gd name="T7" fmla="*/ 0 w 5"/>
                <a:gd name="T8" fmla="*/ 5 w 5"/>
                <a:gd name="T9" fmla="*/ 5 w 5"/>
                <a:gd name="T10" fmla="*/ 5 w 5"/>
                <a:gd name="T11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5" name="Freeform 17"/>
            <p:cNvSpPr>
              <a:spLocks/>
            </p:cNvSpPr>
            <p:nvPr/>
          </p:nvSpPr>
          <p:spPr bwMode="auto">
            <a:xfrm>
              <a:off x="9772650" y="6208713"/>
              <a:ext cx="6350" cy="793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1 h 1"/>
                <a:gd name="T16" fmla="*/ 1 w 1"/>
                <a:gd name="T17" fmla="*/ 1 h 1"/>
                <a:gd name="T18" fmla="*/ 1 w 1"/>
                <a:gd name="T19" fmla="*/ 1 h 1"/>
                <a:gd name="T20" fmla="*/ 1 w 1"/>
                <a:gd name="T21" fmla="*/ 1 h 1"/>
                <a:gd name="T22" fmla="*/ 1 w 1"/>
                <a:gd name="T23" fmla="*/ 1 h 1"/>
                <a:gd name="T24" fmla="*/ 1 w 1"/>
                <a:gd name="T25" fmla="*/ 1 h 1"/>
                <a:gd name="T26" fmla="*/ 1 w 1"/>
                <a:gd name="T27" fmla="*/ 1 h 1"/>
                <a:gd name="T28" fmla="*/ 1 w 1"/>
                <a:gd name="T29" fmla="*/ 1 h 1"/>
                <a:gd name="T30" fmla="*/ 0 w 1"/>
                <a:gd name="T31" fmla="*/ 1 h 1"/>
                <a:gd name="T32" fmla="*/ 0 w 1"/>
                <a:gd name="T33" fmla="*/ 1 h 1"/>
                <a:gd name="T34" fmla="*/ 0 w 1"/>
                <a:gd name="T35" fmla="*/ 1 h 1"/>
                <a:gd name="T36" fmla="*/ 0 w 1"/>
                <a:gd name="T37" fmla="*/ 1 h 1"/>
                <a:gd name="T38" fmla="*/ 1 w 1"/>
                <a:gd name="T39" fmla="*/ 1 h 1"/>
                <a:gd name="T40" fmla="*/ 1 w 1"/>
                <a:gd name="T41" fmla="*/ 1 h 1"/>
                <a:gd name="T42" fmla="*/ 1 w 1"/>
                <a:gd name="T43" fmla="*/ 0 h 1"/>
                <a:gd name="T44" fmla="*/ 1 w 1"/>
                <a:gd name="T45" fmla="*/ 0 h 1"/>
                <a:gd name="T46" fmla="*/ 1 w 1"/>
                <a:gd name="T47" fmla="*/ 1 h 1"/>
                <a:gd name="T48" fmla="*/ 1 w 1"/>
                <a:gd name="T49" fmla="*/ 1 h 1"/>
                <a:gd name="T50" fmla="*/ 1 w 1"/>
                <a:gd name="T5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6" name="Freeform 18"/>
            <p:cNvSpPr>
              <a:spLocks/>
            </p:cNvSpPr>
            <p:nvPr/>
          </p:nvSpPr>
          <p:spPr bwMode="auto">
            <a:xfrm>
              <a:off x="9779000" y="62166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7" name="Freeform 19"/>
            <p:cNvSpPr>
              <a:spLocks/>
            </p:cNvSpPr>
            <p:nvPr/>
          </p:nvSpPr>
          <p:spPr bwMode="auto">
            <a:xfrm>
              <a:off x="9786938" y="6216651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1 w 1"/>
                <a:gd name="T7" fmla="*/ 1 w 1"/>
                <a:gd name="T8" fmla="*/ 0 w 1"/>
                <a:gd name="T9" fmla="*/ 0 w 1"/>
                <a:gd name="T10" fmla="*/ 0 w 1"/>
                <a:gd name="T11" fmla="*/ 0 w 1"/>
                <a:gd name="T12" fmla="*/ 0 w 1"/>
                <a:gd name="T13" fmla="*/ 0 w 1"/>
                <a:gd name="T14" fmla="*/ 0 w 1"/>
                <a:gd name="T15" fmla="*/ 0 w 1"/>
                <a:gd name="T16" fmla="*/ 0 w 1"/>
                <a:gd name="T17" fmla="*/ 0 w 1"/>
                <a:gd name="T18" fmla="*/ 0 w 1"/>
                <a:gd name="T19" fmla="*/ 0 w 1"/>
                <a:gd name="T20" fmla="*/ 0 w 1"/>
                <a:gd name="T21" fmla="*/ 0 w 1"/>
                <a:gd name="T22" fmla="*/ 0 w 1"/>
                <a:gd name="T23" fmla="*/ 0 w 1"/>
                <a:gd name="T24" fmla="*/ 0 w 1"/>
                <a:gd name="T25" fmla="*/ 0 w 1"/>
                <a:gd name="T26" fmla="*/ 0 w 1"/>
                <a:gd name="T27" fmla="*/ 1 w 1"/>
                <a:gd name="T28" fmla="*/ 1 w 1"/>
                <a:gd name="T29" fmla="*/ 1 w 1"/>
                <a:gd name="T30" fmla="*/ 1 w 1"/>
                <a:gd name="T31" fmla="*/ 1 w 1"/>
                <a:gd name="T32" fmla="*/ 1 w 1"/>
                <a:gd name="T33" fmla="*/ 1 w 1"/>
                <a:gd name="T34" fmla="*/ 1 w 1"/>
                <a:gd name="T35" fmla="*/ 1 w 1"/>
                <a:gd name="T36" fmla="*/ 1 w 1"/>
                <a:gd name="T37" fmla="*/ 1 w 1"/>
                <a:gd name="T38" fmla="*/ 1 w 1"/>
                <a:gd name="T39" fmla="*/ 1 w 1"/>
                <a:gd name="T40" fmla="*/ 1 w 1"/>
                <a:gd name="T4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8" name="Freeform 20"/>
            <p:cNvSpPr>
              <a:spLocks/>
            </p:cNvSpPr>
            <p:nvPr/>
          </p:nvSpPr>
          <p:spPr bwMode="auto">
            <a:xfrm>
              <a:off x="9779000" y="6216651"/>
              <a:ext cx="7937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1 w 1"/>
                <a:gd name="T7" fmla="*/ 1 w 1"/>
                <a:gd name="T8" fmla="*/ 1 w 1"/>
                <a:gd name="T9" fmla="*/ 1 w 1"/>
                <a:gd name="T10" fmla="*/ 0 w 1"/>
                <a:gd name="T11" fmla="*/ 1 w 1"/>
                <a:gd name="T12" fmla="*/ 1 w 1"/>
                <a:gd name="T13" fmla="*/ 1 w 1"/>
                <a:gd name="T14" fmla="*/ 1 w 1"/>
                <a:gd name="T15" fmla="*/ 1 w 1"/>
                <a:gd name="T16" fmla="*/ 1 w 1"/>
                <a:gd name="T17" fmla="*/ 1 w 1"/>
                <a:gd name="T18" fmla="*/ 1 w 1"/>
                <a:gd name="T19" fmla="*/ 1 w 1"/>
                <a:gd name="T20" fmla="*/ 1 w 1"/>
                <a:gd name="T21" fmla="*/ 1 w 1"/>
                <a:gd name="T22" fmla="*/ 1 w 1"/>
                <a:gd name="T2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9" name="Freeform 21"/>
            <p:cNvSpPr>
              <a:spLocks/>
            </p:cNvSpPr>
            <p:nvPr/>
          </p:nvSpPr>
          <p:spPr bwMode="auto">
            <a:xfrm>
              <a:off x="9779000" y="6216651"/>
              <a:ext cx="7937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0 w 1"/>
                <a:gd name="T5" fmla="*/ 0 w 1"/>
                <a:gd name="T6" fmla="*/ 0 w 1"/>
                <a:gd name="T7" fmla="*/ 0 w 1"/>
                <a:gd name="T8" fmla="*/ 0 w 1"/>
                <a:gd name="T9" fmla="*/ 0 w 1"/>
                <a:gd name="T10" fmla="*/ 0 w 1"/>
                <a:gd name="T11" fmla="*/ 0 w 1"/>
                <a:gd name="T12" fmla="*/ 0 w 1"/>
                <a:gd name="T13" fmla="*/ 0 w 1"/>
                <a:gd name="T14" fmla="*/ 1 w 1"/>
                <a:gd name="T15" fmla="*/ 1 w 1"/>
                <a:gd name="T16" fmla="*/ 1 w 1"/>
                <a:gd name="T17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0" name="Freeform 22"/>
            <p:cNvSpPr>
              <a:spLocks/>
            </p:cNvSpPr>
            <p:nvPr/>
          </p:nvSpPr>
          <p:spPr bwMode="auto">
            <a:xfrm>
              <a:off x="9012238" y="4186238"/>
              <a:ext cx="1182687" cy="2022475"/>
            </a:xfrm>
            <a:custGeom>
              <a:avLst/>
              <a:gdLst>
                <a:gd name="T0" fmla="*/ 152 w 165"/>
                <a:gd name="T1" fmla="*/ 230 h 282"/>
                <a:gd name="T2" fmla="*/ 133 w 165"/>
                <a:gd name="T3" fmla="*/ 245 h 282"/>
                <a:gd name="T4" fmla="*/ 124 w 165"/>
                <a:gd name="T5" fmla="*/ 260 h 282"/>
                <a:gd name="T6" fmla="*/ 118 w 165"/>
                <a:gd name="T7" fmla="*/ 266 h 282"/>
                <a:gd name="T8" fmla="*/ 108 w 165"/>
                <a:gd name="T9" fmla="*/ 272 h 282"/>
                <a:gd name="T10" fmla="*/ 108 w 165"/>
                <a:gd name="T11" fmla="*/ 280 h 282"/>
                <a:gd name="T12" fmla="*/ 105 w 165"/>
                <a:gd name="T13" fmla="*/ 282 h 282"/>
                <a:gd name="T14" fmla="*/ 99 w 165"/>
                <a:gd name="T15" fmla="*/ 277 h 282"/>
                <a:gd name="T16" fmla="*/ 95 w 165"/>
                <a:gd name="T17" fmla="*/ 271 h 282"/>
                <a:gd name="T18" fmla="*/ 90 w 165"/>
                <a:gd name="T19" fmla="*/ 259 h 282"/>
                <a:gd name="T20" fmla="*/ 86 w 165"/>
                <a:gd name="T21" fmla="*/ 242 h 282"/>
                <a:gd name="T22" fmla="*/ 71 w 165"/>
                <a:gd name="T23" fmla="*/ 224 h 282"/>
                <a:gd name="T24" fmla="*/ 57 w 165"/>
                <a:gd name="T25" fmla="*/ 191 h 282"/>
                <a:gd name="T26" fmla="*/ 62 w 165"/>
                <a:gd name="T27" fmla="*/ 170 h 282"/>
                <a:gd name="T28" fmla="*/ 45 w 165"/>
                <a:gd name="T29" fmla="*/ 157 h 282"/>
                <a:gd name="T30" fmla="*/ 28 w 165"/>
                <a:gd name="T31" fmla="*/ 135 h 282"/>
                <a:gd name="T32" fmla="*/ 10 w 165"/>
                <a:gd name="T33" fmla="*/ 116 h 282"/>
                <a:gd name="T34" fmla="*/ 7 w 165"/>
                <a:gd name="T35" fmla="*/ 92 h 282"/>
                <a:gd name="T36" fmla="*/ 4 w 165"/>
                <a:gd name="T37" fmla="*/ 105 h 282"/>
                <a:gd name="T38" fmla="*/ 0 w 165"/>
                <a:gd name="T39" fmla="*/ 95 h 282"/>
                <a:gd name="T40" fmla="*/ 3 w 165"/>
                <a:gd name="T41" fmla="*/ 73 h 282"/>
                <a:gd name="T42" fmla="*/ 24 w 165"/>
                <a:gd name="T43" fmla="*/ 46 h 282"/>
                <a:gd name="T44" fmla="*/ 30 w 165"/>
                <a:gd name="T45" fmla="*/ 42 h 282"/>
                <a:gd name="T46" fmla="*/ 36 w 165"/>
                <a:gd name="T47" fmla="*/ 29 h 282"/>
                <a:gd name="T48" fmla="*/ 38 w 165"/>
                <a:gd name="T49" fmla="*/ 18 h 282"/>
                <a:gd name="T50" fmla="*/ 30 w 165"/>
                <a:gd name="T51" fmla="*/ 16 h 282"/>
                <a:gd name="T52" fmla="*/ 23 w 165"/>
                <a:gd name="T53" fmla="*/ 17 h 282"/>
                <a:gd name="T54" fmla="*/ 8 w 165"/>
                <a:gd name="T55" fmla="*/ 18 h 282"/>
                <a:gd name="T56" fmla="*/ 22 w 165"/>
                <a:gd name="T57" fmla="*/ 16 h 282"/>
                <a:gd name="T58" fmla="*/ 27 w 165"/>
                <a:gd name="T59" fmla="*/ 9 h 282"/>
                <a:gd name="T60" fmla="*/ 37 w 165"/>
                <a:gd name="T61" fmla="*/ 7 h 282"/>
                <a:gd name="T62" fmla="*/ 42 w 165"/>
                <a:gd name="T63" fmla="*/ 5 h 282"/>
                <a:gd name="T64" fmla="*/ 55 w 165"/>
                <a:gd name="T65" fmla="*/ 1 h 282"/>
                <a:gd name="T66" fmla="*/ 65 w 165"/>
                <a:gd name="T67" fmla="*/ 6 h 282"/>
                <a:gd name="T68" fmla="*/ 74 w 165"/>
                <a:gd name="T69" fmla="*/ 5 h 282"/>
                <a:gd name="T70" fmla="*/ 81 w 165"/>
                <a:gd name="T71" fmla="*/ 9 h 282"/>
                <a:gd name="T72" fmla="*/ 89 w 165"/>
                <a:gd name="T73" fmla="*/ 10 h 282"/>
                <a:gd name="T74" fmla="*/ 93 w 165"/>
                <a:gd name="T75" fmla="*/ 11 h 282"/>
                <a:gd name="T76" fmla="*/ 100 w 165"/>
                <a:gd name="T77" fmla="*/ 6 h 282"/>
                <a:gd name="T78" fmla="*/ 107 w 165"/>
                <a:gd name="T79" fmla="*/ 9 h 282"/>
                <a:gd name="T80" fmla="*/ 98 w 165"/>
                <a:gd name="T81" fmla="*/ 19 h 282"/>
                <a:gd name="T82" fmla="*/ 85 w 165"/>
                <a:gd name="T83" fmla="*/ 32 h 282"/>
                <a:gd name="T84" fmla="*/ 91 w 165"/>
                <a:gd name="T85" fmla="*/ 43 h 282"/>
                <a:gd name="T86" fmla="*/ 104 w 165"/>
                <a:gd name="T87" fmla="*/ 30 h 282"/>
                <a:gd name="T88" fmla="*/ 116 w 165"/>
                <a:gd name="T89" fmla="*/ 25 h 282"/>
                <a:gd name="T90" fmla="*/ 123 w 165"/>
                <a:gd name="T91" fmla="*/ 32 h 282"/>
                <a:gd name="T92" fmla="*/ 122 w 165"/>
                <a:gd name="T93" fmla="*/ 48 h 282"/>
                <a:gd name="T94" fmla="*/ 104 w 165"/>
                <a:gd name="T95" fmla="*/ 55 h 282"/>
                <a:gd name="T96" fmla="*/ 114 w 165"/>
                <a:gd name="T97" fmla="*/ 59 h 282"/>
                <a:gd name="T98" fmla="*/ 105 w 165"/>
                <a:gd name="T99" fmla="*/ 63 h 282"/>
                <a:gd name="T100" fmla="*/ 90 w 165"/>
                <a:gd name="T101" fmla="*/ 74 h 282"/>
                <a:gd name="T102" fmla="*/ 80 w 165"/>
                <a:gd name="T103" fmla="*/ 87 h 282"/>
                <a:gd name="T104" fmla="*/ 65 w 165"/>
                <a:gd name="T105" fmla="*/ 109 h 282"/>
                <a:gd name="T106" fmla="*/ 53 w 165"/>
                <a:gd name="T107" fmla="*/ 98 h 282"/>
                <a:gd name="T108" fmla="*/ 30 w 165"/>
                <a:gd name="T109" fmla="*/ 103 h 282"/>
                <a:gd name="T110" fmla="*/ 30 w 165"/>
                <a:gd name="T111" fmla="*/ 129 h 282"/>
                <a:gd name="T112" fmla="*/ 39 w 165"/>
                <a:gd name="T113" fmla="*/ 138 h 282"/>
                <a:gd name="T114" fmla="*/ 52 w 165"/>
                <a:gd name="T115" fmla="*/ 159 h 282"/>
                <a:gd name="T116" fmla="*/ 72 w 165"/>
                <a:gd name="T117" fmla="*/ 154 h 282"/>
                <a:gd name="T118" fmla="*/ 80 w 165"/>
                <a:gd name="T119" fmla="*/ 153 h 282"/>
                <a:gd name="T120" fmla="*/ 105 w 165"/>
                <a:gd name="T121" fmla="*/ 164 h 282"/>
                <a:gd name="T122" fmla="*/ 126 w 165"/>
                <a:gd name="T123" fmla="*/ 179 h 282"/>
                <a:gd name="T124" fmla="*/ 144 w 165"/>
                <a:gd name="T125" fmla="*/ 19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5" h="282">
                  <a:moveTo>
                    <a:pt x="165" y="206"/>
                  </a:moveTo>
                  <a:cubicBezTo>
                    <a:pt x="164" y="207"/>
                    <a:pt x="164" y="207"/>
                    <a:pt x="164" y="207"/>
                  </a:cubicBezTo>
                  <a:cubicBezTo>
                    <a:pt x="164" y="208"/>
                    <a:pt x="164" y="208"/>
                    <a:pt x="164" y="208"/>
                  </a:cubicBezTo>
                  <a:cubicBezTo>
                    <a:pt x="163" y="208"/>
                    <a:pt x="163" y="208"/>
                    <a:pt x="163" y="208"/>
                  </a:cubicBezTo>
                  <a:cubicBezTo>
                    <a:pt x="163" y="210"/>
                    <a:pt x="163" y="210"/>
                    <a:pt x="159" y="214"/>
                  </a:cubicBezTo>
                  <a:cubicBezTo>
                    <a:pt x="159" y="214"/>
                    <a:pt x="159" y="214"/>
                    <a:pt x="159" y="214"/>
                  </a:cubicBezTo>
                  <a:cubicBezTo>
                    <a:pt x="158" y="215"/>
                    <a:pt x="158" y="215"/>
                    <a:pt x="158" y="215"/>
                  </a:cubicBezTo>
                  <a:cubicBezTo>
                    <a:pt x="158" y="215"/>
                    <a:pt x="158" y="215"/>
                    <a:pt x="158" y="215"/>
                  </a:cubicBezTo>
                  <a:cubicBezTo>
                    <a:pt x="157" y="216"/>
                    <a:pt x="157" y="216"/>
                    <a:pt x="157" y="216"/>
                  </a:cubicBezTo>
                  <a:cubicBezTo>
                    <a:pt x="157" y="216"/>
                    <a:pt x="157" y="216"/>
                    <a:pt x="157" y="216"/>
                  </a:cubicBezTo>
                  <a:cubicBezTo>
                    <a:pt x="157" y="217"/>
                    <a:pt x="157" y="217"/>
                    <a:pt x="157" y="217"/>
                  </a:cubicBezTo>
                  <a:cubicBezTo>
                    <a:pt x="156" y="217"/>
                    <a:pt x="156" y="217"/>
                    <a:pt x="156" y="217"/>
                  </a:cubicBezTo>
                  <a:cubicBezTo>
                    <a:pt x="156" y="218"/>
                    <a:pt x="156" y="218"/>
                    <a:pt x="156" y="218"/>
                  </a:cubicBezTo>
                  <a:cubicBezTo>
                    <a:pt x="155" y="219"/>
                    <a:pt x="155" y="219"/>
                    <a:pt x="155" y="219"/>
                  </a:cubicBezTo>
                  <a:cubicBezTo>
                    <a:pt x="155" y="219"/>
                    <a:pt x="155" y="219"/>
                    <a:pt x="155" y="219"/>
                  </a:cubicBezTo>
                  <a:cubicBezTo>
                    <a:pt x="155" y="219"/>
                    <a:pt x="155" y="219"/>
                    <a:pt x="155" y="219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54" y="220"/>
                    <a:pt x="154" y="220"/>
                    <a:pt x="154" y="220"/>
                  </a:cubicBezTo>
                  <a:cubicBezTo>
                    <a:pt x="154" y="220"/>
                    <a:pt x="154" y="220"/>
                    <a:pt x="154" y="220"/>
                  </a:cubicBezTo>
                  <a:cubicBezTo>
                    <a:pt x="154" y="220"/>
                    <a:pt x="154" y="220"/>
                    <a:pt x="154" y="220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4" y="222"/>
                    <a:pt x="154" y="222"/>
                    <a:pt x="154" y="222"/>
                  </a:cubicBezTo>
                  <a:cubicBezTo>
                    <a:pt x="154" y="223"/>
                    <a:pt x="154" y="223"/>
                    <a:pt x="154" y="223"/>
                  </a:cubicBezTo>
                  <a:cubicBezTo>
                    <a:pt x="154" y="223"/>
                    <a:pt x="154" y="223"/>
                    <a:pt x="154" y="223"/>
                  </a:cubicBezTo>
                  <a:cubicBezTo>
                    <a:pt x="154" y="223"/>
                    <a:pt x="154" y="223"/>
                    <a:pt x="154" y="223"/>
                  </a:cubicBezTo>
                  <a:cubicBezTo>
                    <a:pt x="153" y="223"/>
                    <a:pt x="153" y="223"/>
                    <a:pt x="153" y="223"/>
                  </a:cubicBezTo>
                  <a:cubicBezTo>
                    <a:pt x="154" y="224"/>
                    <a:pt x="154" y="224"/>
                    <a:pt x="154" y="224"/>
                  </a:cubicBezTo>
                  <a:cubicBezTo>
                    <a:pt x="154" y="224"/>
                    <a:pt x="153" y="224"/>
                    <a:pt x="153" y="224"/>
                  </a:cubicBezTo>
                  <a:cubicBezTo>
                    <a:pt x="153" y="224"/>
                    <a:pt x="153" y="224"/>
                    <a:pt x="153" y="224"/>
                  </a:cubicBezTo>
                  <a:cubicBezTo>
                    <a:pt x="153" y="224"/>
                    <a:pt x="153" y="224"/>
                    <a:pt x="153" y="224"/>
                  </a:cubicBezTo>
                  <a:cubicBezTo>
                    <a:pt x="153" y="225"/>
                    <a:pt x="153" y="225"/>
                    <a:pt x="153" y="225"/>
                  </a:cubicBezTo>
                  <a:cubicBezTo>
                    <a:pt x="153" y="225"/>
                    <a:pt x="153" y="225"/>
                    <a:pt x="153" y="225"/>
                  </a:cubicBezTo>
                  <a:cubicBezTo>
                    <a:pt x="153" y="225"/>
                    <a:pt x="153" y="225"/>
                    <a:pt x="153" y="225"/>
                  </a:cubicBezTo>
                  <a:cubicBezTo>
                    <a:pt x="154" y="225"/>
                    <a:pt x="154" y="225"/>
                    <a:pt x="154" y="225"/>
                  </a:cubicBezTo>
                  <a:cubicBezTo>
                    <a:pt x="154" y="226"/>
                    <a:pt x="154" y="226"/>
                    <a:pt x="154" y="226"/>
                  </a:cubicBezTo>
                  <a:cubicBezTo>
                    <a:pt x="154" y="226"/>
                    <a:pt x="154" y="226"/>
                    <a:pt x="154" y="226"/>
                  </a:cubicBezTo>
                  <a:cubicBezTo>
                    <a:pt x="153" y="226"/>
                    <a:pt x="153" y="226"/>
                    <a:pt x="153" y="227"/>
                  </a:cubicBezTo>
                  <a:cubicBezTo>
                    <a:pt x="153" y="227"/>
                    <a:pt x="153" y="227"/>
                    <a:pt x="153" y="227"/>
                  </a:cubicBezTo>
                  <a:cubicBezTo>
                    <a:pt x="153" y="227"/>
                    <a:pt x="153" y="227"/>
                    <a:pt x="153" y="227"/>
                  </a:cubicBezTo>
                  <a:cubicBezTo>
                    <a:pt x="153" y="227"/>
                    <a:pt x="153" y="227"/>
                    <a:pt x="153" y="227"/>
                  </a:cubicBezTo>
                  <a:cubicBezTo>
                    <a:pt x="153" y="227"/>
                    <a:pt x="153" y="227"/>
                    <a:pt x="153" y="227"/>
                  </a:cubicBezTo>
                  <a:cubicBezTo>
                    <a:pt x="153" y="228"/>
                    <a:pt x="153" y="228"/>
                    <a:pt x="153" y="228"/>
                  </a:cubicBezTo>
                  <a:cubicBezTo>
                    <a:pt x="153" y="228"/>
                    <a:pt x="153" y="228"/>
                    <a:pt x="153" y="228"/>
                  </a:cubicBezTo>
                  <a:cubicBezTo>
                    <a:pt x="153" y="228"/>
                    <a:pt x="153" y="228"/>
                    <a:pt x="153" y="228"/>
                  </a:cubicBezTo>
                  <a:cubicBezTo>
                    <a:pt x="153" y="228"/>
                    <a:pt x="153" y="228"/>
                    <a:pt x="153" y="228"/>
                  </a:cubicBezTo>
                  <a:cubicBezTo>
                    <a:pt x="153" y="229"/>
                    <a:pt x="153" y="229"/>
                    <a:pt x="153" y="229"/>
                  </a:cubicBezTo>
                  <a:cubicBezTo>
                    <a:pt x="153" y="229"/>
                    <a:pt x="153" y="229"/>
                    <a:pt x="153" y="229"/>
                  </a:cubicBezTo>
                  <a:cubicBezTo>
                    <a:pt x="152" y="230"/>
                    <a:pt x="152" y="230"/>
                    <a:pt x="152" y="230"/>
                  </a:cubicBezTo>
                  <a:cubicBezTo>
                    <a:pt x="152" y="230"/>
                    <a:pt x="152" y="230"/>
                    <a:pt x="152" y="230"/>
                  </a:cubicBezTo>
                  <a:cubicBezTo>
                    <a:pt x="152" y="231"/>
                    <a:pt x="152" y="231"/>
                    <a:pt x="152" y="231"/>
                  </a:cubicBezTo>
                  <a:cubicBezTo>
                    <a:pt x="152" y="231"/>
                    <a:pt x="152" y="231"/>
                    <a:pt x="152" y="231"/>
                  </a:cubicBezTo>
                  <a:cubicBezTo>
                    <a:pt x="152" y="231"/>
                    <a:pt x="152" y="231"/>
                    <a:pt x="152" y="231"/>
                  </a:cubicBezTo>
                  <a:cubicBezTo>
                    <a:pt x="152" y="231"/>
                    <a:pt x="152" y="231"/>
                    <a:pt x="152" y="231"/>
                  </a:cubicBezTo>
                  <a:cubicBezTo>
                    <a:pt x="151" y="232"/>
                    <a:pt x="151" y="232"/>
                    <a:pt x="151" y="232"/>
                  </a:cubicBezTo>
                  <a:cubicBezTo>
                    <a:pt x="151" y="232"/>
                    <a:pt x="151" y="232"/>
                    <a:pt x="151" y="232"/>
                  </a:cubicBezTo>
                  <a:cubicBezTo>
                    <a:pt x="151" y="232"/>
                    <a:pt x="151" y="232"/>
                    <a:pt x="151" y="233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51" y="233"/>
                    <a:pt x="151" y="234"/>
                    <a:pt x="151" y="234"/>
                  </a:cubicBezTo>
                  <a:cubicBezTo>
                    <a:pt x="151" y="234"/>
                    <a:pt x="151" y="234"/>
                    <a:pt x="151" y="234"/>
                  </a:cubicBezTo>
                  <a:cubicBezTo>
                    <a:pt x="150" y="235"/>
                    <a:pt x="150" y="235"/>
                    <a:pt x="150" y="235"/>
                  </a:cubicBezTo>
                  <a:cubicBezTo>
                    <a:pt x="150" y="235"/>
                    <a:pt x="150" y="235"/>
                    <a:pt x="150" y="235"/>
                  </a:cubicBezTo>
                  <a:cubicBezTo>
                    <a:pt x="150" y="236"/>
                    <a:pt x="150" y="236"/>
                    <a:pt x="150" y="236"/>
                  </a:cubicBezTo>
                  <a:cubicBezTo>
                    <a:pt x="149" y="236"/>
                    <a:pt x="149" y="236"/>
                    <a:pt x="149" y="236"/>
                  </a:cubicBezTo>
                  <a:cubicBezTo>
                    <a:pt x="149" y="236"/>
                    <a:pt x="149" y="236"/>
                    <a:pt x="149" y="236"/>
                  </a:cubicBezTo>
                  <a:cubicBezTo>
                    <a:pt x="149" y="237"/>
                    <a:pt x="149" y="237"/>
                    <a:pt x="149" y="237"/>
                  </a:cubicBezTo>
                  <a:cubicBezTo>
                    <a:pt x="149" y="237"/>
                    <a:pt x="149" y="237"/>
                    <a:pt x="149" y="237"/>
                  </a:cubicBezTo>
                  <a:cubicBezTo>
                    <a:pt x="149" y="237"/>
                    <a:pt x="149" y="237"/>
                    <a:pt x="149" y="237"/>
                  </a:cubicBezTo>
                  <a:cubicBezTo>
                    <a:pt x="148" y="238"/>
                    <a:pt x="148" y="238"/>
                    <a:pt x="148" y="238"/>
                  </a:cubicBezTo>
                  <a:cubicBezTo>
                    <a:pt x="148" y="238"/>
                    <a:pt x="148" y="238"/>
                    <a:pt x="148" y="238"/>
                  </a:cubicBezTo>
                  <a:cubicBezTo>
                    <a:pt x="148" y="239"/>
                    <a:pt x="148" y="239"/>
                    <a:pt x="148" y="239"/>
                  </a:cubicBezTo>
                  <a:cubicBezTo>
                    <a:pt x="148" y="239"/>
                    <a:pt x="148" y="239"/>
                    <a:pt x="148" y="239"/>
                  </a:cubicBezTo>
                  <a:cubicBezTo>
                    <a:pt x="147" y="239"/>
                    <a:pt x="147" y="239"/>
                    <a:pt x="147" y="239"/>
                  </a:cubicBezTo>
                  <a:cubicBezTo>
                    <a:pt x="146" y="239"/>
                    <a:pt x="146" y="239"/>
                    <a:pt x="146" y="239"/>
                  </a:cubicBezTo>
                  <a:cubicBezTo>
                    <a:pt x="146" y="240"/>
                    <a:pt x="146" y="240"/>
                    <a:pt x="146" y="240"/>
                  </a:cubicBezTo>
                  <a:cubicBezTo>
                    <a:pt x="146" y="240"/>
                    <a:pt x="146" y="240"/>
                    <a:pt x="146" y="240"/>
                  </a:cubicBezTo>
                  <a:cubicBezTo>
                    <a:pt x="146" y="240"/>
                    <a:pt x="146" y="240"/>
                    <a:pt x="146" y="240"/>
                  </a:cubicBezTo>
                  <a:cubicBezTo>
                    <a:pt x="145" y="240"/>
                    <a:pt x="145" y="240"/>
                    <a:pt x="145" y="240"/>
                  </a:cubicBezTo>
                  <a:cubicBezTo>
                    <a:pt x="145" y="241"/>
                    <a:pt x="145" y="241"/>
                    <a:pt x="145" y="241"/>
                  </a:cubicBezTo>
                  <a:cubicBezTo>
                    <a:pt x="144" y="241"/>
                    <a:pt x="144" y="241"/>
                    <a:pt x="144" y="241"/>
                  </a:cubicBezTo>
                  <a:cubicBezTo>
                    <a:pt x="144" y="241"/>
                    <a:pt x="144" y="241"/>
                    <a:pt x="144" y="241"/>
                  </a:cubicBezTo>
                  <a:cubicBezTo>
                    <a:pt x="144" y="241"/>
                    <a:pt x="144" y="241"/>
                    <a:pt x="144" y="241"/>
                  </a:cubicBezTo>
                  <a:cubicBezTo>
                    <a:pt x="143" y="241"/>
                    <a:pt x="143" y="241"/>
                    <a:pt x="143" y="241"/>
                  </a:cubicBezTo>
                  <a:cubicBezTo>
                    <a:pt x="143" y="241"/>
                    <a:pt x="143" y="241"/>
                    <a:pt x="143" y="241"/>
                  </a:cubicBezTo>
                  <a:cubicBezTo>
                    <a:pt x="142" y="241"/>
                    <a:pt x="142" y="241"/>
                    <a:pt x="142" y="241"/>
                  </a:cubicBezTo>
                  <a:cubicBezTo>
                    <a:pt x="141" y="241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1"/>
                  </a:cubicBezTo>
                  <a:cubicBezTo>
                    <a:pt x="140" y="242"/>
                    <a:pt x="140" y="242"/>
                    <a:pt x="140" y="242"/>
                  </a:cubicBezTo>
                  <a:cubicBezTo>
                    <a:pt x="139" y="242"/>
                    <a:pt x="139" y="242"/>
                    <a:pt x="139" y="242"/>
                  </a:cubicBezTo>
                  <a:cubicBezTo>
                    <a:pt x="139" y="242"/>
                    <a:pt x="139" y="242"/>
                    <a:pt x="139" y="242"/>
                  </a:cubicBezTo>
                  <a:cubicBezTo>
                    <a:pt x="138" y="243"/>
                    <a:pt x="138" y="243"/>
                    <a:pt x="138" y="243"/>
                  </a:cubicBezTo>
                  <a:cubicBezTo>
                    <a:pt x="138" y="243"/>
                    <a:pt x="138" y="243"/>
                    <a:pt x="138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4"/>
                    <a:pt x="136" y="244"/>
                    <a:pt x="136" y="244"/>
                  </a:cubicBezTo>
                  <a:cubicBezTo>
                    <a:pt x="135" y="244"/>
                    <a:pt x="135" y="244"/>
                    <a:pt x="135" y="244"/>
                  </a:cubicBezTo>
                  <a:cubicBezTo>
                    <a:pt x="135" y="244"/>
                    <a:pt x="135" y="244"/>
                    <a:pt x="135" y="244"/>
                  </a:cubicBezTo>
                  <a:cubicBezTo>
                    <a:pt x="134" y="245"/>
                    <a:pt x="134" y="245"/>
                    <a:pt x="134" y="245"/>
                  </a:cubicBezTo>
                  <a:cubicBezTo>
                    <a:pt x="134" y="245"/>
                    <a:pt x="134" y="245"/>
                    <a:pt x="134" y="245"/>
                  </a:cubicBezTo>
                  <a:cubicBezTo>
                    <a:pt x="133" y="245"/>
                    <a:pt x="133" y="245"/>
                    <a:pt x="133" y="245"/>
                  </a:cubicBezTo>
                  <a:cubicBezTo>
                    <a:pt x="133" y="246"/>
                    <a:pt x="133" y="246"/>
                    <a:pt x="133" y="246"/>
                  </a:cubicBezTo>
                  <a:cubicBezTo>
                    <a:pt x="133" y="246"/>
                    <a:pt x="133" y="246"/>
                    <a:pt x="133" y="246"/>
                  </a:cubicBezTo>
                  <a:cubicBezTo>
                    <a:pt x="132" y="247"/>
                    <a:pt x="132" y="247"/>
                    <a:pt x="132" y="247"/>
                  </a:cubicBezTo>
                  <a:cubicBezTo>
                    <a:pt x="132" y="247"/>
                    <a:pt x="132" y="247"/>
                    <a:pt x="132" y="247"/>
                  </a:cubicBezTo>
                  <a:cubicBezTo>
                    <a:pt x="132" y="248"/>
                    <a:pt x="132" y="248"/>
                    <a:pt x="132" y="248"/>
                  </a:cubicBezTo>
                  <a:cubicBezTo>
                    <a:pt x="132" y="248"/>
                    <a:pt x="132" y="248"/>
                    <a:pt x="132" y="248"/>
                  </a:cubicBezTo>
                  <a:cubicBezTo>
                    <a:pt x="132" y="249"/>
                    <a:pt x="132" y="249"/>
                    <a:pt x="132" y="249"/>
                  </a:cubicBezTo>
                  <a:cubicBezTo>
                    <a:pt x="132" y="249"/>
                    <a:pt x="132" y="249"/>
                    <a:pt x="132" y="249"/>
                  </a:cubicBezTo>
                  <a:cubicBezTo>
                    <a:pt x="132" y="249"/>
                    <a:pt x="132" y="249"/>
                    <a:pt x="132" y="249"/>
                  </a:cubicBezTo>
                  <a:cubicBezTo>
                    <a:pt x="132" y="250"/>
                    <a:pt x="132" y="250"/>
                    <a:pt x="132" y="250"/>
                  </a:cubicBezTo>
                  <a:cubicBezTo>
                    <a:pt x="132" y="250"/>
                    <a:pt x="132" y="250"/>
                    <a:pt x="132" y="250"/>
                  </a:cubicBezTo>
                  <a:cubicBezTo>
                    <a:pt x="132" y="250"/>
                    <a:pt x="132" y="250"/>
                    <a:pt x="132" y="250"/>
                  </a:cubicBezTo>
                  <a:cubicBezTo>
                    <a:pt x="132" y="250"/>
                    <a:pt x="132" y="250"/>
                    <a:pt x="132" y="250"/>
                  </a:cubicBezTo>
                  <a:cubicBezTo>
                    <a:pt x="132" y="251"/>
                    <a:pt x="132" y="251"/>
                    <a:pt x="132" y="251"/>
                  </a:cubicBezTo>
                  <a:cubicBezTo>
                    <a:pt x="132" y="251"/>
                    <a:pt x="132" y="251"/>
                    <a:pt x="132" y="251"/>
                  </a:cubicBezTo>
                  <a:cubicBezTo>
                    <a:pt x="132" y="252"/>
                    <a:pt x="132" y="252"/>
                    <a:pt x="132" y="252"/>
                  </a:cubicBezTo>
                  <a:cubicBezTo>
                    <a:pt x="131" y="252"/>
                    <a:pt x="131" y="252"/>
                    <a:pt x="131" y="252"/>
                  </a:cubicBezTo>
                  <a:cubicBezTo>
                    <a:pt x="131" y="252"/>
                    <a:pt x="131" y="252"/>
                    <a:pt x="131" y="252"/>
                  </a:cubicBezTo>
                  <a:cubicBezTo>
                    <a:pt x="131" y="252"/>
                    <a:pt x="131" y="252"/>
                    <a:pt x="131" y="252"/>
                  </a:cubicBezTo>
                  <a:cubicBezTo>
                    <a:pt x="131" y="252"/>
                    <a:pt x="131" y="252"/>
                    <a:pt x="131" y="252"/>
                  </a:cubicBezTo>
                  <a:cubicBezTo>
                    <a:pt x="130" y="253"/>
                    <a:pt x="130" y="253"/>
                    <a:pt x="130" y="253"/>
                  </a:cubicBezTo>
                  <a:cubicBezTo>
                    <a:pt x="130" y="253"/>
                    <a:pt x="130" y="253"/>
                    <a:pt x="130" y="253"/>
                  </a:cubicBezTo>
                  <a:cubicBezTo>
                    <a:pt x="129" y="254"/>
                    <a:pt x="129" y="254"/>
                    <a:pt x="129" y="254"/>
                  </a:cubicBezTo>
                  <a:cubicBezTo>
                    <a:pt x="129" y="254"/>
                    <a:pt x="129" y="254"/>
                    <a:pt x="129" y="254"/>
                  </a:cubicBezTo>
                  <a:cubicBezTo>
                    <a:pt x="129" y="254"/>
                    <a:pt x="129" y="254"/>
                    <a:pt x="129" y="254"/>
                  </a:cubicBezTo>
                  <a:cubicBezTo>
                    <a:pt x="129" y="255"/>
                    <a:pt x="129" y="255"/>
                    <a:pt x="129" y="255"/>
                  </a:cubicBezTo>
                  <a:cubicBezTo>
                    <a:pt x="129" y="255"/>
                    <a:pt x="129" y="255"/>
                    <a:pt x="129" y="255"/>
                  </a:cubicBezTo>
                  <a:cubicBezTo>
                    <a:pt x="128" y="255"/>
                    <a:pt x="128" y="255"/>
                    <a:pt x="128" y="255"/>
                  </a:cubicBezTo>
                  <a:cubicBezTo>
                    <a:pt x="128" y="255"/>
                    <a:pt x="128" y="255"/>
                    <a:pt x="128" y="255"/>
                  </a:cubicBezTo>
                  <a:cubicBezTo>
                    <a:pt x="128" y="255"/>
                    <a:pt x="128" y="255"/>
                    <a:pt x="128" y="255"/>
                  </a:cubicBezTo>
                  <a:cubicBezTo>
                    <a:pt x="128" y="255"/>
                    <a:pt x="128" y="255"/>
                    <a:pt x="128" y="255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6" y="258"/>
                    <a:pt x="126" y="258"/>
                    <a:pt x="126" y="258"/>
                  </a:cubicBezTo>
                  <a:cubicBezTo>
                    <a:pt x="126" y="258"/>
                    <a:pt x="126" y="258"/>
                    <a:pt x="126" y="258"/>
                  </a:cubicBezTo>
                  <a:cubicBezTo>
                    <a:pt x="125" y="258"/>
                    <a:pt x="125" y="258"/>
                    <a:pt x="125" y="258"/>
                  </a:cubicBezTo>
                  <a:cubicBezTo>
                    <a:pt x="125" y="259"/>
                    <a:pt x="125" y="259"/>
                    <a:pt x="125" y="259"/>
                  </a:cubicBezTo>
                  <a:cubicBezTo>
                    <a:pt x="125" y="259"/>
                    <a:pt x="125" y="259"/>
                    <a:pt x="125" y="259"/>
                  </a:cubicBezTo>
                  <a:cubicBezTo>
                    <a:pt x="125" y="259"/>
                    <a:pt x="125" y="259"/>
                    <a:pt x="125" y="259"/>
                  </a:cubicBezTo>
                  <a:cubicBezTo>
                    <a:pt x="124" y="259"/>
                    <a:pt x="124" y="259"/>
                    <a:pt x="124" y="259"/>
                  </a:cubicBezTo>
                  <a:cubicBezTo>
                    <a:pt x="124" y="260"/>
                    <a:pt x="124" y="260"/>
                    <a:pt x="124" y="260"/>
                  </a:cubicBezTo>
                  <a:cubicBezTo>
                    <a:pt x="124" y="260"/>
                    <a:pt x="124" y="260"/>
                    <a:pt x="124" y="260"/>
                  </a:cubicBezTo>
                  <a:cubicBezTo>
                    <a:pt x="124" y="260"/>
                    <a:pt x="124" y="260"/>
                    <a:pt x="124" y="260"/>
                  </a:cubicBezTo>
                  <a:cubicBezTo>
                    <a:pt x="124" y="260"/>
                    <a:pt x="124" y="260"/>
                    <a:pt x="124" y="260"/>
                  </a:cubicBezTo>
                  <a:cubicBezTo>
                    <a:pt x="124" y="260"/>
                    <a:pt x="124" y="260"/>
                    <a:pt x="124" y="260"/>
                  </a:cubicBezTo>
                  <a:cubicBezTo>
                    <a:pt x="124" y="260"/>
                    <a:pt x="124" y="260"/>
                    <a:pt x="124" y="260"/>
                  </a:cubicBezTo>
                  <a:cubicBezTo>
                    <a:pt x="124" y="260"/>
                    <a:pt x="124" y="260"/>
                    <a:pt x="124" y="260"/>
                  </a:cubicBezTo>
                  <a:cubicBezTo>
                    <a:pt x="124" y="261"/>
                    <a:pt x="124" y="261"/>
                    <a:pt x="124" y="261"/>
                  </a:cubicBezTo>
                  <a:cubicBezTo>
                    <a:pt x="124" y="261"/>
                    <a:pt x="124" y="261"/>
                    <a:pt x="124" y="261"/>
                  </a:cubicBezTo>
                  <a:cubicBezTo>
                    <a:pt x="123" y="261"/>
                    <a:pt x="123" y="261"/>
                    <a:pt x="123" y="261"/>
                  </a:cubicBezTo>
                  <a:cubicBezTo>
                    <a:pt x="123" y="262"/>
                    <a:pt x="123" y="262"/>
                    <a:pt x="123" y="262"/>
                  </a:cubicBezTo>
                  <a:cubicBezTo>
                    <a:pt x="122" y="262"/>
                    <a:pt x="122" y="262"/>
                    <a:pt x="122" y="262"/>
                  </a:cubicBezTo>
                  <a:cubicBezTo>
                    <a:pt x="122" y="262"/>
                    <a:pt x="122" y="262"/>
                    <a:pt x="122" y="262"/>
                  </a:cubicBezTo>
                  <a:cubicBezTo>
                    <a:pt x="122" y="262"/>
                    <a:pt x="122" y="262"/>
                    <a:pt x="122" y="262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20" y="263"/>
                    <a:pt x="120" y="263"/>
                    <a:pt x="120" y="263"/>
                  </a:cubicBezTo>
                  <a:cubicBezTo>
                    <a:pt x="120" y="263"/>
                    <a:pt x="120" y="263"/>
                    <a:pt x="120" y="263"/>
                  </a:cubicBezTo>
                  <a:cubicBezTo>
                    <a:pt x="119" y="262"/>
                    <a:pt x="119" y="262"/>
                    <a:pt x="119" y="262"/>
                  </a:cubicBezTo>
                  <a:cubicBezTo>
                    <a:pt x="119" y="262"/>
                    <a:pt x="119" y="262"/>
                    <a:pt x="119" y="262"/>
                  </a:cubicBezTo>
                  <a:cubicBezTo>
                    <a:pt x="118" y="262"/>
                    <a:pt x="118" y="262"/>
                    <a:pt x="118" y="262"/>
                  </a:cubicBezTo>
                  <a:cubicBezTo>
                    <a:pt x="118" y="262"/>
                    <a:pt x="118" y="262"/>
                    <a:pt x="118" y="262"/>
                  </a:cubicBezTo>
                  <a:cubicBezTo>
                    <a:pt x="117" y="262"/>
                    <a:pt x="117" y="262"/>
                    <a:pt x="117" y="262"/>
                  </a:cubicBezTo>
                  <a:cubicBezTo>
                    <a:pt x="117" y="262"/>
                    <a:pt x="117" y="262"/>
                    <a:pt x="117" y="262"/>
                  </a:cubicBezTo>
                  <a:cubicBezTo>
                    <a:pt x="116" y="262"/>
                    <a:pt x="116" y="262"/>
                    <a:pt x="116" y="262"/>
                  </a:cubicBezTo>
                  <a:cubicBezTo>
                    <a:pt x="116" y="262"/>
                    <a:pt x="116" y="262"/>
                    <a:pt x="116" y="262"/>
                  </a:cubicBezTo>
                  <a:cubicBezTo>
                    <a:pt x="116" y="262"/>
                    <a:pt x="116" y="262"/>
                    <a:pt x="116" y="262"/>
                  </a:cubicBezTo>
                  <a:cubicBezTo>
                    <a:pt x="116" y="261"/>
                    <a:pt x="116" y="261"/>
                    <a:pt x="116" y="261"/>
                  </a:cubicBezTo>
                  <a:cubicBezTo>
                    <a:pt x="115" y="262"/>
                    <a:pt x="115" y="262"/>
                    <a:pt x="115" y="262"/>
                  </a:cubicBezTo>
                  <a:cubicBezTo>
                    <a:pt x="115" y="262"/>
                    <a:pt x="115" y="262"/>
                    <a:pt x="115" y="262"/>
                  </a:cubicBezTo>
                  <a:cubicBezTo>
                    <a:pt x="115" y="262"/>
                    <a:pt x="115" y="262"/>
                    <a:pt x="115" y="262"/>
                  </a:cubicBezTo>
                  <a:cubicBezTo>
                    <a:pt x="115" y="262"/>
                    <a:pt x="115" y="262"/>
                    <a:pt x="115" y="262"/>
                  </a:cubicBezTo>
                  <a:cubicBezTo>
                    <a:pt x="115" y="262"/>
                    <a:pt x="115" y="262"/>
                    <a:pt x="115" y="262"/>
                  </a:cubicBezTo>
                  <a:cubicBezTo>
                    <a:pt x="116" y="262"/>
                    <a:pt x="116" y="262"/>
                    <a:pt x="116" y="262"/>
                  </a:cubicBezTo>
                  <a:cubicBezTo>
                    <a:pt x="116" y="262"/>
                    <a:pt x="116" y="262"/>
                    <a:pt x="116" y="262"/>
                  </a:cubicBezTo>
                  <a:cubicBezTo>
                    <a:pt x="116" y="262"/>
                    <a:pt x="116" y="262"/>
                    <a:pt x="116" y="262"/>
                  </a:cubicBezTo>
                  <a:cubicBezTo>
                    <a:pt x="116" y="263"/>
                    <a:pt x="116" y="263"/>
                    <a:pt x="116" y="263"/>
                  </a:cubicBezTo>
                  <a:cubicBezTo>
                    <a:pt x="116" y="263"/>
                    <a:pt x="116" y="263"/>
                    <a:pt x="116" y="263"/>
                  </a:cubicBezTo>
                  <a:cubicBezTo>
                    <a:pt x="116" y="263"/>
                    <a:pt x="116" y="263"/>
                    <a:pt x="116" y="263"/>
                  </a:cubicBezTo>
                  <a:cubicBezTo>
                    <a:pt x="117" y="263"/>
                    <a:pt x="117" y="263"/>
                    <a:pt x="117" y="263"/>
                  </a:cubicBezTo>
                  <a:cubicBezTo>
                    <a:pt x="117" y="263"/>
                    <a:pt x="117" y="263"/>
                    <a:pt x="117" y="263"/>
                  </a:cubicBezTo>
                  <a:cubicBezTo>
                    <a:pt x="117" y="263"/>
                    <a:pt x="117" y="263"/>
                    <a:pt x="117" y="263"/>
                  </a:cubicBezTo>
                  <a:cubicBezTo>
                    <a:pt x="117" y="264"/>
                    <a:pt x="117" y="264"/>
                    <a:pt x="117" y="264"/>
                  </a:cubicBezTo>
                  <a:cubicBezTo>
                    <a:pt x="117" y="264"/>
                    <a:pt x="117" y="264"/>
                    <a:pt x="117" y="264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8" y="266"/>
                    <a:pt x="118" y="266"/>
                    <a:pt x="118" y="266"/>
                  </a:cubicBezTo>
                  <a:cubicBezTo>
                    <a:pt x="118" y="266"/>
                    <a:pt x="118" y="266"/>
                    <a:pt x="118" y="266"/>
                  </a:cubicBezTo>
                  <a:cubicBezTo>
                    <a:pt x="118" y="266"/>
                    <a:pt x="118" y="266"/>
                    <a:pt x="118" y="266"/>
                  </a:cubicBezTo>
                  <a:cubicBezTo>
                    <a:pt x="118" y="266"/>
                    <a:pt x="118" y="266"/>
                    <a:pt x="118" y="266"/>
                  </a:cubicBezTo>
                  <a:cubicBezTo>
                    <a:pt x="118" y="266"/>
                    <a:pt x="118" y="266"/>
                    <a:pt x="118" y="266"/>
                  </a:cubicBezTo>
                  <a:cubicBezTo>
                    <a:pt x="118" y="267"/>
                    <a:pt x="118" y="267"/>
                    <a:pt x="118" y="267"/>
                  </a:cubicBezTo>
                  <a:cubicBezTo>
                    <a:pt x="118" y="267"/>
                    <a:pt x="118" y="267"/>
                    <a:pt x="118" y="267"/>
                  </a:cubicBezTo>
                  <a:cubicBezTo>
                    <a:pt x="116" y="268"/>
                    <a:pt x="116" y="268"/>
                    <a:pt x="116" y="268"/>
                  </a:cubicBezTo>
                  <a:cubicBezTo>
                    <a:pt x="116" y="268"/>
                    <a:pt x="116" y="268"/>
                    <a:pt x="116" y="268"/>
                  </a:cubicBezTo>
                  <a:cubicBezTo>
                    <a:pt x="115" y="268"/>
                    <a:pt x="115" y="268"/>
                    <a:pt x="115" y="268"/>
                  </a:cubicBezTo>
                  <a:cubicBezTo>
                    <a:pt x="115" y="268"/>
                    <a:pt x="115" y="268"/>
                    <a:pt x="115" y="268"/>
                  </a:cubicBezTo>
                  <a:cubicBezTo>
                    <a:pt x="114" y="268"/>
                    <a:pt x="114" y="268"/>
                    <a:pt x="114" y="268"/>
                  </a:cubicBezTo>
                  <a:cubicBezTo>
                    <a:pt x="114" y="268"/>
                    <a:pt x="114" y="268"/>
                    <a:pt x="114" y="268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2" y="268"/>
                    <a:pt x="112" y="268"/>
                    <a:pt x="112" y="268"/>
                  </a:cubicBezTo>
                  <a:cubicBezTo>
                    <a:pt x="112" y="268"/>
                    <a:pt x="112" y="268"/>
                    <a:pt x="112" y="268"/>
                  </a:cubicBezTo>
                  <a:cubicBezTo>
                    <a:pt x="112" y="268"/>
                    <a:pt x="112" y="268"/>
                    <a:pt x="112" y="268"/>
                  </a:cubicBezTo>
                  <a:cubicBezTo>
                    <a:pt x="112" y="268"/>
                    <a:pt x="112" y="268"/>
                    <a:pt x="112" y="268"/>
                  </a:cubicBezTo>
                  <a:cubicBezTo>
                    <a:pt x="112" y="268"/>
                    <a:pt x="112" y="268"/>
                    <a:pt x="112" y="268"/>
                  </a:cubicBezTo>
                  <a:cubicBezTo>
                    <a:pt x="112" y="268"/>
                    <a:pt x="112" y="268"/>
                    <a:pt x="112" y="268"/>
                  </a:cubicBezTo>
                  <a:cubicBezTo>
                    <a:pt x="111" y="268"/>
                    <a:pt x="111" y="268"/>
                    <a:pt x="111" y="268"/>
                  </a:cubicBezTo>
                  <a:cubicBezTo>
                    <a:pt x="111" y="268"/>
                    <a:pt x="111" y="268"/>
                    <a:pt x="111" y="268"/>
                  </a:cubicBezTo>
                  <a:cubicBezTo>
                    <a:pt x="111" y="268"/>
                    <a:pt x="111" y="268"/>
                    <a:pt x="111" y="268"/>
                  </a:cubicBezTo>
                  <a:cubicBezTo>
                    <a:pt x="111" y="268"/>
                    <a:pt x="111" y="268"/>
                    <a:pt x="111" y="268"/>
                  </a:cubicBezTo>
                  <a:cubicBezTo>
                    <a:pt x="110" y="268"/>
                    <a:pt x="110" y="268"/>
                    <a:pt x="110" y="268"/>
                  </a:cubicBezTo>
                  <a:cubicBezTo>
                    <a:pt x="110" y="268"/>
                    <a:pt x="110" y="268"/>
                    <a:pt x="110" y="268"/>
                  </a:cubicBezTo>
                  <a:cubicBezTo>
                    <a:pt x="111" y="269"/>
                    <a:pt x="111" y="269"/>
                    <a:pt x="111" y="269"/>
                  </a:cubicBezTo>
                  <a:cubicBezTo>
                    <a:pt x="111" y="269"/>
                    <a:pt x="111" y="269"/>
                    <a:pt x="111" y="269"/>
                  </a:cubicBezTo>
                  <a:cubicBezTo>
                    <a:pt x="111" y="269"/>
                    <a:pt x="111" y="269"/>
                    <a:pt x="111" y="269"/>
                  </a:cubicBezTo>
                  <a:cubicBezTo>
                    <a:pt x="111" y="269"/>
                    <a:pt x="111" y="269"/>
                    <a:pt x="111" y="269"/>
                  </a:cubicBezTo>
                  <a:cubicBezTo>
                    <a:pt x="111" y="269"/>
                    <a:pt x="111" y="269"/>
                    <a:pt x="111" y="269"/>
                  </a:cubicBezTo>
                  <a:cubicBezTo>
                    <a:pt x="111" y="269"/>
                    <a:pt x="111" y="269"/>
                    <a:pt x="111" y="269"/>
                  </a:cubicBezTo>
                  <a:cubicBezTo>
                    <a:pt x="111" y="269"/>
                    <a:pt x="111" y="269"/>
                    <a:pt x="11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11" y="270"/>
                    <a:pt x="111" y="270"/>
                    <a:pt x="111" y="271"/>
                  </a:cubicBezTo>
                  <a:cubicBezTo>
                    <a:pt x="111" y="271"/>
                    <a:pt x="111" y="271"/>
                    <a:pt x="111" y="271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1"/>
                    <a:pt x="109" y="271"/>
                    <a:pt x="109" y="271"/>
                  </a:cubicBezTo>
                  <a:cubicBezTo>
                    <a:pt x="109" y="271"/>
                    <a:pt x="109" y="271"/>
                    <a:pt x="109" y="271"/>
                  </a:cubicBezTo>
                  <a:cubicBezTo>
                    <a:pt x="108" y="271"/>
                    <a:pt x="108" y="271"/>
                    <a:pt x="108" y="271"/>
                  </a:cubicBezTo>
                  <a:cubicBezTo>
                    <a:pt x="108" y="271"/>
                    <a:pt x="108" y="271"/>
                    <a:pt x="108" y="271"/>
                  </a:cubicBezTo>
                  <a:cubicBezTo>
                    <a:pt x="108" y="271"/>
                    <a:pt x="108" y="271"/>
                    <a:pt x="107" y="271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7" y="272"/>
                    <a:pt x="107" y="272"/>
                    <a:pt x="107" y="272"/>
                  </a:cubicBezTo>
                  <a:cubicBezTo>
                    <a:pt x="108" y="272"/>
                    <a:pt x="108" y="272"/>
                    <a:pt x="108" y="272"/>
                  </a:cubicBezTo>
                  <a:cubicBezTo>
                    <a:pt x="108" y="272"/>
                    <a:pt x="108" y="272"/>
                    <a:pt x="108" y="272"/>
                  </a:cubicBezTo>
                  <a:cubicBezTo>
                    <a:pt x="108" y="272"/>
                    <a:pt x="108" y="272"/>
                    <a:pt x="108" y="272"/>
                  </a:cubicBezTo>
                  <a:cubicBezTo>
                    <a:pt x="108" y="272"/>
                    <a:pt x="108" y="272"/>
                    <a:pt x="108" y="272"/>
                  </a:cubicBezTo>
                  <a:cubicBezTo>
                    <a:pt x="108" y="272"/>
                    <a:pt x="108" y="272"/>
                    <a:pt x="108" y="272"/>
                  </a:cubicBezTo>
                  <a:cubicBezTo>
                    <a:pt x="109" y="272"/>
                    <a:pt x="109" y="272"/>
                    <a:pt x="109" y="272"/>
                  </a:cubicBezTo>
                  <a:cubicBezTo>
                    <a:pt x="109" y="272"/>
                    <a:pt x="109" y="272"/>
                    <a:pt x="109" y="272"/>
                  </a:cubicBezTo>
                  <a:cubicBezTo>
                    <a:pt x="110" y="272"/>
                    <a:pt x="110" y="272"/>
                    <a:pt x="110" y="272"/>
                  </a:cubicBezTo>
                  <a:cubicBezTo>
                    <a:pt x="110" y="272"/>
                    <a:pt x="110" y="272"/>
                    <a:pt x="110" y="272"/>
                  </a:cubicBezTo>
                  <a:cubicBezTo>
                    <a:pt x="110" y="273"/>
                    <a:pt x="110" y="273"/>
                    <a:pt x="110" y="273"/>
                  </a:cubicBezTo>
                  <a:cubicBezTo>
                    <a:pt x="110" y="273"/>
                    <a:pt x="110" y="273"/>
                    <a:pt x="110" y="273"/>
                  </a:cubicBezTo>
                  <a:cubicBezTo>
                    <a:pt x="110" y="273"/>
                    <a:pt x="110" y="273"/>
                    <a:pt x="110" y="273"/>
                  </a:cubicBezTo>
                  <a:cubicBezTo>
                    <a:pt x="110" y="273"/>
                    <a:pt x="110" y="273"/>
                    <a:pt x="110" y="273"/>
                  </a:cubicBezTo>
                  <a:cubicBezTo>
                    <a:pt x="109" y="273"/>
                    <a:pt x="109" y="273"/>
                    <a:pt x="109" y="273"/>
                  </a:cubicBezTo>
                  <a:cubicBezTo>
                    <a:pt x="109" y="273"/>
                    <a:pt x="109" y="273"/>
                    <a:pt x="109" y="273"/>
                  </a:cubicBezTo>
                  <a:cubicBezTo>
                    <a:pt x="109" y="273"/>
                    <a:pt x="109" y="273"/>
                    <a:pt x="108" y="273"/>
                  </a:cubicBezTo>
                  <a:cubicBezTo>
                    <a:pt x="108" y="273"/>
                    <a:pt x="108" y="273"/>
                    <a:pt x="108" y="273"/>
                  </a:cubicBezTo>
                  <a:cubicBezTo>
                    <a:pt x="108" y="273"/>
                    <a:pt x="108" y="273"/>
                    <a:pt x="108" y="273"/>
                  </a:cubicBezTo>
                  <a:cubicBezTo>
                    <a:pt x="109" y="273"/>
                    <a:pt x="109" y="273"/>
                    <a:pt x="109" y="273"/>
                  </a:cubicBezTo>
                  <a:cubicBezTo>
                    <a:pt x="108" y="274"/>
                    <a:pt x="108" y="274"/>
                    <a:pt x="108" y="274"/>
                  </a:cubicBezTo>
                  <a:cubicBezTo>
                    <a:pt x="108" y="274"/>
                    <a:pt x="108" y="274"/>
                    <a:pt x="108" y="274"/>
                  </a:cubicBezTo>
                  <a:cubicBezTo>
                    <a:pt x="108" y="274"/>
                    <a:pt x="108" y="274"/>
                    <a:pt x="108" y="274"/>
                  </a:cubicBezTo>
                  <a:cubicBezTo>
                    <a:pt x="108" y="274"/>
                    <a:pt x="108" y="274"/>
                    <a:pt x="108" y="274"/>
                  </a:cubicBezTo>
                  <a:cubicBezTo>
                    <a:pt x="108" y="275"/>
                    <a:pt x="108" y="275"/>
                    <a:pt x="108" y="275"/>
                  </a:cubicBezTo>
                  <a:cubicBezTo>
                    <a:pt x="108" y="275"/>
                    <a:pt x="108" y="275"/>
                    <a:pt x="108" y="275"/>
                  </a:cubicBezTo>
                  <a:cubicBezTo>
                    <a:pt x="108" y="275"/>
                    <a:pt x="108" y="275"/>
                    <a:pt x="108" y="275"/>
                  </a:cubicBezTo>
                  <a:cubicBezTo>
                    <a:pt x="108" y="275"/>
                    <a:pt x="108" y="275"/>
                    <a:pt x="108" y="275"/>
                  </a:cubicBezTo>
                  <a:cubicBezTo>
                    <a:pt x="108" y="275"/>
                    <a:pt x="108" y="275"/>
                    <a:pt x="108" y="275"/>
                  </a:cubicBezTo>
                  <a:cubicBezTo>
                    <a:pt x="107" y="276"/>
                    <a:pt x="107" y="276"/>
                    <a:pt x="107" y="276"/>
                  </a:cubicBezTo>
                  <a:cubicBezTo>
                    <a:pt x="107" y="276"/>
                    <a:pt x="107" y="276"/>
                    <a:pt x="107" y="276"/>
                  </a:cubicBezTo>
                  <a:cubicBezTo>
                    <a:pt x="107" y="276"/>
                    <a:pt x="107" y="276"/>
                    <a:pt x="107" y="276"/>
                  </a:cubicBezTo>
                  <a:cubicBezTo>
                    <a:pt x="107" y="276"/>
                    <a:pt x="107" y="276"/>
                    <a:pt x="107" y="276"/>
                  </a:cubicBezTo>
                  <a:cubicBezTo>
                    <a:pt x="107" y="277"/>
                    <a:pt x="107" y="277"/>
                    <a:pt x="107" y="277"/>
                  </a:cubicBezTo>
                  <a:cubicBezTo>
                    <a:pt x="107" y="277"/>
                    <a:pt x="107" y="277"/>
                    <a:pt x="107" y="277"/>
                  </a:cubicBezTo>
                  <a:cubicBezTo>
                    <a:pt x="108" y="277"/>
                    <a:pt x="108" y="277"/>
                    <a:pt x="108" y="277"/>
                  </a:cubicBezTo>
                  <a:cubicBezTo>
                    <a:pt x="108" y="277"/>
                    <a:pt x="108" y="277"/>
                    <a:pt x="108" y="277"/>
                  </a:cubicBezTo>
                  <a:cubicBezTo>
                    <a:pt x="108" y="277"/>
                    <a:pt x="108" y="277"/>
                    <a:pt x="108" y="277"/>
                  </a:cubicBezTo>
                  <a:cubicBezTo>
                    <a:pt x="109" y="277"/>
                    <a:pt x="109" y="277"/>
                    <a:pt x="109" y="277"/>
                  </a:cubicBezTo>
                  <a:cubicBezTo>
                    <a:pt x="109" y="277"/>
                    <a:pt x="109" y="277"/>
                    <a:pt x="109" y="277"/>
                  </a:cubicBezTo>
                  <a:cubicBezTo>
                    <a:pt x="109" y="277"/>
                    <a:pt x="109" y="277"/>
                    <a:pt x="109" y="277"/>
                  </a:cubicBezTo>
                  <a:cubicBezTo>
                    <a:pt x="109" y="277"/>
                    <a:pt x="109" y="277"/>
                    <a:pt x="109" y="277"/>
                  </a:cubicBezTo>
                  <a:cubicBezTo>
                    <a:pt x="110" y="278"/>
                    <a:pt x="110" y="278"/>
                    <a:pt x="110" y="278"/>
                  </a:cubicBezTo>
                  <a:cubicBezTo>
                    <a:pt x="110" y="278"/>
                    <a:pt x="110" y="278"/>
                    <a:pt x="110" y="278"/>
                  </a:cubicBezTo>
                  <a:cubicBezTo>
                    <a:pt x="110" y="278"/>
                    <a:pt x="110" y="278"/>
                    <a:pt x="110" y="278"/>
                  </a:cubicBezTo>
                  <a:cubicBezTo>
                    <a:pt x="109" y="279"/>
                    <a:pt x="109" y="279"/>
                    <a:pt x="109" y="279"/>
                  </a:cubicBezTo>
                  <a:cubicBezTo>
                    <a:pt x="109" y="279"/>
                    <a:pt x="109" y="279"/>
                    <a:pt x="109" y="279"/>
                  </a:cubicBezTo>
                  <a:cubicBezTo>
                    <a:pt x="108" y="279"/>
                    <a:pt x="108" y="279"/>
                    <a:pt x="108" y="279"/>
                  </a:cubicBezTo>
                  <a:cubicBezTo>
                    <a:pt x="108" y="279"/>
                    <a:pt x="108" y="279"/>
                    <a:pt x="108" y="279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1"/>
                    <a:pt x="108" y="281"/>
                    <a:pt x="108" y="281"/>
                  </a:cubicBezTo>
                  <a:cubicBezTo>
                    <a:pt x="108" y="281"/>
                    <a:pt x="108" y="281"/>
                    <a:pt x="108" y="281"/>
                  </a:cubicBezTo>
                  <a:cubicBezTo>
                    <a:pt x="108" y="281"/>
                    <a:pt x="108" y="281"/>
                    <a:pt x="108" y="281"/>
                  </a:cubicBezTo>
                  <a:cubicBezTo>
                    <a:pt x="108" y="281"/>
                    <a:pt x="108" y="281"/>
                    <a:pt x="108" y="281"/>
                  </a:cubicBezTo>
                  <a:cubicBezTo>
                    <a:pt x="108" y="281"/>
                    <a:pt x="108" y="281"/>
                    <a:pt x="108" y="281"/>
                  </a:cubicBezTo>
                  <a:cubicBezTo>
                    <a:pt x="108" y="281"/>
                    <a:pt x="108" y="281"/>
                    <a:pt x="108" y="281"/>
                  </a:cubicBezTo>
                  <a:cubicBezTo>
                    <a:pt x="109" y="281"/>
                    <a:pt x="109" y="281"/>
                    <a:pt x="109" y="281"/>
                  </a:cubicBezTo>
                  <a:cubicBezTo>
                    <a:pt x="109" y="281"/>
                    <a:pt x="109" y="281"/>
                    <a:pt x="109" y="281"/>
                  </a:cubicBezTo>
                  <a:cubicBezTo>
                    <a:pt x="109" y="281"/>
                    <a:pt x="109" y="281"/>
                    <a:pt x="109" y="281"/>
                  </a:cubicBezTo>
                  <a:cubicBezTo>
                    <a:pt x="109" y="281"/>
                    <a:pt x="109" y="281"/>
                    <a:pt x="109" y="281"/>
                  </a:cubicBezTo>
                  <a:cubicBezTo>
                    <a:pt x="109" y="281"/>
                    <a:pt x="109" y="281"/>
                    <a:pt x="109" y="281"/>
                  </a:cubicBezTo>
                  <a:cubicBezTo>
                    <a:pt x="109" y="281"/>
                    <a:pt x="108" y="281"/>
                    <a:pt x="108" y="281"/>
                  </a:cubicBezTo>
                  <a:cubicBezTo>
                    <a:pt x="108" y="282"/>
                    <a:pt x="108" y="282"/>
                    <a:pt x="108" y="282"/>
                  </a:cubicBezTo>
                  <a:cubicBezTo>
                    <a:pt x="108" y="282"/>
                    <a:pt x="108" y="282"/>
                    <a:pt x="108" y="282"/>
                  </a:cubicBezTo>
                  <a:cubicBezTo>
                    <a:pt x="108" y="282"/>
                    <a:pt x="108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8" y="282"/>
                    <a:pt x="108" y="282"/>
                    <a:pt x="108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1"/>
                    <a:pt x="105" y="281"/>
                    <a:pt x="105" y="281"/>
                  </a:cubicBezTo>
                  <a:cubicBezTo>
                    <a:pt x="105" y="281"/>
                    <a:pt x="105" y="281"/>
                    <a:pt x="105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3" y="281"/>
                    <a:pt x="103" y="281"/>
                    <a:pt x="103" y="281"/>
                  </a:cubicBezTo>
                  <a:cubicBezTo>
                    <a:pt x="103" y="281"/>
                    <a:pt x="103" y="281"/>
                    <a:pt x="103" y="281"/>
                  </a:cubicBezTo>
                  <a:cubicBezTo>
                    <a:pt x="103" y="281"/>
                    <a:pt x="103" y="281"/>
                    <a:pt x="103" y="281"/>
                  </a:cubicBezTo>
                  <a:cubicBezTo>
                    <a:pt x="103" y="281"/>
                    <a:pt x="103" y="281"/>
                    <a:pt x="103" y="281"/>
                  </a:cubicBezTo>
                  <a:cubicBezTo>
                    <a:pt x="103" y="281"/>
                    <a:pt x="103" y="281"/>
                    <a:pt x="103" y="281"/>
                  </a:cubicBezTo>
                  <a:cubicBezTo>
                    <a:pt x="103" y="281"/>
                    <a:pt x="103" y="281"/>
                    <a:pt x="103" y="281"/>
                  </a:cubicBezTo>
                  <a:cubicBezTo>
                    <a:pt x="102" y="281"/>
                    <a:pt x="102" y="281"/>
                    <a:pt x="102" y="281"/>
                  </a:cubicBezTo>
                  <a:cubicBezTo>
                    <a:pt x="102" y="281"/>
                    <a:pt x="102" y="281"/>
                    <a:pt x="102" y="281"/>
                  </a:cubicBezTo>
                  <a:cubicBezTo>
                    <a:pt x="102" y="280"/>
                    <a:pt x="102" y="280"/>
                    <a:pt x="102" y="280"/>
                  </a:cubicBezTo>
                  <a:cubicBezTo>
                    <a:pt x="102" y="280"/>
                    <a:pt x="102" y="280"/>
                    <a:pt x="102" y="280"/>
                  </a:cubicBezTo>
                  <a:cubicBezTo>
                    <a:pt x="102" y="280"/>
                    <a:pt x="102" y="280"/>
                    <a:pt x="102" y="280"/>
                  </a:cubicBezTo>
                  <a:cubicBezTo>
                    <a:pt x="102" y="280"/>
                    <a:pt x="102" y="280"/>
                    <a:pt x="102" y="280"/>
                  </a:cubicBezTo>
                  <a:cubicBezTo>
                    <a:pt x="102" y="280"/>
                    <a:pt x="102" y="280"/>
                    <a:pt x="102" y="280"/>
                  </a:cubicBezTo>
                  <a:cubicBezTo>
                    <a:pt x="102" y="280"/>
                    <a:pt x="102" y="280"/>
                    <a:pt x="102" y="280"/>
                  </a:cubicBezTo>
                  <a:cubicBezTo>
                    <a:pt x="102" y="280"/>
                    <a:pt x="102" y="280"/>
                    <a:pt x="102" y="280"/>
                  </a:cubicBezTo>
                  <a:cubicBezTo>
                    <a:pt x="101" y="280"/>
                    <a:pt x="101" y="280"/>
                    <a:pt x="101" y="280"/>
                  </a:cubicBezTo>
                  <a:cubicBezTo>
                    <a:pt x="101" y="280"/>
                    <a:pt x="101" y="280"/>
                    <a:pt x="101" y="280"/>
                  </a:cubicBezTo>
                  <a:cubicBezTo>
                    <a:pt x="101" y="279"/>
                    <a:pt x="101" y="279"/>
                    <a:pt x="101" y="279"/>
                  </a:cubicBezTo>
                  <a:cubicBezTo>
                    <a:pt x="101" y="279"/>
                    <a:pt x="101" y="279"/>
                    <a:pt x="101" y="279"/>
                  </a:cubicBezTo>
                  <a:cubicBezTo>
                    <a:pt x="101" y="279"/>
                    <a:pt x="101" y="279"/>
                    <a:pt x="101" y="279"/>
                  </a:cubicBezTo>
                  <a:cubicBezTo>
                    <a:pt x="100" y="279"/>
                    <a:pt x="100" y="279"/>
                    <a:pt x="100" y="279"/>
                  </a:cubicBezTo>
                  <a:cubicBezTo>
                    <a:pt x="100" y="279"/>
                    <a:pt x="100" y="279"/>
                    <a:pt x="100" y="279"/>
                  </a:cubicBezTo>
                  <a:cubicBezTo>
                    <a:pt x="100" y="279"/>
                    <a:pt x="100" y="279"/>
                    <a:pt x="100" y="279"/>
                  </a:cubicBezTo>
                  <a:cubicBezTo>
                    <a:pt x="100" y="279"/>
                    <a:pt x="100" y="279"/>
                    <a:pt x="100" y="279"/>
                  </a:cubicBezTo>
                  <a:cubicBezTo>
                    <a:pt x="100" y="279"/>
                    <a:pt x="100" y="279"/>
                    <a:pt x="100" y="279"/>
                  </a:cubicBezTo>
                  <a:cubicBezTo>
                    <a:pt x="100" y="279"/>
                    <a:pt x="100" y="279"/>
                    <a:pt x="100" y="279"/>
                  </a:cubicBezTo>
                  <a:cubicBezTo>
                    <a:pt x="100" y="278"/>
                    <a:pt x="100" y="278"/>
                    <a:pt x="100" y="278"/>
                  </a:cubicBezTo>
                  <a:cubicBezTo>
                    <a:pt x="100" y="278"/>
                    <a:pt x="100" y="278"/>
                    <a:pt x="100" y="278"/>
                  </a:cubicBezTo>
                  <a:cubicBezTo>
                    <a:pt x="100" y="278"/>
                    <a:pt x="100" y="278"/>
                    <a:pt x="100" y="278"/>
                  </a:cubicBezTo>
                  <a:cubicBezTo>
                    <a:pt x="99" y="278"/>
                    <a:pt x="99" y="278"/>
                    <a:pt x="99" y="278"/>
                  </a:cubicBezTo>
                  <a:cubicBezTo>
                    <a:pt x="99" y="278"/>
                    <a:pt x="99" y="278"/>
                    <a:pt x="99" y="278"/>
                  </a:cubicBezTo>
                  <a:cubicBezTo>
                    <a:pt x="99" y="278"/>
                    <a:pt x="99" y="278"/>
                    <a:pt x="99" y="278"/>
                  </a:cubicBezTo>
                  <a:cubicBezTo>
                    <a:pt x="100" y="278"/>
                    <a:pt x="100" y="278"/>
                    <a:pt x="100" y="278"/>
                  </a:cubicBezTo>
                  <a:cubicBezTo>
                    <a:pt x="100" y="278"/>
                    <a:pt x="100" y="278"/>
                    <a:pt x="100" y="278"/>
                  </a:cubicBezTo>
                  <a:cubicBezTo>
                    <a:pt x="100" y="278"/>
                    <a:pt x="100" y="278"/>
                    <a:pt x="100" y="278"/>
                  </a:cubicBezTo>
                  <a:cubicBezTo>
                    <a:pt x="100" y="278"/>
                    <a:pt x="100" y="278"/>
                    <a:pt x="100" y="278"/>
                  </a:cubicBezTo>
                  <a:cubicBezTo>
                    <a:pt x="99" y="278"/>
                    <a:pt x="99" y="278"/>
                    <a:pt x="99" y="278"/>
                  </a:cubicBezTo>
                  <a:cubicBezTo>
                    <a:pt x="99" y="278"/>
                    <a:pt x="99" y="278"/>
                    <a:pt x="99" y="278"/>
                  </a:cubicBezTo>
                  <a:cubicBezTo>
                    <a:pt x="99" y="278"/>
                    <a:pt x="99" y="278"/>
                    <a:pt x="99" y="278"/>
                  </a:cubicBezTo>
                  <a:cubicBezTo>
                    <a:pt x="99" y="278"/>
                    <a:pt x="99" y="278"/>
                    <a:pt x="99" y="278"/>
                  </a:cubicBezTo>
                  <a:cubicBezTo>
                    <a:pt x="99" y="277"/>
                    <a:pt x="99" y="277"/>
                    <a:pt x="99" y="277"/>
                  </a:cubicBezTo>
                  <a:cubicBezTo>
                    <a:pt x="99" y="277"/>
                    <a:pt x="99" y="277"/>
                    <a:pt x="99" y="277"/>
                  </a:cubicBezTo>
                  <a:cubicBezTo>
                    <a:pt x="99" y="277"/>
                    <a:pt x="99" y="277"/>
                    <a:pt x="99" y="277"/>
                  </a:cubicBezTo>
                  <a:cubicBezTo>
                    <a:pt x="99" y="277"/>
                    <a:pt x="99" y="277"/>
                    <a:pt x="99" y="277"/>
                  </a:cubicBezTo>
                  <a:cubicBezTo>
                    <a:pt x="99" y="277"/>
                    <a:pt x="99" y="277"/>
                    <a:pt x="99" y="277"/>
                  </a:cubicBezTo>
                  <a:cubicBezTo>
                    <a:pt x="98" y="277"/>
                    <a:pt x="98" y="277"/>
                    <a:pt x="98" y="277"/>
                  </a:cubicBezTo>
                  <a:cubicBezTo>
                    <a:pt x="98" y="277"/>
                    <a:pt x="98" y="277"/>
                    <a:pt x="98" y="277"/>
                  </a:cubicBezTo>
                  <a:cubicBezTo>
                    <a:pt x="97" y="277"/>
                    <a:pt x="97" y="277"/>
                    <a:pt x="97" y="277"/>
                  </a:cubicBezTo>
                  <a:cubicBezTo>
                    <a:pt x="97" y="277"/>
                    <a:pt x="97" y="277"/>
                    <a:pt x="97" y="277"/>
                  </a:cubicBezTo>
                  <a:cubicBezTo>
                    <a:pt x="97" y="277"/>
                    <a:pt x="97" y="277"/>
                    <a:pt x="97" y="277"/>
                  </a:cubicBezTo>
                  <a:cubicBezTo>
                    <a:pt x="97" y="277"/>
                    <a:pt x="97" y="277"/>
                    <a:pt x="97" y="277"/>
                  </a:cubicBezTo>
                  <a:cubicBezTo>
                    <a:pt x="96" y="277"/>
                    <a:pt x="96" y="277"/>
                    <a:pt x="96" y="277"/>
                  </a:cubicBezTo>
                  <a:cubicBezTo>
                    <a:pt x="96" y="277"/>
                    <a:pt x="96" y="277"/>
                    <a:pt x="96" y="277"/>
                  </a:cubicBezTo>
                  <a:cubicBezTo>
                    <a:pt x="97" y="276"/>
                    <a:pt x="97" y="276"/>
                    <a:pt x="97" y="276"/>
                  </a:cubicBezTo>
                  <a:cubicBezTo>
                    <a:pt x="97" y="276"/>
                    <a:pt x="97" y="276"/>
                    <a:pt x="97" y="276"/>
                  </a:cubicBezTo>
                  <a:cubicBezTo>
                    <a:pt x="97" y="276"/>
                    <a:pt x="97" y="276"/>
                    <a:pt x="97" y="276"/>
                  </a:cubicBezTo>
                  <a:cubicBezTo>
                    <a:pt x="98" y="276"/>
                    <a:pt x="98" y="276"/>
                    <a:pt x="98" y="276"/>
                  </a:cubicBezTo>
                  <a:cubicBezTo>
                    <a:pt x="98" y="276"/>
                    <a:pt x="98" y="276"/>
                    <a:pt x="98" y="276"/>
                  </a:cubicBezTo>
                  <a:cubicBezTo>
                    <a:pt x="98" y="276"/>
                    <a:pt x="98" y="276"/>
                    <a:pt x="98" y="276"/>
                  </a:cubicBezTo>
                  <a:cubicBezTo>
                    <a:pt x="98" y="276"/>
                    <a:pt x="98" y="276"/>
                    <a:pt x="98" y="276"/>
                  </a:cubicBezTo>
                  <a:cubicBezTo>
                    <a:pt x="98" y="276"/>
                    <a:pt x="98" y="276"/>
                    <a:pt x="98" y="276"/>
                  </a:cubicBezTo>
                  <a:cubicBezTo>
                    <a:pt x="98" y="276"/>
                    <a:pt x="98" y="276"/>
                    <a:pt x="98" y="276"/>
                  </a:cubicBezTo>
                  <a:cubicBezTo>
                    <a:pt x="98" y="276"/>
                    <a:pt x="98" y="276"/>
                    <a:pt x="98" y="276"/>
                  </a:cubicBezTo>
                  <a:cubicBezTo>
                    <a:pt x="98" y="276"/>
                    <a:pt x="98" y="276"/>
                    <a:pt x="98" y="276"/>
                  </a:cubicBezTo>
                  <a:cubicBezTo>
                    <a:pt x="98" y="276"/>
                    <a:pt x="98" y="276"/>
                    <a:pt x="98" y="276"/>
                  </a:cubicBezTo>
                  <a:cubicBezTo>
                    <a:pt x="99" y="275"/>
                    <a:pt x="99" y="275"/>
                    <a:pt x="99" y="275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7" y="274"/>
                    <a:pt x="97" y="274"/>
                    <a:pt x="97" y="274"/>
                  </a:cubicBezTo>
                  <a:cubicBezTo>
                    <a:pt x="97" y="274"/>
                    <a:pt x="97" y="274"/>
                    <a:pt x="97" y="274"/>
                  </a:cubicBezTo>
                  <a:cubicBezTo>
                    <a:pt x="97" y="274"/>
                    <a:pt x="97" y="274"/>
                    <a:pt x="97" y="274"/>
                  </a:cubicBezTo>
                  <a:cubicBezTo>
                    <a:pt x="97" y="273"/>
                    <a:pt x="97" y="273"/>
                    <a:pt x="97" y="273"/>
                  </a:cubicBezTo>
                  <a:cubicBezTo>
                    <a:pt x="97" y="273"/>
                    <a:pt x="97" y="273"/>
                    <a:pt x="97" y="273"/>
                  </a:cubicBezTo>
                  <a:cubicBezTo>
                    <a:pt x="97" y="273"/>
                    <a:pt x="97" y="273"/>
                    <a:pt x="97" y="273"/>
                  </a:cubicBezTo>
                  <a:cubicBezTo>
                    <a:pt x="97" y="273"/>
                    <a:pt x="97" y="273"/>
                    <a:pt x="97" y="273"/>
                  </a:cubicBezTo>
                  <a:cubicBezTo>
                    <a:pt x="97" y="272"/>
                    <a:pt x="97" y="272"/>
                    <a:pt x="97" y="272"/>
                  </a:cubicBezTo>
                  <a:cubicBezTo>
                    <a:pt x="97" y="272"/>
                    <a:pt x="97" y="272"/>
                    <a:pt x="97" y="272"/>
                  </a:cubicBezTo>
                  <a:cubicBezTo>
                    <a:pt x="97" y="272"/>
                    <a:pt x="97" y="272"/>
                    <a:pt x="97" y="272"/>
                  </a:cubicBezTo>
                  <a:cubicBezTo>
                    <a:pt x="97" y="272"/>
                    <a:pt x="97" y="272"/>
                    <a:pt x="97" y="272"/>
                  </a:cubicBezTo>
                  <a:cubicBezTo>
                    <a:pt x="96" y="272"/>
                    <a:pt x="96" y="272"/>
                    <a:pt x="96" y="272"/>
                  </a:cubicBezTo>
                  <a:cubicBezTo>
                    <a:pt x="96" y="272"/>
                    <a:pt x="96" y="272"/>
                    <a:pt x="96" y="272"/>
                  </a:cubicBezTo>
                  <a:cubicBezTo>
                    <a:pt x="96" y="271"/>
                    <a:pt x="96" y="271"/>
                    <a:pt x="96" y="271"/>
                  </a:cubicBezTo>
                  <a:cubicBezTo>
                    <a:pt x="96" y="271"/>
                    <a:pt x="96" y="271"/>
                    <a:pt x="96" y="271"/>
                  </a:cubicBezTo>
                  <a:cubicBezTo>
                    <a:pt x="96" y="271"/>
                    <a:pt x="96" y="271"/>
                    <a:pt x="96" y="271"/>
                  </a:cubicBezTo>
                  <a:cubicBezTo>
                    <a:pt x="96" y="271"/>
                    <a:pt x="96" y="271"/>
                    <a:pt x="96" y="271"/>
                  </a:cubicBezTo>
                  <a:cubicBezTo>
                    <a:pt x="95" y="271"/>
                    <a:pt x="95" y="271"/>
                    <a:pt x="95" y="271"/>
                  </a:cubicBezTo>
                  <a:cubicBezTo>
                    <a:pt x="95" y="271"/>
                    <a:pt x="95" y="271"/>
                    <a:pt x="95" y="271"/>
                  </a:cubicBezTo>
                  <a:cubicBezTo>
                    <a:pt x="95" y="271"/>
                    <a:pt x="95" y="271"/>
                    <a:pt x="95" y="271"/>
                  </a:cubicBezTo>
                  <a:cubicBezTo>
                    <a:pt x="94" y="271"/>
                    <a:pt x="94" y="271"/>
                    <a:pt x="94" y="271"/>
                  </a:cubicBezTo>
                  <a:cubicBezTo>
                    <a:pt x="94" y="271"/>
                    <a:pt x="94" y="271"/>
                    <a:pt x="94" y="271"/>
                  </a:cubicBezTo>
                  <a:cubicBezTo>
                    <a:pt x="93" y="270"/>
                    <a:pt x="93" y="270"/>
                    <a:pt x="93" y="270"/>
                  </a:cubicBezTo>
                  <a:cubicBezTo>
                    <a:pt x="93" y="270"/>
                    <a:pt x="93" y="270"/>
                    <a:pt x="93" y="270"/>
                  </a:cubicBezTo>
                  <a:cubicBezTo>
                    <a:pt x="93" y="270"/>
                    <a:pt x="93" y="270"/>
                    <a:pt x="93" y="270"/>
                  </a:cubicBezTo>
                  <a:cubicBezTo>
                    <a:pt x="93" y="269"/>
                    <a:pt x="93" y="269"/>
                    <a:pt x="93" y="269"/>
                  </a:cubicBezTo>
                  <a:cubicBezTo>
                    <a:pt x="93" y="269"/>
                    <a:pt x="93" y="269"/>
                    <a:pt x="93" y="269"/>
                  </a:cubicBezTo>
                  <a:cubicBezTo>
                    <a:pt x="93" y="269"/>
                    <a:pt x="93" y="269"/>
                    <a:pt x="93" y="269"/>
                  </a:cubicBezTo>
                  <a:cubicBezTo>
                    <a:pt x="93" y="269"/>
                    <a:pt x="93" y="269"/>
                    <a:pt x="93" y="269"/>
                  </a:cubicBezTo>
                  <a:cubicBezTo>
                    <a:pt x="93" y="269"/>
                    <a:pt x="93" y="268"/>
                    <a:pt x="93" y="268"/>
                  </a:cubicBezTo>
                  <a:cubicBezTo>
                    <a:pt x="93" y="268"/>
                    <a:pt x="93" y="268"/>
                    <a:pt x="93" y="268"/>
                  </a:cubicBezTo>
                  <a:cubicBezTo>
                    <a:pt x="93" y="268"/>
                    <a:pt x="93" y="268"/>
                    <a:pt x="93" y="268"/>
                  </a:cubicBezTo>
                  <a:cubicBezTo>
                    <a:pt x="93" y="268"/>
                    <a:pt x="93" y="268"/>
                    <a:pt x="93" y="268"/>
                  </a:cubicBezTo>
                  <a:cubicBezTo>
                    <a:pt x="92" y="268"/>
                    <a:pt x="92" y="268"/>
                    <a:pt x="92" y="268"/>
                  </a:cubicBezTo>
                  <a:cubicBezTo>
                    <a:pt x="92" y="267"/>
                    <a:pt x="92" y="267"/>
                    <a:pt x="92" y="267"/>
                  </a:cubicBezTo>
                  <a:cubicBezTo>
                    <a:pt x="92" y="267"/>
                    <a:pt x="92" y="267"/>
                    <a:pt x="92" y="267"/>
                  </a:cubicBezTo>
                  <a:cubicBezTo>
                    <a:pt x="91" y="266"/>
                    <a:pt x="91" y="266"/>
                    <a:pt x="91" y="266"/>
                  </a:cubicBezTo>
                  <a:cubicBezTo>
                    <a:pt x="91" y="266"/>
                    <a:pt x="91" y="266"/>
                    <a:pt x="91" y="266"/>
                  </a:cubicBezTo>
                  <a:cubicBezTo>
                    <a:pt x="91" y="266"/>
                    <a:pt x="91" y="266"/>
                    <a:pt x="91" y="266"/>
                  </a:cubicBezTo>
                  <a:cubicBezTo>
                    <a:pt x="91" y="265"/>
                    <a:pt x="91" y="265"/>
                    <a:pt x="91" y="265"/>
                  </a:cubicBezTo>
                  <a:cubicBezTo>
                    <a:pt x="91" y="265"/>
                    <a:pt x="91" y="265"/>
                    <a:pt x="91" y="265"/>
                  </a:cubicBezTo>
                  <a:cubicBezTo>
                    <a:pt x="91" y="265"/>
                    <a:pt x="91" y="265"/>
                    <a:pt x="91" y="265"/>
                  </a:cubicBezTo>
                  <a:cubicBezTo>
                    <a:pt x="91" y="265"/>
                    <a:pt x="91" y="265"/>
                    <a:pt x="91" y="265"/>
                  </a:cubicBezTo>
                  <a:cubicBezTo>
                    <a:pt x="91" y="265"/>
                    <a:pt x="91" y="265"/>
                    <a:pt x="91" y="265"/>
                  </a:cubicBezTo>
                  <a:cubicBezTo>
                    <a:pt x="91" y="265"/>
                    <a:pt x="91" y="264"/>
                    <a:pt x="91" y="264"/>
                  </a:cubicBezTo>
                  <a:cubicBezTo>
                    <a:pt x="91" y="264"/>
                    <a:pt x="91" y="264"/>
                    <a:pt x="91" y="264"/>
                  </a:cubicBezTo>
                  <a:cubicBezTo>
                    <a:pt x="91" y="264"/>
                    <a:pt x="91" y="264"/>
                    <a:pt x="91" y="264"/>
                  </a:cubicBezTo>
                  <a:cubicBezTo>
                    <a:pt x="91" y="264"/>
                    <a:pt x="91" y="264"/>
                    <a:pt x="91" y="263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1" y="262"/>
                    <a:pt x="91" y="262"/>
                    <a:pt x="91" y="262"/>
                  </a:cubicBezTo>
                  <a:cubicBezTo>
                    <a:pt x="91" y="262"/>
                    <a:pt x="91" y="262"/>
                    <a:pt x="91" y="262"/>
                  </a:cubicBezTo>
                  <a:cubicBezTo>
                    <a:pt x="91" y="262"/>
                    <a:pt x="91" y="262"/>
                    <a:pt x="91" y="262"/>
                  </a:cubicBezTo>
                  <a:cubicBezTo>
                    <a:pt x="91" y="262"/>
                    <a:pt x="91" y="262"/>
                    <a:pt x="91" y="262"/>
                  </a:cubicBezTo>
                  <a:cubicBezTo>
                    <a:pt x="91" y="262"/>
                    <a:pt x="91" y="262"/>
                    <a:pt x="91" y="262"/>
                  </a:cubicBezTo>
                  <a:cubicBezTo>
                    <a:pt x="91" y="262"/>
                    <a:pt x="91" y="262"/>
                    <a:pt x="91" y="262"/>
                  </a:cubicBezTo>
                  <a:cubicBezTo>
                    <a:pt x="91" y="261"/>
                    <a:pt x="91" y="261"/>
                    <a:pt x="91" y="261"/>
                  </a:cubicBezTo>
                  <a:cubicBezTo>
                    <a:pt x="91" y="261"/>
                    <a:pt x="91" y="261"/>
                    <a:pt x="91" y="261"/>
                  </a:cubicBezTo>
                  <a:cubicBezTo>
                    <a:pt x="91" y="261"/>
                    <a:pt x="91" y="261"/>
                    <a:pt x="91" y="261"/>
                  </a:cubicBezTo>
                  <a:cubicBezTo>
                    <a:pt x="91" y="261"/>
                    <a:pt x="91" y="261"/>
                    <a:pt x="91" y="261"/>
                  </a:cubicBezTo>
                  <a:cubicBezTo>
                    <a:pt x="91" y="260"/>
                    <a:pt x="91" y="260"/>
                    <a:pt x="91" y="260"/>
                  </a:cubicBezTo>
                  <a:cubicBezTo>
                    <a:pt x="91" y="260"/>
                    <a:pt x="91" y="260"/>
                    <a:pt x="91" y="260"/>
                  </a:cubicBezTo>
                  <a:cubicBezTo>
                    <a:pt x="91" y="260"/>
                    <a:pt x="91" y="260"/>
                    <a:pt x="91" y="260"/>
                  </a:cubicBezTo>
                  <a:cubicBezTo>
                    <a:pt x="91" y="259"/>
                    <a:pt x="91" y="259"/>
                    <a:pt x="91" y="259"/>
                  </a:cubicBezTo>
                  <a:cubicBezTo>
                    <a:pt x="91" y="259"/>
                    <a:pt x="91" y="259"/>
                    <a:pt x="91" y="259"/>
                  </a:cubicBezTo>
                  <a:cubicBezTo>
                    <a:pt x="90" y="259"/>
                    <a:pt x="90" y="259"/>
                    <a:pt x="90" y="259"/>
                  </a:cubicBezTo>
                  <a:cubicBezTo>
                    <a:pt x="90" y="259"/>
                    <a:pt x="90" y="259"/>
                    <a:pt x="90" y="259"/>
                  </a:cubicBezTo>
                  <a:cubicBezTo>
                    <a:pt x="90" y="259"/>
                    <a:pt x="90" y="259"/>
                    <a:pt x="90" y="259"/>
                  </a:cubicBezTo>
                  <a:cubicBezTo>
                    <a:pt x="90" y="258"/>
                    <a:pt x="90" y="258"/>
                    <a:pt x="90" y="258"/>
                  </a:cubicBezTo>
                  <a:cubicBezTo>
                    <a:pt x="90" y="258"/>
                    <a:pt x="90" y="258"/>
                    <a:pt x="90" y="258"/>
                  </a:cubicBezTo>
                  <a:cubicBezTo>
                    <a:pt x="90" y="258"/>
                    <a:pt x="90" y="258"/>
                    <a:pt x="90" y="258"/>
                  </a:cubicBezTo>
                  <a:cubicBezTo>
                    <a:pt x="90" y="258"/>
                    <a:pt x="90" y="258"/>
                    <a:pt x="90" y="258"/>
                  </a:cubicBezTo>
                  <a:cubicBezTo>
                    <a:pt x="90" y="258"/>
                    <a:pt x="90" y="258"/>
                    <a:pt x="90" y="257"/>
                  </a:cubicBezTo>
                  <a:cubicBezTo>
                    <a:pt x="90" y="257"/>
                    <a:pt x="90" y="257"/>
                    <a:pt x="90" y="257"/>
                  </a:cubicBezTo>
                  <a:cubicBezTo>
                    <a:pt x="90" y="257"/>
                    <a:pt x="90" y="257"/>
                    <a:pt x="90" y="257"/>
                  </a:cubicBezTo>
                  <a:cubicBezTo>
                    <a:pt x="89" y="257"/>
                    <a:pt x="89" y="257"/>
                    <a:pt x="89" y="257"/>
                  </a:cubicBezTo>
                  <a:cubicBezTo>
                    <a:pt x="89" y="257"/>
                    <a:pt x="89" y="257"/>
                    <a:pt x="89" y="257"/>
                  </a:cubicBezTo>
                  <a:cubicBezTo>
                    <a:pt x="89" y="257"/>
                    <a:pt x="89" y="256"/>
                    <a:pt x="89" y="256"/>
                  </a:cubicBezTo>
                  <a:cubicBezTo>
                    <a:pt x="89" y="256"/>
                    <a:pt x="89" y="256"/>
                    <a:pt x="89" y="256"/>
                  </a:cubicBezTo>
                  <a:cubicBezTo>
                    <a:pt x="89" y="256"/>
                    <a:pt x="89" y="256"/>
                    <a:pt x="89" y="256"/>
                  </a:cubicBezTo>
                  <a:cubicBezTo>
                    <a:pt x="89" y="256"/>
                    <a:pt x="89" y="256"/>
                    <a:pt x="89" y="256"/>
                  </a:cubicBezTo>
                  <a:cubicBezTo>
                    <a:pt x="89" y="255"/>
                    <a:pt x="89" y="255"/>
                    <a:pt x="89" y="255"/>
                  </a:cubicBezTo>
                  <a:cubicBezTo>
                    <a:pt x="89" y="255"/>
                    <a:pt x="89" y="255"/>
                    <a:pt x="89" y="255"/>
                  </a:cubicBezTo>
                  <a:cubicBezTo>
                    <a:pt x="89" y="255"/>
                    <a:pt x="89" y="255"/>
                    <a:pt x="89" y="255"/>
                  </a:cubicBezTo>
                  <a:cubicBezTo>
                    <a:pt x="89" y="255"/>
                    <a:pt x="89" y="255"/>
                    <a:pt x="89" y="255"/>
                  </a:cubicBezTo>
                  <a:cubicBezTo>
                    <a:pt x="89" y="254"/>
                    <a:pt x="89" y="254"/>
                    <a:pt x="89" y="254"/>
                  </a:cubicBezTo>
                  <a:cubicBezTo>
                    <a:pt x="89" y="254"/>
                    <a:pt x="89" y="254"/>
                    <a:pt x="89" y="254"/>
                  </a:cubicBezTo>
                  <a:cubicBezTo>
                    <a:pt x="88" y="253"/>
                    <a:pt x="88" y="253"/>
                    <a:pt x="88" y="253"/>
                  </a:cubicBezTo>
                  <a:cubicBezTo>
                    <a:pt x="88" y="253"/>
                    <a:pt x="88" y="253"/>
                    <a:pt x="88" y="253"/>
                  </a:cubicBezTo>
                  <a:cubicBezTo>
                    <a:pt x="88" y="253"/>
                    <a:pt x="88" y="253"/>
                    <a:pt x="88" y="253"/>
                  </a:cubicBezTo>
                  <a:cubicBezTo>
                    <a:pt x="87" y="252"/>
                    <a:pt x="87" y="252"/>
                    <a:pt x="87" y="252"/>
                  </a:cubicBezTo>
                  <a:cubicBezTo>
                    <a:pt x="87" y="252"/>
                    <a:pt x="87" y="252"/>
                    <a:pt x="87" y="252"/>
                  </a:cubicBezTo>
                  <a:cubicBezTo>
                    <a:pt x="88" y="252"/>
                    <a:pt x="88" y="252"/>
                    <a:pt x="88" y="252"/>
                  </a:cubicBezTo>
                  <a:cubicBezTo>
                    <a:pt x="88" y="252"/>
                    <a:pt x="88" y="252"/>
                    <a:pt x="88" y="252"/>
                  </a:cubicBezTo>
                  <a:cubicBezTo>
                    <a:pt x="88" y="251"/>
                    <a:pt x="88" y="251"/>
                    <a:pt x="88" y="251"/>
                  </a:cubicBezTo>
                  <a:cubicBezTo>
                    <a:pt x="88" y="251"/>
                    <a:pt x="88" y="251"/>
                    <a:pt x="88" y="251"/>
                  </a:cubicBezTo>
                  <a:cubicBezTo>
                    <a:pt x="88" y="251"/>
                    <a:pt x="88" y="251"/>
                    <a:pt x="88" y="251"/>
                  </a:cubicBezTo>
                  <a:cubicBezTo>
                    <a:pt x="88" y="251"/>
                    <a:pt x="88" y="251"/>
                    <a:pt x="88" y="251"/>
                  </a:cubicBezTo>
                  <a:cubicBezTo>
                    <a:pt x="88" y="250"/>
                    <a:pt x="88" y="250"/>
                    <a:pt x="88" y="250"/>
                  </a:cubicBezTo>
                  <a:cubicBezTo>
                    <a:pt x="88" y="250"/>
                    <a:pt x="88" y="250"/>
                    <a:pt x="88" y="250"/>
                  </a:cubicBezTo>
                  <a:cubicBezTo>
                    <a:pt x="88" y="250"/>
                    <a:pt x="88" y="250"/>
                    <a:pt x="88" y="250"/>
                  </a:cubicBezTo>
                  <a:cubicBezTo>
                    <a:pt x="88" y="249"/>
                    <a:pt x="88" y="249"/>
                    <a:pt x="88" y="249"/>
                  </a:cubicBezTo>
                  <a:cubicBezTo>
                    <a:pt x="88" y="249"/>
                    <a:pt x="88" y="249"/>
                    <a:pt x="88" y="249"/>
                  </a:cubicBezTo>
                  <a:cubicBezTo>
                    <a:pt x="88" y="249"/>
                    <a:pt x="88" y="249"/>
                    <a:pt x="88" y="249"/>
                  </a:cubicBezTo>
                  <a:cubicBezTo>
                    <a:pt x="88" y="249"/>
                    <a:pt x="88" y="249"/>
                    <a:pt x="88" y="249"/>
                  </a:cubicBezTo>
                  <a:cubicBezTo>
                    <a:pt x="88" y="249"/>
                    <a:pt x="88" y="249"/>
                    <a:pt x="88" y="249"/>
                  </a:cubicBezTo>
                  <a:cubicBezTo>
                    <a:pt x="88" y="248"/>
                    <a:pt x="87" y="248"/>
                    <a:pt x="87" y="248"/>
                  </a:cubicBezTo>
                  <a:cubicBezTo>
                    <a:pt x="87" y="247"/>
                    <a:pt x="87" y="247"/>
                    <a:pt x="87" y="247"/>
                  </a:cubicBezTo>
                  <a:cubicBezTo>
                    <a:pt x="87" y="247"/>
                    <a:pt x="87" y="247"/>
                    <a:pt x="87" y="247"/>
                  </a:cubicBezTo>
                  <a:cubicBezTo>
                    <a:pt x="87" y="246"/>
                    <a:pt x="87" y="246"/>
                    <a:pt x="87" y="246"/>
                  </a:cubicBezTo>
                  <a:cubicBezTo>
                    <a:pt x="87" y="246"/>
                    <a:pt x="87" y="246"/>
                    <a:pt x="87" y="246"/>
                  </a:cubicBezTo>
                  <a:cubicBezTo>
                    <a:pt x="87" y="246"/>
                    <a:pt x="87" y="246"/>
                    <a:pt x="87" y="246"/>
                  </a:cubicBezTo>
                  <a:cubicBezTo>
                    <a:pt x="87" y="246"/>
                    <a:pt x="87" y="246"/>
                    <a:pt x="87" y="246"/>
                  </a:cubicBezTo>
                  <a:cubicBezTo>
                    <a:pt x="87" y="246"/>
                    <a:pt x="87" y="246"/>
                    <a:pt x="87" y="246"/>
                  </a:cubicBezTo>
                  <a:cubicBezTo>
                    <a:pt x="87" y="246"/>
                    <a:pt x="87" y="246"/>
                    <a:pt x="87" y="246"/>
                  </a:cubicBezTo>
                  <a:cubicBezTo>
                    <a:pt x="87" y="246"/>
                    <a:pt x="87" y="246"/>
                    <a:pt x="87" y="246"/>
                  </a:cubicBezTo>
                  <a:cubicBezTo>
                    <a:pt x="87" y="245"/>
                    <a:pt x="87" y="245"/>
                    <a:pt x="87" y="245"/>
                  </a:cubicBezTo>
                  <a:cubicBezTo>
                    <a:pt x="87" y="244"/>
                    <a:pt x="86" y="243"/>
                    <a:pt x="86" y="242"/>
                  </a:cubicBezTo>
                  <a:cubicBezTo>
                    <a:pt x="86" y="242"/>
                    <a:pt x="86" y="242"/>
                    <a:pt x="86" y="241"/>
                  </a:cubicBezTo>
                  <a:cubicBezTo>
                    <a:pt x="86" y="241"/>
                    <a:pt x="86" y="241"/>
                    <a:pt x="86" y="241"/>
                  </a:cubicBezTo>
                  <a:cubicBezTo>
                    <a:pt x="86" y="241"/>
                    <a:pt x="86" y="241"/>
                    <a:pt x="86" y="241"/>
                  </a:cubicBezTo>
                  <a:cubicBezTo>
                    <a:pt x="86" y="241"/>
                    <a:pt x="86" y="241"/>
                    <a:pt x="86" y="241"/>
                  </a:cubicBezTo>
                  <a:cubicBezTo>
                    <a:pt x="86" y="241"/>
                    <a:pt x="86" y="241"/>
                    <a:pt x="86" y="241"/>
                  </a:cubicBezTo>
                  <a:cubicBezTo>
                    <a:pt x="86" y="240"/>
                    <a:pt x="86" y="240"/>
                    <a:pt x="86" y="240"/>
                  </a:cubicBezTo>
                  <a:cubicBezTo>
                    <a:pt x="86" y="240"/>
                    <a:pt x="86" y="240"/>
                    <a:pt x="86" y="240"/>
                  </a:cubicBezTo>
                  <a:cubicBezTo>
                    <a:pt x="86" y="240"/>
                    <a:pt x="86" y="240"/>
                    <a:pt x="86" y="240"/>
                  </a:cubicBezTo>
                  <a:cubicBezTo>
                    <a:pt x="86" y="240"/>
                    <a:pt x="86" y="240"/>
                    <a:pt x="86" y="239"/>
                  </a:cubicBezTo>
                  <a:cubicBezTo>
                    <a:pt x="86" y="239"/>
                    <a:pt x="86" y="239"/>
                    <a:pt x="86" y="239"/>
                  </a:cubicBezTo>
                  <a:cubicBezTo>
                    <a:pt x="86" y="239"/>
                    <a:pt x="86" y="239"/>
                    <a:pt x="86" y="239"/>
                  </a:cubicBezTo>
                  <a:cubicBezTo>
                    <a:pt x="86" y="239"/>
                    <a:pt x="86" y="239"/>
                    <a:pt x="86" y="239"/>
                  </a:cubicBezTo>
                  <a:cubicBezTo>
                    <a:pt x="86" y="239"/>
                    <a:pt x="86" y="239"/>
                    <a:pt x="86" y="239"/>
                  </a:cubicBezTo>
                  <a:cubicBezTo>
                    <a:pt x="86" y="239"/>
                    <a:pt x="86" y="239"/>
                    <a:pt x="86" y="239"/>
                  </a:cubicBezTo>
                  <a:cubicBezTo>
                    <a:pt x="86" y="237"/>
                    <a:pt x="86" y="237"/>
                    <a:pt x="86" y="237"/>
                  </a:cubicBezTo>
                  <a:cubicBezTo>
                    <a:pt x="86" y="237"/>
                    <a:pt x="86" y="237"/>
                    <a:pt x="86" y="237"/>
                  </a:cubicBezTo>
                  <a:cubicBezTo>
                    <a:pt x="85" y="236"/>
                    <a:pt x="85" y="236"/>
                    <a:pt x="85" y="236"/>
                  </a:cubicBezTo>
                  <a:cubicBezTo>
                    <a:pt x="85" y="236"/>
                    <a:pt x="85" y="236"/>
                    <a:pt x="85" y="236"/>
                  </a:cubicBezTo>
                  <a:cubicBezTo>
                    <a:pt x="85" y="235"/>
                    <a:pt x="85" y="235"/>
                    <a:pt x="85" y="235"/>
                  </a:cubicBezTo>
                  <a:cubicBezTo>
                    <a:pt x="85" y="235"/>
                    <a:pt x="85" y="235"/>
                    <a:pt x="85" y="235"/>
                  </a:cubicBezTo>
                  <a:cubicBezTo>
                    <a:pt x="85" y="235"/>
                    <a:pt x="85" y="235"/>
                    <a:pt x="85" y="235"/>
                  </a:cubicBezTo>
                  <a:cubicBezTo>
                    <a:pt x="85" y="235"/>
                    <a:pt x="85" y="235"/>
                    <a:pt x="85" y="235"/>
                  </a:cubicBezTo>
                  <a:cubicBezTo>
                    <a:pt x="85" y="235"/>
                    <a:pt x="85" y="235"/>
                    <a:pt x="85" y="235"/>
                  </a:cubicBezTo>
                  <a:cubicBezTo>
                    <a:pt x="85" y="234"/>
                    <a:pt x="85" y="234"/>
                    <a:pt x="85" y="234"/>
                  </a:cubicBezTo>
                  <a:cubicBezTo>
                    <a:pt x="85" y="234"/>
                    <a:pt x="85" y="234"/>
                    <a:pt x="85" y="234"/>
                  </a:cubicBezTo>
                  <a:cubicBezTo>
                    <a:pt x="85" y="234"/>
                    <a:pt x="85" y="234"/>
                    <a:pt x="85" y="234"/>
                  </a:cubicBezTo>
                  <a:cubicBezTo>
                    <a:pt x="85" y="234"/>
                    <a:pt x="85" y="234"/>
                    <a:pt x="85" y="234"/>
                  </a:cubicBezTo>
                  <a:cubicBezTo>
                    <a:pt x="84" y="233"/>
                    <a:pt x="84" y="233"/>
                    <a:pt x="84" y="233"/>
                  </a:cubicBezTo>
                  <a:cubicBezTo>
                    <a:pt x="84" y="233"/>
                    <a:pt x="84" y="233"/>
                    <a:pt x="84" y="233"/>
                  </a:cubicBezTo>
                  <a:cubicBezTo>
                    <a:pt x="84" y="233"/>
                    <a:pt x="84" y="233"/>
                    <a:pt x="84" y="233"/>
                  </a:cubicBezTo>
                  <a:cubicBezTo>
                    <a:pt x="84" y="233"/>
                    <a:pt x="84" y="233"/>
                    <a:pt x="84" y="233"/>
                  </a:cubicBezTo>
                  <a:cubicBezTo>
                    <a:pt x="84" y="233"/>
                    <a:pt x="84" y="233"/>
                    <a:pt x="84" y="233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83" y="231"/>
                    <a:pt x="83" y="231"/>
                    <a:pt x="83" y="231"/>
                  </a:cubicBezTo>
                  <a:cubicBezTo>
                    <a:pt x="82" y="231"/>
                    <a:pt x="82" y="230"/>
                    <a:pt x="81" y="230"/>
                  </a:cubicBezTo>
                  <a:cubicBezTo>
                    <a:pt x="80" y="229"/>
                    <a:pt x="80" y="229"/>
                    <a:pt x="80" y="229"/>
                  </a:cubicBezTo>
                  <a:cubicBezTo>
                    <a:pt x="79" y="229"/>
                    <a:pt x="79" y="229"/>
                    <a:pt x="79" y="229"/>
                  </a:cubicBezTo>
                  <a:cubicBezTo>
                    <a:pt x="79" y="229"/>
                    <a:pt x="79" y="229"/>
                    <a:pt x="79" y="229"/>
                  </a:cubicBezTo>
                  <a:cubicBezTo>
                    <a:pt x="78" y="228"/>
                    <a:pt x="78" y="228"/>
                    <a:pt x="78" y="228"/>
                  </a:cubicBezTo>
                  <a:cubicBezTo>
                    <a:pt x="77" y="228"/>
                    <a:pt x="77" y="228"/>
                    <a:pt x="77" y="228"/>
                  </a:cubicBezTo>
                  <a:cubicBezTo>
                    <a:pt x="76" y="227"/>
                    <a:pt x="76" y="227"/>
                    <a:pt x="75" y="227"/>
                  </a:cubicBezTo>
                  <a:cubicBezTo>
                    <a:pt x="74" y="226"/>
                    <a:pt x="74" y="226"/>
                    <a:pt x="74" y="226"/>
                  </a:cubicBezTo>
                  <a:cubicBezTo>
                    <a:pt x="74" y="226"/>
                    <a:pt x="74" y="226"/>
                    <a:pt x="74" y="226"/>
                  </a:cubicBezTo>
                  <a:cubicBezTo>
                    <a:pt x="74" y="226"/>
                    <a:pt x="74" y="226"/>
                    <a:pt x="74" y="226"/>
                  </a:cubicBezTo>
                  <a:cubicBezTo>
                    <a:pt x="74" y="226"/>
                    <a:pt x="74" y="226"/>
                    <a:pt x="74" y="226"/>
                  </a:cubicBezTo>
                  <a:cubicBezTo>
                    <a:pt x="73" y="226"/>
                    <a:pt x="73" y="226"/>
                    <a:pt x="73" y="226"/>
                  </a:cubicBezTo>
                  <a:cubicBezTo>
                    <a:pt x="73" y="226"/>
                    <a:pt x="73" y="226"/>
                    <a:pt x="73" y="226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71" y="224"/>
                    <a:pt x="71" y="224"/>
                    <a:pt x="71" y="224"/>
                  </a:cubicBezTo>
                  <a:cubicBezTo>
                    <a:pt x="71" y="224"/>
                    <a:pt x="70" y="223"/>
                    <a:pt x="69" y="222"/>
                  </a:cubicBezTo>
                  <a:cubicBezTo>
                    <a:pt x="69" y="222"/>
                    <a:pt x="69" y="222"/>
                    <a:pt x="69" y="222"/>
                  </a:cubicBezTo>
                  <a:cubicBezTo>
                    <a:pt x="69" y="222"/>
                    <a:pt x="69" y="222"/>
                    <a:pt x="69" y="222"/>
                  </a:cubicBezTo>
                  <a:cubicBezTo>
                    <a:pt x="69" y="222"/>
                    <a:pt x="69" y="222"/>
                    <a:pt x="69" y="222"/>
                  </a:cubicBezTo>
                  <a:cubicBezTo>
                    <a:pt x="69" y="221"/>
                    <a:pt x="69" y="221"/>
                    <a:pt x="69" y="221"/>
                  </a:cubicBezTo>
                  <a:cubicBezTo>
                    <a:pt x="69" y="221"/>
                    <a:pt x="69" y="221"/>
                    <a:pt x="69" y="221"/>
                  </a:cubicBezTo>
                  <a:cubicBezTo>
                    <a:pt x="69" y="220"/>
                    <a:pt x="69" y="220"/>
                    <a:pt x="69" y="220"/>
                  </a:cubicBezTo>
                  <a:cubicBezTo>
                    <a:pt x="68" y="219"/>
                    <a:pt x="68" y="219"/>
                    <a:pt x="68" y="219"/>
                  </a:cubicBezTo>
                  <a:cubicBezTo>
                    <a:pt x="68" y="219"/>
                    <a:pt x="68" y="219"/>
                    <a:pt x="68" y="219"/>
                  </a:cubicBezTo>
                  <a:cubicBezTo>
                    <a:pt x="67" y="219"/>
                    <a:pt x="67" y="219"/>
                    <a:pt x="67" y="219"/>
                  </a:cubicBezTo>
                  <a:cubicBezTo>
                    <a:pt x="67" y="219"/>
                    <a:pt x="67" y="219"/>
                    <a:pt x="67" y="219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6" y="217"/>
                    <a:pt x="66" y="217"/>
                    <a:pt x="66" y="217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5" y="216"/>
                    <a:pt x="65" y="216"/>
                    <a:pt x="65" y="216"/>
                  </a:cubicBezTo>
                  <a:cubicBezTo>
                    <a:pt x="65" y="215"/>
                    <a:pt x="65" y="215"/>
                    <a:pt x="65" y="215"/>
                  </a:cubicBezTo>
                  <a:cubicBezTo>
                    <a:pt x="64" y="214"/>
                    <a:pt x="64" y="214"/>
                    <a:pt x="64" y="214"/>
                  </a:cubicBezTo>
                  <a:cubicBezTo>
                    <a:pt x="64" y="213"/>
                    <a:pt x="64" y="213"/>
                    <a:pt x="64" y="213"/>
                  </a:cubicBezTo>
                  <a:cubicBezTo>
                    <a:pt x="64" y="213"/>
                    <a:pt x="63" y="212"/>
                    <a:pt x="63" y="211"/>
                  </a:cubicBezTo>
                  <a:cubicBezTo>
                    <a:pt x="62" y="211"/>
                    <a:pt x="62" y="211"/>
                    <a:pt x="62" y="211"/>
                  </a:cubicBezTo>
                  <a:cubicBezTo>
                    <a:pt x="62" y="210"/>
                    <a:pt x="62" y="210"/>
                    <a:pt x="62" y="210"/>
                  </a:cubicBezTo>
                  <a:cubicBezTo>
                    <a:pt x="62" y="209"/>
                    <a:pt x="62" y="209"/>
                    <a:pt x="62" y="209"/>
                  </a:cubicBezTo>
                  <a:cubicBezTo>
                    <a:pt x="61" y="209"/>
                    <a:pt x="61" y="209"/>
                    <a:pt x="61" y="209"/>
                  </a:cubicBezTo>
                  <a:cubicBezTo>
                    <a:pt x="61" y="208"/>
                    <a:pt x="61" y="208"/>
                    <a:pt x="61" y="208"/>
                  </a:cubicBezTo>
                  <a:cubicBezTo>
                    <a:pt x="61" y="208"/>
                    <a:pt x="61" y="208"/>
                    <a:pt x="61" y="208"/>
                  </a:cubicBezTo>
                  <a:cubicBezTo>
                    <a:pt x="60" y="208"/>
                    <a:pt x="60" y="208"/>
                    <a:pt x="60" y="208"/>
                  </a:cubicBezTo>
                  <a:cubicBezTo>
                    <a:pt x="60" y="207"/>
                    <a:pt x="60" y="207"/>
                    <a:pt x="60" y="207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7" y="203"/>
                    <a:pt x="57" y="203"/>
                    <a:pt x="57" y="203"/>
                  </a:cubicBezTo>
                  <a:cubicBezTo>
                    <a:pt x="56" y="202"/>
                    <a:pt x="56" y="202"/>
                    <a:pt x="55" y="202"/>
                  </a:cubicBezTo>
                  <a:cubicBezTo>
                    <a:pt x="55" y="201"/>
                    <a:pt x="55" y="201"/>
                    <a:pt x="55" y="201"/>
                  </a:cubicBezTo>
                  <a:cubicBezTo>
                    <a:pt x="54" y="201"/>
                    <a:pt x="54" y="201"/>
                    <a:pt x="54" y="201"/>
                  </a:cubicBezTo>
                  <a:cubicBezTo>
                    <a:pt x="54" y="201"/>
                    <a:pt x="54" y="201"/>
                    <a:pt x="54" y="201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5" y="199"/>
                    <a:pt x="55" y="199"/>
                    <a:pt x="55" y="199"/>
                  </a:cubicBezTo>
                  <a:cubicBezTo>
                    <a:pt x="54" y="199"/>
                    <a:pt x="54" y="198"/>
                    <a:pt x="54" y="197"/>
                  </a:cubicBezTo>
                  <a:cubicBezTo>
                    <a:pt x="54" y="196"/>
                    <a:pt x="54" y="196"/>
                    <a:pt x="54" y="196"/>
                  </a:cubicBezTo>
                  <a:cubicBezTo>
                    <a:pt x="55" y="195"/>
                    <a:pt x="55" y="195"/>
                    <a:pt x="55" y="195"/>
                  </a:cubicBezTo>
                  <a:cubicBezTo>
                    <a:pt x="55" y="195"/>
                    <a:pt x="55" y="195"/>
                    <a:pt x="55" y="195"/>
                  </a:cubicBezTo>
                  <a:cubicBezTo>
                    <a:pt x="56" y="194"/>
                    <a:pt x="56" y="194"/>
                    <a:pt x="56" y="194"/>
                  </a:cubicBezTo>
                  <a:cubicBezTo>
                    <a:pt x="57" y="194"/>
                    <a:pt x="57" y="194"/>
                    <a:pt x="57" y="194"/>
                  </a:cubicBezTo>
                  <a:cubicBezTo>
                    <a:pt x="57" y="193"/>
                    <a:pt x="57" y="193"/>
                    <a:pt x="57" y="192"/>
                  </a:cubicBezTo>
                  <a:cubicBezTo>
                    <a:pt x="57" y="192"/>
                    <a:pt x="57" y="192"/>
                    <a:pt x="57" y="192"/>
                  </a:cubicBezTo>
                  <a:cubicBezTo>
                    <a:pt x="57" y="192"/>
                    <a:pt x="57" y="192"/>
                    <a:pt x="57" y="192"/>
                  </a:cubicBezTo>
                  <a:cubicBezTo>
                    <a:pt x="57" y="191"/>
                    <a:pt x="57" y="191"/>
                    <a:pt x="57" y="191"/>
                  </a:cubicBezTo>
                  <a:cubicBezTo>
                    <a:pt x="56" y="191"/>
                    <a:pt x="56" y="191"/>
                    <a:pt x="56" y="191"/>
                  </a:cubicBezTo>
                  <a:cubicBezTo>
                    <a:pt x="56" y="192"/>
                    <a:pt x="56" y="192"/>
                    <a:pt x="56" y="192"/>
                  </a:cubicBezTo>
                  <a:cubicBezTo>
                    <a:pt x="56" y="192"/>
                    <a:pt x="56" y="192"/>
                    <a:pt x="56" y="19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54" y="191"/>
                    <a:pt x="54" y="191"/>
                    <a:pt x="54" y="191"/>
                  </a:cubicBezTo>
                  <a:cubicBezTo>
                    <a:pt x="54" y="191"/>
                    <a:pt x="54" y="191"/>
                    <a:pt x="54" y="191"/>
                  </a:cubicBezTo>
                  <a:cubicBezTo>
                    <a:pt x="54" y="190"/>
                    <a:pt x="54" y="190"/>
                    <a:pt x="54" y="190"/>
                  </a:cubicBezTo>
                  <a:cubicBezTo>
                    <a:pt x="55" y="190"/>
                    <a:pt x="55" y="190"/>
                    <a:pt x="55" y="190"/>
                  </a:cubicBezTo>
                  <a:cubicBezTo>
                    <a:pt x="54" y="189"/>
                    <a:pt x="54" y="189"/>
                    <a:pt x="54" y="189"/>
                  </a:cubicBezTo>
                  <a:cubicBezTo>
                    <a:pt x="54" y="188"/>
                    <a:pt x="54" y="188"/>
                    <a:pt x="54" y="188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55" y="187"/>
                    <a:pt x="55" y="187"/>
                    <a:pt x="55" y="187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3"/>
                    <a:pt x="56" y="183"/>
                    <a:pt x="56" y="183"/>
                  </a:cubicBezTo>
                  <a:cubicBezTo>
                    <a:pt x="56" y="183"/>
                    <a:pt x="56" y="183"/>
                    <a:pt x="56" y="183"/>
                  </a:cubicBezTo>
                  <a:cubicBezTo>
                    <a:pt x="57" y="183"/>
                    <a:pt x="57" y="183"/>
                    <a:pt x="57" y="183"/>
                  </a:cubicBezTo>
                  <a:cubicBezTo>
                    <a:pt x="57" y="183"/>
                    <a:pt x="57" y="183"/>
                    <a:pt x="57" y="183"/>
                  </a:cubicBezTo>
                  <a:cubicBezTo>
                    <a:pt x="58" y="183"/>
                    <a:pt x="58" y="183"/>
                    <a:pt x="58" y="183"/>
                  </a:cubicBezTo>
                  <a:cubicBezTo>
                    <a:pt x="58" y="182"/>
                    <a:pt x="58" y="182"/>
                    <a:pt x="58" y="182"/>
                  </a:cubicBezTo>
                  <a:cubicBezTo>
                    <a:pt x="58" y="181"/>
                    <a:pt x="58" y="181"/>
                    <a:pt x="58" y="181"/>
                  </a:cubicBezTo>
                  <a:cubicBezTo>
                    <a:pt x="58" y="181"/>
                    <a:pt x="58" y="181"/>
                    <a:pt x="58" y="181"/>
                  </a:cubicBezTo>
                  <a:cubicBezTo>
                    <a:pt x="59" y="181"/>
                    <a:pt x="59" y="181"/>
                    <a:pt x="59" y="181"/>
                  </a:cubicBezTo>
                  <a:cubicBezTo>
                    <a:pt x="59" y="181"/>
                    <a:pt x="59" y="181"/>
                    <a:pt x="59" y="181"/>
                  </a:cubicBezTo>
                  <a:cubicBezTo>
                    <a:pt x="59" y="181"/>
                    <a:pt x="59" y="181"/>
                    <a:pt x="59" y="181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59" y="179"/>
                    <a:pt x="59" y="179"/>
                    <a:pt x="59" y="179"/>
                  </a:cubicBezTo>
                  <a:cubicBezTo>
                    <a:pt x="60" y="179"/>
                    <a:pt x="60" y="179"/>
                    <a:pt x="60" y="179"/>
                  </a:cubicBezTo>
                  <a:cubicBezTo>
                    <a:pt x="60" y="179"/>
                    <a:pt x="60" y="179"/>
                    <a:pt x="60" y="179"/>
                  </a:cubicBezTo>
                  <a:cubicBezTo>
                    <a:pt x="60" y="179"/>
                    <a:pt x="60" y="179"/>
                    <a:pt x="60" y="179"/>
                  </a:cubicBezTo>
                  <a:cubicBezTo>
                    <a:pt x="60" y="179"/>
                    <a:pt x="60" y="179"/>
                    <a:pt x="61" y="179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75"/>
                    <a:pt x="62" y="175"/>
                    <a:pt x="62" y="175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62" y="173"/>
                    <a:pt x="62" y="173"/>
                    <a:pt x="62" y="173"/>
                  </a:cubicBezTo>
                  <a:cubicBezTo>
                    <a:pt x="62" y="172"/>
                    <a:pt x="62" y="172"/>
                    <a:pt x="62" y="172"/>
                  </a:cubicBezTo>
                  <a:cubicBezTo>
                    <a:pt x="62" y="172"/>
                    <a:pt x="62" y="172"/>
                    <a:pt x="62" y="172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62" y="170"/>
                    <a:pt x="62" y="170"/>
                    <a:pt x="62" y="170"/>
                  </a:cubicBezTo>
                  <a:cubicBezTo>
                    <a:pt x="62" y="170"/>
                    <a:pt x="62" y="170"/>
                    <a:pt x="62" y="170"/>
                  </a:cubicBezTo>
                  <a:cubicBezTo>
                    <a:pt x="62" y="169"/>
                    <a:pt x="62" y="168"/>
                    <a:pt x="62" y="167"/>
                  </a:cubicBezTo>
                  <a:cubicBezTo>
                    <a:pt x="61" y="166"/>
                    <a:pt x="61" y="166"/>
                    <a:pt x="61" y="166"/>
                  </a:cubicBezTo>
                  <a:cubicBezTo>
                    <a:pt x="61" y="166"/>
                    <a:pt x="61" y="166"/>
                    <a:pt x="61" y="166"/>
                  </a:cubicBezTo>
                  <a:cubicBezTo>
                    <a:pt x="61" y="166"/>
                    <a:pt x="61" y="166"/>
                    <a:pt x="61" y="166"/>
                  </a:cubicBezTo>
                  <a:cubicBezTo>
                    <a:pt x="61" y="165"/>
                    <a:pt x="61" y="165"/>
                    <a:pt x="61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0" y="164"/>
                    <a:pt x="60" y="164"/>
                    <a:pt x="60" y="164"/>
                  </a:cubicBezTo>
                  <a:cubicBezTo>
                    <a:pt x="60" y="163"/>
                    <a:pt x="60" y="163"/>
                    <a:pt x="60" y="163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0" y="162"/>
                    <a:pt x="60" y="162"/>
                    <a:pt x="60" y="162"/>
                  </a:cubicBezTo>
                  <a:cubicBezTo>
                    <a:pt x="60" y="161"/>
                    <a:pt x="60" y="161"/>
                    <a:pt x="60" y="161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59" y="160"/>
                    <a:pt x="59" y="160"/>
                    <a:pt x="59" y="160"/>
                  </a:cubicBezTo>
                  <a:cubicBezTo>
                    <a:pt x="58" y="160"/>
                    <a:pt x="58" y="160"/>
                    <a:pt x="58" y="160"/>
                  </a:cubicBezTo>
                  <a:cubicBezTo>
                    <a:pt x="58" y="160"/>
                    <a:pt x="58" y="160"/>
                    <a:pt x="58" y="160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6" y="162"/>
                    <a:pt x="56" y="162"/>
                    <a:pt x="56" y="162"/>
                  </a:cubicBezTo>
                  <a:cubicBezTo>
                    <a:pt x="56" y="162"/>
                    <a:pt x="56" y="162"/>
                    <a:pt x="56" y="162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5"/>
                    <a:pt x="55" y="165"/>
                    <a:pt x="55" y="165"/>
                  </a:cubicBezTo>
                  <a:cubicBezTo>
                    <a:pt x="54" y="165"/>
                    <a:pt x="54" y="165"/>
                    <a:pt x="54" y="165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3" y="164"/>
                    <a:pt x="52" y="163"/>
                    <a:pt x="52" y="162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7" y="157"/>
                    <a:pt x="47" y="157"/>
                    <a:pt x="47" y="157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56"/>
                    <a:pt x="46" y="156"/>
                    <a:pt x="46" y="156"/>
                  </a:cubicBezTo>
                  <a:cubicBezTo>
                    <a:pt x="45" y="156"/>
                    <a:pt x="45" y="156"/>
                    <a:pt x="45" y="156"/>
                  </a:cubicBezTo>
                  <a:cubicBezTo>
                    <a:pt x="45" y="157"/>
                    <a:pt x="45" y="157"/>
                    <a:pt x="45" y="157"/>
                  </a:cubicBezTo>
                  <a:cubicBezTo>
                    <a:pt x="45" y="157"/>
                    <a:pt x="45" y="157"/>
                    <a:pt x="45" y="157"/>
                  </a:cubicBezTo>
                  <a:cubicBezTo>
                    <a:pt x="44" y="156"/>
                    <a:pt x="44" y="156"/>
                    <a:pt x="44" y="156"/>
                  </a:cubicBezTo>
                  <a:cubicBezTo>
                    <a:pt x="43" y="155"/>
                    <a:pt x="43" y="155"/>
                    <a:pt x="43" y="155"/>
                  </a:cubicBezTo>
                  <a:cubicBezTo>
                    <a:pt x="43" y="154"/>
                    <a:pt x="43" y="154"/>
                    <a:pt x="43" y="154"/>
                  </a:cubicBezTo>
                  <a:cubicBezTo>
                    <a:pt x="44" y="154"/>
                    <a:pt x="44" y="154"/>
                    <a:pt x="44" y="154"/>
                  </a:cubicBezTo>
                  <a:cubicBezTo>
                    <a:pt x="44" y="154"/>
                    <a:pt x="44" y="154"/>
                    <a:pt x="44" y="154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46" y="152"/>
                    <a:pt x="46" y="152"/>
                    <a:pt x="46" y="152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3" y="152"/>
                    <a:pt x="43" y="152"/>
                    <a:pt x="43" y="152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2" y="150"/>
                    <a:pt x="41" y="149"/>
                    <a:pt x="41" y="148"/>
                  </a:cubicBezTo>
                  <a:cubicBezTo>
                    <a:pt x="41" y="148"/>
                    <a:pt x="41" y="148"/>
                    <a:pt x="41" y="148"/>
                  </a:cubicBezTo>
                  <a:cubicBezTo>
                    <a:pt x="40" y="147"/>
                    <a:pt x="40" y="147"/>
                    <a:pt x="40" y="147"/>
                  </a:cubicBezTo>
                  <a:cubicBezTo>
                    <a:pt x="40" y="147"/>
                    <a:pt x="40" y="147"/>
                    <a:pt x="40" y="147"/>
                  </a:cubicBezTo>
                  <a:cubicBezTo>
                    <a:pt x="40" y="147"/>
                    <a:pt x="40" y="147"/>
                    <a:pt x="40" y="147"/>
                  </a:cubicBezTo>
                  <a:cubicBezTo>
                    <a:pt x="41" y="146"/>
                    <a:pt x="41" y="146"/>
                    <a:pt x="41" y="146"/>
                  </a:cubicBezTo>
                  <a:cubicBezTo>
                    <a:pt x="41" y="146"/>
                    <a:pt x="41" y="146"/>
                    <a:pt x="41" y="146"/>
                  </a:cubicBezTo>
                  <a:cubicBezTo>
                    <a:pt x="40" y="146"/>
                    <a:pt x="40" y="146"/>
                    <a:pt x="40" y="146"/>
                  </a:cubicBezTo>
                  <a:cubicBezTo>
                    <a:pt x="40" y="146"/>
                    <a:pt x="40" y="146"/>
                    <a:pt x="40" y="146"/>
                  </a:cubicBezTo>
                  <a:cubicBezTo>
                    <a:pt x="39" y="146"/>
                    <a:pt x="39" y="146"/>
                    <a:pt x="39" y="146"/>
                  </a:cubicBezTo>
                  <a:cubicBezTo>
                    <a:pt x="39" y="146"/>
                    <a:pt x="39" y="146"/>
                    <a:pt x="38" y="146"/>
                  </a:cubicBezTo>
                  <a:cubicBezTo>
                    <a:pt x="38" y="145"/>
                    <a:pt x="38" y="145"/>
                    <a:pt x="38" y="145"/>
                  </a:cubicBezTo>
                  <a:cubicBezTo>
                    <a:pt x="38" y="145"/>
                    <a:pt x="38" y="145"/>
                    <a:pt x="38" y="145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35" y="143"/>
                    <a:pt x="35" y="143"/>
                    <a:pt x="35" y="143"/>
                  </a:cubicBezTo>
                  <a:cubicBezTo>
                    <a:pt x="34" y="143"/>
                    <a:pt x="34" y="143"/>
                    <a:pt x="33" y="142"/>
                  </a:cubicBezTo>
                  <a:cubicBezTo>
                    <a:pt x="33" y="142"/>
                    <a:pt x="33" y="142"/>
                    <a:pt x="33" y="142"/>
                  </a:cubicBezTo>
                  <a:cubicBezTo>
                    <a:pt x="32" y="142"/>
                    <a:pt x="32" y="142"/>
                    <a:pt x="32" y="142"/>
                  </a:cubicBezTo>
                  <a:cubicBezTo>
                    <a:pt x="32" y="142"/>
                    <a:pt x="32" y="142"/>
                    <a:pt x="32" y="142"/>
                  </a:cubicBezTo>
                  <a:cubicBezTo>
                    <a:pt x="32" y="142"/>
                    <a:pt x="32" y="142"/>
                    <a:pt x="32" y="142"/>
                  </a:cubicBezTo>
                  <a:cubicBezTo>
                    <a:pt x="31" y="141"/>
                    <a:pt x="31" y="141"/>
                    <a:pt x="31" y="141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29" y="138"/>
                    <a:pt x="29" y="137"/>
                    <a:pt x="28" y="136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27" y="135"/>
                    <a:pt x="26" y="135"/>
                    <a:pt x="26" y="135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5" y="135"/>
                    <a:pt x="25" y="135"/>
                    <a:pt x="25" y="135"/>
                  </a:cubicBezTo>
                  <a:cubicBezTo>
                    <a:pt x="25" y="135"/>
                    <a:pt x="25" y="135"/>
                    <a:pt x="25" y="135"/>
                  </a:cubicBezTo>
                  <a:cubicBezTo>
                    <a:pt x="24" y="135"/>
                    <a:pt x="24" y="135"/>
                    <a:pt x="24" y="135"/>
                  </a:cubicBezTo>
                  <a:cubicBezTo>
                    <a:pt x="24" y="135"/>
                    <a:pt x="24" y="135"/>
                    <a:pt x="24" y="135"/>
                  </a:cubicBezTo>
                  <a:cubicBezTo>
                    <a:pt x="23" y="136"/>
                    <a:pt x="23" y="136"/>
                    <a:pt x="23" y="136"/>
                  </a:cubicBezTo>
                  <a:cubicBezTo>
                    <a:pt x="23" y="136"/>
                    <a:pt x="23" y="136"/>
                    <a:pt x="23" y="136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21" y="135"/>
                    <a:pt x="21" y="135"/>
                    <a:pt x="21" y="135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19" y="133"/>
                    <a:pt x="19" y="133"/>
                    <a:pt x="19" y="133"/>
                  </a:cubicBezTo>
                  <a:cubicBezTo>
                    <a:pt x="19" y="133"/>
                    <a:pt x="19" y="133"/>
                    <a:pt x="19" y="133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16" y="131"/>
                    <a:pt x="16" y="131"/>
                    <a:pt x="16" y="131"/>
                  </a:cubicBezTo>
                  <a:cubicBezTo>
                    <a:pt x="15" y="130"/>
                    <a:pt x="15" y="130"/>
                    <a:pt x="15" y="130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3" y="128"/>
                    <a:pt x="13" y="127"/>
                    <a:pt x="12" y="127"/>
                  </a:cubicBezTo>
                  <a:cubicBezTo>
                    <a:pt x="12" y="127"/>
                    <a:pt x="12" y="127"/>
                    <a:pt x="12" y="127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3"/>
                    <a:pt x="10" y="113"/>
                    <a:pt x="10" y="113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8"/>
                    <a:pt x="9" y="108"/>
                    <a:pt x="9" y="108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5"/>
                    <a:pt x="8" y="105"/>
                    <a:pt x="8" y="105"/>
                  </a:cubicBezTo>
                  <a:cubicBezTo>
                    <a:pt x="8" y="105"/>
                    <a:pt x="8" y="105"/>
                    <a:pt x="8" y="105"/>
                  </a:cubicBezTo>
                  <a:cubicBezTo>
                    <a:pt x="7" y="104"/>
                    <a:pt x="7" y="104"/>
                    <a:pt x="7" y="104"/>
                  </a:cubicBezTo>
                  <a:cubicBezTo>
                    <a:pt x="7" y="104"/>
                    <a:pt x="7" y="104"/>
                    <a:pt x="7" y="104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7" y="103"/>
                    <a:pt x="7" y="102"/>
                    <a:pt x="7" y="102"/>
                  </a:cubicBezTo>
                  <a:cubicBezTo>
                    <a:pt x="7" y="102"/>
                    <a:pt x="7" y="102"/>
                    <a:pt x="7" y="102"/>
                  </a:cubicBezTo>
                  <a:cubicBezTo>
                    <a:pt x="7" y="102"/>
                    <a:pt x="7" y="102"/>
                    <a:pt x="7" y="102"/>
                  </a:cubicBezTo>
                  <a:cubicBezTo>
                    <a:pt x="8" y="101"/>
                    <a:pt x="8" y="101"/>
                    <a:pt x="8" y="101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89"/>
                    <a:pt x="7" y="88"/>
                    <a:pt x="8" y="88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8"/>
                    <a:pt x="4" y="88"/>
                    <a:pt x="4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96"/>
                    <a:pt x="4" y="96"/>
                    <a:pt x="4" y="97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100"/>
                    <a:pt x="4" y="101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105"/>
                    <a:pt x="3" y="105"/>
                    <a:pt x="3" y="105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" y="97"/>
                    <a:pt x="0" y="97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6"/>
                    <a:pt x="3" y="85"/>
                    <a:pt x="3" y="85"/>
                  </a:cubicBezTo>
                  <a:cubicBezTo>
                    <a:pt x="3" y="84"/>
                    <a:pt x="4" y="83"/>
                    <a:pt x="4" y="83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1"/>
                    <a:pt x="5" y="80"/>
                    <a:pt x="5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5" y="67"/>
                    <a:pt x="6" y="67"/>
                    <a:pt x="6" y="67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4"/>
                    <a:pt x="6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5"/>
                    <a:pt x="14" y="55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0" y="50"/>
                    <a:pt x="20" y="50"/>
                    <a:pt x="21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3" y="47"/>
                    <a:pt x="23" y="47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6" y="43"/>
                    <a:pt x="27" y="42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29" y="41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8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29" y="17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8" y="19"/>
                    <a:pt x="18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2"/>
                    <a:pt x="48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3" y="1"/>
                    <a:pt x="53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1"/>
                    <a:pt x="57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2" y="4"/>
                    <a:pt x="63" y="4"/>
                    <a:pt x="63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7" y="7"/>
                    <a:pt x="77" y="7"/>
                    <a:pt x="77" y="7"/>
                  </a:cubicBezTo>
                  <a:cubicBezTo>
                    <a:pt x="77" y="7"/>
                    <a:pt x="77" y="7"/>
                    <a:pt x="77" y="7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2" y="11"/>
                    <a:pt x="83" y="11"/>
                    <a:pt x="83" y="11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8" y="10"/>
                    <a:pt x="88" y="10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1"/>
                    <a:pt x="91" y="11"/>
                    <a:pt x="91" y="12"/>
                  </a:cubicBezTo>
                  <a:cubicBezTo>
                    <a:pt x="91" y="12"/>
                    <a:pt x="91" y="12"/>
                    <a:pt x="92" y="12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11"/>
                    <a:pt x="92" y="11"/>
                    <a:pt x="93" y="11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6" y="13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7" y="11"/>
                    <a:pt x="98" y="11"/>
                    <a:pt x="98" y="11"/>
                  </a:cubicBezTo>
                  <a:cubicBezTo>
                    <a:pt x="98" y="11"/>
                    <a:pt x="98" y="11"/>
                    <a:pt x="98" y="11"/>
                  </a:cubicBezTo>
                  <a:cubicBezTo>
                    <a:pt x="98" y="11"/>
                    <a:pt x="98" y="11"/>
                    <a:pt x="98" y="11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6"/>
                    <a:pt x="100" y="6"/>
                    <a:pt x="101" y="6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6"/>
                    <a:pt x="103" y="6"/>
                    <a:pt x="103" y="6"/>
                  </a:cubicBezTo>
                  <a:cubicBezTo>
                    <a:pt x="103" y="6"/>
                    <a:pt x="103" y="6"/>
                    <a:pt x="103" y="7"/>
                  </a:cubicBezTo>
                  <a:cubicBezTo>
                    <a:pt x="103" y="7"/>
                    <a:pt x="103" y="7"/>
                    <a:pt x="103" y="7"/>
                  </a:cubicBezTo>
                  <a:cubicBezTo>
                    <a:pt x="103" y="7"/>
                    <a:pt x="103" y="7"/>
                    <a:pt x="103" y="7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2" y="9"/>
                    <a:pt x="103" y="9"/>
                    <a:pt x="103" y="9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3" y="11"/>
                    <a:pt x="103" y="11"/>
                    <a:pt x="103" y="11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6" y="11"/>
                    <a:pt x="107" y="10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09" y="10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2" y="16"/>
                    <a:pt x="102" y="16"/>
                    <a:pt x="102" y="16"/>
                  </a:cubicBezTo>
                  <a:cubicBezTo>
                    <a:pt x="102" y="16"/>
                    <a:pt x="102" y="16"/>
                    <a:pt x="102" y="16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8" y="19"/>
                    <a:pt x="97" y="19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5" y="29"/>
                    <a:pt x="85" y="29"/>
                    <a:pt x="85" y="29"/>
                  </a:cubicBezTo>
                  <a:cubicBezTo>
                    <a:pt x="85" y="29"/>
                    <a:pt x="85" y="29"/>
                    <a:pt x="85" y="29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85" y="30"/>
                    <a:pt x="84" y="31"/>
                    <a:pt x="84" y="32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5" y="32"/>
                    <a:pt x="85" y="32"/>
                    <a:pt x="85" y="32"/>
                  </a:cubicBezTo>
                  <a:cubicBezTo>
                    <a:pt x="85" y="32"/>
                    <a:pt x="85" y="32"/>
                    <a:pt x="85" y="32"/>
                  </a:cubicBezTo>
                  <a:cubicBezTo>
                    <a:pt x="85" y="32"/>
                    <a:pt x="85" y="32"/>
                    <a:pt x="85" y="32"/>
                  </a:cubicBezTo>
                  <a:cubicBezTo>
                    <a:pt x="86" y="32"/>
                    <a:pt x="86" y="32"/>
                    <a:pt x="86" y="32"/>
                  </a:cubicBezTo>
                  <a:cubicBezTo>
                    <a:pt x="86" y="32"/>
                    <a:pt x="86" y="32"/>
                    <a:pt x="86" y="32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9" y="35"/>
                    <a:pt x="90" y="35"/>
                    <a:pt x="90" y="35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3" y="45"/>
                    <a:pt x="93" y="45"/>
                    <a:pt x="93" y="45"/>
                  </a:cubicBezTo>
                  <a:cubicBezTo>
                    <a:pt x="93" y="45"/>
                    <a:pt x="93" y="45"/>
                    <a:pt x="93" y="45"/>
                  </a:cubicBezTo>
                  <a:cubicBezTo>
                    <a:pt x="93" y="45"/>
                    <a:pt x="93" y="45"/>
                    <a:pt x="93" y="45"/>
                  </a:cubicBezTo>
                  <a:cubicBezTo>
                    <a:pt x="94" y="45"/>
                    <a:pt x="94" y="45"/>
                    <a:pt x="94" y="45"/>
                  </a:cubicBezTo>
                  <a:cubicBezTo>
                    <a:pt x="94" y="45"/>
                    <a:pt x="94" y="45"/>
                    <a:pt x="94" y="45"/>
                  </a:cubicBezTo>
                  <a:cubicBezTo>
                    <a:pt x="94" y="45"/>
                    <a:pt x="94" y="45"/>
                    <a:pt x="94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4" y="34"/>
                    <a:pt x="104" y="34"/>
                    <a:pt x="104" y="34"/>
                  </a:cubicBezTo>
                  <a:cubicBezTo>
                    <a:pt x="104" y="33"/>
                    <a:pt x="104" y="33"/>
                    <a:pt x="104" y="33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7" y="24"/>
                    <a:pt x="107" y="23"/>
                    <a:pt x="107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8" y="22"/>
                    <a:pt x="108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11" y="22"/>
                    <a:pt x="111" y="22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5" y="24"/>
                    <a:pt x="115" y="24"/>
                    <a:pt x="115" y="24"/>
                  </a:cubicBezTo>
                  <a:cubicBezTo>
                    <a:pt x="115" y="24"/>
                    <a:pt x="115" y="24"/>
                    <a:pt x="115" y="24"/>
                  </a:cubicBezTo>
                  <a:cubicBezTo>
                    <a:pt x="115" y="24"/>
                    <a:pt x="115" y="24"/>
                    <a:pt x="115" y="24"/>
                  </a:cubicBezTo>
                  <a:cubicBezTo>
                    <a:pt x="115" y="24"/>
                    <a:pt x="115" y="24"/>
                    <a:pt x="115" y="24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8" y="29"/>
                    <a:pt x="118" y="29"/>
                    <a:pt x="118" y="29"/>
                  </a:cubicBezTo>
                  <a:cubicBezTo>
                    <a:pt x="118" y="29"/>
                    <a:pt x="118" y="29"/>
                    <a:pt x="118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8"/>
                    <a:pt x="119" y="28"/>
                    <a:pt x="119" y="28"/>
                  </a:cubicBezTo>
                  <a:cubicBezTo>
                    <a:pt x="120" y="28"/>
                    <a:pt x="120" y="28"/>
                    <a:pt x="120" y="28"/>
                  </a:cubicBezTo>
                  <a:cubicBezTo>
                    <a:pt x="120" y="27"/>
                    <a:pt x="120" y="27"/>
                    <a:pt x="120" y="27"/>
                  </a:cubicBezTo>
                  <a:cubicBezTo>
                    <a:pt x="120" y="27"/>
                    <a:pt x="120" y="27"/>
                    <a:pt x="120" y="27"/>
                  </a:cubicBezTo>
                  <a:cubicBezTo>
                    <a:pt x="120" y="27"/>
                    <a:pt x="120" y="27"/>
                    <a:pt x="120" y="27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3"/>
                    <a:pt x="123" y="33"/>
                    <a:pt x="123" y="33"/>
                  </a:cubicBezTo>
                  <a:cubicBezTo>
                    <a:pt x="123" y="33"/>
                    <a:pt x="123" y="33"/>
                    <a:pt x="123" y="33"/>
                  </a:cubicBezTo>
                  <a:cubicBezTo>
                    <a:pt x="123" y="33"/>
                    <a:pt x="123" y="33"/>
                    <a:pt x="123" y="33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5" y="37"/>
                    <a:pt x="125" y="37"/>
                    <a:pt x="126" y="37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29" y="41"/>
                    <a:pt x="129" y="41"/>
                    <a:pt x="129" y="41"/>
                  </a:cubicBezTo>
                  <a:cubicBezTo>
                    <a:pt x="129" y="41"/>
                    <a:pt x="129" y="41"/>
                    <a:pt x="129" y="41"/>
                  </a:cubicBezTo>
                  <a:cubicBezTo>
                    <a:pt x="129" y="41"/>
                    <a:pt x="129" y="41"/>
                    <a:pt x="129" y="41"/>
                  </a:cubicBezTo>
                  <a:cubicBezTo>
                    <a:pt x="129" y="41"/>
                    <a:pt x="129" y="41"/>
                    <a:pt x="129" y="41"/>
                  </a:cubicBezTo>
                  <a:cubicBezTo>
                    <a:pt x="129" y="41"/>
                    <a:pt x="129" y="41"/>
                    <a:pt x="129" y="41"/>
                  </a:cubicBezTo>
                  <a:cubicBezTo>
                    <a:pt x="129" y="42"/>
                    <a:pt x="129" y="42"/>
                    <a:pt x="129" y="42"/>
                  </a:cubicBezTo>
                  <a:cubicBezTo>
                    <a:pt x="129" y="42"/>
                    <a:pt x="129" y="42"/>
                    <a:pt x="129" y="42"/>
                  </a:cubicBezTo>
                  <a:cubicBezTo>
                    <a:pt x="129" y="42"/>
                    <a:pt x="129" y="43"/>
                    <a:pt x="129" y="43"/>
                  </a:cubicBezTo>
                  <a:cubicBezTo>
                    <a:pt x="129" y="43"/>
                    <a:pt x="129" y="43"/>
                    <a:pt x="129" y="43"/>
                  </a:cubicBezTo>
                  <a:cubicBezTo>
                    <a:pt x="129" y="43"/>
                    <a:pt x="129" y="43"/>
                    <a:pt x="129" y="43"/>
                  </a:cubicBezTo>
                  <a:cubicBezTo>
                    <a:pt x="129" y="44"/>
                    <a:pt x="129" y="44"/>
                    <a:pt x="129" y="44"/>
                  </a:cubicBezTo>
                  <a:cubicBezTo>
                    <a:pt x="129" y="44"/>
                    <a:pt x="129" y="44"/>
                    <a:pt x="129" y="44"/>
                  </a:cubicBezTo>
                  <a:cubicBezTo>
                    <a:pt x="128" y="44"/>
                    <a:pt x="128" y="44"/>
                    <a:pt x="128" y="44"/>
                  </a:cubicBezTo>
                  <a:cubicBezTo>
                    <a:pt x="127" y="45"/>
                    <a:pt x="127" y="45"/>
                    <a:pt x="127" y="45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1" y="48"/>
                    <a:pt x="121" y="48"/>
                    <a:pt x="121" y="48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19" y="48"/>
                    <a:pt x="119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7" y="48"/>
                    <a:pt x="117" y="48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06" y="53"/>
                    <a:pt x="105" y="53"/>
                    <a:pt x="105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55"/>
                    <a:pt x="103" y="56"/>
                    <a:pt x="102" y="56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102" y="56"/>
                    <a:pt x="102" y="56"/>
                    <a:pt x="102" y="56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104" y="55"/>
                    <a:pt x="104" y="55"/>
                    <a:pt x="104" y="55"/>
                  </a:cubicBezTo>
                  <a:cubicBezTo>
                    <a:pt x="104" y="55"/>
                    <a:pt x="104" y="55"/>
                    <a:pt x="104" y="55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9" y="52"/>
                    <a:pt x="109" y="52"/>
                    <a:pt x="109" y="52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3" y="53"/>
                    <a:pt x="113" y="53"/>
                    <a:pt x="113" y="53"/>
                  </a:cubicBezTo>
                  <a:cubicBezTo>
                    <a:pt x="113" y="53"/>
                    <a:pt x="113" y="53"/>
                    <a:pt x="113" y="53"/>
                  </a:cubicBezTo>
                  <a:cubicBezTo>
                    <a:pt x="113" y="53"/>
                    <a:pt x="113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3" y="54"/>
                    <a:pt x="113" y="54"/>
                    <a:pt x="113" y="54"/>
                  </a:cubicBezTo>
                  <a:cubicBezTo>
                    <a:pt x="113" y="55"/>
                    <a:pt x="113" y="55"/>
                    <a:pt x="113" y="55"/>
                  </a:cubicBezTo>
                  <a:cubicBezTo>
                    <a:pt x="112" y="55"/>
                    <a:pt x="112" y="55"/>
                    <a:pt x="112" y="55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8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3" y="59"/>
                    <a:pt x="113" y="59"/>
                    <a:pt x="113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7" y="60"/>
                    <a:pt x="117" y="60"/>
                    <a:pt x="117" y="60"/>
                  </a:cubicBezTo>
                  <a:cubicBezTo>
                    <a:pt x="117" y="60"/>
                    <a:pt x="117" y="60"/>
                    <a:pt x="117" y="60"/>
                  </a:cubicBezTo>
                  <a:cubicBezTo>
                    <a:pt x="117" y="60"/>
                    <a:pt x="117" y="60"/>
                    <a:pt x="117" y="60"/>
                  </a:cubicBezTo>
                  <a:cubicBezTo>
                    <a:pt x="117" y="61"/>
                    <a:pt x="117" y="61"/>
                    <a:pt x="117" y="61"/>
                  </a:cubicBezTo>
                  <a:cubicBezTo>
                    <a:pt x="117" y="61"/>
                    <a:pt x="116" y="61"/>
                    <a:pt x="116" y="61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5" y="61"/>
                    <a:pt x="115" y="61"/>
                    <a:pt x="115" y="61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1" y="63"/>
                    <a:pt x="110" y="64"/>
                    <a:pt x="109" y="65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60"/>
                    <a:pt x="110" y="60"/>
                    <a:pt x="109" y="61"/>
                  </a:cubicBezTo>
                  <a:cubicBezTo>
                    <a:pt x="109" y="61"/>
                    <a:pt x="109" y="61"/>
                    <a:pt x="109" y="61"/>
                  </a:cubicBezTo>
                  <a:cubicBezTo>
                    <a:pt x="109" y="61"/>
                    <a:pt x="109" y="61"/>
                    <a:pt x="109" y="61"/>
                  </a:cubicBezTo>
                  <a:cubicBezTo>
                    <a:pt x="109" y="61"/>
                    <a:pt x="109" y="61"/>
                    <a:pt x="108" y="61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3" y="63"/>
                    <a:pt x="103" y="63"/>
                    <a:pt x="103" y="63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1" y="64"/>
                    <a:pt x="101" y="64"/>
                    <a:pt x="101" y="64"/>
                  </a:cubicBezTo>
                  <a:cubicBezTo>
                    <a:pt x="101" y="64"/>
                    <a:pt x="101" y="64"/>
                    <a:pt x="101" y="64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99" y="66"/>
                    <a:pt x="99" y="66"/>
                    <a:pt x="99" y="66"/>
                  </a:cubicBezTo>
                  <a:cubicBezTo>
                    <a:pt x="99" y="66"/>
                    <a:pt x="99" y="66"/>
                    <a:pt x="99" y="66"/>
                  </a:cubicBezTo>
                  <a:cubicBezTo>
                    <a:pt x="99" y="66"/>
                    <a:pt x="99" y="66"/>
                    <a:pt x="99" y="66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98" y="67"/>
                    <a:pt x="98" y="67"/>
                    <a:pt x="98" y="67"/>
                  </a:cubicBezTo>
                  <a:cubicBezTo>
                    <a:pt x="98" y="67"/>
                    <a:pt x="98" y="67"/>
                    <a:pt x="98" y="67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8" y="70"/>
                    <a:pt x="98" y="70"/>
                    <a:pt x="98" y="70"/>
                  </a:cubicBezTo>
                  <a:cubicBezTo>
                    <a:pt x="98" y="70"/>
                    <a:pt x="98" y="70"/>
                    <a:pt x="98" y="70"/>
                  </a:cubicBezTo>
                  <a:cubicBezTo>
                    <a:pt x="98" y="70"/>
                    <a:pt x="98" y="70"/>
                    <a:pt x="98" y="70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95" y="71"/>
                    <a:pt x="95" y="71"/>
                    <a:pt x="95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77"/>
                    <a:pt x="87" y="77"/>
                    <a:pt x="87" y="77"/>
                  </a:cubicBezTo>
                  <a:cubicBezTo>
                    <a:pt x="87" y="77"/>
                    <a:pt x="87" y="77"/>
                    <a:pt x="87" y="77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6" y="76"/>
                    <a:pt x="86" y="76"/>
                    <a:pt x="86" y="76"/>
                  </a:cubicBezTo>
                  <a:cubicBezTo>
                    <a:pt x="86" y="76"/>
                    <a:pt x="86" y="76"/>
                    <a:pt x="86" y="76"/>
                  </a:cubicBezTo>
                  <a:cubicBezTo>
                    <a:pt x="86" y="77"/>
                    <a:pt x="86" y="77"/>
                    <a:pt x="86" y="77"/>
                  </a:cubicBezTo>
                  <a:cubicBezTo>
                    <a:pt x="86" y="77"/>
                    <a:pt x="86" y="77"/>
                    <a:pt x="86" y="77"/>
                  </a:cubicBezTo>
                  <a:cubicBezTo>
                    <a:pt x="86" y="77"/>
                    <a:pt x="86" y="77"/>
                    <a:pt x="86" y="77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79"/>
                    <a:pt x="84" y="78"/>
                    <a:pt x="84" y="77"/>
                  </a:cubicBezTo>
                  <a:cubicBezTo>
                    <a:pt x="84" y="76"/>
                    <a:pt x="84" y="76"/>
                    <a:pt x="84" y="76"/>
                  </a:cubicBezTo>
                  <a:cubicBezTo>
                    <a:pt x="84" y="76"/>
                    <a:pt x="84" y="76"/>
                    <a:pt x="84" y="76"/>
                  </a:cubicBezTo>
                  <a:cubicBezTo>
                    <a:pt x="84" y="76"/>
                    <a:pt x="84" y="76"/>
                    <a:pt x="84" y="76"/>
                  </a:cubicBezTo>
                  <a:cubicBezTo>
                    <a:pt x="84" y="77"/>
                    <a:pt x="84" y="77"/>
                    <a:pt x="84" y="77"/>
                  </a:cubicBezTo>
                  <a:cubicBezTo>
                    <a:pt x="84" y="77"/>
                    <a:pt x="84" y="77"/>
                    <a:pt x="84" y="77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3" y="78"/>
                    <a:pt x="83" y="78"/>
                    <a:pt x="83" y="78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2" y="83"/>
                    <a:pt x="82" y="84"/>
                    <a:pt x="82" y="84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82" y="86"/>
                    <a:pt x="82" y="86"/>
                    <a:pt x="82" y="86"/>
                  </a:cubicBezTo>
                  <a:cubicBezTo>
                    <a:pt x="82" y="86"/>
                    <a:pt x="82" y="86"/>
                    <a:pt x="82" y="86"/>
                  </a:cubicBezTo>
                  <a:cubicBezTo>
                    <a:pt x="82" y="86"/>
                    <a:pt x="82" y="86"/>
                    <a:pt x="82" y="86"/>
                  </a:cubicBezTo>
                  <a:cubicBezTo>
                    <a:pt x="82" y="86"/>
                    <a:pt x="82" y="86"/>
                    <a:pt x="82" y="86"/>
                  </a:cubicBezTo>
                  <a:cubicBezTo>
                    <a:pt x="81" y="86"/>
                    <a:pt x="81" y="86"/>
                    <a:pt x="81" y="86"/>
                  </a:cubicBezTo>
                  <a:cubicBezTo>
                    <a:pt x="81" y="87"/>
                    <a:pt x="81" y="87"/>
                    <a:pt x="81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6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0" y="93"/>
                    <a:pt x="70" y="93"/>
                    <a:pt x="70" y="93"/>
                  </a:cubicBezTo>
                  <a:cubicBezTo>
                    <a:pt x="70" y="93"/>
                    <a:pt x="70" y="93"/>
                    <a:pt x="70" y="93"/>
                  </a:cubicBezTo>
                  <a:cubicBezTo>
                    <a:pt x="69" y="94"/>
                    <a:pt x="69" y="94"/>
                    <a:pt x="69" y="94"/>
                  </a:cubicBezTo>
                  <a:cubicBezTo>
                    <a:pt x="68" y="94"/>
                    <a:pt x="68" y="94"/>
                    <a:pt x="68" y="9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5"/>
                    <a:pt x="65" y="105"/>
                    <a:pt x="65" y="105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4" y="111"/>
                    <a:pt x="64" y="111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64" y="113"/>
                    <a:pt x="63" y="113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5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59" y="99"/>
                    <a:pt x="59" y="9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5" y="98"/>
                    <a:pt x="55" y="98"/>
                    <a:pt x="55" y="98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54" y="98"/>
                    <a:pt x="54" y="98"/>
                    <a:pt x="53" y="98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53" y="98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97"/>
                    <a:pt x="50" y="97"/>
                    <a:pt x="50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8" y="99"/>
                    <a:pt x="48" y="99"/>
                    <a:pt x="48" y="99"/>
                  </a:cubicBezTo>
                  <a:cubicBezTo>
                    <a:pt x="48" y="99"/>
                    <a:pt x="48" y="99"/>
                    <a:pt x="48" y="99"/>
                  </a:cubicBezTo>
                  <a:cubicBezTo>
                    <a:pt x="48" y="100"/>
                    <a:pt x="48" y="100"/>
                    <a:pt x="48" y="100"/>
                  </a:cubicBezTo>
                  <a:cubicBezTo>
                    <a:pt x="48" y="100"/>
                    <a:pt x="48" y="100"/>
                    <a:pt x="48" y="100"/>
                  </a:cubicBezTo>
                  <a:cubicBezTo>
                    <a:pt x="48" y="100"/>
                    <a:pt x="48" y="101"/>
                    <a:pt x="48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47" y="100"/>
                    <a:pt x="47" y="100"/>
                    <a:pt x="47" y="100"/>
                  </a:cubicBezTo>
                  <a:cubicBezTo>
                    <a:pt x="47" y="100"/>
                    <a:pt x="47" y="100"/>
                    <a:pt x="47" y="100"/>
                  </a:cubicBezTo>
                  <a:cubicBezTo>
                    <a:pt x="46" y="100"/>
                    <a:pt x="46" y="100"/>
                    <a:pt x="46" y="100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3" y="99"/>
                    <a:pt x="43" y="99"/>
                    <a:pt x="43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7" y="99"/>
                    <a:pt x="36" y="99"/>
                    <a:pt x="36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32" y="101"/>
                    <a:pt x="32" y="101"/>
                    <a:pt x="32" y="101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1" y="102"/>
                    <a:pt x="31" y="103"/>
                    <a:pt x="30" y="103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9" y="108"/>
                    <a:pt x="29" y="108"/>
                    <a:pt x="29" y="10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09"/>
                    <a:pt x="27" y="110"/>
                    <a:pt x="27" y="11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6" y="114"/>
                    <a:pt x="26" y="114"/>
                  </a:cubicBezTo>
                  <a:cubicBezTo>
                    <a:pt x="25" y="114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6"/>
                    <a:pt x="25" y="116"/>
                  </a:cubicBezTo>
                  <a:cubicBezTo>
                    <a:pt x="25" y="117"/>
                    <a:pt x="25" y="117"/>
                    <a:pt x="25" y="117"/>
                  </a:cubicBezTo>
                  <a:cubicBezTo>
                    <a:pt x="25" y="117"/>
                    <a:pt x="25" y="118"/>
                    <a:pt x="25" y="118"/>
                  </a:cubicBezTo>
                  <a:cubicBezTo>
                    <a:pt x="25" y="118"/>
                    <a:pt x="25" y="118"/>
                    <a:pt x="25" y="118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25" y="122"/>
                    <a:pt x="25" y="122"/>
                    <a:pt x="25" y="122"/>
                  </a:cubicBezTo>
                  <a:cubicBezTo>
                    <a:pt x="25" y="123"/>
                    <a:pt x="25" y="123"/>
                    <a:pt x="25" y="123"/>
                  </a:cubicBezTo>
                  <a:cubicBezTo>
                    <a:pt x="25" y="123"/>
                    <a:pt x="25" y="123"/>
                    <a:pt x="25" y="123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27"/>
                    <a:pt x="26" y="127"/>
                    <a:pt x="26" y="127"/>
                  </a:cubicBezTo>
                  <a:cubicBezTo>
                    <a:pt x="26" y="127"/>
                    <a:pt x="26" y="127"/>
                    <a:pt x="26" y="127"/>
                  </a:cubicBezTo>
                  <a:cubicBezTo>
                    <a:pt x="27" y="127"/>
                    <a:pt x="27" y="127"/>
                    <a:pt x="27" y="127"/>
                  </a:cubicBezTo>
                  <a:cubicBezTo>
                    <a:pt x="27" y="127"/>
                    <a:pt x="27" y="127"/>
                    <a:pt x="27" y="127"/>
                  </a:cubicBezTo>
                  <a:cubicBezTo>
                    <a:pt x="27" y="127"/>
                    <a:pt x="27" y="128"/>
                    <a:pt x="27" y="128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28" y="129"/>
                    <a:pt x="28" y="129"/>
                    <a:pt x="28" y="129"/>
                  </a:cubicBezTo>
                  <a:cubicBezTo>
                    <a:pt x="29" y="129"/>
                    <a:pt x="29" y="129"/>
                    <a:pt x="29" y="129"/>
                  </a:cubicBezTo>
                  <a:cubicBezTo>
                    <a:pt x="29" y="129"/>
                    <a:pt x="29" y="129"/>
                    <a:pt x="30" y="129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1" y="129"/>
                    <a:pt x="31" y="129"/>
                    <a:pt x="31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4" y="129"/>
                    <a:pt x="34" y="129"/>
                    <a:pt x="34" y="129"/>
                  </a:cubicBezTo>
                  <a:cubicBezTo>
                    <a:pt x="35" y="129"/>
                    <a:pt x="35" y="129"/>
                    <a:pt x="35" y="129"/>
                  </a:cubicBezTo>
                  <a:cubicBezTo>
                    <a:pt x="35" y="129"/>
                    <a:pt x="35" y="129"/>
                    <a:pt x="35" y="129"/>
                  </a:cubicBezTo>
                  <a:cubicBezTo>
                    <a:pt x="35" y="129"/>
                    <a:pt x="35" y="129"/>
                    <a:pt x="35" y="129"/>
                  </a:cubicBezTo>
                  <a:cubicBezTo>
                    <a:pt x="36" y="128"/>
                    <a:pt x="36" y="128"/>
                    <a:pt x="36" y="128"/>
                  </a:cubicBezTo>
                  <a:cubicBezTo>
                    <a:pt x="36" y="128"/>
                    <a:pt x="36" y="128"/>
                    <a:pt x="36" y="128"/>
                  </a:cubicBezTo>
                  <a:cubicBezTo>
                    <a:pt x="36" y="128"/>
                    <a:pt x="36" y="128"/>
                    <a:pt x="36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7"/>
                    <a:pt x="37" y="127"/>
                    <a:pt x="37" y="127"/>
                  </a:cubicBezTo>
                  <a:cubicBezTo>
                    <a:pt x="38" y="126"/>
                    <a:pt x="38" y="126"/>
                    <a:pt x="38" y="126"/>
                  </a:cubicBezTo>
                  <a:cubicBezTo>
                    <a:pt x="38" y="126"/>
                    <a:pt x="38" y="126"/>
                    <a:pt x="38" y="126"/>
                  </a:cubicBezTo>
                  <a:cubicBezTo>
                    <a:pt x="38" y="125"/>
                    <a:pt x="38" y="125"/>
                    <a:pt x="38" y="125"/>
                  </a:cubicBezTo>
                  <a:cubicBezTo>
                    <a:pt x="38" y="125"/>
                    <a:pt x="38" y="125"/>
                    <a:pt x="38" y="125"/>
                  </a:cubicBezTo>
                  <a:cubicBezTo>
                    <a:pt x="39" y="123"/>
                    <a:pt x="39" y="123"/>
                    <a:pt x="41" y="122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3" y="122"/>
                    <a:pt x="43" y="122"/>
                    <a:pt x="43" y="122"/>
                  </a:cubicBezTo>
                  <a:cubicBezTo>
                    <a:pt x="43" y="122"/>
                    <a:pt x="43" y="122"/>
                    <a:pt x="43" y="122"/>
                  </a:cubicBezTo>
                  <a:cubicBezTo>
                    <a:pt x="43" y="122"/>
                    <a:pt x="43" y="122"/>
                    <a:pt x="43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5" y="122"/>
                    <a:pt x="46" y="122"/>
                    <a:pt x="46" y="122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6" y="124"/>
                    <a:pt x="46" y="124"/>
                    <a:pt x="46" y="124"/>
                  </a:cubicBezTo>
                  <a:cubicBezTo>
                    <a:pt x="46" y="125"/>
                    <a:pt x="46" y="125"/>
                    <a:pt x="46" y="125"/>
                  </a:cubicBezTo>
                  <a:cubicBezTo>
                    <a:pt x="45" y="125"/>
                    <a:pt x="45" y="125"/>
                    <a:pt x="45" y="125"/>
                  </a:cubicBezTo>
                  <a:cubicBezTo>
                    <a:pt x="45" y="126"/>
                    <a:pt x="44" y="127"/>
                    <a:pt x="44" y="128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42" y="133"/>
                    <a:pt x="41" y="133"/>
                    <a:pt x="41" y="134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0" y="136"/>
                    <a:pt x="40" y="137"/>
                    <a:pt x="39" y="137"/>
                  </a:cubicBezTo>
                  <a:cubicBezTo>
                    <a:pt x="39" y="138"/>
                    <a:pt x="39" y="138"/>
                    <a:pt x="39" y="138"/>
                  </a:cubicBezTo>
                  <a:cubicBezTo>
                    <a:pt x="39" y="138"/>
                    <a:pt x="39" y="138"/>
                    <a:pt x="39" y="138"/>
                  </a:cubicBezTo>
                  <a:cubicBezTo>
                    <a:pt x="39" y="138"/>
                    <a:pt x="39" y="138"/>
                    <a:pt x="39" y="138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4" y="139"/>
                    <a:pt x="44" y="139"/>
                    <a:pt x="44" y="139"/>
                  </a:cubicBezTo>
                  <a:cubicBezTo>
                    <a:pt x="44" y="139"/>
                    <a:pt x="44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6" y="139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7" y="139"/>
                    <a:pt x="47" y="139"/>
                    <a:pt x="47" y="139"/>
                  </a:cubicBezTo>
                  <a:cubicBezTo>
                    <a:pt x="48" y="139"/>
                    <a:pt x="48" y="139"/>
                    <a:pt x="48" y="139"/>
                  </a:cubicBezTo>
                  <a:cubicBezTo>
                    <a:pt x="48" y="139"/>
                    <a:pt x="48" y="139"/>
                    <a:pt x="48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40"/>
                    <a:pt x="49" y="140"/>
                    <a:pt x="49" y="140"/>
                  </a:cubicBezTo>
                  <a:cubicBezTo>
                    <a:pt x="50" y="140"/>
                    <a:pt x="50" y="140"/>
                    <a:pt x="50" y="140"/>
                  </a:cubicBezTo>
                  <a:cubicBezTo>
                    <a:pt x="50" y="141"/>
                    <a:pt x="50" y="141"/>
                    <a:pt x="50" y="141"/>
                  </a:cubicBezTo>
                  <a:cubicBezTo>
                    <a:pt x="51" y="142"/>
                    <a:pt x="51" y="142"/>
                    <a:pt x="51" y="142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1" y="143"/>
                    <a:pt x="51" y="144"/>
                    <a:pt x="51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5"/>
                    <a:pt x="50" y="145"/>
                    <a:pt x="50" y="145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49" y="148"/>
                    <a:pt x="49" y="149"/>
                    <a:pt x="49" y="149"/>
                  </a:cubicBezTo>
                  <a:cubicBezTo>
                    <a:pt x="49" y="149"/>
                    <a:pt x="49" y="149"/>
                    <a:pt x="49" y="149"/>
                  </a:cubicBezTo>
                  <a:cubicBezTo>
                    <a:pt x="49" y="150"/>
                    <a:pt x="49" y="150"/>
                    <a:pt x="49" y="150"/>
                  </a:cubicBezTo>
                  <a:cubicBezTo>
                    <a:pt x="48" y="150"/>
                    <a:pt x="48" y="151"/>
                    <a:pt x="48" y="152"/>
                  </a:cubicBezTo>
                  <a:cubicBezTo>
                    <a:pt x="48" y="152"/>
                    <a:pt x="48" y="152"/>
                    <a:pt x="48" y="152"/>
                  </a:cubicBezTo>
                  <a:cubicBezTo>
                    <a:pt x="48" y="152"/>
                    <a:pt x="48" y="152"/>
                    <a:pt x="48" y="152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49" y="155"/>
                    <a:pt x="49" y="155"/>
                    <a:pt x="49" y="155"/>
                  </a:cubicBezTo>
                  <a:cubicBezTo>
                    <a:pt x="49" y="155"/>
                    <a:pt x="49" y="155"/>
                    <a:pt x="49" y="155"/>
                  </a:cubicBezTo>
                  <a:cubicBezTo>
                    <a:pt x="49" y="156"/>
                    <a:pt x="49" y="156"/>
                    <a:pt x="49" y="156"/>
                  </a:cubicBezTo>
                  <a:cubicBezTo>
                    <a:pt x="50" y="156"/>
                    <a:pt x="50" y="156"/>
                    <a:pt x="50" y="156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3" y="160"/>
                    <a:pt x="54" y="160"/>
                    <a:pt x="54" y="160"/>
                  </a:cubicBezTo>
                  <a:cubicBezTo>
                    <a:pt x="54" y="160"/>
                    <a:pt x="54" y="160"/>
                    <a:pt x="54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6" y="159"/>
                    <a:pt x="57" y="159"/>
                    <a:pt x="57" y="159"/>
                  </a:cubicBezTo>
                  <a:cubicBezTo>
                    <a:pt x="58" y="159"/>
                    <a:pt x="58" y="159"/>
                    <a:pt x="58" y="159"/>
                  </a:cubicBezTo>
                  <a:cubicBezTo>
                    <a:pt x="58" y="159"/>
                    <a:pt x="58" y="159"/>
                    <a:pt x="58" y="159"/>
                  </a:cubicBezTo>
                  <a:cubicBezTo>
                    <a:pt x="58" y="159"/>
                    <a:pt x="58" y="159"/>
                    <a:pt x="58" y="159"/>
                  </a:cubicBezTo>
                  <a:cubicBezTo>
                    <a:pt x="58" y="159"/>
                    <a:pt x="58" y="159"/>
                    <a:pt x="58" y="159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59" y="159"/>
                    <a:pt x="59" y="159"/>
                    <a:pt x="60" y="159"/>
                  </a:cubicBezTo>
                  <a:cubicBezTo>
                    <a:pt x="60" y="159"/>
                    <a:pt x="60" y="159"/>
                    <a:pt x="60" y="159"/>
                  </a:cubicBezTo>
                  <a:cubicBezTo>
                    <a:pt x="61" y="160"/>
                    <a:pt x="61" y="160"/>
                    <a:pt x="61" y="160"/>
                  </a:cubicBezTo>
                  <a:cubicBezTo>
                    <a:pt x="61" y="160"/>
                    <a:pt x="61" y="160"/>
                    <a:pt x="61" y="160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2"/>
                    <a:pt x="62" y="162"/>
                    <a:pt x="62" y="162"/>
                  </a:cubicBezTo>
                  <a:cubicBezTo>
                    <a:pt x="62" y="162"/>
                    <a:pt x="62" y="162"/>
                    <a:pt x="62" y="162"/>
                  </a:cubicBezTo>
                  <a:cubicBezTo>
                    <a:pt x="63" y="162"/>
                    <a:pt x="63" y="162"/>
                    <a:pt x="63" y="162"/>
                  </a:cubicBezTo>
                  <a:cubicBezTo>
                    <a:pt x="64" y="163"/>
                    <a:pt x="64" y="163"/>
                    <a:pt x="64" y="163"/>
                  </a:cubicBezTo>
                  <a:cubicBezTo>
                    <a:pt x="64" y="163"/>
                    <a:pt x="64" y="163"/>
                    <a:pt x="64" y="163"/>
                  </a:cubicBezTo>
                  <a:cubicBezTo>
                    <a:pt x="64" y="163"/>
                    <a:pt x="64" y="162"/>
                    <a:pt x="64" y="162"/>
                  </a:cubicBezTo>
                  <a:cubicBezTo>
                    <a:pt x="64" y="162"/>
                    <a:pt x="64" y="162"/>
                    <a:pt x="64" y="162"/>
                  </a:cubicBezTo>
                  <a:cubicBezTo>
                    <a:pt x="64" y="162"/>
                    <a:pt x="64" y="162"/>
                    <a:pt x="64" y="162"/>
                  </a:cubicBezTo>
                  <a:cubicBezTo>
                    <a:pt x="64" y="162"/>
                    <a:pt x="64" y="162"/>
                    <a:pt x="64" y="162"/>
                  </a:cubicBezTo>
                  <a:cubicBezTo>
                    <a:pt x="65" y="161"/>
                    <a:pt x="65" y="161"/>
                    <a:pt x="65" y="161"/>
                  </a:cubicBezTo>
                  <a:cubicBezTo>
                    <a:pt x="65" y="161"/>
                    <a:pt x="65" y="161"/>
                    <a:pt x="65" y="161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7" y="159"/>
                    <a:pt x="67" y="159"/>
                    <a:pt x="67" y="159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157"/>
                    <a:pt x="67" y="157"/>
                    <a:pt x="67" y="157"/>
                  </a:cubicBezTo>
                  <a:cubicBezTo>
                    <a:pt x="68" y="157"/>
                    <a:pt x="68" y="157"/>
                    <a:pt x="68" y="157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68" y="155"/>
                    <a:pt x="68" y="155"/>
                    <a:pt x="68" y="155"/>
                  </a:cubicBezTo>
                  <a:cubicBezTo>
                    <a:pt x="69" y="155"/>
                    <a:pt x="69" y="155"/>
                    <a:pt x="69" y="155"/>
                  </a:cubicBezTo>
                  <a:cubicBezTo>
                    <a:pt x="69" y="155"/>
                    <a:pt x="69" y="155"/>
                    <a:pt x="69" y="155"/>
                  </a:cubicBezTo>
                  <a:cubicBezTo>
                    <a:pt x="70" y="155"/>
                    <a:pt x="70" y="155"/>
                    <a:pt x="70" y="155"/>
                  </a:cubicBezTo>
                  <a:cubicBezTo>
                    <a:pt x="71" y="155"/>
                    <a:pt x="71" y="155"/>
                    <a:pt x="71" y="155"/>
                  </a:cubicBezTo>
                  <a:cubicBezTo>
                    <a:pt x="71" y="154"/>
                    <a:pt x="71" y="154"/>
                    <a:pt x="71" y="154"/>
                  </a:cubicBezTo>
                  <a:cubicBezTo>
                    <a:pt x="71" y="154"/>
                    <a:pt x="71" y="154"/>
                    <a:pt x="71" y="154"/>
                  </a:cubicBezTo>
                  <a:cubicBezTo>
                    <a:pt x="72" y="154"/>
                    <a:pt x="72" y="154"/>
                    <a:pt x="72" y="154"/>
                  </a:cubicBezTo>
                  <a:cubicBezTo>
                    <a:pt x="72" y="154"/>
                    <a:pt x="72" y="154"/>
                    <a:pt x="72" y="154"/>
                  </a:cubicBezTo>
                  <a:cubicBezTo>
                    <a:pt x="72" y="154"/>
                    <a:pt x="72" y="154"/>
                    <a:pt x="72" y="154"/>
                  </a:cubicBezTo>
                  <a:cubicBezTo>
                    <a:pt x="72" y="154"/>
                    <a:pt x="72" y="154"/>
                    <a:pt x="72" y="154"/>
                  </a:cubicBezTo>
                  <a:cubicBezTo>
                    <a:pt x="73" y="155"/>
                    <a:pt x="73" y="155"/>
                    <a:pt x="73" y="155"/>
                  </a:cubicBezTo>
                  <a:cubicBezTo>
                    <a:pt x="73" y="155"/>
                    <a:pt x="73" y="155"/>
                    <a:pt x="73" y="155"/>
                  </a:cubicBezTo>
                  <a:cubicBezTo>
                    <a:pt x="74" y="154"/>
                    <a:pt x="74" y="154"/>
                    <a:pt x="74" y="154"/>
                  </a:cubicBezTo>
                  <a:cubicBezTo>
                    <a:pt x="74" y="154"/>
                    <a:pt x="74" y="154"/>
                    <a:pt x="74" y="154"/>
                  </a:cubicBezTo>
                  <a:cubicBezTo>
                    <a:pt x="74" y="154"/>
                    <a:pt x="74" y="154"/>
                    <a:pt x="74" y="154"/>
                  </a:cubicBezTo>
                  <a:cubicBezTo>
                    <a:pt x="75" y="153"/>
                    <a:pt x="75" y="153"/>
                    <a:pt x="75" y="153"/>
                  </a:cubicBezTo>
                  <a:cubicBezTo>
                    <a:pt x="75" y="153"/>
                    <a:pt x="75" y="153"/>
                    <a:pt x="75" y="153"/>
                  </a:cubicBezTo>
                  <a:cubicBezTo>
                    <a:pt x="75" y="153"/>
                    <a:pt x="75" y="153"/>
                    <a:pt x="75" y="153"/>
                  </a:cubicBezTo>
                  <a:cubicBezTo>
                    <a:pt x="76" y="152"/>
                    <a:pt x="76" y="152"/>
                    <a:pt x="76" y="152"/>
                  </a:cubicBezTo>
                  <a:cubicBezTo>
                    <a:pt x="76" y="152"/>
                    <a:pt x="76" y="152"/>
                    <a:pt x="76" y="152"/>
                  </a:cubicBezTo>
                  <a:cubicBezTo>
                    <a:pt x="76" y="152"/>
                    <a:pt x="76" y="152"/>
                    <a:pt x="76" y="152"/>
                  </a:cubicBezTo>
                  <a:cubicBezTo>
                    <a:pt x="77" y="152"/>
                    <a:pt x="77" y="152"/>
                    <a:pt x="77" y="152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78" y="153"/>
                    <a:pt x="78" y="153"/>
                    <a:pt x="78" y="153"/>
                  </a:cubicBezTo>
                  <a:cubicBezTo>
                    <a:pt x="77" y="154"/>
                    <a:pt x="77" y="154"/>
                    <a:pt x="77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6" y="155"/>
                    <a:pt x="76" y="155"/>
                    <a:pt x="76" y="156"/>
                  </a:cubicBezTo>
                  <a:cubicBezTo>
                    <a:pt x="76" y="156"/>
                    <a:pt x="76" y="156"/>
                    <a:pt x="76" y="156"/>
                  </a:cubicBezTo>
                  <a:cubicBezTo>
                    <a:pt x="77" y="156"/>
                    <a:pt x="77" y="156"/>
                    <a:pt x="77" y="156"/>
                  </a:cubicBezTo>
                  <a:cubicBezTo>
                    <a:pt x="77" y="156"/>
                    <a:pt x="77" y="156"/>
                    <a:pt x="77" y="15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6" y="158"/>
                    <a:pt x="76" y="158"/>
                    <a:pt x="76" y="158"/>
                  </a:cubicBezTo>
                  <a:cubicBezTo>
                    <a:pt x="75" y="158"/>
                    <a:pt x="75" y="158"/>
                    <a:pt x="75" y="158"/>
                  </a:cubicBezTo>
                  <a:cubicBezTo>
                    <a:pt x="75" y="158"/>
                    <a:pt x="75" y="158"/>
                    <a:pt x="75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5" y="159"/>
                    <a:pt x="75" y="159"/>
                    <a:pt x="75" y="160"/>
                  </a:cubicBezTo>
                  <a:cubicBezTo>
                    <a:pt x="75" y="160"/>
                    <a:pt x="75" y="160"/>
                    <a:pt x="75" y="160"/>
                  </a:cubicBezTo>
                  <a:cubicBezTo>
                    <a:pt x="76" y="161"/>
                    <a:pt x="76" y="161"/>
                    <a:pt x="76" y="161"/>
                  </a:cubicBezTo>
                  <a:cubicBezTo>
                    <a:pt x="76" y="162"/>
                    <a:pt x="76" y="162"/>
                    <a:pt x="76" y="162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8" y="161"/>
                    <a:pt x="78" y="161"/>
                    <a:pt x="78" y="161"/>
                  </a:cubicBezTo>
                  <a:cubicBezTo>
                    <a:pt x="78" y="160"/>
                    <a:pt x="78" y="160"/>
                    <a:pt x="78" y="160"/>
                  </a:cubicBezTo>
                  <a:cubicBezTo>
                    <a:pt x="78" y="160"/>
                    <a:pt x="78" y="160"/>
                    <a:pt x="78" y="160"/>
                  </a:cubicBezTo>
                  <a:cubicBezTo>
                    <a:pt x="78" y="160"/>
                    <a:pt x="78" y="160"/>
                    <a:pt x="78" y="160"/>
                  </a:cubicBezTo>
                  <a:cubicBezTo>
                    <a:pt x="78" y="160"/>
                    <a:pt x="78" y="159"/>
                    <a:pt x="78" y="159"/>
                  </a:cubicBezTo>
                  <a:cubicBezTo>
                    <a:pt x="78" y="159"/>
                    <a:pt x="78" y="159"/>
                    <a:pt x="78" y="159"/>
                  </a:cubicBezTo>
                  <a:cubicBezTo>
                    <a:pt x="78" y="159"/>
                    <a:pt x="78" y="159"/>
                    <a:pt x="78" y="159"/>
                  </a:cubicBezTo>
                  <a:cubicBezTo>
                    <a:pt x="78" y="159"/>
                    <a:pt x="78" y="159"/>
                    <a:pt x="78" y="159"/>
                  </a:cubicBezTo>
                  <a:cubicBezTo>
                    <a:pt x="78" y="159"/>
                    <a:pt x="78" y="158"/>
                    <a:pt x="78" y="158"/>
                  </a:cubicBezTo>
                  <a:cubicBezTo>
                    <a:pt x="78" y="158"/>
                    <a:pt x="78" y="158"/>
                    <a:pt x="78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8" y="156"/>
                    <a:pt x="78" y="156"/>
                    <a:pt x="78" y="156"/>
                  </a:cubicBezTo>
                  <a:cubicBezTo>
                    <a:pt x="78" y="156"/>
                    <a:pt x="78" y="156"/>
                    <a:pt x="78" y="156"/>
                  </a:cubicBezTo>
                  <a:cubicBezTo>
                    <a:pt x="79" y="156"/>
                    <a:pt x="79" y="156"/>
                    <a:pt x="79" y="156"/>
                  </a:cubicBezTo>
                  <a:cubicBezTo>
                    <a:pt x="80" y="155"/>
                    <a:pt x="80" y="155"/>
                    <a:pt x="80" y="155"/>
                  </a:cubicBezTo>
                  <a:cubicBezTo>
                    <a:pt x="80" y="155"/>
                    <a:pt x="80" y="155"/>
                    <a:pt x="80" y="155"/>
                  </a:cubicBezTo>
                  <a:cubicBezTo>
                    <a:pt x="80" y="155"/>
                    <a:pt x="80" y="155"/>
                    <a:pt x="80" y="155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1" y="153"/>
                    <a:pt x="81" y="153"/>
                    <a:pt x="81" y="153"/>
                  </a:cubicBezTo>
                  <a:cubicBezTo>
                    <a:pt x="82" y="153"/>
                    <a:pt x="82" y="153"/>
                    <a:pt x="82" y="153"/>
                  </a:cubicBezTo>
                  <a:cubicBezTo>
                    <a:pt x="82" y="153"/>
                    <a:pt x="82" y="153"/>
                    <a:pt x="82" y="153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2" y="155"/>
                    <a:pt x="82" y="155"/>
                    <a:pt x="82" y="155"/>
                  </a:cubicBezTo>
                  <a:cubicBezTo>
                    <a:pt x="83" y="155"/>
                    <a:pt x="83" y="155"/>
                    <a:pt x="83" y="155"/>
                  </a:cubicBezTo>
                  <a:cubicBezTo>
                    <a:pt x="83" y="155"/>
                    <a:pt x="83" y="155"/>
                    <a:pt x="83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6"/>
                    <a:pt x="84" y="156"/>
                    <a:pt x="84" y="156"/>
                  </a:cubicBezTo>
                  <a:cubicBezTo>
                    <a:pt x="84" y="157"/>
                    <a:pt x="84" y="157"/>
                    <a:pt x="84" y="157"/>
                  </a:cubicBezTo>
                  <a:cubicBezTo>
                    <a:pt x="85" y="157"/>
                    <a:pt x="85" y="157"/>
                    <a:pt x="85" y="157"/>
                  </a:cubicBezTo>
                  <a:cubicBezTo>
                    <a:pt x="86" y="158"/>
                    <a:pt x="86" y="158"/>
                    <a:pt x="88" y="158"/>
                  </a:cubicBezTo>
                  <a:cubicBezTo>
                    <a:pt x="89" y="157"/>
                    <a:pt x="89" y="157"/>
                    <a:pt x="89" y="157"/>
                  </a:cubicBezTo>
                  <a:cubicBezTo>
                    <a:pt x="89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7"/>
                  </a:cubicBezTo>
                  <a:cubicBezTo>
                    <a:pt x="91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4" y="159"/>
                    <a:pt x="94" y="159"/>
                    <a:pt x="94" y="159"/>
                  </a:cubicBezTo>
                  <a:cubicBezTo>
                    <a:pt x="95" y="158"/>
                    <a:pt x="95" y="158"/>
                    <a:pt x="95" y="158"/>
                  </a:cubicBezTo>
                  <a:cubicBezTo>
                    <a:pt x="95" y="158"/>
                    <a:pt x="95" y="158"/>
                    <a:pt x="95" y="158"/>
                  </a:cubicBezTo>
                  <a:cubicBezTo>
                    <a:pt x="95" y="158"/>
                    <a:pt x="95" y="158"/>
                    <a:pt x="95" y="158"/>
                  </a:cubicBezTo>
                  <a:cubicBezTo>
                    <a:pt x="96" y="158"/>
                    <a:pt x="96" y="158"/>
                    <a:pt x="96" y="158"/>
                  </a:cubicBezTo>
                  <a:cubicBezTo>
                    <a:pt x="96" y="158"/>
                    <a:pt x="96" y="158"/>
                    <a:pt x="96" y="158"/>
                  </a:cubicBezTo>
                  <a:cubicBezTo>
                    <a:pt x="97" y="158"/>
                    <a:pt x="97" y="158"/>
                    <a:pt x="97" y="158"/>
                  </a:cubicBezTo>
                  <a:cubicBezTo>
                    <a:pt x="97" y="158"/>
                    <a:pt x="97" y="158"/>
                    <a:pt x="97" y="158"/>
                  </a:cubicBezTo>
                  <a:cubicBezTo>
                    <a:pt x="97" y="158"/>
                    <a:pt x="97" y="158"/>
                    <a:pt x="97" y="158"/>
                  </a:cubicBezTo>
                  <a:cubicBezTo>
                    <a:pt x="97" y="158"/>
                    <a:pt x="97" y="158"/>
                    <a:pt x="98" y="158"/>
                  </a:cubicBezTo>
                  <a:cubicBezTo>
                    <a:pt x="98" y="157"/>
                    <a:pt x="98" y="157"/>
                    <a:pt x="98" y="157"/>
                  </a:cubicBezTo>
                  <a:cubicBezTo>
                    <a:pt x="98" y="157"/>
                    <a:pt x="98" y="157"/>
                    <a:pt x="98" y="157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8"/>
                    <a:pt x="100" y="158"/>
                    <a:pt x="100" y="158"/>
                  </a:cubicBezTo>
                  <a:cubicBezTo>
                    <a:pt x="99" y="158"/>
                    <a:pt x="99" y="158"/>
                    <a:pt x="99" y="158"/>
                  </a:cubicBezTo>
                  <a:cubicBezTo>
                    <a:pt x="99" y="158"/>
                    <a:pt x="99" y="158"/>
                    <a:pt x="99" y="158"/>
                  </a:cubicBezTo>
                  <a:cubicBezTo>
                    <a:pt x="99" y="159"/>
                    <a:pt x="99" y="159"/>
                    <a:pt x="99" y="159"/>
                  </a:cubicBezTo>
                  <a:cubicBezTo>
                    <a:pt x="99" y="159"/>
                    <a:pt x="99" y="159"/>
                    <a:pt x="99" y="159"/>
                  </a:cubicBezTo>
                  <a:cubicBezTo>
                    <a:pt x="100" y="159"/>
                    <a:pt x="100" y="159"/>
                    <a:pt x="100" y="159"/>
                  </a:cubicBezTo>
                  <a:cubicBezTo>
                    <a:pt x="101" y="160"/>
                    <a:pt x="101" y="160"/>
                    <a:pt x="101" y="160"/>
                  </a:cubicBezTo>
                  <a:cubicBezTo>
                    <a:pt x="102" y="160"/>
                    <a:pt x="102" y="160"/>
                    <a:pt x="102" y="160"/>
                  </a:cubicBezTo>
                  <a:cubicBezTo>
                    <a:pt x="102" y="161"/>
                    <a:pt x="102" y="161"/>
                    <a:pt x="102" y="161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102" y="163"/>
                    <a:pt x="102" y="163"/>
                    <a:pt x="102" y="163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5" y="164"/>
                    <a:pt x="105" y="164"/>
                    <a:pt x="105" y="164"/>
                  </a:cubicBezTo>
                  <a:cubicBezTo>
                    <a:pt x="105" y="164"/>
                    <a:pt x="105" y="164"/>
                    <a:pt x="105" y="164"/>
                  </a:cubicBezTo>
                  <a:cubicBezTo>
                    <a:pt x="105" y="164"/>
                    <a:pt x="105" y="164"/>
                    <a:pt x="105" y="164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06" y="165"/>
                    <a:pt x="107" y="166"/>
                    <a:pt x="108" y="167"/>
                  </a:cubicBezTo>
                  <a:cubicBezTo>
                    <a:pt x="108" y="167"/>
                    <a:pt x="108" y="167"/>
                    <a:pt x="108" y="167"/>
                  </a:cubicBezTo>
                  <a:cubicBezTo>
                    <a:pt x="108" y="168"/>
                    <a:pt x="108" y="168"/>
                    <a:pt x="108" y="168"/>
                  </a:cubicBezTo>
                  <a:cubicBezTo>
                    <a:pt x="108" y="169"/>
                    <a:pt x="108" y="169"/>
                    <a:pt x="108" y="169"/>
                  </a:cubicBezTo>
                  <a:cubicBezTo>
                    <a:pt x="109" y="169"/>
                    <a:pt x="109" y="169"/>
                    <a:pt x="109" y="169"/>
                  </a:cubicBezTo>
                  <a:cubicBezTo>
                    <a:pt x="110" y="170"/>
                    <a:pt x="111" y="170"/>
                    <a:pt x="111" y="171"/>
                  </a:cubicBezTo>
                  <a:cubicBezTo>
                    <a:pt x="111" y="171"/>
                    <a:pt x="111" y="171"/>
                    <a:pt x="111" y="171"/>
                  </a:cubicBezTo>
                  <a:cubicBezTo>
                    <a:pt x="112" y="171"/>
                    <a:pt x="112" y="171"/>
                    <a:pt x="112" y="171"/>
                  </a:cubicBezTo>
                  <a:cubicBezTo>
                    <a:pt x="112" y="172"/>
                    <a:pt x="112" y="172"/>
                    <a:pt x="112" y="172"/>
                  </a:cubicBezTo>
                  <a:cubicBezTo>
                    <a:pt x="112" y="172"/>
                    <a:pt x="112" y="172"/>
                    <a:pt x="113" y="172"/>
                  </a:cubicBezTo>
                  <a:cubicBezTo>
                    <a:pt x="113" y="171"/>
                    <a:pt x="113" y="171"/>
                    <a:pt x="113" y="171"/>
                  </a:cubicBezTo>
                  <a:cubicBezTo>
                    <a:pt x="113" y="172"/>
                    <a:pt x="113" y="172"/>
                    <a:pt x="113" y="172"/>
                  </a:cubicBezTo>
                  <a:cubicBezTo>
                    <a:pt x="114" y="172"/>
                    <a:pt x="114" y="172"/>
                    <a:pt x="114" y="172"/>
                  </a:cubicBezTo>
                  <a:cubicBezTo>
                    <a:pt x="114" y="172"/>
                    <a:pt x="114" y="172"/>
                    <a:pt x="114" y="172"/>
                  </a:cubicBezTo>
                  <a:cubicBezTo>
                    <a:pt x="114" y="172"/>
                    <a:pt x="115" y="172"/>
                    <a:pt x="115" y="172"/>
                  </a:cubicBezTo>
                  <a:cubicBezTo>
                    <a:pt x="115" y="172"/>
                    <a:pt x="115" y="172"/>
                    <a:pt x="115" y="172"/>
                  </a:cubicBezTo>
                  <a:cubicBezTo>
                    <a:pt x="115" y="172"/>
                    <a:pt x="115" y="172"/>
                    <a:pt x="115" y="172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16" y="171"/>
                    <a:pt x="116" y="171"/>
                    <a:pt x="117" y="171"/>
                  </a:cubicBezTo>
                  <a:cubicBezTo>
                    <a:pt x="117" y="171"/>
                    <a:pt x="117" y="171"/>
                    <a:pt x="117" y="171"/>
                  </a:cubicBezTo>
                  <a:cubicBezTo>
                    <a:pt x="117" y="171"/>
                    <a:pt x="117" y="171"/>
                    <a:pt x="117" y="171"/>
                  </a:cubicBezTo>
                  <a:cubicBezTo>
                    <a:pt x="117" y="171"/>
                    <a:pt x="117" y="171"/>
                    <a:pt x="117" y="171"/>
                  </a:cubicBezTo>
                  <a:cubicBezTo>
                    <a:pt x="117" y="171"/>
                    <a:pt x="117" y="171"/>
                    <a:pt x="118" y="171"/>
                  </a:cubicBezTo>
                  <a:cubicBezTo>
                    <a:pt x="118" y="171"/>
                    <a:pt x="118" y="171"/>
                    <a:pt x="118" y="171"/>
                  </a:cubicBezTo>
                  <a:cubicBezTo>
                    <a:pt x="119" y="172"/>
                    <a:pt x="119" y="172"/>
                    <a:pt x="119" y="172"/>
                  </a:cubicBezTo>
                  <a:cubicBezTo>
                    <a:pt x="119" y="172"/>
                    <a:pt x="119" y="172"/>
                    <a:pt x="119" y="172"/>
                  </a:cubicBezTo>
                  <a:cubicBezTo>
                    <a:pt x="120" y="172"/>
                    <a:pt x="120" y="172"/>
                    <a:pt x="120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2" y="173"/>
                    <a:pt x="122" y="173"/>
                    <a:pt x="122" y="173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4"/>
                    <a:pt x="124" y="174"/>
                    <a:pt x="124" y="175"/>
                  </a:cubicBezTo>
                  <a:cubicBezTo>
                    <a:pt x="125" y="175"/>
                    <a:pt x="125" y="175"/>
                    <a:pt x="125" y="175"/>
                  </a:cubicBezTo>
                  <a:cubicBezTo>
                    <a:pt x="126" y="176"/>
                    <a:pt x="126" y="176"/>
                    <a:pt x="126" y="176"/>
                  </a:cubicBezTo>
                  <a:cubicBezTo>
                    <a:pt x="126" y="176"/>
                    <a:pt x="126" y="176"/>
                    <a:pt x="126" y="176"/>
                  </a:cubicBezTo>
                  <a:cubicBezTo>
                    <a:pt x="126" y="176"/>
                    <a:pt x="126" y="176"/>
                    <a:pt x="126" y="176"/>
                  </a:cubicBezTo>
                  <a:cubicBezTo>
                    <a:pt x="126" y="177"/>
                    <a:pt x="126" y="177"/>
                    <a:pt x="126" y="177"/>
                  </a:cubicBezTo>
                  <a:cubicBezTo>
                    <a:pt x="126" y="177"/>
                    <a:pt x="126" y="177"/>
                    <a:pt x="126" y="177"/>
                  </a:cubicBezTo>
                  <a:cubicBezTo>
                    <a:pt x="126" y="177"/>
                    <a:pt x="126" y="177"/>
                    <a:pt x="126" y="177"/>
                  </a:cubicBezTo>
                  <a:cubicBezTo>
                    <a:pt x="126" y="177"/>
                    <a:pt x="126" y="178"/>
                    <a:pt x="126" y="178"/>
                  </a:cubicBezTo>
                  <a:cubicBezTo>
                    <a:pt x="126" y="178"/>
                    <a:pt x="126" y="178"/>
                    <a:pt x="126" y="178"/>
                  </a:cubicBezTo>
                  <a:cubicBezTo>
                    <a:pt x="126" y="178"/>
                    <a:pt x="126" y="178"/>
                    <a:pt x="126" y="178"/>
                  </a:cubicBezTo>
                  <a:cubicBezTo>
                    <a:pt x="126" y="178"/>
                    <a:pt x="126" y="178"/>
                    <a:pt x="126" y="178"/>
                  </a:cubicBezTo>
                  <a:cubicBezTo>
                    <a:pt x="126" y="178"/>
                    <a:pt x="126" y="179"/>
                    <a:pt x="126" y="179"/>
                  </a:cubicBezTo>
                  <a:cubicBezTo>
                    <a:pt x="126" y="179"/>
                    <a:pt x="126" y="179"/>
                    <a:pt x="126" y="179"/>
                  </a:cubicBezTo>
                  <a:cubicBezTo>
                    <a:pt x="126" y="179"/>
                    <a:pt x="126" y="179"/>
                    <a:pt x="126" y="179"/>
                  </a:cubicBezTo>
                  <a:cubicBezTo>
                    <a:pt x="126" y="179"/>
                    <a:pt x="126" y="179"/>
                    <a:pt x="126" y="179"/>
                  </a:cubicBezTo>
                  <a:cubicBezTo>
                    <a:pt x="127" y="180"/>
                    <a:pt x="127" y="180"/>
                    <a:pt x="127" y="180"/>
                  </a:cubicBezTo>
                  <a:cubicBezTo>
                    <a:pt x="127" y="181"/>
                    <a:pt x="127" y="181"/>
                    <a:pt x="127" y="181"/>
                  </a:cubicBezTo>
                  <a:cubicBezTo>
                    <a:pt x="127" y="182"/>
                    <a:pt x="127" y="182"/>
                    <a:pt x="127" y="182"/>
                  </a:cubicBezTo>
                  <a:cubicBezTo>
                    <a:pt x="127" y="182"/>
                    <a:pt x="127" y="182"/>
                    <a:pt x="127" y="182"/>
                  </a:cubicBezTo>
                  <a:cubicBezTo>
                    <a:pt x="127" y="182"/>
                    <a:pt x="127" y="182"/>
                    <a:pt x="127" y="182"/>
                  </a:cubicBezTo>
                  <a:cubicBezTo>
                    <a:pt x="128" y="182"/>
                    <a:pt x="128" y="182"/>
                    <a:pt x="128" y="182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29" y="184"/>
                    <a:pt x="129" y="184"/>
                    <a:pt x="129" y="184"/>
                  </a:cubicBezTo>
                  <a:cubicBezTo>
                    <a:pt x="129" y="185"/>
                    <a:pt x="129" y="185"/>
                    <a:pt x="129" y="185"/>
                  </a:cubicBezTo>
                  <a:cubicBezTo>
                    <a:pt x="129" y="186"/>
                    <a:pt x="128" y="186"/>
                    <a:pt x="128" y="187"/>
                  </a:cubicBezTo>
                  <a:cubicBezTo>
                    <a:pt x="129" y="187"/>
                    <a:pt x="129" y="187"/>
                    <a:pt x="129" y="187"/>
                  </a:cubicBezTo>
                  <a:cubicBezTo>
                    <a:pt x="130" y="187"/>
                    <a:pt x="130" y="187"/>
                    <a:pt x="130" y="187"/>
                  </a:cubicBezTo>
                  <a:cubicBezTo>
                    <a:pt x="130" y="188"/>
                    <a:pt x="130" y="188"/>
                    <a:pt x="130" y="188"/>
                  </a:cubicBezTo>
                  <a:cubicBezTo>
                    <a:pt x="131" y="188"/>
                    <a:pt x="131" y="188"/>
                    <a:pt x="131" y="188"/>
                  </a:cubicBezTo>
                  <a:cubicBezTo>
                    <a:pt x="131" y="188"/>
                    <a:pt x="131" y="188"/>
                    <a:pt x="131" y="188"/>
                  </a:cubicBezTo>
                  <a:cubicBezTo>
                    <a:pt x="131" y="188"/>
                    <a:pt x="131" y="188"/>
                    <a:pt x="132" y="188"/>
                  </a:cubicBezTo>
                  <a:cubicBezTo>
                    <a:pt x="132" y="188"/>
                    <a:pt x="132" y="188"/>
                    <a:pt x="132" y="188"/>
                  </a:cubicBezTo>
                  <a:cubicBezTo>
                    <a:pt x="132" y="188"/>
                    <a:pt x="132" y="188"/>
                    <a:pt x="132" y="188"/>
                  </a:cubicBezTo>
                  <a:cubicBezTo>
                    <a:pt x="133" y="188"/>
                    <a:pt x="133" y="188"/>
                    <a:pt x="133" y="188"/>
                  </a:cubicBezTo>
                  <a:cubicBezTo>
                    <a:pt x="133" y="189"/>
                    <a:pt x="133" y="189"/>
                    <a:pt x="133" y="189"/>
                  </a:cubicBezTo>
                  <a:cubicBezTo>
                    <a:pt x="133" y="190"/>
                    <a:pt x="133" y="190"/>
                    <a:pt x="133" y="190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3" y="191"/>
                    <a:pt x="133" y="191"/>
                    <a:pt x="133" y="191"/>
                  </a:cubicBezTo>
                  <a:cubicBezTo>
                    <a:pt x="133" y="191"/>
                    <a:pt x="133" y="191"/>
                    <a:pt x="133" y="191"/>
                  </a:cubicBezTo>
                  <a:cubicBezTo>
                    <a:pt x="133" y="191"/>
                    <a:pt x="133" y="191"/>
                    <a:pt x="133" y="191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35" y="190"/>
                    <a:pt x="135" y="190"/>
                    <a:pt x="135" y="190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5" y="189"/>
                    <a:pt x="136" y="189"/>
                    <a:pt x="136" y="189"/>
                  </a:cubicBezTo>
                  <a:cubicBezTo>
                    <a:pt x="136" y="189"/>
                    <a:pt x="136" y="189"/>
                    <a:pt x="136" y="189"/>
                  </a:cubicBezTo>
                  <a:cubicBezTo>
                    <a:pt x="137" y="190"/>
                    <a:pt x="137" y="190"/>
                    <a:pt x="137" y="190"/>
                  </a:cubicBezTo>
                  <a:cubicBezTo>
                    <a:pt x="137" y="190"/>
                    <a:pt x="137" y="190"/>
                    <a:pt x="137" y="190"/>
                  </a:cubicBezTo>
                  <a:cubicBezTo>
                    <a:pt x="138" y="191"/>
                    <a:pt x="138" y="191"/>
                    <a:pt x="138" y="191"/>
                  </a:cubicBezTo>
                  <a:cubicBezTo>
                    <a:pt x="139" y="191"/>
                    <a:pt x="139" y="191"/>
                    <a:pt x="139" y="191"/>
                  </a:cubicBezTo>
                  <a:cubicBezTo>
                    <a:pt x="139" y="191"/>
                    <a:pt x="139" y="191"/>
                    <a:pt x="139" y="191"/>
                  </a:cubicBezTo>
                  <a:cubicBezTo>
                    <a:pt x="139" y="191"/>
                    <a:pt x="139" y="191"/>
                    <a:pt x="139" y="191"/>
                  </a:cubicBezTo>
                  <a:cubicBezTo>
                    <a:pt x="140" y="191"/>
                    <a:pt x="140" y="191"/>
                    <a:pt x="140" y="191"/>
                  </a:cubicBezTo>
                  <a:cubicBezTo>
                    <a:pt x="140" y="192"/>
                    <a:pt x="140" y="192"/>
                    <a:pt x="140" y="192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2" y="192"/>
                    <a:pt x="142" y="192"/>
                    <a:pt x="142" y="192"/>
                  </a:cubicBezTo>
                  <a:cubicBezTo>
                    <a:pt x="142" y="192"/>
                    <a:pt x="142" y="192"/>
                    <a:pt x="142" y="192"/>
                  </a:cubicBezTo>
                  <a:cubicBezTo>
                    <a:pt x="143" y="193"/>
                    <a:pt x="143" y="193"/>
                    <a:pt x="143" y="193"/>
                  </a:cubicBezTo>
                  <a:cubicBezTo>
                    <a:pt x="143" y="193"/>
                    <a:pt x="143" y="193"/>
                    <a:pt x="143" y="193"/>
                  </a:cubicBezTo>
                  <a:cubicBezTo>
                    <a:pt x="143" y="194"/>
                    <a:pt x="143" y="194"/>
                    <a:pt x="143" y="194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3" y="194"/>
                    <a:pt x="143" y="194"/>
                    <a:pt x="143" y="194"/>
                  </a:cubicBezTo>
                  <a:cubicBezTo>
                    <a:pt x="143" y="194"/>
                    <a:pt x="143" y="194"/>
                    <a:pt x="143" y="194"/>
                  </a:cubicBezTo>
                  <a:cubicBezTo>
                    <a:pt x="144" y="194"/>
                    <a:pt x="144" y="194"/>
                    <a:pt x="144" y="194"/>
                  </a:cubicBezTo>
                  <a:cubicBezTo>
                    <a:pt x="144" y="194"/>
                    <a:pt x="144" y="194"/>
                    <a:pt x="144" y="194"/>
                  </a:cubicBezTo>
                  <a:cubicBezTo>
                    <a:pt x="145" y="194"/>
                    <a:pt x="145" y="194"/>
                    <a:pt x="145" y="194"/>
                  </a:cubicBezTo>
                  <a:cubicBezTo>
                    <a:pt x="145" y="194"/>
                    <a:pt x="145" y="194"/>
                    <a:pt x="145" y="194"/>
                  </a:cubicBezTo>
                  <a:cubicBezTo>
                    <a:pt x="145" y="193"/>
                    <a:pt x="145" y="193"/>
                    <a:pt x="145" y="193"/>
                  </a:cubicBezTo>
                  <a:cubicBezTo>
                    <a:pt x="146" y="194"/>
                    <a:pt x="146" y="194"/>
                    <a:pt x="146" y="194"/>
                  </a:cubicBezTo>
                  <a:cubicBezTo>
                    <a:pt x="146" y="194"/>
                    <a:pt x="146" y="194"/>
                    <a:pt x="146" y="194"/>
                  </a:cubicBezTo>
                  <a:cubicBezTo>
                    <a:pt x="146" y="194"/>
                    <a:pt x="146" y="194"/>
                    <a:pt x="146" y="194"/>
                  </a:cubicBezTo>
                  <a:cubicBezTo>
                    <a:pt x="146" y="194"/>
                    <a:pt x="146" y="194"/>
                    <a:pt x="147" y="194"/>
                  </a:cubicBezTo>
                  <a:cubicBezTo>
                    <a:pt x="147" y="194"/>
                    <a:pt x="147" y="194"/>
                    <a:pt x="147" y="194"/>
                  </a:cubicBezTo>
                  <a:cubicBezTo>
                    <a:pt x="147" y="194"/>
                    <a:pt x="147" y="194"/>
                    <a:pt x="147" y="194"/>
                  </a:cubicBezTo>
                  <a:cubicBezTo>
                    <a:pt x="147" y="194"/>
                    <a:pt x="147" y="194"/>
                    <a:pt x="147" y="194"/>
                  </a:cubicBezTo>
                  <a:cubicBezTo>
                    <a:pt x="148" y="194"/>
                    <a:pt x="148" y="194"/>
                    <a:pt x="148" y="194"/>
                  </a:cubicBezTo>
                  <a:cubicBezTo>
                    <a:pt x="148" y="194"/>
                    <a:pt x="148" y="194"/>
                    <a:pt x="148" y="194"/>
                  </a:cubicBezTo>
                  <a:cubicBezTo>
                    <a:pt x="148" y="194"/>
                    <a:pt x="148" y="194"/>
                    <a:pt x="148" y="194"/>
                  </a:cubicBezTo>
                  <a:cubicBezTo>
                    <a:pt x="149" y="194"/>
                    <a:pt x="149" y="194"/>
                    <a:pt x="149" y="194"/>
                  </a:cubicBezTo>
                  <a:cubicBezTo>
                    <a:pt x="150" y="194"/>
                    <a:pt x="150" y="194"/>
                    <a:pt x="150" y="194"/>
                  </a:cubicBezTo>
                  <a:cubicBezTo>
                    <a:pt x="151" y="194"/>
                    <a:pt x="151" y="194"/>
                    <a:pt x="151" y="194"/>
                  </a:cubicBezTo>
                  <a:cubicBezTo>
                    <a:pt x="151" y="194"/>
                    <a:pt x="151" y="194"/>
                    <a:pt x="151" y="194"/>
                  </a:cubicBezTo>
                  <a:cubicBezTo>
                    <a:pt x="151" y="194"/>
                    <a:pt x="152" y="194"/>
                    <a:pt x="152" y="194"/>
                  </a:cubicBezTo>
                  <a:cubicBezTo>
                    <a:pt x="153" y="194"/>
                    <a:pt x="153" y="194"/>
                    <a:pt x="153" y="194"/>
                  </a:cubicBezTo>
                  <a:cubicBezTo>
                    <a:pt x="154" y="194"/>
                    <a:pt x="155" y="195"/>
                    <a:pt x="156" y="195"/>
                  </a:cubicBezTo>
                  <a:cubicBezTo>
                    <a:pt x="156" y="196"/>
                    <a:pt x="156" y="196"/>
                    <a:pt x="156" y="196"/>
                  </a:cubicBezTo>
                  <a:cubicBezTo>
                    <a:pt x="157" y="196"/>
                    <a:pt x="157" y="196"/>
                    <a:pt x="157" y="196"/>
                  </a:cubicBezTo>
                  <a:cubicBezTo>
                    <a:pt x="157" y="197"/>
                    <a:pt x="157" y="197"/>
                    <a:pt x="157" y="197"/>
                  </a:cubicBezTo>
                  <a:cubicBezTo>
                    <a:pt x="158" y="197"/>
                    <a:pt x="158" y="197"/>
                    <a:pt x="158" y="197"/>
                  </a:cubicBezTo>
                  <a:cubicBezTo>
                    <a:pt x="159" y="198"/>
                    <a:pt x="159" y="198"/>
                    <a:pt x="159" y="198"/>
                  </a:cubicBezTo>
                  <a:cubicBezTo>
                    <a:pt x="159" y="198"/>
                    <a:pt x="159" y="198"/>
                    <a:pt x="159" y="198"/>
                  </a:cubicBezTo>
                  <a:cubicBezTo>
                    <a:pt x="159" y="198"/>
                    <a:pt x="159" y="198"/>
                    <a:pt x="159" y="198"/>
                  </a:cubicBezTo>
                  <a:cubicBezTo>
                    <a:pt x="160" y="198"/>
                    <a:pt x="160" y="198"/>
                    <a:pt x="160" y="198"/>
                  </a:cubicBezTo>
                  <a:cubicBezTo>
                    <a:pt x="160" y="199"/>
                    <a:pt x="160" y="199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9"/>
                    <a:pt x="162" y="199"/>
                    <a:pt x="162" y="199"/>
                  </a:cubicBezTo>
                  <a:cubicBezTo>
                    <a:pt x="162" y="199"/>
                    <a:pt x="163" y="199"/>
                    <a:pt x="164" y="200"/>
                  </a:cubicBezTo>
                  <a:cubicBezTo>
                    <a:pt x="164" y="200"/>
                    <a:pt x="164" y="200"/>
                    <a:pt x="164" y="200"/>
                  </a:cubicBezTo>
                  <a:cubicBezTo>
                    <a:pt x="165" y="201"/>
                    <a:pt x="165" y="201"/>
                    <a:pt x="165" y="201"/>
                  </a:cubicBezTo>
                  <a:cubicBezTo>
                    <a:pt x="165" y="202"/>
                    <a:pt x="165" y="202"/>
                    <a:pt x="165" y="202"/>
                  </a:cubicBezTo>
                  <a:cubicBezTo>
                    <a:pt x="165" y="202"/>
                    <a:pt x="165" y="202"/>
                    <a:pt x="165" y="202"/>
                  </a:cubicBezTo>
                  <a:cubicBezTo>
                    <a:pt x="165" y="202"/>
                    <a:pt x="165" y="202"/>
                    <a:pt x="165" y="202"/>
                  </a:cubicBezTo>
                  <a:cubicBezTo>
                    <a:pt x="165" y="203"/>
                    <a:pt x="165" y="203"/>
                    <a:pt x="165" y="203"/>
                  </a:cubicBezTo>
                  <a:cubicBezTo>
                    <a:pt x="165" y="203"/>
                    <a:pt x="165" y="203"/>
                    <a:pt x="165" y="203"/>
                  </a:cubicBezTo>
                  <a:cubicBezTo>
                    <a:pt x="165" y="203"/>
                    <a:pt x="165" y="203"/>
                    <a:pt x="165" y="203"/>
                  </a:cubicBezTo>
                  <a:cubicBezTo>
                    <a:pt x="165" y="204"/>
                    <a:pt x="165" y="205"/>
                    <a:pt x="165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1" name="Freeform 23"/>
            <p:cNvSpPr>
              <a:spLocks/>
            </p:cNvSpPr>
            <p:nvPr/>
          </p:nvSpPr>
          <p:spPr bwMode="auto">
            <a:xfrm>
              <a:off x="9758363" y="6202363"/>
              <a:ext cx="0" cy="6350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1 h 1"/>
                <a:gd name="T4" fmla="*/ 1 h 1"/>
                <a:gd name="T5" fmla="*/ 1 h 1"/>
                <a:gd name="T6" fmla="*/ 0 h 1"/>
                <a:gd name="T7" fmla="*/ 0 h 1"/>
                <a:gd name="T8" fmla="*/ 0 h 1"/>
                <a:gd name="T9" fmla="*/ 0 h 1"/>
                <a:gd name="T10" fmla="*/ 0 h 1"/>
                <a:gd name="T11" fmla="*/ 0 h 1"/>
                <a:gd name="T12" fmla="*/ 0 h 1"/>
                <a:gd name="T13" fmla="*/ 0 h 1"/>
                <a:gd name="T14" fmla="*/ 0 h 1"/>
                <a:gd name="T15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2" name="Freeform 24"/>
            <p:cNvSpPr>
              <a:spLocks/>
            </p:cNvSpPr>
            <p:nvPr/>
          </p:nvSpPr>
          <p:spPr bwMode="auto">
            <a:xfrm>
              <a:off x="9750425" y="6208713"/>
              <a:ext cx="14287" cy="0"/>
            </a:xfrm>
            <a:custGeom>
              <a:avLst/>
              <a:gdLst>
                <a:gd name="T0" fmla="*/ 2 w 2"/>
                <a:gd name="T1" fmla="*/ 2 w 2"/>
                <a:gd name="T2" fmla="*/ 2 w 2"/>
                <a:gd name="T3" fmla="*/ 1 w 2"/>
                <a:gd name="T4" fmla="*/ 1 w 2"/>
                <a:gd name="T5" fmla="*/ 1 w 2"/>
                <a:gd name="T6" fmla="*/ 1 w 2"/>
                <a:gd name="T7" fmla="*/ 1 w 2"/>
                <a:gd name="T8" fmla="*/ 1 w 2"/>
                <a:gd name="T9" fmla="*/ 0 w 2"/>
                <a:gd name="T10" fmla="*/ 0 w 2"/>
                <a:gd name="T11" fmla="*/ 0 w 2"/>
                <a:gd name="T12" fmla="*/ 0 w 2"/>
                <a:gd name="T13" fmla="*/ 0 w 2"/>
                <a:gd name="T14" fmla="*/ 0 w 2"/>
                <a:gd name="T15" fmla="*/ 0 w 2"/>
                <a:gd name="T16" fmla="*/ 1 w 2"/>
                <a:gd name="T17" fmla="*/ 1 w 2"/>
                <a:gd name="T18" fmla="*/ 1 w 2"/>
                <a:gd name="T19" fmla="*/ 1 w 2"/>
                <a:gd name="T20" fmla="*/ 1 w 2"/>
                <a:gd name="T21" fmla="*/ 2 w 2"/>
                <a:gd name="T22" fmla="*/ 2 w 2"/>
                <a:gd name="T2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3" name="Freeform 25"/>
            <p:cNvSpPr>
              <a:spLocks/>
            </p:cNvSpPr>
            <p:nvPr/>
          </p:nvSpPr>
          <p:spPr bwMode="auto">
            <a:xfrm>
              <a:off x="9736138" y="6202363"/>
              <a:ext cx="7937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0 w 1"/>
                <a:gd name="T7" fmla="*/ 0 w 1"/>
                <a:gd name="T8" fmla="*/ 0 w 1"/>
                <a:gd name="T9" fmla="*/ 1 w 1"/>
                <a:gd name="T10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4" name="Freeform 26"/>
            <p:cNvSpPr>
              <a:spLocks noEditPoints="1"/>
            </p:cNvSpPr>
            <p:nvPr/>
          </p:nvSpPr>
          <p:spPr bwMode="auto">
            <a:xfrm>
              <a:off x="9729788" y="6194426"/>
              <a:ext cx="6350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0 w 1"/>
                <a:gd name="T9" fmla="*/ 0 w 1"/>
                <a:gd name="T10" fmla="*/ 0 w 1"/>
                <a:gd name="T11" fmla="*/ 0 w 1"/>
                <a:gd name="T12" fmla="*/ 0 w 1"/>
                <a:gd name="T13" fmla="*/ 0 w 1"/>
                <a:gd name="T14" fmla="*/ 0 w 1"/>
                <a:gd name="T15" fmla="*/ 0 w 1"/>
                <a:gd name="T16" fmla="*/ 0 w 1"/>
                <a:gd name="T17" fmla="*/ 0 w 1"/>
                <a:gd name="T18" fmla="*/ 1 w 1"/>
                <a:gd name="T19" fmla="*/ 1 w 1"/>
                <a:gd name="T20" fmla="*/ 1 w 1"/>
                <a:gd name="T21" fmla="*/ 1 w 1"/>
                <a:gd name="T2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5" name="Freeform 27"/>
            <p:cNvSpPr>
              <a:spLocks/>
            </p:cNvSpPr>
            <p:nvPr/>
          </p:nvSpPr>
          <p:spPr bwMode="auto">
            <a:xfrm>
              <a:off x="9715500" y="6180138"/>
              <a:ext cx="6350" cy="635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1 w 1"/>
                <a:gd name="T9" fmla="*/ 0 h 1"/>
                <a:gd name="T10" fmla="*/ 1 w 1"/>
                <a:gd name="T11" fmla="*/ 1 h 1"/>
                <a:gd name="T12" fmla="*/ 1 w 1"/>
                <a:gd name="T13" fmla="*/ 0 h 1"/>
                <a:gd name="T14" fmla="*/ 1 w 1"/>
                <a:gd name="T15" fmla="*/ 0 h 1"/>
                <a:gd name="T16" fmla="*/ 0 w 1"/>
                <a:gd name="T17" fmla="*/ 0 h 1"/>
                <a:gd name="T18" fmla="*/ 0 w 1"/>
                <a:gd name="T19" fmla="*/ 0 h 1"/>
                <a:gd name="T20" fmla="*/ 0 w 1"/>
                <a:gd name="T21" fmla="*/ 0 h 1"/>
                <a:gd name="T22" fmla="*/ 0 w 1"/>
                <a:gd name="T23" fmla="*/ 0 h 1"/>
                <a:gd name="T24" fmla="*/ 0 w 1"/>
                <a:gd name="T25" fmla="*/ 0 h 1"/>
                <a:gd name="T26" fmla="*/ 1 w 1"/>
                <a:gd name="T27" fmla="*/ 0 h 1"/>
                <a:gd name="T28" fmla="*/ 1 w 1"/>
                <a:gd name="T29" fmla="*/ 0 h 1"/>
                <a:gd name="T30" fmla="*/ 1 w 1"/>
                <a:gd name="T31" fmla="*/ 0 h 1"/>
                <a:gd name="T32" fmla="*/ 1 w 1"/>
                <a:gd name="T33" fmla="*/ 0 h 1"/>
                <a:gd name="T34" fmla="*/ 1 w 1"/>
                <a:gd name="T35" fmla="*/ 0 h 1"/>
                <a:gd name="T36" fmla="*/ 1 w 1"/>
                <a:gd name="T37" fmla="*/ 0 h 1"/>
                <a:gd name="T38" fmla="*/ 1 w 1"/>
                <a:gd name="T3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6" name="Freeform 28"/>
            <p:cNvSpPr>
              <a:spLocks/>
            </p:cNvSpPr>
            <p:nvPr/>
          </p:nvSpPr>
          <p:spPr bwMode="auto">
            <a:xfrm>
              <a:off x="9721850" y="61864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7" name="Freeform 29"/>
            <p:cNvSpPr>
              <a:spLocks/>
            </p:cNvSpPr>
            <p:nvPr/>
          </p:nvSpPr>
          <p:spPr bwMode="auto">
            <a:xfrm>
              <a:off x="9699625" y="6151563"/>
              <a:ext cx="7937" cy="635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1 w 1"/>
                <a:gd name="T17" fmla="*/ 0 h 1"/>
                <a:gd name="T18" fmla="*/ 1 w 1"/>
                <a:gd name="T19" fmla="*/ 1 h 1"/>
                <a:gd name="T20" fmla="*/ 1 w 1"/>
                <a:gd name="T21" fmla="*/ 1 h 1"/>
                <a:gd name="T22" fmla="*/ 1 w 1"/>
                <a:gd name="T2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8" name="Freeform 30"/>
            <p:cNvSpPr>
              <a:spLocks/>
            </p:cNvSpPr>
            <p:nvPr/>
          </p:nvSpPr>
          <p:spPr bwMode="auto">
            <a:xfrm>
              <a:off x="9707563" y="6157913"/>
              <a:ext cx="7937" cy="7938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0 h 5"/>
                <a:gd name="T4" fmla="*/ 0 w 5"/>
                <a:gd name="T5" fmla="*/ 0 h 5"/>
                <a:gd name="T6" fmla="*/ 0 w 5"/>
                <a:gd name="T7" fmla="*/ 0 h 5"/>
                <a:gd name="T8" fmla="*/ 0 w 5"/>
                <a:gd name="T9" fmla="*/ 0 h 5"/>
                <a:gd name="T10" fmla="*/ 0 w 5"/>
                <a:gd name="T11" fmla="*/ 0 h 5"/>
                <a:gd name="T12" fmla="*/ 0 w 5"/>
                <a:gd name="T13" fmla="*/ 0 h 5"/>
                <a:gd name="T14" fmla="*/ 0 w 5"/>
                <a:gd name="T15" fmla="*/ 0 h 5"/>
                <a:gd name="T16" fmla="*/ 0 w 5"/>
                <a:gd name="T17" fmla="*/ 0 h 5"/>
                <a:gd name="T18" fmla="*/ 0 w 5"/>
                <a:gd name="T19" fmla="*/ 5 h 5"/>
                <a:gd name="T20" fmla="*/ 0 w 5"/>
                <a:gd name="T21" fmla="*/ 5 h 5"/>
                <a:gd name="T22" fmla="*/ 5 w 5"/>
                <a:gd name="T23" fmla="*/ 5 h 5"/>
                <a:gd name="T24" fmla="*/ 5 w 5"/>
                <a:gd name="T25" fmla="*/ 0 h 5"/>
                <a:gd name="T26" fmla="*/ 5 w 5"/>
                <a:gd name="T27" fmla="*/ 0 h 5"/>
                <a:gd name="T28" fmla="*/ 5 w 5"/>
                <a:gd name="T2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9" name="Freeform 31"/>
            <p:cNvSpPr>
              <a:spLocks/>
            </p:cNvSpPr>
            <p:nvPr/>
          </p:nvSpPr>
          <p:spPr bwMode="auto">
            <a:xfrm>
              <a:off x="9685338" y="6137276"/>
              <a:ext cx="14287" cy="6350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1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0 h 1"/>
                <a:gd name="T16" fmla="*/ 1 w 2"/>
                <a:gd name="T17" fmla="*/ 0 h 1"/>
                <a:gd name="T18" fmla="*/ 1 w 2"/>
                <a:gd name="T19" fmla="*/ 0 h 1"/>
                <a:gd name="T20" fmla="*/ 1 w 2"/>
                <a:gd name="T21" fmla="*/ 0 h 1"/>
                <a:gd name="T22" fmla="*/ 1 w 2"/>
                <a:gd name="T23" fmla="*/ 0 h 1"/>
                <a:gd name="T24" fmla="*/ 1 w 2"/>
                <a:gd name="T25" fmla="*/ 0 h 1"/>
                <a:gd name="T26" fmla="*/ 0 w 2"/>
                <a:gd name="T27" fmla="*/ 0 h 1"/>
                <a:gd name="T28" fmla="*/ 0 w 2"/>
                <a:gd name="T29" fmla="*/ 0 h 1"/>
                <a:gd name="T30" fmla="*/ 0 w 2"/>
                <a:gd name="T31" fmla="*/ 0 h 1"/>
                <a:gd name="T32" fmla="*/ 0 w 2"/>
                <a:gd name="T33" fmla="*/ 0 h 1"/>
                <a:gd name="T34" fmla="*/ 0 w 2"/>
                <a:gd name="T35" fmla="*/ 0 h 1"/>
                <a:gd name="T36" fmla="*/ 1 w 2"/>
                <a:gd name="T37" fmla="*/ 0 h 1"/>
                <a:gd name="T38" fmla="*/ 1 w 2"/>
                <a:gd name="T39" fmla="*/ 1 h 1"/>
                <a:gd name="T40" fmla="*/ 1 w 2"/>
                <a:gd name="T41" fmla="*/ 1 h 1"/>
                <a:gd name="T42" fmla="*/ 1 w 2"/>
                <a:gd name="T43" fmla="*/ 1 h 1"/>
                <a:gd name="T44" fmla="*/ 1 w 2"/>
                <a:gd name="T45" fmla="*/ 1 h 1"/>
                <a:gd name="T46" fmla="*/ 2 w 2"/>
                <a:gd name="T47" fmla="*/ 1 h 1"/>
                <a:gd name="T48" fmla="*/ 2 w 2"/>
                <a:gd name="T49" fmla="*/ 1 h 1"/>
                <a:gd name="T50" fmla="*/ 2 w 2"/>
                <a:gd name="T51" fmla="*/ 1 h 1"/>
                <a:gd name="T52" fmla="*/ 2 w 2"/>
                <a:gd name="T53" fmla="*/ 1 h 1"/>
                <a:gd name="T54" fmla="*/ 2 w 2"/>
                <a:gd name="T5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0" name="Freeform 32"/>
            <p:cNvSpPr>
              <a:spLocks/>
            </p:cNvSpPr>
            <p:nvPr/>
          </p:nvSpPr>
          <p:spPr bwMode="auto">
            <a:xfrm>
              <a:off x="9585325" y="4186238"/>
              <a:ext cx="71437" cy="34925"/>
            </a:xfrm>
            <a:custGeom>
              <a:avLst/>
              <a:gdLst>
                <a:gd name="T0" fmla="*/ 9 w 10"/>
                <a:gd name="T1" fmla="*/ 2 h 5"/>
                <a:gd name="T2" fmla="*/ 9 w 10"/>
                <a:gd name="T3" fmla="*/ 2 h 5"/>
                <a:gd name="T4" fmla="*/ 8 w 10"/>
                <a:gd name="T5" fmla="*/ 2 h 5"/>
                <a:gd name="T6" fmla="*/ 7 w 10"/>
                <a:gd name="T7" fmla="*/ 2 h 5"/>
                <a:gd name="T8" fmla="*/ 7 w 10"/>
                <a:gd name="T9" fmla="*/ 2 h 5"/>
                <a:gd name="T10" fmla="*/ 6 w 10"/>
                <a:gd name="T11" fmla="*/ 3 h 5"/>
                <a:gd name="T12" fmla="*/ 6 w 10"/>
                <a:gd name="T13" fmla="*/ 3 h 5"/>
                <a:gd name="T14" fmla="*/ 5 w 10"/>
                <a:gd name="T15" fmla="*/ 3 h 5"/>
                <a:gd name="T16" fmla="*/ 5 w 10"/>
                <a:gd name="T17" fmla="*/ 3 h 5"/>
                <a:gd name="T18" fmla="*/ 5 w 10"/>
                <a:gd name="T19" fmla="*/ 3 h 5"/>
                <a:gd name="T20" fmla="*/ 4 w 10"/>
                <a:gd name="T21" fmla="*/ 3 h 5"/>
                <a:gd name="T22" fmla="*/ 4 w 10"/>
                <a:gd name="T23" fmla="*/ 3 h 5"/>
                <a:gd name="T24" fmla="*/ 3 w 10"/>
                <a:gd name="T25" fmla="*/ 4 h 5"/>
                <a:gd name="T26" fmla="*/ 3 w 10"/>
                <a:gd name="T27" fmla="*/ 4 h 5"/>
                <a:gd name="T28" fmla="*/ 2 w 10"/>
                <a:gd name="T29" fmla="*/ 4 h 5"/>
                <a:gd name="T30" fmla="*/ 2 w 10"/>
                <a:gd name="T31" fmla="*/ 4 h 5"/>
                <a:gd name="T32" fmla="*/ 1 w 10"/>
                <a:gd name="T33" fmla="*/ 5 h 5"/>
                <a:gd name="T34" fmla="*/ 1 w 10"/>
                <a:gd name="T35" fmla="*/ 5 h 5"/>
                <a:gd name="T36" fmla="*/ 0 w 10"/>
                <a:gd name="T37" fmla="*/ 5 h 5"/>
                <a:gd name="T38" fmla="*/ 0 w 10"/>
                <a:gd name="T39" fmla="*/ 5 h 5"/>
                <a:gd name="T40" fmla="*/ 0 w 10"/>
                <a:gd name="T41" fmla="*/ 4 h 5"/>
                <a:gd name="T42" fmla="*/ 0 w 10"/>
                <a:gd name="T43" fmla="*/ 4 h 5"/>
                <a:gd name="T44" fmla="*/ 0 w 10"/>
                <a:gd name="T45" fmla="*/ 3 h 5"/>
                <a:gd name="T46" fmla="*/ 0 w 10"/>
                <a:gd name="T47" fmla="*/ 3 h 5"/>
                <a:gd name="T48" fmla="*/ 0 w 10"/>
                <a:gd name="T49" fmla="*/ 3 h 5"/>
                <a:gd name="T50" fmla="*/ 1 w 10"/>
                <a:gd name="T51" fmla="*/ 3 h 5"/>
                <a:gd name="T52" fmla="*/ 2 w 10"/>
                <a:gd name="T53" fmla="*/ 2 h 5"/>
                <a:gd name="T54" fmla="*/ 2 w 10"/>
                <a:gd name="T55" fmla="*/ 2 h 5"/>
                <a:gd name="T56" fmla="*/ 3 w 10"/>
                <a:gd name="T57" fmla="*/ 2 h 5"/>
                <a:gd name="T58" fmla="*/ 4 w 10"/>
                <a:gd name="T59" fmla="*/ 1 h 5"/>
                <a:gd name="T60" fmla="*/ 4 w 10"/>
                <a:gd name="T61" fmla="*/ 1 h 5"/>
                <a:gd name="T62" fmla="*/ 5 w 10"/>
                <a:gd name="T63" fmla="*/ 1 h 5"/>
                <a:gd name="T64" fmla="*/ 5 w 10"/>
                <a:gd name="T65" fmla="*/ 0 h 5"/>
                <a:gd name="T66" fmla="*/ 5 w 10"/>
                <a:gd name="T67" fmla="*/ 0 h 5"/>
                <a:gd name="T68" fmla="*/ 6 w 10"/>
                <a:gd name="T69" fmla="*/ 0 h 5"/>
                <a:gd name="T70" fmla="*/ 7 w 10"/>
                <a:gd name="T71" fmla="*/ 0 h 5"/>
                <a:gd name="T72" fmla="*/ 7 w 10"/>
                <a:gd name="T73" fmla="*/ 0 h 5"/>
                <a:gd name="T74" fmla="*/ 8 w 10"/>
                <a:gd name="T75" fmla="*/ 0 h 5"/>
                <a:gd name="T76" fmla="*/ 8 w 10"/>
                <a:gd name="T77" fmla="*/ 1 h 5"/>
                <a:gd name="T78" fmla="*/ 8 w 10"/>
                <a:gd name="T79" fmla="*/ 1 h 5"/>
                <a:gd name="T80" fmla="*/ 8 w 10"/>
                <a:gd name="T81" fmla="*/ 1 h 5"/>
                <a:gd name="T82" fmla="*/ 9 w 10"/>
                <a:gd name="T83" fmla="*/ 1 h 5"/>
                <a:gd name="T84" fmla="*/ 9 w 10"/>
                <a:gd name="T85" fmla="*/ 1 h 5"/>
                <a:gd name="T86" fmla="*/ 9 w 10"/>
                <a:gd name="T87" fmla="*/ 1 h 5"/>
                <a:gd name="T88" fmla="*/ 10 w 10"/>
                <a:gd name="T8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1" name="Freeform 33"/>
            <p:cNvSpPr>
              <a:spLocks noEditPoints="1"/>
            </p:cNvSpPr>
            <p:nvPr/>
          </p:nvSpPr>
          <p:spPr bwMode="auto">
            <a:xfrm>
              <a:off x="9599613" y="4200526"/>
              <a:ext cx="100012" cy="57150"/>
            </a:xfrm>
            <a:custGeom>
              <a:avLst/>
              <a:gdLst>
                <a:gd name="T0" fmla="*/ 13 w 14"/>
                <a:gd name="T1" fmla="*/ 6 h 8"/>
                <a:gd name="T2" fmla="*/ 12 w 14"/>
                <a:gd name="T3" fmla="*/ 5 h 8"/>
                <a:gd name="T4" fmla="*/ 12 w 14"/>
                <a:gd name="T5" fmla="*/ 4 h 8"/>
                <a:gd name="T6" fmla="*/ 13 w 14"/>
                <a:gd name="T7" fmla="*/ 3 h 8"/>
                <a:gd name="T8" fmla="*/ 13 w 14"/>
                <a:gd name="T9" fmla="*/ 2 h 8"/>
                <a:gd name="T10" fmla="*/ 13 w 14"/>
                <a:gd name="T11" fmla="*/ 1 h 8"/>
                <a:gd name="T12" fmla="*/ 12 w 14"/>
                <a:gd name="T13" fmla="*/ 1 h 8"/>
                <a:gd name="T14" fmla="*/ 11 w 14"/>
                <a:gd name="T15" fmla="*/ 2 h 8"/>
                <a:gd name="T16" fmla="*/ 10 w 14"/>
                <a:gd name="T17" fmla="*/ 3 h 8"/>
                <a:gd name="T18" fmla="*/ 11 w 14"/>
                <a:gd name="T19" fmla="*/ 1 h 8"/>
                <a:gd name="T20" fmla="*/ 10 w 14"/>
                <a:gd name="T21" fmla="*/ 1 h 8"/>
                <a:gd name="T22" fmla="*/ 9 w 14"/>
                <a:gd name="T23" fmla="*/ 2 h 8"/>
                <a:gd name="T24" fmla="*/ 9 w 14"/>
                <a:gd name="T25" fmla="*/ 1 h 8"/>
                <a:gd name="T26" fmla="*/ 8 w 14"/>
                <a:gd name="T27" fmla="*/ 1 h 8"/>
                <a:gd name="T28" fmla="*/ 8 w 14"/>
                <a:gd name="T29" fmla="*/ 1 h 8"/>
                <a:gd name="T30" fmla="*/ 8 w 14"/>
                <a:gd name="T31" fmla="*/ 0 h 8"/>
                <a:gd name="T32" fmla="*/ 7 w 14"/>
                <a:gd name="T33" fmla="*/ 0 h 8"/>
                <a:gd name="T34" fmla="*/ 6 w 14"/>
                <a:gd name="T35" fmla="*/ 1 h 8"/>
                <a:gd name="T36" fmla="*/ 5 w 14"/>
                <a:gd name="T37" fmla="*/ 1 h 8"/>
                <a:gd name="T38" fmla="*/ 4 w 14"/>
                <a:gd name="T39" fmla="*/ 1 h 8"/>
                <a:gd name="T40" fmla="*/ 3 w 14"/>
                <a:gd name="T41" fmla="*/ 2 h 8"/>
                <a:gd name="T42" fmla="*/ 2 w 14"/>
                <a:gd name="T43" fmla="*/ 2 h 8"/>
                <a:gd name="T44" fmla="*/ 2 w 14"/>
                <a:gd name="T45" fmla="*/ 3 h 8"/>
                <a:gd name="T46" fmla="*/ 3 w 14"/>
                <a:gd name="T47" fmla="*/ 3 h 8"/>
                <a:gd name="T48" fmla="*/ 4 w 14"/>
                <a:gd name="T49" fmla="*/ 3 h 8"/>
                <a:gd name="T50" fmla="*/ 3 w 14"/>
                <a:gd name="T51" fmla="*/ 3 h 8"/>
                <a:gd name="T52" fmla="*/ 2 w 14"/>
                <a:gd name="T53" fmla="*/ 3 h 8"/>
                <a:gd name="T54" fmla="*/ 1 w 14"/>
                <a:gd name="T55" fmla="*/ 3 h 8"/>
                <a:gd name="T56" fmla="*/ 1 w 14"/>
                <a:gd name="T57" fmla="*/ 4 h 8"/>
                <a:gd name="T58" fmla="*/ 2 w 14"/>
                <a:gd name="T59" fmla="*/ 4 h 8"/>
                <a:gd name="T60" fmla="*/ 3 w 14"/>
                <a:gd name="T61" fmla="*/ 4 h 8"/>
                <a:gd name="T62" fmla="*/ 4 w 14"/>
                <a:gd name="T63" fmla="*/ 4 h 8"/>
                <a:gd name="T64" fmla="*/ 5 w 14"/>
                <a:gd name="T65" fmla="*/ 4 h 8"/>
                <a:gd name="T66" fmla="*/ 4 w 14"/>
                <a:gd name="T67" fmla="*/ 5 h 8"/>
                <a:gd name="T68" fmla="*/ 3 w 14"/>
                <a:gd name="T69" fmla="*/ 5 h 8"/>
                <a:gd name="T70" fmla="*/ 2 w 14"/>
                <a:gd name="T71" fmla="*/ 5 h 8"/>
                <a:gd name="T72" fmla="*/ 0 w 14"/>
                <a:gd name="T73" fmla="*/ 5 h 8"/>
                <a:gd name="T74" fmla="*/ 1 w 14"/>
                <a:gd name="T75" fmla="*/ 6 h 8"/>
                <a:gd name="T76" fmla="*/ 1 w 14"/>
                <a:gd name="T77" fmla="*/ 7 h 8"/>
                <a:gd name="T78" fmla="*/ 2 w 14"/>
                <a:gd name="T79" fmla="*/ 8 h 8"/>
                <a:gd name="T80" fmla="*/ 3 w 14"/>
                <a:gd name="T81" fmla="*/ 8 h 8"/>
                <a:gd name="T82" fmla="*/ 4 w 14"/>
                <a:gd name="T83" fmla="*/ 7 h 8"/>
                <a:gd name="T84" fmla="*/ 5 w 14"/>
                <a:gd name="T85" fmla="*/ 7 h 8"/>
                <a:gd name="T86" fmla="*/ 6 w 14"/>
                <a:gd name="T87" fmla="*/ 7 h 8"/>
                <a:gd name="T88" fmla="*/ 7 w 14"/>
                <a:gd name="T89" fmla="*/ 7 h 8"/>
                <a:gd name="T90" fmla="*/ 8 w 14"/>
                <a:gd name="T91" fmla="*/ 6 h 8"/>
                <a:gd name="T92" fmla="*/ 8 w 14"/>
                <a:gd name="T93" fmla="*/ 7 h 8"/>
                <a:gd name="T94" fmla="*/ 8 w 14"/>
                <a:gd name="T95" fmla="*/ 7 h 8"/>
                <a:gd name="T96" fmla="*/ 9 w 14"/>
                <a:gd name="T97" fmla="*/ 7 h 8"/>
                <a:gd name="T98" fmla="*/ 11 w 14"/>
                <a:gd name="T99" fmla="*/ 7 h 8"/>
                <a:gd name="T100" fmla="*/ 11 w 14"/>
                <a:gd name="T101" fmla="*/ 7 h 8"/>
                <a:gd name="T102" fmla="*/ 11 w 14"/>
                <a:gd name="T103" fmla="*/ 6 h 8"/>
                <a:gd name="T104" fmla="*/ 12 w 14"/>
                <a:gd name="T105" fmla="*/ 6 h 8"/>
                <a:gd name="T106" fmla="*/ 13 w 14"/>
                <a:gd name="T10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" h="8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13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2" name="Freeform 34"/>
            <p:cNvSpPr>
              <a:spLocks/>
            </p:cNvSpPr>
            <p:nvPr/>
          </p:nvSpPr>
          <p:spPr bwMode="auto">
            <a:xfrm>
              <a:off x="9650413" y="4257676"/>
              <a:ext cx="6350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1 w 1"/>
                <a:gd name="T7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3" name="Freeform 35"/>
            <p:cNvSpPr>
              <a:spLocks/>
            </p:cNvSpPr>
            <p:nvPr/>
          </p:nvSpPr>
          <p:spPr bwMode="auto">
            <a:xfrm>
              <a:off x="9671050" y="4257676"/>
              <a:ext cx="7937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0 w 1"/>
                <a:gd name="T4" fmla="*/ 0 w 1"/>
                <a:gd name="T5" fmla="*/ 0 w 1"/>
                <a:gd name="T6" fmla="*/ 0 w 1"/>
                <a:gd name="T7" fmla="*/ 0 w 1"/>
                <a:gd name="T8" fmla="*/ 1 w 1"/>
                <a:gd name="T9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4" name="Freeform 36"/>
            <p:cNvSpPr>
              <a:spLocks noEditPoints="1"/>
            </p:cNvSpPr>
            <p:nvPr/>
          </p:nvSpPr>
          <p:spPr bwMode="auto">
            <a:xfrm>
              <a:off x="9685338" y="4249738"/>
              <a:ext cx="0" cy="7938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  <a:gd name="T4" fmla="*/ 1 h 1"/>
                <a:gd name="T5" fmla="*/ 0 h 1"/>
                <a:gd name="T6" fmla="*/ 0 h 1"/>
                <a:gd name="T7" fmla="*/ 0 h 1"/>
                <a:gd name="T8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5" name="Freeform 37"/>
            <p:cNvSpPr>
              <a:spLocks noEditPoints="1"/>
            </p:cNvSpPr>
            <p:nvPr/>
          </p:nvSpPr>
          <p:spPr bwMode="auto">
            <a:xfrm>
              <a:off x="9685338" y="4249738"/>
              <a:ext cx="7937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0 w 1"/>
                <a:gd name="T5" fmla="*/ 0 w 1"/>
                <a:gd name="T6" fmla="*/ 1 w 1"/>
                <a:gd name="T7" fmla="*/ 1 w 1"/>
                <a:gd name="T8" fmla="*/ 1 w 1"/>
                <a:gd name="T9" fmla="*/ 1 w 1"/>
                <a:gd name="T10" fmla="*/ 1 w 1"/>
                <a:gd name="T11" fmla="*/ 1 w 1"/>
                <a:gd name="T12" fmla="*/ 1 w 1"/>
                <a:gd name="T13" fmla="*/ 1 w 1"/>
                <a:gd name="T1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6" name="Freeform 38"/>
            <p:cNvSpPr>
              <a:spLocks noEditPoints="1"/>
            </p:cNvSpPr>
            <p:nvPr/>
          </p:nvSpPr>
          <p:spPr bwMode="auto">
            <a:xfrm>
              <a:off x="9699625" y="42354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7" name="Freeform 39"/>
            <p:cNvSpPr>
              <a:spLocks/>
            </p:cNvSpPr>
            <p:nvPr/>
          </p:nvSpPr>
          <p:spPr bwMode="auto">
            <a:xfrm>
              <a:off x="9693275" y="4243388"/>
              <a:ext cx="22225" cy="14288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2 h 2"/>
                <a:gd name="T4" fmla="*/ 2 w 3"/>
                <a:gd name="T5" fmla="*/ 2 h 2"/>
                <a:gd name="T6" fmla="*/ 2 w 3"/>
                <a:gd name="T7" fmla="*/ 2 h 2"/>
                <a:gd name="T8" fmla="*/ 2 w 3"/>
                <a:gd name="T9" fmla="*/ 2 h 2"/>
                <a:gd name="T10" fmla="*/ 2 w 3"/>
                <a:gd name="T11" fmla="*/ 2 h 2"/>
                <a:gd name="T12" fmla="*/ 2 w 3"/>
                <a:gd name="T13" fmla="*/ 2 h 2"/>
                <a:gd name="T14" fmla="*/ 1 w 3"/>
                <a:gd name="T15" fmla="*/ 2 h 2"/>
                <a:gd name="T16" fmla="*/ 1 w 3"/>
                <a:gd name="T17" fmla="*/ 2 h 2"/>
                <a:gd name="T18" fmla="*/ 1 w 3"/>
                <a:gd name="T19" fmla="*/ 2 h 2"/>
                <a:gd name="T20" fmla="*/ 1 w 3"/>
                <a:gd name="T21" fmla="*/ 2 h 2"/>
                <a:gd name="T22" fmla="*/ 1 w 3"/>
                <a:gd name="T23" fmla="*/ 2 h 2"/>
                <a:gd name="T24" fmla="*/ 1 w 3"/>
                <a:gd name="T25" fmla="*/ 2 h 2"/>
                <a:gd name="T26" fmla="*/ 1 w 3"/>
                <a:gd name="T27" fmla="*/ 2 h 2"/>
                <a:gd name="T28" fmla="*/ 1 w 3"/>
                <a:gd name="T29" fmla="*/ 2 h 2"/>
                <a:gd name="T30" fmla="*/ 0 w 3"/>
                <a:gd name="T31" fmla="*/ 2 h 2"/>
                <a:gd name="T32" fmla="*/ 0 w 3"/>
                <a:gd name="T33" fmla="*/ 2 h 2"/>
                <a:gd name="T34" fmla="*/ 0 w 3"/>
                <a:gd name="T35" fmla="*/ 2 h 2"/>
                <a:gd name="T36" fmla="*/ 0 w 3"/>
                <a:gd name="T37" fmla="*/ 2 h 2"/>
                <a:gd name="T38" fmla="*/ 0 w 3"/>
                <a:gd name="T39" fmla="*/ 1 h 2"/>
                <a:gd name="T40" fmla="*/ 0 w 3"/>
                <a:gd name="T41" fmla="*/ 1 h 2"/>
                <a:gd name="T42" fmla="*/ 0 w 3"/>
                <a:gd name="T43" fmla="*/ 1 h 2"/>
                <a:gd name="T44" fmla="*/ 1 w 3"/>
                <a:gd name="T45" fmla="*/ 1 h 2"/>
                <a:gd name="T46" fmla="*/ 1 w 3"/>
                <a:gd name="T47" fmla="*/ 1 h 2"/>
                <a:gd name="T48" fmla="*/ 1 w 3"/>
                <a:gd name="T49" fmla="*/ 1 h 2"/>
                <a:gd name="T50" fmla="*/ 1 w 3"/>
                <a:gd name="T51" fmla="*/ 1 h 2"/>
                <a:gd name="T52" fmla="*/ 1 w 3"/>
                <a:gd name="T53" fmla="*/ 1 h 2"/>
                <a:gd name="T54" fmla="*/ 1 w 3"/>
                <a:gd name="T55" fmla="*/ 1 h 2"/>
                <a:gd name="T56" fmla="*/ 2 w 3"/>
                <a:gd name="T57" fmla="*/ 1 h 2"/>
                <a:gd name="T58" fmla="*/ 2 w 3"/>
                <a:gd name="T59" fmla="*/ 0 h 2"/>
                <a:gd name="T60" fmla="*/ 2 w 3"/>
                <a:gd name="T61" fmla="*/ 0 h 2"/>
                <a:gd name="T62" fmla="*/ 3 w 3"/>
                <a:gd name="T63" fmla="*/ 0 h 2"/>
                <a:gd name="T64" fmla="*/ 3 w 3"/>
                <a:gd name="T65" fmla="*/ 1 h 2"/>
                <a:gd name="T66" fmla="*/ 3 w 3"/>
                <a:gd name="T67" fmla="*/ 1 h 2"/>
                <a:gd name="T68" fmla="*/ 3 w 3"/>
                <a:gd name="T69" fmla="*/ 1 h 2"/>
                <a:gd name="T70" fmla="*/ 3 w 3"/>
                <a:gd name="T71" fmla="*/ 1 h 2"/>
                <a:gd name="T72" fmla="*/ 3 w 3"/>
                <a:gd name="T73" fmla="*/ 1 h 2"/>
                <a:gd name="T74" fmla="*/ 3 w 3"/>
                <a:gd name="T75" fmla="*/ 1 h 2"/>
                <a:gd name="T76" fmla="*/ 3 w 3"/>
                <a:gd name="T77" fmla="*/ 1 h 2"/>
                <a:gd name="T78" fmla="*/ 3 w 3"/>
                <a:gd name="T79" fmla="*/ 2 h 2"/>
                <a:gd name="T80" fmla="*/ 3 w 3"/>
                <a:gd name="T81" fmla="*/ 2 h 2"/>
                <a:gd name="T82" fmla="*/ 3 w 3"/>
                <a:gd name="T83" fmla="*/ 2 h 2"/>
                <a:gd name="T84" fmla="*/ 3 w 3"/>
                <a:gd name="T8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8" name="Freeform 40"/>
            <p:cNvSpPr>
              <a:spLocks/>
            </p:cNvSpPr>
            <p:nvPr/>
          </p:nvSpPr>
          <p:spPr bwMode="auto">
            <a:xfrm>
              <a:off x="9715500" y="4249738"/>
              <a:ext cx="6350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  <a:gd name="T4" fmla="*/ 1 w 1"/>
                <a:gd name="T5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9" name="Freeform 41"/>
            <p:cNvSpPr>
              <a:spLocks/>
            </p:cNvSpPr>
            <p:nvPr/>
          </p:nvSpPr>
          <p:spPr bwMode="auto">
            <a:xfrm>
              <a:off x="9699625" y="4200526"/>
              <a:ext cx="7937" cy="635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1 h 1"/>
                <a:gd name="T16" fmla="*/ 0 w 1"/>
                <a:gd name="T17" fmla="*/ 1 h 1"/>
                <a:gd name="T18" fmla="*/ 0 w 1"/>
                <a:gd name="T19" fmla="*/ 1 h 1"/>
                <a:gd name="T20" fmla="*/ 0 w 1"/>
                <a:gd name="T21" fmla="*/ 1 h 1"/>
                <a:gd name="T22" fmla="*/ 0 w 1"/>
                <a:gd name="T23" fmla="*/ 1 h 1"/>
                <a:gd name="T24" fmla="*/ 0 w 1"/>
                <a:gd name="T25" fmla="*/ 1 h 1"/>
                <a:gd name="T26" fmla="*/ 0 w 1"/>
                <a:gd name="T27" fmla="*/ 1 h 1"/>
                <a:gd name="T28" fmla="*/ 0 w 1"/>
                <a:gd name="T29" fmla="*/ 1 h 1"/>
                <a:gd name="T30" fmla="*/ 0 w 1"/>
                <a:gd name="T31" fmla="*/ 1 h 1"/>
                <a:gd name="T32" fmla="*/ 0 w 1"/>
                <a:gd name="T33" fmla="*/ 0 h 1"/>
                <a:gd name="T34" fmla="*/ 0 w 1"/>
                <a:gd name="T35" fmla="*/ 0 h 1"/>
                <a:gd name="T36" fmla="*/ 0 w 1"/>
                <a:gd name="T37" fmla="*/ 0 h 1"/>
                <a:gd name="T38" fmla="*/ 0 w 1"/>
                <a:gd name="T39" fmla="*/ 0 h 1"/>
                <a:gd name="T40" fmla="*/ 0 w 1"/>
                <a:gd name="T41" fmla="*/ 0 h 1"/>
                <a:gd name="T42" fmla="*/ 0 w 1"/>
                <a:gd name="T43" fmla="*/ 0 h 1"/>
                <a:gd name="T44" fmla="*/ 0 w 1"/>
                <a:gd name="T45" fmla="*/ 0 h 1"/>
                <a:gd name="T46" fmla="*/ 0 w 1"/>
                <a:gd name="T47" fmla="*/ 0 h 1"/>
                <a:gd name="T48" fmla="*/ 0 w 1"/>
                <a:gd name="T49" fmla="*/ 0 h 1"/>
                <a:gd name="T50" fmla="*/ 1 w 1"/>
                <a:gd name="T51" fmla="*/ 0 h 1"/>
                <a:gd name="T52" fmla="*/ 1 w 1"/>
                <a:gd name="T53" fmla="*/ 0 h 1"/>
                <a:gd name="T54" fmla="*/ 1 w 1"/>
                <a:gd name="T55" fmla="*/ 0 h 1"/>
                <a:gd name="T56" fmla="*/ 1 w 1"/>
                <a:gd name="T5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0" name="Freeform 42"/>
            <p:cNvSpPr>
              <a:spLocks noEditPoints="1"/>
            </p:cNvSpPr>
            <p:nvPr/>
          </p:nvSpPr>
          <p:spPr bwMode="auto">
            <a:xfrm>
              <a:off x="9650413" y="4164013"/>
              <a:ext cx="49212" cy="14288"/>
            </a:xfrm>
            <a:custGeom>
              <a:avLst/>
              <a:gdLst>
                <a:gd name="T0" fmla="*/ 4 w 7"/>
                <a:gd name="T1" fmla="*/ 1 h 2"/>
                <a:gd name="T2" fmla="*/ 3 w 7"/>
                <a:gd name="T3" fmla="*/ 2 h 2"/>
                <a:gd name="T4" fmla="*/ 2 w 7"/>
                <a:gd name="T5" fmla="*/ 2 h 2"/>
                <a:gd name="T6" fmla="*/ 2 w 7"/>
                <a:gd name="T7" fmla="*/ 2 h 2"/>
                <a:gd name="T8" fmla="*/ 3 w 7"/>
                <a:gd name="T9" fmla="*/ 2 h 2"/>
                <a:gd name="T10" fmla="*/ 3 w 7"/>
                <a:gd name="T11" fmla="*/ 2 h 2"/>
                <a:gd name="T12" fmla="*/ 3 w 7"/>
                <a:gd name="T13" fmla="*/ 2 h 2"/>
                <a:gd name="T14" fmla="*/ 3 w 7"/>
                <a:gd name="T15" fmla="*/ 2 h 2"/>
                <a:gd name="T16" fmla="*/ 7 w 7"/>
                <a:gd name="T17" fmla="*/ 0 h 2"/>
                <a:gd name="T18" fmla="*/ 7 w 7"/>
                <a:gd name="T19" fmla="*/ 0 h 2"/>
                <a:gd name="T20" fmla="*/ 6 w 7"/>
                <a:gd name="T21" fmla="*/ 0 h 2"/>
                <a:gd name="T22" fmla="*/ 6 w 7"/>
                <a:gd name="T23" fmla="*/ 0 h 2"/>
                <a:gd name="T24" fmla="*/ 6 w 7"/>
                <a:gd name="T25" fmla="*/ 0 h 2"/>
                <a:gd name="T26" fmla="*/ 5 w 7"/>
                <a:gd name="T27" fmla="*/ 0 h 2"/>
                <a:gd name="T28" fmla="*/ 5 w 7"/>
                <a:gd name="T29" fmla="*/ 0 h 2"/>
                <a:gd name="T30" fmla="*/ 5 w 7"/>
                <a:gd name="T31" fmla="*/ 0 h 2"/>
                <a:gd name="T32" fmla="*/ 5 w 7"/>
                <a:gd name="T33" fmla="*/ 0 h 2"/>
                <a:gd name="T34" fmla="*/ 5 w 7"/>
                <a:gd name="T35" fmla="*/ 0 h 2"/>
                <a:gd name="T36" fmla="*/ 4 w 7"/>
                <a:gd name="T37" fmla="*/ 0 h 2"/>
                <a:gd name="T38" fmla="*/ 4 w 7"/>
                <a:gd name="T39" fmla="*/ 0 h 2"/>
                <a:gd name="T40" fmla="*/ 3 w 7"/>
                <a:gd name="T41" fmla="*/ 0 h 2"/>
                <a:gd name="T42" fmla="*/ 3 w 7"/>
                <a:gd name="T43" fmla="*/ 1 h 2"/>
                <a:gd name="T44" fmla="*/ 3 w 7"/>
                <a:gd name="T45" fmla="*/ 1 h 2"/>
                <a:gd name="T46" fmla="*/ 3 w 7"/>
                <a:gd name="T47" fmla="*/ 1 h 2"/>
                <a:gd name="T48" fmla="*/ 2 w 7"/>
                <a:gd name="T49" fmla="*/ 1 h 2"/>
                <a:gd name="T50" fmla="*/ 2 w 7"/>
                <a:gd name="T51" fmla="*/ 1 h 2"/>
                <a:gd name="T52" fmla="*/ 2 w 7"/>
                <a:gd name="T53" fmla="*/ 1 h 2"/>
                <a:gd name="T54" fmla="*/ 2 w 7"/>
                <a:gd name="T55" fmla="*/ 1 h 2"/>
                <a:gd name="T56" fmla="*/ 1 w 7"/>
                <a:gd name="T57" fmla="*/ 1 h 2"/>
                <a:gd name="T58" fmla="*/ 1 w 7"/>
                <a:gd name="T59" fmla="*/ 1 h 2"/>
                <a:gd name="T60" fmla="*/ 1 w 7"/>
                <a:gd name="T61" fmla="*/ 1 h 2"/>
                <a:gd name="T62" fmla="*/ 1 w 7"/>
                <a:gd name="T63" fmla="*/ 1 h 2"/>
                <a:gd name="T64" fmla="*/ 1 w 7"/>
                <a:gd name="T65" fmla="*/ 1 h 2"/>
                <a:gd name="T66" fmla="*/ 1 w 7"/>
                <a:gd name="T67" fmla="*/ 1 h 2"/>
                <a:gd name="T68" fmla="*/ 2 w 7"/>
                <a:gd name="T69" fmla="*/ 1 h 2"/>
                <a:gd name="T70" fmla="*/ 2 w 7"/>
                <a:gd name="T71" fmla="*/ 2 h 2"/>
                <a:gd name="T72" fmla="*/ 2 w 7"/>
                <a:gd name="T73" fmla="*/ 1 h 2"/>
                <a:gd name="T74" fmla="*/ 3 w 7"/>
                <a:gd name="T75" fmla="*/ 1 h 2"/>
                <a:gd name="T76" fmla="*/ 3 w 7"/>
                <a:gd name="T77" fmla="*/ 1 h 2"/>
                <a:gd name="T78" fmla="*/ 4 w 7"/>
                <a:gd name="T79" fmla="*/ 1 h 2"/>
                <a:gd name="T80" fmla="*/ 4 w 7"/>
                <a:gd name="T81" fmla="*/ 1 h 2"/>
                <a:gd name="T82" fmla="*/ 4 w 7"/>
                <a:gd name="T83" fmla="*/ 1 h 2"/>
                <a:gd name="T84" fmla="*/ 4 w 7"/>
                <a:gd name="T85" fmla="*/ 1 h 2"/>
                <a:gd name="T86" fmla="*/ 4 w 7"/>
                <a:gd name="T87" fmla="*/ 1 h 2"/>
                <a:gd name="T88" fmla="*/ 4 w 7"/>
                <a:gd name="T89" fmla="*/ 1 h 2"/>
                <a:gd name="T90" fmla="*/ 4 w 7"/>
                <a:gd name="T91" fmla="*/ 1 h 2"/>
                <a:gd name="T92" fmla="*/ 4 w 7"/>
                <a:gd name="T93" fmla="*/ 1 h 2"/>
                <a:gd name="T94" fmla="*/ 5 w 7"/>
                <a:gd name="T95" fmla="*/ 1 h 2"/>
                <a:gd name="T96" fmla="*/ 6 w 7"/>
                <a:gd name="T97" fmla="*/ 1 h 2"/>
                <a:gd name="T98" fmla="*/ 6 w 7"/>
                <a:gd name="T99" fmla="*/ 1 h 2"/>
                <a:gd name="T100" fmla="*/ 6 w 7"/>
                <a:gd name="T101" fmla="*/ 0 h 2"/>
                <a:gd name="T102" fmla="*/ 6 w 7"/>
                <a:gd name="T103" fmla="*/ 0 h 2"/>
                <a:gd name="T104" fmla="*/ 7 w 7"/>
                <a:gd name="T10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" h="2">
                  <a:moveTo>
                    <a:pt x="3" y="2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1" name="Freeform 43"/>
            <p:cNvSpPr>
              <a:spLocks noEditPoints="1"/>
            </p:cNvSpPr>
            <p:nvPr/>
          </p:nvSpPr>
          <p:spPr bwMode="auto">
            <a:xfrm>
              <a:off x="9699625" y="41719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2" name="Freeform 44"/>
            <p:cNvSpPr>
              <a:spLocks/>
            </p:cNvSpPr>
            <p:nvPr/>
          </p:nvSpPr>
          <p:spPr bwMode="auto">
            <a:xfrm>
              <a:off x="9664700" y="4171951"/>
              <a:ext cx="65087" cy="20638"/>
            </a:xfrm>
            <a:custGeom>
              <a:avLst/>
              <a:gdLst>
                <a:gd name="T0" fmla="*/ 8 w 9"/>
                <a:gd name="T1" fmla="*/ 2 h 3"/>
                <a:gd name="T2" fmla="*/ 8 w 9"/>
                <a:gd name="T3" fmla="*/ 2 h 3"/>
                <a:gd name="T4" fmla="*/ 7 w 9"/>
                <a:gd name="T5" fmla="*/ 2 h 3"/>
                <a:gd name="T6" fmla="*/ 7 w 9"/>
                <a:gd name="T7" fmla="*/ 2 h 3"/>
                <a:gd name="T8" fmla="*/ 7 w 9"/>
                <a:gd name="T9" fmla="*/ 2 h 3"/>
                <a:gd name="T10" fmla="*/ 7 w 9"/>
                <a:gd name="T11" fmla="*/ 2 h 3"/>
                <a:gd name="T12" fmla="*/ 6 w 9"/>
                <a:gd name="T13" fmla="*/ 2 h 3"/>
                <a:gd name="T14" fmla="*/ 6 w 9"/>
                <a:gd name="T15" fmla="*/ 2 h 3"/>
                <a:gd name="T16" fmla="*/ 5 w 9"/>
                <a:gd name="T17" fmla="*/ 2 h 3"/>
                <a:gd name="T18" fmla="*/ 5 w 9"/>
                <a:gd name="T19" fmla="*/ 2 h 3"/>
                <a:gd name="T20" fmla="*/ 5 w 9"/>
                <a:gd name="T21" fmla="*/ 2 h 3"/>
                <a:gd name="T22" fmla="*/ 4 w 9"/>
                <a:gd name="T23" fmla="*/ 2 h 3"/>
                <a:gd name="T24" fmla="*/ 3 w 9"/>
                <a:gd name="T25" fmla="*/ 3 h 3"/>
                <a:gd name="T26" fmla="*/ 3 w 9"/>
                <a:gd name="T27" fmla="*/ 3 h 3"/>
                <a:gd name="T28" fmla="*/ 2 w 9"/>
                <a:gd name="T29" fmla="*/ 3 h 3"/>
                <a:gd name="T30" fmla="*/ 2 w 9"/>
                <a:gd name="T31" fmla="*/ 3 h 3"/>
                <a:gd name="T32" fmla="*/ 1 w 9"/>
                <a:gd name="T33" fmla="*/ 3 h 3"/>
                <a:gd name="T34" fmla="*/ 3 w 9"/>
                <a:gd name="T35" fmla="*/ 2 h 3"/>
                <a:gd name="T36" fmla="*/ 3 w 9"/>
                <a:gd name="T37" fmla="*/ 2 h 3"/>
                <a:gd name="T38" fmla="*/ 3 w 9"/>
                <a:gd name="T39" fmla="*/ 2 h 3"/>
                <a:gd name="T40" fmla="*/ 3 w 9"/>
                <a:gd name="T41" fmla="*/ 2 h 3"/>
                <a:gd name="T42" fmla="*/ 2 w 9"/>
                <a:gd name="T43" fmla="*/ 2 h 3"/>
                <a:gd name="T44" fmla="*/ 2 w 9"/>
                <a:gd name="T45" fmla="*/ 2 h 3"/>
                <a:gd name="T46" fmla="*/ 2 w 9"/>
                <a:gd name="T47" fmla="*/ 2 h 3"/>
                <a:gd name="T48" fmla="*/ 1 w 9"/>
                <a:gd name="T49" fmla="*/ 2 h 3"/>
                <a:gd name="T50" fmla="*/ 1 w 9"/>
                <a:gd name="T51" fmla="*/ 2 h 3"/>
                <a:gd name="T52" fmla="*/ 1 w 9"/>
                <a:gd name="T53" fmla="*/ 2 h 3"/>
                <a:gd name="T54" fmla="*/ 1 w 9"/>
                <a:gd name="T55" fmla="*/ 2 h 3"/>
                <a:gd name="T56" fmla="*/ 1 w 9"/>
                <a:gd name="T57" fmla="*/ 2 h 3"/>
                <a:gd name="T58" fmla="*/ 1 w 9"/>
                <a:gd name="T59" fmla="*/ 2 h 3"/>
                <a:gd name="T60" fmla="*/ 1 w 9"/>
                <a:gd name="T61" fmla="*/ 1 h 3"/>
                <a:gd name="T62" fmla="*/ 1 w 9"/>
                <a:gd name="T63" fmla="*/ 1 h 3"/>
                <a:gd name="T64" fmla="*/ 1 w 9"/>
                <a:gd name="T65" fmla="*/ 1 h 3"/>
                <a:gd name="T66" fmla="*/ 1 w 9"/>
                <a:gd name="T67" fmla="*/ 1 h 3"/>
                <a:gd name="T68" fmla="*/ 2 w 9"/>
                <a:gd name="T69" fmla="*/ 1 h 3"/>
                <a:gd name="T70" fmla="*/ 3 w 9"/>
                <a:gd name="T71" fmla="*/ 0 h 3"/>
                <a:gd name="T72" fmla="*/ 3 w 9"/>
                <a:gd name="T73" fmla="*/ 0 h 3"/>
                <a:gd name="T74" fmla="*/ 4 w 9"/>
                <a:gd name="T75" fmla="*/ 0 h 3"/>
                <a:gd name="T76" fmla="*/ 4 w 9"/>
                <a:gd name="T77" fmla="*/ 0 h 3"/>
                <a:gd name="T78" fmla="*/ 4 w 9"/>
                <a:gd name="T79" fmla="*/ 0 h 3"/>
                <a:gd name="T80" fmla="*/ 4 w 9"/>
                <a:gd name="T81" fmla="*/ 0 h 3"/>
                <a:gd name="T82" fmla="*/ 5 w 9"/>
                <a:gd name="T83" fmla="*/ 0 h 3"/>
                <a:gd name="T84" fmla="*/ 5 w 9"/>
                <a:gd name="T85" fmla="*/ 1 h 3"/>
                <a:gd name="T86" fmla="*/ 5 w 9"/>
                <a:gd name="T87" fmla="*/ 1 h 3"/>
                <a:gd name="T88" fmla="*/ 5 w 9"/>
                <a:gd name="T89" fmla="*/ 1 h 3"/>
                <a:gd name="T90" fmla="*/ 6 w 9"/>
                <a:gd name="T91" fmla="*/ 2 h 3"/>
                <a:gd name="T92" fmla="*/ 6 w 9"/>
                <a:gd name="T93" fmla="*/ 1 h 3"/>
                <a:gd name="T94" fmla="*/ 6 w 9"/>
                <a:gd name="T95" fmla="*/ 1 h 3"/>
                <a:gd name="T96" fmla="*/ 7 w 9"/>
                <a:gd name="T97" fmla="*/ 1 h 3"/>
                <a:gd name="T98" fmla="*/ 7 w 9"/>
                <a:gd name="T99" fmla="*/ 0 h 3"/>
                <a:gd name="T100" fmla="*/ 7 w 9"/>
                <a:gd name="T101" fmla="*/ 0 h 3"/>
                <a:gd name="T102" fmla="*/ 8 w 9"/>
                <a:gd name="T103" fmla="*/ 0 h 3"/>
                <a:gd name="T104" fmla="*/ 8 w 9"/>
                <a:gd name="T105" fmla="*/ 0 h 3"/>
                <a:gd name="T106" fmla="*/ 8 w 9"/>
                <a:gd name="T107" fmla="*/ 0 h 3"/>
                <a:gd name="T108" fmla="*/ 8 w 9"/>
                <a:gd name="T109" fmla="*/ 0 h 3"/>
                <a:gd name="T110" fmla="*/ 8 w 9"/>
                <a:gd name="T111" fmla="*/ 1 h 3"/>
                <a:gd name="T112" fmla="*/ 8 w 9"/>
                <a:gd name="T113" fmla="*/ 1 h 3"/>
                <a:gd name="T114" fmla="*/ 8 w 9"/>
                <a:gd name="T115" fmla="*/ 1 h 3"/>
                <a:gd name="T116" fmla="*/ 9 w 9"/>
                <a:gd name="T117" fmla="*/ 1 h 3"/>
                <a:gd name="T118" fmla="*/ 9 w 9"/>
                <a:gd name="T1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" h="3">
                  <a:moveTo>
                    <a:pt x="9" y="1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3" name="Freeform 45"/>
            <p:cNvSpPr>
              <a:spLocks/>
            </p:cNvSpPr>
            <p:nvPr/>
          </p:nvSpPr>
          <p:spPr bwMode="auto">
            <a:xfrm>
              <a:off x="9721850" y="4186238"/>
              <a:ext cx="7937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1 w 1"/>
                <a:gd name="T5" fmla="*/ 0 w 1"/>
                <a:gd name="T6" fmla="*/ 0 w 1"/>
                <a:gd name="T7" fmla="*/ 1 w 1"/>
                <a:gd name="T8" fmla="*/ 1 w 1"/>
                <a:gd name="T9" fmla="*/ 1 w 1"/>
                <a:gd name="T10" fmla="*/ 1 w 1"/>
                <a:gd name="T11" fmla="*/ 1 w 1"/>
                <a:gd name="T12" fmla="*/ 1 w 1"/>
                <a:gd name="T13" fmla="*/ 1 w 1"/>
                <a:gd name="T14" fmla="*/ 1 w 1"/>
                <a:gd name="T15" fmla="*/ 1 w 1"/>
                <a:gd name="T1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4" name="Freeform 46"/>
            <p:cNvSpPr>
              <a:spLocks noEditPoints="1"/>
            </p:cNvSpPr>
            <p:nvPr/>
          </p:nvSpPr>
          <p:spPr bwMode="auto">
            <a:xfrm>
              <a:off x="9707563" y="4157663"/>
              <a:ext cx="7937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  <a:gd name="T4" fmla="*/ 1 w 1"/>
                <a:gd name="T5" fmla="*/ 1 w 1"/>
                <a:gd name="T6" fmla="*/ 1 w 1"/>
                <a:gd name="T7" fmla="*/ 1 w 1"/>
                <a:gd name="T8" fmla="*/ 1 w 1"/>
                <a:gd name="T9" fmla="*/ 1 w 1"/>
                <a:gd name="T10" fmla="*/ 1 w 1"/>
                <a:gd name="T11" fmla="*/ 1 w 1"/>
                <a:gd name="T12" fmla="*/ 1 w 1"/>
                <a:gd name="T13" fmla="*/ 1 w 1"/>
                <a:gd name="T14" fmla="*/ 1 w 1"/>
                <a:gd name="T15" fmla="*/ 1 w 1"/>
                <a:gd name="T16" fmla="*/ 0 w 1"/>
                <a:gd name="T17" fmla="*/ 0 w 1"/>
                <a:gd name="T18" fmla="*/ 0 w 1"/>
                <a:gd name="T19" fmla="*/ 0 w 1"/>
                <a:gd name="T20" fmla="*/ 1 w 1"/>
                <a:gd name="T2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5" name="Freeform 47"/>
            <p:cNvSpPr>
              <a:spLocks/>
            </p:cNvSpPr>
            <p:nvPr/>
          </p:nvSpPr>
          <p:spPr bwMode="auto">
            <a:xfrm>
              <a:off x="9721850" y="4149726"/>
              <a:ext cx="14287" cy="7938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1 w 2"/>
                <a:gd name="T17" fmla="*/ 1 h 1"/>
                <a:gd name="T18" fmla="*/ 0 w 2"/>
                <a:gd name="T19" fmla="*/ 1 h 1"/>
                <a:gd name="T20" fmla="*/ 0 w 2"/>
                <a:gd name="T21" fmla="*/ 1 h 1"/>
                <a:gd name="T22" fmla="*/ 0 w 2"/>
                <a:gd name="T23" fmla="*/ 1 h 1"/>
                <a:gd name="T24" fmla="*/ 0 w 2"/>
                <a:gd name="T25" fmla="*/ 1 h 1"/>
                <a:gd name="T26" fmla="*/ 0 w 2"/>
                <a:gd name="T27" fmla="*/ 1 h 1"/>
                <a:gd name="T28" fmla="*/ 0 w 2"/>
                <a:gd name="T29" fmla="*/ 1 h 1"/>
                <a:gd name="T30" fmla="*/ 0 w 2"/>
                <a:gd name="T31" fmla="*/ 1 h 1"/>
                <a:gd name="T32" fmla="*/ 0 w 2"/>
                <a:gd name="T33" fmla="*/ 1 h 1"/>
                <a:gd name="T34" fmla="*/ 0 w 2"/>
                <a:gd name="T35" fmla="*/ 1 h 1"/>
                <a:gd name="T36" fmla="*/ 0 w 2"/>
                <a:gd name="T37" fmla="*/ 1 h 1"/>
                <a:gd name="T38" fmla="*/ 0 w 2"/>
                <a:gd name="T39" fmla="*/ 1 h 1"/>
                <a:gd name="T40" fmla="*/ 1 w 2"/>
                <a:gd name="T41" fmla="*/ 1 h 1"/>
                <a:gd name="T42" fmla="*/ 1 w 2"/>
                <a:gd name="T43" fmla="*/ 1 h 1"/>
                <a:gd name="T44" fmla="*/ 1 w 2"/>
                <a:gd name="T45" fmla="*/ 1 h 1"/>
                <a:gd name="T46" fmla="*/ 1 w 2"/>
                <a:gd name="T47" fmla="*/ 1 h 1"/>
                <a:gd name="T48" fmla="*/ 1 w 2"/>
                <a:gd name="T49" fmla="*/ 1 h 1"/>
                <a:gd name="T50" fmla="*/ 1 w 2"/>
                <a:gd name="T51" fmla="*/ 1 h 1"/>
                <a:gd name="T52" fmla="*/ 1 w 2"/>
                <a:gd name="T53" fmla="*/ 1 h 1"/>
                <a:gd name="T54" fmla="*/ 1 w 2"/>
                <a:gd name="T55" fmla="*/ 1 h 1"/>
                <a:gd name="T56" fmla="*/ 1 w 2"/>
                <a:gd name="T57" fmla="*/ 0 h 1"/>
                <a:gd name="T58" fmla="*/ 2 w 2"/>
                <a:gd name="T59" fmla="*/ 0 h 1"/>
                <a:gd name="T60" fmla="*/ 2 w 2"/>
                <a:gd name="T6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6" name="Freeform 48"/>
            <p:cNvSpPr>
              <a:spLocks noEditPoints="1"/>
            </p:cNvSpPr>
            <p:nvPr/>
          </p:nvSpPr>
          <p:spPr bwMode="auto">
            <a:xfrm>
              <a:off x="9715500" y="4157663"/>
              <a:ext cx="14287" cy="635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2 w 2"/>
                <a:gd name="T5" fmla="*/ 0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2 w 2"/>
                <a:gd name="T13" fmla="*/ 0 h 1"/>
                <a:gd name="T14" fmla="*/ 2 w 2"/>
                <a:gd name="T15" fmla="*/ 0 h 1"/>
                <a:gd name="T16" fmla="*/ 2 w 2"/>
                <a:gd name="T17" fmla="*/ 0 h 1"/>
                <a:gd name="T18" fmla="*/ 2 w 2"/>
                <a:gd name="T19" fmla="*/ 0 h 1"/>
                <a:gd name="T20" fmla="*/ 2 w 2"/>
                <a:gd name="T21" fmla="*/ 0 h 1"/>
                <a:gd name="T22" fmla="*/ 1 w 2"/>
                <a:gd name="T23" fmla="*/ 0 h 1"/>
                <a:gd name="T24" fmla="*/ 1 w 2"/>
                <a:gd name="T25" fmla="*/ 0 h 1"/>
                <a:gd name="T26" fmla="*/ 1 w 2"/>
                <a:gd name="T27" fmla="*/ 0 h 1"/>
                <a:gd name="T28" fmla="*/ 1 w 2"/>
                <a:gd name="T29" fmla="*/ 0 h 1"/>
                <a:gd name="T30" fmla="*/ 1 w 2"/>
                <a:gd name="T31" fmla="*/ 0 h 1"/>
                <a:gd name="T32" fmla="*/ 1 w 2"/>
                <a:gd name="T33" fmla="*/ 0 h 1"/>
                <a:gd name="T34" fmla="*/ 1 w 2"/>
                <a:gd name="T35" fmla="*/ 0 h 1"/>
                <a:gd name="T36" fmla="*/ 1 w 2"/>
                <a:gd name="T37" fmla="*/ 0 h 1"/>
                <a:gd name="T38" fmla="*/ 1 w 2"/>
                <a:gd name="T39" fmla="*/ 0 h 1"/>
                <a:gd name="T40" fmla="*/ 0 w 2"/>
                <a:gd name="T41" fmla="*/ 0 h 1"/>
                <a:gd name="T42" fmla="*/ 0 w 2"/>
                <a:gd name="T43" fmla="*/ 0 h 1"/>
                <a:gd name="T44" fmla="*/ 0 w 2"/>
                <a:gd name="T45" fmla="*/ 0 h 1"/>
                <a:gd name="T46" fmla="*/ 0 w 2"/>
                <a:gd name="T47" fmla="*/ 0 h 1"/>
                <a:gd name="T48" fmla="*/ 0 w 2"/>
                <a:gd name="T49" fmla="*/ 0 h 1"/>
                <a:gd name="T50" fmla="*/ 0 w 2"/>
                <a:gd name="T51" fmla="*/ 1 h 1"/>
                <a:gd name="T52" fmla="*/ 0 w 2"/>
                <a:gd name="T53" fmla="*/ 1 h 1"/>
                <a:gd name="T54" fmla="*/ 0 w 2"/>
                <a:gd name="T55" fmla="*/ 1 h 1"/>
                <a:gd name="T56" fmla="*/ 0 w 2"/>
                <a:gd name="T57" fmla="*/ 1 h 1"/>
                <a:gd name="T58" fmla="*/ 0 w 2"/>
                <a:gd name="T59" fmla="*/ 1 h 1"/>
                <a:gd name="T60" fmla="*/ 0 w 2"/>
                <a:gd name="T61" fmla="*/ 1 h 1"/>
                <a:gd name="T62" fmla="*/ 0 w 2"/>
                <a:gd name="T63" fmla="*/ 1 h 1"/>
                <a:gd name="T64" fmla="*/ 0 w 2"/>
                <a:gd name="T65" fmla="*/ 1 h 1"/>
                <a:gd name="T66" fmla="*/ 0 w 2"/>
                <a:gd name="T67" fmla="*/ 1 h 1"/>
                <a:gd name="T68" fmla="*/ 0 w 2"/>
                <a:gd name="T69" fmla="*/ 1 h 1"/>
                <a:gd name="T70" fmla="*/ 0 w 2"/>
                <a:gd name="T71" fmla="*/ 1 h 1"/>
                <a:gd name="T72" fmla="*/ 1 w 2"/>
                <a:gd name="T73" fmla="*/ 1 h 1"/>
                <a:gd name="T74" fmla="*/ 1 w 2"/>
                <a:gd name="T75" fmla="*/ 1 h 1"/>
                <a:gd name="T76" fmla="*/ 1 w 2"/>
                <a:gd name="T77" fmla="*/ 1 h 1"/>
                <a:gd name="T78" fmla="*/ 1 w 2"/>
                <a:gd name="T79" fmla="*/ 1 h 1"/>
                <a:gd name="T80" fmla="*/ 1 w 2"/>
                <a:gd name="T81" fmla="*/ 1 h 1"/>
                <a:gd name="T82" fmla="*/ 2 w 2"/>
                <a:gd name="T83" fmla="*/ 0 h 1"/>
                <a:gd name="T84" fmla="*/ 2 w 2"/>
                <a:gd name="T85" fmla="*/ 0 h 1"/>
                <a:gd name="T86" fmla="*/ 2 w 2"/>
                <a:gd name="T87" fmla="*/ 0 h 1"/>
                <a:gd name="T88" fmla="*/ 2 w 2"/>
                <a:gd name="T89" fmla="*/ 0 h 1"/>
                <a:gd name="T90" fmla="*/ 2 w 2"/>
                <a:gd name="T91" fmla="*/ 0 h 1"/>
                <a:gd name="T92" fmla="*/ 2 w 2"/>
                <a:gd name="T9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7" name="Freeform 49"/>
            <p:cNvSpPr>
              <a:spLocks noEditPoints="1"/>
            </p:cNvSpPr>
            <p:nvPr/>
          </p:nvSpPr>
          <p:spPr bwMode="auto">
            <a:xfrm>
              <a:off x="9744075" y="41640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8" name="Freeform 50"/>
            <p:cNvSpPr>
              <a:spLocks/>
            </p:cNvSpPr>
            <p:nvPr/>
          </p:nvSpPr>
          <p:spPr bwMode="auto">
            <a:xfrm>
              <a:off x="9707563" y="4200526"/>
              <a:ext cx="42862" cy="28575"/>
            </a:xfrm>
            <a:custGeom>
              <a:avLst/>
              <a:gdLst>
                <a:gd name="T0" fmla="*/ 5 w 6"/>
                <a:gd name="T1" fmla="*/ 0 h 4"/>
                <a:gd name="T2" fmla="*/ 5 w 6"/>
                <a:gd name="T3" fmla="*/ 1 h 4"/>
                <a:gd name="T4" fmla="*/ 5 w 6"/>
                <a:gd name="T5" fmla="*/ 1 h 4"/>
                <a:gd name="T6" fmla="*/ 4 w 6"/>
                <a:gd name="T7" fmla="*/ 1 h 4"/>
                <a:gd name="T8" fmla="*/ 4 w 6"/>
                <a:gd name="T9" fmla="*/ 1 h 4"/>
                <a:gd name="T10" fmla="*/ 4 w 6"/>
                <a:gd name="T11" fmla="*/ 1 h 4"/>
                <a:gd name="T12" fmla="*/ 4 w 6"/>
                <a:gd name="T13" fmla="*/ 1 h 4"/>
                <a:gd name="T14" fmla="*/ 5 w 6"/>
                <a:gd name="T15" fmla="*/ 2 h 4"/>
                <a:gd name="T16" fmla="*/ 5 w 6"/>
                <a:gd name="T17" fmla="*/ 2 h 4"/>
                <a:gd name="T18" fmla="*/ 5 w 6"/>
                <a:gd name="T19" fmla="*/ 2 h 4"/>
                <a:gd name="T20" fmla="*/ 5 w 6"/>
                <a:gd name="T21" fmla="*/ 2 h 4"/>
                <a:gd name="T22" fmla="*/ 4 w 6"/>
                <a:gd name="T23" fmla="*/ 3 h 4"/>
                <a:gd name="T24" fmla="*/ 4 w 6"/>
                <a:gd name="T25" fmla="*/ 3 h 4"/>
                <a:gd name="T26" fmla="*/ 3 w 6"/>
                <a:gd name="T27" fmla="*/ 3 h 4"/>
                <a:gd name="T28" fmla="*/ 3 w 6"/>
                <a:gd name="T29" fmla="*/ 3 h 4"/>
                <a:gd name="T30" fmla="*/ 2 w 6"/>
                <a:gd name="T31" fmla="*/ 3 h 4"/>
                <a:gd name="T32" fmla="*/ 2 w 6"/>
                <a:gd name="T33" fmla="*/ 4 h 4"/>
                <a:gd name="T34" fmla="*/ 2 w 6"/>
                <a:gd name="T35" fmla="*/ 4 h 4"/>
                <a:gd name="T36" fmla="*/ 2 w 6"/>
                <a:gd name="T37" fmla="*/ 4 h 4"/>
                <a:gd name="T38" fmla="*/ 1 w 6"/>
                <a:gd name="T39" fmla="*/ 4 h 4"/>
                <a:gd name="T40" fmla="*/ 1 w 6"/>
                <a:gd name="T41" fmla="*/ 4 h 4"/>
                <a:gd name="T42" fmla="*/ 1 w 6"/>
                <a:gd name="T43" fmla="*/ 3 h 4"/>
                <a:gd name="T44" fmla="*/ 1 w 6"/>
                <a:gd name="T45" fmla="*/ 3 h 4"/>
                <a:gd name="T46" fmla="*/ 1 w 6"/>
                <a:gd name="T47" fmla="*/ 3 h 4"/>
                <a:gd name="T48" fmla="*/ 1 w 6"/>
                <a:gd name="T49" fmla="*/ 2 h 4"/>
                <a:gd name="T50" fmla="*/ 1 w 6"/>
                <a:gd name="T51" fmla="*/ 2 h 4"/>
                <a:gd name="T52" fmla="*/ 1 w 6"/>
                <a:gd name="T53" fmla="*/ 2 h 4"/>
                <a:gd name="T54" fmla="*/ 0 w 6"/>
                <a:gd name="T55" fmla="*/ 2 h 4"/>
                <a:gd name="T56" fmla="*/ 1 w 6"/>
                <a:gd name="T57" fmla="*/ 2 h 4"/>
                <a:gd name="T58" fmla="*/ 1 w 6"/>
                <a:gd name="T59" fmla="*/ 1 h 4"/>
                <a:gd name="T60" fmla="*/ 1 w 6"/>
                <a:gd name="T61" fmla="*/ 1 h 4"/>
                <a:gd name="T62" fmla="*/ 1 w 6"/>
                <a:gd name="T63" fmla="*/ 1 h 4"/>
                <a:gd name="T64" fmla="*/ 2 w 6"/>
                <a:gd name="T65" fmla="*/ 1 h 4"/>
                <a:gd name="T66" fmla="*/ 2 w 6"/>
                <a:gd name="T67" fmla="*/ 1 h 4"/>
                <a:gd name="T68" fmla="*/ 2 w 6"/>
                <a:gd name="T69" fmla="*/ 2 h 4"/>
                <a:gd name="T70" fmla="*/ 2 w 6"/>
                <a:gd name="T71" fmla="*/ 2 h 4"/>
                <a:gd name="T72" fmla="*/ 2 w 6"/>
                <a:gd name="T73" fmla="*/ 1 h 4"/>
                <a:gd name="T74" fmla="*/ 3 w 6"/>
                <a:gd name="T75" fmla="*/ 1 h 4"/>
                <a:gd name="T76" fmla="*/ 3 w 6"/>
                <a:gd name="T77" fmla="*/ 1 h 4"/>
                <a:gd name="T78" fmla="*/ 3 w 6"/>
                <a:gd name="T79" fmla="*/ 1 h 4"/>
                <a:gd name="T80" fmla="*/ 2 w 6"/>
                <a:gd name="T81" fmla="*/ 0 h 4"/>
                <a:gd name="T82" fmla="*/ 3 w 6"/>
                <a:gd name="T83" fmla="*/ 0 h 4"/>
                <a:gd name="T84" fmla="*/ 3 w 6"/>
                <a:gd name="T85" fmla="*/ 0 h 4"/>
                <a:gd name="T86" fmla="*/ 3 w 6"/>
                <a:gd name="T87" fmla="*/ 0 h 4"/>
                <a:gd name="T88" fmla="*/ 3 w 6"/>
                <a:gd name="T89" fmla="*/ 0 h 4"/>
                <a:gd name="T90" fmla="*/ 4 w 6"/>
                <a:gd name="T91" fmla="*/ 0 h 4"/>
                <a:gd name="T92" fmla="*/ 4 w 6"/>
                <a:gd name="T93" fmla="*/ 0 h 4"/>
                <a:gd name="T94" fmla="*/ 5 w 6"/>
                <a:gd name="T95" fmla="*/ 0 h 4"/>
                <a:gd name="T96" fmla="*/ 5 w 6"/>
                <a:gd name="T97" fmla="*/ 0 h 4"/>
                <a:gd name="T98" fmla="*/ 5 w 6"/>
                <a:gd name="T99" fmla="*/ 0 h 4"/>
                <a:gd name="T100" fmla="*/ 5 w 6"/>
                <a:gd name="T101" fmla="*/ 0 h 4"/>
                <a:gd name="T102" fmla="*/ 5 w 6"/>
                <a:gd name="T103" fmla="*/ 0 h 4"/>
                <a:gd name="T104" fmla="*/ 6 w 6"/>
                <a:gd name="T10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9" name="Freeform 51"/>
            <p:cNvSpPr>
              <a:spLocks/>
            </p:cNvSpPr>
            <p:nvPr/>
          </p:nvSpPr>
          <p:spPr bwMode="auto">
            <a:xfrm>
              <a:off x="9744075" y="4200526"/>
              <a:ext cx="6350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0 w 1"/>
                <a:gd name="T4" fmla="*/ 0 w 1"/>
                <a:gd name="T5" fmla="*/ 0 w 1"/>
                <a:gd name="T6" fmla="*/ 0 w 1"/>
                <a:gd name="T7" fmla="*/ 0 w 1"/>
                <a:gd name="T8" fmla="*/ 0 w 1"/>
                <a:gd name="T9" fmla="*/ 0 w 1"/>
                <a:gd name="T10" fmla="*/ 0 w 1"/>
                <a:gd name="T11" fmla="*/ 0 w 1"/>
                <a:gd name="T12" fmla="*/ 0 w 1"/>
                <a:gd name="T13" fmla="*/ 0 w 1"/>
                <a:gd name="T14" fmla="*/ 0 w 1"/>
                <a:gd name="T15" fmla="*/ 1 w 1"/>
                <a:gd name="T16" fmla="*/ 1 w 1"/>
                <a:gd name="T17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0" name="Freeform 52"/>
            <p:cNvSpPr>
              <a:spLocks/>
            </p:cNvSpPr>
            <p:nvPr/>
          </p:nvSpPr>
          <p:spPr bwMode="auto">
            <a:xfrm>
              <a:off x="9744075" y="42068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1" name="Freeform 53"/>
            <p:cNvSpPr>
              <a:spLocks/>
            </p:cNvSpPr>
            <p:nvPr/>
          </p:nvSpPr>
          <p:spPr bwMode="auto">
            <a:xfrm>
              <a:off x="9744075" y="4200526"/>
              <a:ext cx="42862" cy="20638"/>
            </a:xfrm>
            <a:custGeom>
              <a:avLst/>
              <a:gdLst>
                <a:gd name="T0" fmla="*/ 5 w 6"/>
                <a:gd name="T1" fmla="*/ 0 h 3"/>
                <a:gd name="T2" fmla="*/ 5 w 6"/>
                <a:gd name="T3" fmla="*/ 0 h 3"/>
                <a:gd name="T4" fmla="*/ 5 w 6"/>
                <a:gd name="T5" fmla="*/ 0 h 3"/>
                <a:gd name="T6" fmla="*/ 5 w 6"/>
                <a:gd name="T7" fmla="*/ 1 h 3"/>
                <a:gd name="T8" fmla="*/ 4 w 6"/>
                <a:gd name="T9" fmla="*/ 1 h 3"/>
                <a:gd name="T10" fmla="*/ 4 w 6"/>
                <a:gd name="T11" fmla="*/ 1 h 3"/>
                <a:gd name="T12" fmla="*/ 4 w 6"/>
                <a:gd name="T13" fmla="*/ 2 h 3"/>
                <a:gd name="T14" fmla="*/ 3 w 6"/>
                <a:gd name="T15" fmla="*/ 2 h 3"/>
                <a:gd name="T16" fmla="*/ 3 w 6"/>
                <a:gd name="T17" fmla="*/ 2 h 3"/>
                <a:gd name="T18" fmla="*/ 3 w 6"/>
                <a:gd name="T19" fmla="*/ 2 h 3"/>
                <a:gd name="T20" fmla="*/ 2 w 6"/>
                <a:gd name="T21" fmla="*/ 2 h 3"/>
                <a:gd name="T22" fmla="*/ 2 w 6"/>
                <a:gd name="T23" fmla="*/ 2 h 3"/>
                <a:gd name="T24" fmla="*/ 2 w 6"/>
                <a:gd name="T25" fmla="*/ 2 h 3"/>
                <a:gd name="T26" fmla="*/ 2 w 6"/>
                <a:gd name="T27" fmla="*/ 2 h 3"/>
                <a:gd name="T28" fmla="*/ 2 w 6"/>
                <a:gd name="T29" fmla="*/ 2 h 3"/>
                <a:gd name="T30" fmla="*/ 1 w 6"/>
                <a:gd name="T31" fmla="*/ 2 h 3"/>
                <a:gd name="T32" fmla="*/ 1 w 6"/>
                <a:gd name="T33" fmla="*/ 3 h 3"/>
                <a:gd name="T34" fmla="*/ 0 w 6"/>
                <a:gd name="T35" fmla="*/ 3 h 3"/>
                <a:gd name="T36" fmla="*/ 0 w 6"/>
                <a:gd name="T37" fmla="*/ 3 h 3"/>
                <a:gd name="T38" fmla="*/ 0 w 6"/>
                <a:gd name="T39" fmla="*/ 2 h 3"/>
                <a:gd name="T40" fmla="*/ 1 w 6"/>
                <a:gd name="T41" fmla="*/ 2 h 3"/>
                <a:gd name="T42" fmla="*/ 1 w 6"/>
                <a:gd name="T43" fmla="*/ 1 h 3"/>
                <a:gd name="T44" fmla="*/ 1 w 6"/>
                <a:gd name="T45" fmla="*/ 1 h 3"/>
                <a:gd name="T46" fmla="*/ 2 w 6"/>
                <a:gd name="T47" fmla="*/ 1 h 3"/>
                <a:gd name="T48" fmla="*/ 2 w 6"/>
                <a:gd name="T49" fmla="*/ 0 h 3"/>
                <a:gd name="T50" fmla="*/ 2 w 6"/>
                <a:gd name="T51" fmla="*/ 0 h 3"/>
                <a:gd name="T52" fmla="*/ 3 w 6"/>
                <a:gd name="T53" fmla="*/ 0 h 3"/>
                <a:gd name="T54" fmla="*/ 3 w 6"/>
                <a:gd name="T55" fmla="*/ 0 h 3"/>
                <a:gd name="T56" fmla="*/ 3 w 6"/>
                <a:gd name="T57" fmla="*/ 0 h 3"/>
                <a:gd name="T58" fmla="*/ 3 w 6"/>
                <a:gd name="T59" fmla="*/ 0 h 3"/>
                <a:gd name="T60" fmla="*/ 4 w 6"/>
                <a:gd name="T61" fmla="*/ 0 h 3"/>
                <a:gd name="T62" fmla="*/ 4 w 6"/>
                <a:gd name="T63" fmla="*/ 0 h 3"/>
                <a:gd name="T64" fmla="*/ 4 w 6"/>
                <a:gd name="T65" fmla="*/ 0 h 3"/>
                <a:gd name="T66" fmla="*/ 4 w 6"/>
                <a:gd name="T67" fmla="*/ 0 h 3"/>
                <a:gd name="T68" fmla="*/ 4 w 6"/>
                <a:gd name="T69" fmla="*/ 0 h 3"/>
                <a:gd name="T70" fmla="*/ 5 w 6"/>
                <a:gd name="T71" fmla="*/ 0 h 3"/>
                <a:gd name="T72" fmla="*/ 5 w 6"/>
                <a:gd name="T73" fmla="*/ 0 h 3"/>
                <a:gd name="T74" fmla="*/ 5 w 6"/>
                <a:gd name="T75" fmla="*/ 0 h 3"/>
                <a:gd name="T76" fmla="*/ 6 w 6"/>
                <a:gd name="T77" fmla="*/ 0 h 3"/>
                <a:gd name="T78" fmla="*/ 6 w 6"/>
                <a:gd name="T7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2" name="Freeform 54"/>
            <p:cNvSpPr>
              <a:spLocks/>
            </p:cNvSpPr>
            <p:nvPr/>
          </p:nvSpPr>
          <p:spPr bwMode="auto">
            <a:xfrm>
              <a:off x="9736138" y="4171951"/>
              <a:ext cx="7937" cy="635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0 h 1"/>
                <a:gd name="T16" fmla="*/ 0 w 1"/>
                <a:gd name="T17" fmla="*/ 0 h 1"/>
                <a:gd name="T18" fmla="*/ 1 w 1"/>
                <a:gd name="T19" fmla="*/ 0 h 1"/>
                <a:gd name="T20" fmla="*/ 1 w 1"/>
                <a:gd name="T21" fmla="*/ 0 h 1"/>
                <a:gd name="T22" fmla="*/ 1 w 1"/>
                <a:gd name="T23" fmla="*/ 0 h 1"/>
                <a:gd name="T24" fmla="*/ 1 w 1"/>
                <a:gd name="T25" fmla="*/ 0 h 1"/>
                <a:gd name="T26" fmla="*/ 1 w 1"/>
                <a:gd name="T27" fmla="*/ 0 h 1"/>
                <a:gd name="T28" fmla="*/ 1 w 1"/>
                <a:gd name="T29" fmla="*/ 0 h 1"/>
                <a:gd name="T30" fmla="*/ 1 w 1"/>
                <a:gd name="T3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3" name="Freeform 55"/>
            <p:cNvSpPr>
              <a:spLocks/>
            </p:cNvSpPr>
            <p:nvPr/>
          </p:nvSpPr>
          <p:spPr bwMode="auto">
            <a:xfrm>
              <a:off x="9736138" y="4178301"/>
              <a:ext cx="7937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0 w 1"/>
                <a:gd name="T5" fmla="*/ 0 w 1"/>
                <a:gd name="T6" fmla="*/ 0 w 1"/>
                <a:gd name="T7" fmla="*/ 0 w 1"/>
                <a:gd name="T8" fmla="*/ 0 w 1"/>
                <a:gd name="T9" fmla="*/ 0 w 1"/>
                <a:gd name="T10" fmla="*/ 1 w 1"/>
                <a:gd name="T11" fmla="*/ 1 w 1"/>
                <a:gd name="T12" fmla="*/ 1 w 1"/>
                <a:gd name="T13" fmla="*/ 1 w 1"/>
                <a:gd name="T1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4" name="Freeform 56"/>
            <p:cNvSpPr>
              <a:spLocks noEditPoints="1"/>
            </p:cNvSpPr>
            <p:nvPr/>
          </p:nvSpPr>
          <p:spPr bwMode="auto">
            <a:xfrm>
              <a:off x="9744075" y="4171951"/>
              <a:ext cx="28575" cy="14288"/>
            </a:xfrm>
            <a:custGeom>
              <a:avLst/>
              <a:gdLst>
                <a:gd name="T0" fmla="*/ 0 w 4"/>
                <a:gd name="T1" fmla="*/ 1 h 2"/>
                <a:gd name="T2" fmla="*/ 0 w 4"/>
                <a:gd name="T3" fmla="*/ 1 h 2"/>
                <a:gd name="T4" fmla="*/ 4 w 4"/>
                <a:gd name="T5" fmla="*/ 0 h 2"/>
                <a:gd name="T6" fmla="*/ 3 w 4"/>
                <a:gd name="T7" fmla="*/ 0 h 2"/>
                <a:gd name="T8" fmla="*/ 3 w 4"/>
                <a:gd name="T9" fmla="*/ 0 h 2"/>
                <a:gd name="T10" fmla="*/ 3 w 4"/>
                <a:gd name="T11" fmla="*/ 0 h 2"/>
                <a:gd name="T12" fmla="*/ 2 w 4"/>
                <a:gd name="T13" fmla="*/ 0 h 2"/>
                <a:gd name="T14" fmla="*/ 2 w 4"/>
                <a:gd name="T15" fmla="*/ 0 h 2"/>
                <a:gd name="T16" fmla="*/ 2 w 4"/>
                <a:gd name="T17" fmla="*/ 0 h 2"/>
                <a:gd name="T18" fmla="*/ 2 w 4"/>
                <a:gd name="T19" fmla="*/ 0 h 2"/>
                <a:gd name="T20" fmla="*/ 1 w 4"/>
                <a:gd name="T21" fmla="*/ 1 h 2"/>
                <a:gd name="T22" fmla="*/ 1 w 4"/>
                <a:gd name="T23" fmla="*/ 0 h 2"/>
                <a:gd name="T24" fmla="*/ 1 w 4"/>
                <a:gd name="T25" fmla="*/ 0 h 2"/>
                <a:gd name="T26" fmla="*/ 1 w 4"/>
                <a:gd name="T27" fmla="*/ 0 h 2"/>
                <a:gd name="T28" fmla="*/ 1 w 4"/>
                <a:gd name="T29" fmla="*/ 1 h 2"/>
                <a:gd name="T30" fmla="*/ 0 w 4"/>
                <a:gd name="T31" fmla="*/ 1 h 2"/>
                <a:gd name="T32" fmla="*/ 0 w 4"/>
                <a:gd name="T33" fmla="*/ 1 h 2"/>
                <a:gd name="T34" fmla="*/ 1 w 4"/>
                <a:gd name="T35" fmla="*/ 2 h 2"/>
                <a:gd name="T36" fmla="*/ 1 w 4"/>
                <a:gd name="T37" fmla="*/ 2 h 2"/>
                <a:gd name="T38" fmla="*/ 1 w 4"/>
                <a:gd name="T39" fmla="*/ 2 h 2"/>
                <a:gd name="T40" fmla="*/ 0 w 4"/>
                <a:gd name="T41" fmla="*/ 2 h 2"/>
                <a:gd name="T42" fmla="*/ 1 w 4"/>
                <a:gd name="T43" fmla="*/ 2 h 2"/>
                <a:gd name="T44" fmla="*/ 1 w 4"/>
                <a:gd name="T45" fmla="*/ 2 h 2"/>
                <a:gd name="T46" fmla="*/ 1 w 4"/>
                <a:gd name="T47" fmla="*/ 2 h 2"/>
                <a:gd name="T48" fmla="*/ 2 w 4"/>
                <a:gd name="T49" fmla="*/ 2 h 2"/>
                <a:gd name="T50" fmla="*/ 2 w 4"/>
                <a:gd name="T51" fmla="*/ 2 h 2"/>
                <a:gd name="T52" fmla="*/ 2 w 4"/>
                <a:gd name="T53" fmla="*/ 2 h 2"/>
                <a:gd name="T54" fmla="*/ 2 w 4"/>
                <a:gd name="T55" fmla="*/ 2 h 2"/>
                <a:gd name="T56" fmla="*/ 3 w 4"/>
                <a:gd name="T57" fmla="*/ 1 h 2"/>
                <a:gd name="T58" fmla="*/ 3 w 4"/>
                <a:gd name="T59" fmla="*/ 1 h 2"/>
                <a:gd name="T60" fmla="*/ 3 w 4"/>
                <a:gd name="T61" fmla="*/ 1 h 2"/>
                <a:gd name="T62" fmla="*/ 3 w 4"/>
                <a:gd name="T6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  <a:moveTo>
                    <a:pt x="3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5" name="Freeform 57"/>
            <p:cNvSpPr>
              <a:spLocks/>
            </p:cNvSpPr>
            <p:nvPr/>
          </p:nvSpPr>
          <p:spPr bwMode="auto">
            <a:xfrm>
              <a:off x="9758363" y="4157663"/>
              <a:ext cx="6350" cy="635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0 w 1"/>
                <a:gd name="T11" fmla="*/ 1 h 1"/>
                <a:gd name="T12" fmla="*/ 1 w 1"/>
                <a:gd name="T13" fmla="*/ 0 h 1"/>
                <a:gd name="T14" fmla="*/ 0 w 1"/>
                <a:gd name="T15" fmla="*/ 1 h 1"/>
                <a:gd name="T16" fmla="*/ 0 w 1"/>
                <a:gd name="T17" fmla="*/ 1 h 1"/>
                <a:gd name="T18" fmla="*/ 1 w 1"/>
                <a:gd name="T19" fmla="*/ 1 h 1"/>
                <a:gd name="T20" fmla="*/ 1 w 1"/>
                <a:gd name="T21" fmla="*/ 1 h 1"/>
                <a:gd name="T22" fmla="*/ 1 w 1"/>
                <a:gd name="T23" fmla="*/ 1 h 1"/>
                <a:gd name="T24" fmla="*/ 1 w 1"/>
                <a:gd name="T2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6" name="Freeform 58"/>
            <p:cNvSpPr>
              <a:spLocks/>
            </p:cNvSpPr>
            <p:nvPr/>
          </p:nvSpPr>
          <p:spPr bwMode="auto">
            <a:xfrm>
              <a:off x="9758363" y="4149726"/>
              <a:ext cx="20637" cy="7938"/>
            </a:xfrm>
            <a:custGeom>
              <a:avLst/>
              <a:gdLst>
                <a:gd name="T0" fmla="*/ 3 w 3"/>
                <a:gd name="T1" fmla="*/ 1 h 1"/>
                <a:gd name="T2" fmla="*/ 3 w 3"/>
                <a:gd name="T3" fmla="*/ 1 h 1"/>
                <a:gd name="T4" fmla="*/ 2 w 3"/>
                <a:gd name="T5" fmla="*/ 1 h 1"/>
                <a:gd name="T6" fmla="*/ 2 w 3"/>
                <a:gd name="T7" fmla="*/ 1 h 1"/>
                <a:gd name="T8" fmla="*/ 3 w 3"/>
                <a:gd name="T9" fmla="*/ 1 h 1"/>
                <a:gd name="T10" fmla="*/ 2 w 3"/>
                <a:gd name="T11" fmla="*/ 1 h 1"/>
                <a:gd name="T12" fmla="*/ 2 w 3"/>
                <a:gd name="T13" fmla="*/ 1 h 1"/>
                <a:gd name="T14" fmla="*/ 2 w 3"/>
                <a:gd name="T15" fmla="*/ 1 h 1"/>
                <a:gd name="T16" fmla="*/ 2 w 3"/>
                <a:gd name="T17" fmla="*/ 1 h 1"/>
                <a:gd name="T18" fmla="*/ 2 w 3"/>
                <a:gd name="T19" fmla="*/ 1 h 1"/>
                <a:gd name="T20" fmla="*/ 2 w 3"/>
                <a:gd name="T21" fmla="*/ 1 h 1"/>
                <a:gd name="T22" fmla="*/ 2 w 3"/>
                <a:gd name="T23" fmla="*/ 1 h 1"/>
                <a:gd name="T24" fmla="*/ 2 w 3"/>
                <a:gd name="T25" fmla="*/ 1 h 1"/>
                <a:gd name="T26" fmla="*/ 1 w 3"/>
                <a:gd name="T27" fmla="*/ 1 h 1"/>
                <a:gd name="T28" fmla="*/ 1 w 3"/>
                <a:gd name="T29" fmla="*/ 1 h 1"/>
                <a:gd name="T30" fmla="*/ 1 w 3"/>
                <a:gd name="T31" fmla="*/ 1 h 1"/>
                <a:gd name="T32" fmla="*/ 1 w 3"/>
                <a:gd name="T33" fmla="*/ 1 h 1"/>
                <a:gd name="T34" fmla="*/ 1 w 3"/>
                <a:gd name="T35" fmla="*/ 1 h 1"/>
                <a:gd name="T36" fmla="*/ 1 w 3"/>
                <a:gd name="T37" fmla="*/ 1 h 1"/>
                <a:gd name="T38" fmla="*/ 1 w 3"/>
                <a:gd name="T39" fmla="*/ 1 h 1"/>
                <a:gd name="T40" fmla="*/ 1 w 3"/>
                <a:gd name="T41" fmla="*/ 1 h 1"/>
                <a:gd name="T42" fmla="*/ 1 w 3"/>
                <a:gd name="T43" fmla="*/ 1 h 1"/>
                <a:gd name="T44" fmla="*/ 0 w 3"/>
                <a:gd name="T45" fmla="*/ 1 h 1"/>
                <a:gd name="T46" fmla="*/ 0 w 3"/>
                <a:gd name="T47" fmla="*/ 1 h 1"/>
                <a:gd name="T48" fmla="*/ 0 w 3"/>
                <a:gd name="T49" fmla="*/ 1 h 1"/>
                <a:gd name="T50" fmla="*/ 0 w 3"/>
                <a:gd name="T51" fmla="*/ 1 h 1"/>
                <a:gd name="T52" fmla="*/ 0 w 3"/>
                <a:gd name="T53" fmla="*/ 1 h 1"/>
                <a:gd name="T54" fmla="*/ 0 w 3"/>
                <a:gd name="T55" fmla="*/ 1 h 1"/>
                <a:gd name="T56" fmla="*/ 0 w 3"/>
                <a:gd name="T57" fmla="*/ 1 h 1"/>
                <a:gd name="T58" fmla="*/ 0 w 3"/>
                <a:gd name="T59" fmla="*/ 1 h 1"/>
                <a:gd name="T60" fmla="*/ 0 w 3"/>
                <a:gd name="T61" fmla="*/ 0 h 1"/>
                <a:gd name="T62" fmla="*/ 0 w 3"/>
                <a:gd name="T63" fmla="*/ 0 h 1"/>
                <a:gd name="T64" fmla="*/ 0 w 3"/>
                <a:gd name="T65" fmla="*/ 0 h 1"/>
                <a:gd name="T66" fmla="*/ 0 w 3"/>
                <a:gd name="T67" fmla="*/ 0 h 1"/>
                <a:gd name="T68" fmla="*/ 0 w 3"/>
                <a:gd name="T69" fmla="*/ 0 h 1"/>
                <a:gd name="T70" fmla="*/ 0 w 3"/>
                <a:gd name="T71" fmla="*/ 0 h 1"/>
                <a:gd name="T72" fmla="*/ 0 w 3"/>
                <a:gd name="T73" fmla="*/ 0 h 1"/>
                <a:gd name="T74" fmla="*/ 0 w 3"/>
                <a:gd name="T75" fmla="*/ 0 h 1"/>
                <a:gd name="T76" fmla="*/ 1 w 3"/>
                <a:gd name="T77" fmla="*/ 0 h 1"/>
                <a:gd name="T78" fmla="*/ 1 w 3"/>
                <a:gd name="T79" fmla="*/ 0 h 1"/>
                <a:gd name="T80" fmla="*/ 1 w 3"/>
                <a:gd name="T81" fmla="*/ 0 h 1"/>
                <a:gd name="T82" fmla="*/ 1 w 3"/>
                <a:gd name="T83" fmla="*/ 0 h 1"/>
                <a:gd name="T84" fmla="*/ 1 w 3"/>
                <a:gd name="T85" fmla="*/ 0 h 1"/>
                <a:gd name="T86" fmla="*/ 1 w 3"/>
                <a:gd name="T87" fmla="*/ 0 h 1"/>
                <a:gd name="T88" fmla="*/ 1 w 3"/>
                <a:gd name="T89" fmla="*/ 0 h 1"/>
                <a:gd name="T90" fmla="*/ 2 w 3"/>
                <a:gd name="T91" fmla="*/ 0 h 1"/>
                <a:gd name="T92" fmla="*/ 2 w 3"/>
                <a:gd name="T93" fmla="*/ 0 h 1"/>
                <a:gd name="T94" fmla="*/ 2 w 3"/>
                <a:gd name="T95" fmla="*/ 0 h 1"/>
                <a:gd name="T96" fmla="*/ 2 w 3"/>
                <a:gd name="T97" fmla="*/ 0 h 1"/>
                <a:gd name="T98" fmla="*/ 2 w 3"/>
                <a:gd name="T99" fmla="*/ 0 h 1"/>
                <a:gd name="T100" fmla="*/ 2 w 3"/>
                <a:gd name="T101" fmla="*/ 0 h 1"/>
                <a:gd name="T102" fmla="*/ 2 w 3"/>
                <a:gd name="T103" fmla="*/ 0 h 1"/>
                <a:gd name="T104" fmla="*/ 2 w 3"/>
                <a:gd name="T105" fmla="*/ 0 h 1"/>
                <a:gd name="T106" fmla="*/ 2 w 3"/>
                <a:gd name="T107" fmla="*/ 0 h 1"/>
                <a:gd name="T108" fmla="*/ 2 w 3"/>
                <a:gd name="T109" fmla="*/ 0 h 1"/>
                <a:gd name="T110" fmla="*/ 2 w 3"/>
                <a:gd name="T111" fmla="*/ 0 h 1"/>
                <a:gd name="T112" fmla="*/ 2 w 3"/>
                <a:gd name="T113" fmla="*/ 0 h 1"/>
                <a:gd name="T114" fmla="*/ 2 w 3"/>
                <a:gd name="T115" fmla="*/ 0 h 1"/>
                <a:gd name="T116" fmla="*/ 3 w 3"/>
                <a:gd name="T117" fmla="*/ 0 h 1"/>
                <a:gd name="T118" fmla="*/ 3 w 3"/>
                <a:gd name="T119" fmla="*/ 1 h 1"/>
                <a:gd name="T120" fmla="*/ 3 w 3"/>
                <a:gd name="T12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7" name="Freeform 59"/>
            <p:cNvSpPr>
              <a:spLocks/>
            </p:cNvSpPr>
            <p:nvPr/>
          </p:nvSpPr>
          <p:spPr bwMode="auto">
            <a:xfrm>
              <a:off x="9764713" y="4186238"/>
              <a:ext cx="14287" cy="635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1 w 2"/>
                <a:gd name="T17" fmla="*/ 1 h 1"/>
                <a:gd name="T18" fmla="*/ 0 w 2"/>
                <a:gd name="T19" fmla="*/ 1 h 1"/>
                <a:gd name="T20" fmla="*/ 0 w 2"/>
                <a:gd name="T21" fmla="*/ 1 h 1"/>
                <a:gd name="T22" fmla="*/ 0 w 2"/>
                <a:gd name="T23" fmla="*/ 1 h 1"/>
                <a:gd name="T24" fmla="*/ 0 w 2"/>
                <a:gd name="T25" fmla="*/ 1 h 1"/>
                <a:gd name="T26" fmla="*/ 0 w 2"/>
                <a:gd name="T27" fmla="*/ 1 h 1"/>
                <a:gd name="T28" fmla="*/ 0 w 2"/>
                <a:gd name="T29" fmla="*/ 0 h 1"/>
                <a:gd name="T30" fmla="*/ 0 w 2"/>
                <a:gd name="T31" fmla="*/ 0 h 1"/>
                <a:gd name="T32" fmla="*/ 0 w 2"/>
                <a:gd name="T33" fmla="*/ 0 h 1"/>
                <a:gd name="T34" fmla="*/ 0 w 2"/>
                <a:gd name="T35" fmla="*/ 0 h 1"/>
                <a:gd name="T36" fmla="*/ 0 w 2"/>
                <a:gd name="T37" fmla="*/ 0 h 1"/>
                <a:gd name="T38" fmla="*/ 1 w 2"/>
                <a:gd name="T39" fmla="*/ 0 h 1"/>
                <a:gd name="T40" fmla="*/ 1 w 2"/>
                <a:gd name="T41" fmla="*/ 0 h 1"/>
                <a:gd name="T42" fmla="*/ 1 w 2"/>
                <a:gd name="T43" fmla="*/ 0 h 1"/>
                <a:gd name="T44" fmla="*/ 1 w 2"/>
                <a:gd name="T45" fmla="*/ 0 h 1"/>
                <a:gd name="T46" fmla="*/ 1 w 2"/>
                <a:gd name="T47" fmla="*/ 0 h 1"/>
                <a:gd name="T48" fmla="*/ 1 w 2"/>
                <a:gd name="T49" fmla="*/ 0 h 1"/>
                <a:gd name="T50" fmla="*/ 1 w 2"/>
                <a:gd name="T51" fmla="*/ 0 h 1"/>
                <a:gd name="T52" fmla="*/ 2 w 2"/>
                <a:gd name="T53" fmla="*/ 0 h 1"/>
                <a:gd name="T54" fmla="*/ 2 w 2"/>
                <a:gd name="T55" fmla="*/ 0 h 1"/>
                <a:gd name="T56" fmla="*/ 2 w 2"/>
                <a:gd name="T5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8" name="Freeform 60"/>
            <p:cNvSpPr>
              <a:spLocks/>
            </p:cNvSpPr>
            <p:nvPr/>
          </p:nvSpPr>
          <p:spPr bwMode="auto">
            <a:xfrm>
              <a:off x="9786938" y="4143376"/>
              <a:ext cx="6350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0 w 1"/>
                <a:gd name="T4" fmla="*/ 0 w 1"/>
                <a:gd name="T5" fmla="*/ 0 w 1"/>
                <a:gd name="T6" fmla="*/ 0 w 1"/>
                <a:gd name="T7" fmla="*/ 0 w 1"/>
                <a:gd name="T8" fmla="*/ 0 w 1"/>
                <a:gd name="T9" fmla="*/ 0 w 1"/>
                <a:gd name="T10" fmla="*/ 0 w 1"/>
                <a:gd name="T11" fmla="*/ 0 w 1"/>
                <a:gd name="T12" fmla="*/ 0 w 1"/>
                <a:gd name="T13" fmla="*/ 0 w 1"/>
                <a:gd name="T14" fmla="*/ 0 w 1"/>
                <a:gd name="T15" fmla="*/ 0 w 1"/>
                <a:gd name="T16" fmla="*/ 1 w 1"/>
                <a:gd name="T17" fmla="*/ 1 w 1"/>
                <a:gd name="T18" fmla="*/ 1 w 1"/>
                <a:gd name="T19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9" name="Freeform 61"/>
            <p:cNvSpPr>
              <a:spLocks/>
            </p:cNvSpPr>
            <p:nvPr/>
          </p:nvSpPr>
          <p:spPr bwMode="auto">
            <a:xfrm>
              <a:off x="9721850" y="4294188"/>
              <a:ext cx="57150" cy="34925"/>
            </a:xfrm>
            <a:custGeom>
              <a:avLst/>
              <a:gdLst>
                <a:gd name="T0" fmla="*/ 7 w 8"/>
                <a:gd name="T1" fmla="*/ 4 h 5"/>
                <a:gd name="T2" fmla="*/ 7 w 8"/>
                <a:gd name="T3" fmla="*/ 4 h 5"/>
                <a:gd name="T4" fmla="*/ 6 w 8"/>
                <a:gd name="T5" fmla="*/ 5 h 5"/>
                <a:gd name="T6" fmla="*/ 6 w 8"/>
                <a:gd name="T7" fmla="*/ 5 h 5"/>
                <a:gd name="T8" fmla="*/ 6 w 8"/>
                <a:gd name="T9" fmla="*/ 5 h 5"/>
                <a:gd name="T10" fmla="*/ 5 w 8"/>
                <a:gd name="T11" fmla="*/ 4 h 5"/>
                <a:gd name="T12" fmla="*/ 5 w 8"/>
                <a:gd name="T13" fmla="*/ 4 h 5"/>
                <a:gd name="T14" fmla="*/ 5 w 8"/>
                <a:gd name="T15" fmla="*/ 4 h 5"/>
                <a:gd name="T16" fmla="*/ 5 w 8"/>
                <a:gd name="T17" fmla="*/ 3 h 5"/>
                <a:gd name="T18" fmla="*/ 4 w 8"/>
                <a:gd name="T19" fmla="*/ 4 h 5"/>
                <a:gd name="T20" fmla="*/ 4 w 8"/>
                <a:gd name="T21" fmla="*/ 4 h 5"/>
                <a:gd name="T22" fmla="*/ 3 w 8"/>
                <a:gd name="T23" fmla="*/ 4 h 5"/>
                <a:gd name="T24" fmla="*/ 3 w 8"/>
                <a:gd name="T25" fmla="*/ 5 h 5"/>
                <a:gd name="T26" fmla="*/ 2 w 8"/>
                <a:gd name="T27" fmla="*/ 5 h 5"/>
                <a:gd name="T28" fmla="*/ 2 w 8"/>
                <a:gd name="T29" fmla="*/ 5 h 5"/>
                <a:gd name="T30" fmla="*/ 2 w 8"/>
                <a:gd name="T31" fmla="*/ 5 h 5"/>
                <a:gd name="T32" fmla="*/ 1 w 8"/>
                <a:gd name="T33" fmla="*/ 5 h 5"/>
                <a:gd name="T34" fmla="*/ 1 w 8"/>
                <a:gd name="T35" fmla="*/ 5 h 5"/>
                <a:gd name="T36" fmla="*/ 2 w 8"/>
                <a:gd name="T37" fmla="*/ 4 h 5"/>
                <a:gd name="T38" fmla="*/ 1 w 8"/>
                <a:gd name="T39" fmla="*/ 4 h 5"/>
                <a:gd name="T40" fmla="*/ 1 w 8"/>
                <a:gd name="T41" fmla="*/ 4 h 5"/>
                <a:gd name="T42" fmla="*/ 0 w 8"/>
                <a:gd name="T43" fmla="*/ 4 h 5"/>
                <a:gd name="T44" fmla="*/ 0 w 8"/>
                <a:gd name="T45" fmla="*/ 5 h 5"/>
                <a:gd name="T46" fmla="*/ 0 w 8"/>
                <a:gd name="T47" fmla="*/ 4 h 5"/>
                <a:gd name="T48" fmla="*/ 1 w 8"/>
                <a:gd name="T49" fmla="*/ 4 h 5"/>
                <a:gd name="T50" fmla="*/ 1 w 8"/>
                <a:gd name="T51" fmla="*/ 4 h 5"/>
                <a:gd name="T52" fmla="*/ 2 w 8"/>
                <a:gd name="T53" fmla="*/ 3 h 5"/>
                <a:gd name="T54" fmla="*/ 2 w 8"/>
                <a:gd name="T55" fmla="*/ 3 h 5"/>
                <a:gd name="T56" fmla="*/ 2 w 8"/>
                <a:gd name="T57" fmla="*/ 2 h 5"/>
                <a:gd name="T58" fmla="*/ 2 w 8"/>
                <a:gd name="T59" fmla="*/ 2 h 5"/>
                <a:gd name="T60" fmla="*/ 3 w 8"/>
                <a:gd name="T61" fmla="*/ 2 h 5"/>
                <a:gd name="T62" fmla="*/ 4 w 8"/>
                <a:gd name="T63" fmla="*/ 1 h 5"/>
                <a:gd name="T64" fmla="*/ 4 w 8"/>
                <a:gd name="T65" fmla="*/ 0 h 5"/>
                <a:gd name="T66" fmla="*/ 5 w 8"/>
                <a:gd name="T67" fmla="*/ 0 h 5"/>
                <a:gd name="T68" fmla="*/ 5 w 8"/>
                <a:gd name="T69" fmla="*/ 1 h 5"/>
                <a:gd name="T70" fmla="*/ 4 w 8"/>
                <a:gd name="T71" fmla="*/ 1 h 5"/>
                <a:gd name="T72" fmla="*/ 5 w 8"/>
                <a:gd name="T73" fmla="*/ 1 h 5"/>
                <a:gd name="T74" fmla="*/ 5 w 8"/>
                <a:gd name="T75" fmla="*/ 1 h 5"/>
                <a:gd name="T76" fmla="*/ 6 w 8"/>
                <a:gd name="T77" fmla="*/ 2 h 5"/>
                <a:gd name="T78" fmla="*/ 6 w 8"/>
                <a:gd name="T79" fmla="*/ 2 h 5"/>
                <a:gd name="T80" fmla="*/ 6 w 8"/>
                <a:gd name="T81" fmla="*/ 2 h 5"/>
                <a:gd name="T82" fmla="*/ 7 w 8"/>
                <a:gd name="T83" fmla="*/ 3 h 5"/>
                <a:gd name="T84" fmla="*/ 7 w 8"/>
                <a:gd name="T85" fmla="*/ 4 h 5"/>
                <a:gd name="T86" fmla="*/ 8 w 8"/>
                <a:gd name="T87" fmla="*/ 4 h 5"/>
                <a:gd name="T88" fmla="*/ 7 w 8"/>
                <a:gd name="T8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0" name="Freeform 62"/>
            <p:cNvSpPr>
              <a:spLocks/>
            </p:cNvSpPr>
            <p:nvPr/>
          </p:nvSpPr>
          <p:spPr bwMode="auto">
            <a:xfrm>
              <a:off x="9736138" y="4337051"/>
              <a:ext cx="22225" cy="6350"/>
            </a:xfrm>
            <a:custGeom>
              <a:avLst/>
              <a:gdLst>
                <a:gd name="T0" fmla="*/ 3 w 3"/>
                <a:gd name="T1" fmla="*/ 0 h 1"/>
                <a:gd name="T2" fmla="*/ 2 w 3"/>
                <a:gd name="T3" fmla="*/ 0 h 1"/>
                <a:gd name="T4" fmla="*/ 2 w 3"/>
                <a:gd name="T5" fmla="*/ 1 h 1"/>
                <a:gd name="T6" fmla="*/ 2 w 3"/>
                <a:gd name="T7" fmla="*/ 1 h 1"/>
                <a:gd name="T8" fmla="*/ 2 w 3"/>
                <a:gd name="T9" fmla="*/ 1 h 1"/>
                <a:gd name="T10" fmla="*/ 1 w 3"/>
                <a:gd name="T11" fmla="*/ 1 h 1"/>
                <a:gd name="T12" fmla="*/ 1 w 3"/>
                <a:gd name="T13" fmla="*/ 1 h 1"/>
                <a:gd name="T14" fmla="*/ 1 w 3"/>
                <a:gd name="T15" fmla="*/ 1 h 1"/>
                <a:gd name="T16" fmla="*/ 1 w 3"/>
                <a:gd name="T17" fmla="*/ 1 h 1"/>
                <a:gd name="T18" fmla="*/ 1 w 3"/>
                <a:gd name="T19" fmla="*/ 1 h 1"/>
                <a:gd name="T20" fmla="*/ 1 w 3"/>
                <a:gd name="T21" fmla="*/ 1 h 1"/>
                <a:gd name="T22" fmla="*/ 1 w 3"/>
                <a:gd name="T23" fmla="*/ 1 h 1"/>
                <a:gd name="T24" fmla="*/ 0 w 3"/>
                <a:gd name="T25" fmla="*/ 1 h 1"/>
                <a:gd name="T26" fmla="*/ 0 w 3"/>
                <a:gd name="T27" fmla="*/ 1 h 1"/>
                <a:gd name="T28" fmla="*/ 0 w 3"/>
                <a:gd name="T29" fmla="*/ 1 h 1"/>
                <a:gd name="T30" fmla="*/ 0 w 3"/>
                <a:gd name="T31" fmla="*/ 1 h 1"/>
                <a:gd name="T32" fmla="*/ 0 w 3"/>
                <a:gd name="T33" fmla="*/ 1 h 1"/>
                <a:gd name="T34" fmla="*/ 0 w 3"/>
                <a:gd name="T35" fmla="*/ 0 h 1"/>
                <a:gd name="T36" fmla="*/ 1 w 3"/>
                <a:gd name="T37" fmla="*/ 0 h 1"/>
                <a:gd name="T38" fmla="*/ 1 w 3"/>
                <a:gd name="T39" fmla="*/ 0 h 1"/>
                <a:gd name="T40" fmla="*/ 1 w 3"/>
                <a:gd name="T41" fmla="*/ 0 h 1"/>
                <a:gd name="T42" fmla="*/ 1 w 3"/>
                <a:gd name="T43" fmla="*/ 0 h 1"/>
                <a:gd name="T44" fmla="*/ 1 w 3"/>
                <a:gd name="T45" fmla="*/ 0 h 1"/>
                <a:gd name="T46" fmla="*/ 2 w 3"/>
                <a:gd name="T47" fmla="*/ 0 h 1"/>
                <a:gd name="T48" fmla="*/ 2 w 3"/>
                <a:gd name="T49" fmla="*/ 0 h 1"/>
                <a:gd name="T50" fmla="*/ 3 w 3"/>
                <a:gd name="T51" fmla="*/ 0 h 1"/>
                <a:gd name="T52" fmla="*/ 3 w 3"/>
                <a:gd name="T53" fmla="*/ 0 h 1"/>
                <a:gd name="T54" fmla="*/ 3 w 3"/>
                <a:gd name="T5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1" name="Freeform 63"/>
            <p:cNvSpPr>
              <a:spLocks/>
            </p:cNvSpPr>
            <p:nvPr/>
          </p:nvSpPr>
          <p:spPr bwMode="auto">
            <a:xfrm>
              <a:off x="9764713" y="4343401"/>
              <a:ext cx="7937" cy="7938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5 h 5"/>
                <a:gd name="T4" fmla="*/ 0 w 5"/>
                <a:gd name="T5" fmla="*/ 5 h 5"/>
                <a:gd name="T6" fmla="*/ 0 w 5"/>
                <a:gd name="T7" fmla="*/ 5 h 5"/>
                <a:gd name="T8" fmla="*/ 0 w 5"/>
                <a:gd name="T9" fmla="*/ 5 h 5"/>
                <a:gd name="T10" fmla="*/ 0 w 5"/>
                <a:gd name="T11" fmla="*/ 5 h 5"/>
                <a:gd name="T12" fmla="*/ 0 w 5"/>
                <a:gd name="T13" fmla="*/ 0 h 5"/>
                <a:gd name="T14" fmla="*/ 0 w 5"/>
                <a:gd name="T15" fmla="*/ 0 h 5"/>
                <a:gd name="T16" fmla="*/ 0 w 5"/>
                <a:gd name="T17" fmla="*/ 0 h 5"/>
                <a:gd name="T18" fmla="*/ 0 w 5"/>
                <a:gd name="T19" fmla="*/ 0 h 5"/>
                <a:gd name="T20" fmla="*/ 0 w 5"/>
                <a:gd name="T21" fmla="*/ 0 h 5"/>
                <a:gd name="T22" fmla="*/ 5 w 5"/>
                <a:gd name="T23" fmla="*/ 0 h 5"/>
                <a:gd name="T24" fmla="*/ 5 w 5"/>
                <a:gd name="T25" fmla="*/ 0 h 5"/>
                <a:gd name="T26" fmla="*/ 5 w 5"/>
                <a:gd name="T27" fmla="*/ 0 h 5"/>
                <a:gd name="T28" fmla="*/ 5 w 5"/>
                <a:gd name="T29" fmla="*/ 0 h 5"/>
                <a:gd name="T30" fmla="*/ 5 w 5"/>
                <a:gd name="T31" fmla="*/ 0 h 5"/>
                <a:gd name="T32" fmla="*/ 5 w 5"/>
                <a:gd name="T3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5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2" name="Freeform 64"/>
            <p:cNvSpPr>
              <a:spLocks noEditPoints="1"/>
            </p:cNvSpPr>
            <p:nvPr/>
          </p:nvSpPr>
          <p:spPr bwMode="auto">
            <a:xfrm>
              <a:off x="9764713" y="4294188"/>
              <a:ext cx="0" cy="6350"/>
            </a:xfrm>
            <a:custGeom>
              <a:avLst/>
              <a:gdLst>
                <a:gd name="T0" fmla="*/ 0 h 4"/>
                <a:gd name="T1" fmla="*/ 0 h 4"/>
                <a:gd name="T2" fmla="*/ 0 h 4"/>
                <a:gd name="T3" fmla="*/ 0 h 4"/>
                <a:gd name="T4" fmla="*/ 0 h 4"/>
                <a:gd name="T5" fmla="*/ 0 h 4"/>
                <a:gd name="T6" fmla="*/ 0 h 4"/>
                <a:gd name="T7" fmla="*/ 0 h 4"/>
                <a:gd name="T8" fmla="*/ 0 h 4"/>
                <a:gd name="T9" fmla="*/ 0 h 4"/>
                <a:gd name="T10" fmla="*/ 4 h 4"/>
                <a:gd name="T11" fmla="*/ 4 h 4"/>
                <a:gd name="T12" fmla="*/ 4 h 4"/>
                <a:gd name="T13" fmla="*/ 0 h 4"/>
                <a:gd name="T14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3" name="Freeform 65"/>
            <p:cNvSpPr>
              <a:spLocks noEditPoints="1"/>
            </p:cNvSpPr>
            <p:nvPr/>
          </p:nvSpPr>
          <p:spPr bwMode="auto">
            <a:xfrm>
              <a:off x="9758363" y="4294188"/>
              <a:ext cx="0" cy="6350"/>
            </a:xfrm>
            <a:custGeom>
              <a:avLst/>
              <a:gdLst>
                <a:gd name="T0" fmla="*/ 0 h 4"/>
                <a:gd name="T1" fmla="*/ 0 h 4"/>
                <a:gd name="T2" fmla="*/ 0 h 4"/>
                <a:gd name="T3" fmla="*/ 0 h 4"/>
                <a:gd name="T4" fmla="*/ 4 h 4"/>
                <a:gd name="T5" fmla="*/ 4 h 4"/>
                <a:gd name="T6" fmla="*/ 0 h 4"/>
                <a:gd name="T7" fmla="*/ 0 h 4"/>
                <a:gd name="T8" fmla="*/ 0 h 4"/>
                <a:gd name="T9" fmla="*/ 0 h 4"/>
                <a:gd name="T10" fmla="*/ 0 h 4"/>
                <a:gd name="T11" fmla="*/ 0 h 4"/>
                <a:gd name="T12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4" name="Freeform 66"/>
            <p:cNvSpPr>
              <a:spLocks/>
            </p:cNvSpPr>
            <p:nvPr/>
          </p:nvSpPr>
          <p:spPr bwMode="auto">
            <a:xfrm>
              <a:off x="9786938" y="4329113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0 w 1"/>
                <a:gd name="T5" fmla="*/ 1 w 1"/>
                <a:gd name="T6" fmla="*/ 1 w 1"/>
                <a:gd name="T7" fmla="*/ 1 w 1"/>
                <a:gd name="T8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5" name="Freeform 67"/>
            <p:cNvSpPr>
              <a:spLocks/>
            </p:cNvSpPr>
            <p:nvPr/>
          </p:nvSpPr>
          <p:spPr bwMode="auto">
            <a:xfrm>
              <a:off x="9801225" y="4322763"/>
              <a:ext cx="0" cy="6350"/>
            </a:xfrm>
            <a:custGeom>
              <a:avLst/>
              <a:gdLst>
                <a:gd name="T0" fmla="*/ 4 h 4"/>
                <a:gd name="T1" fmla="*/ 4 h 4"/>
                <a:gd name="T2" fmla="*/ 0 h 4"/>
                <a:gd name="T3" fmla="*/ 4 h 4"/>
                <a:gd name="T4" fmla="*/ 4 h 4"/>
                <a:gd name="T5" fmla="*/ 4 h 4"/>
                <a:gd name="T6" fmla="*/ 4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6" name="Freeform 68"/>
            <p:cNvSpPr>
              <a:spLocks noEditPoints="1"/>
            </p:cNvSpPr>
            <p:nvPr/>
          </p:nvSpPr>
          <p:spPr bwMode="auto">
            <a:xfrm>
              <a:off x="9793288" y="4322763"/>
              <a:ext cx="7937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  <a:gd name="T4" fmla="*/ 0 w 1"/>
                <a:gd name="T5" fmla="*/ 0 w 1"/>
                <a:gd name="T6" fmla="*/ 0 w 1"/>
                <a:gd name="T7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7" name="Freeform 69"/>
            <p:cNvSpPr>
              <a:spLocks/>
            </p:cNvSpPr>
            <p:nvPr/>
          </p:nvSpPr>
          <p:spPr bwMode="auto">
            <a:xfrm>
              <a:off x="9815513" y="43370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8" name="Freeform 70"/>
            <p:cNvSpPr>
              <a:spLocks/>
            </p:cNvSpPr>
            <p:nvPr/>
          </p:nvSpPr>
          <p:spPr bwMode="auto">
            <a:xfrm>
              <a:off x="9779000" y="4149726"/>
              <a:ext cx="14287" cy="1428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2 h 2"/>
                <a:gd name="T14" fmla="*/ 1 w 2"/>
                <a:gd name="T15" fmla="*/ 2 h 2"/>
                <a:gd name="T16" fmla="*/ 1 w 2"/>
                <a:gd name="T17" fmla="*/ 2 h 2"/>
                <a:gd name="T18" fmla="*/ 1 w 2"/>
                <a:gd name="T19" fmla="*/ 2 h 2"/>
                <a:gd name="T20" fmla="*/ 0 w 2"/>
                <a:gd name="T21" fmla="*/ 1 h 2"/>
                <a:gd name="T22" fmla="*/ 0 w 2"/>
                <a:gd name="T23" fmla="*/ 1 h 2"/>
                <a:gd name="T24" fmla="*/ 0 w 2"/>
                <a:gd name="T25" fmla="*/ 1 h 2"/>
                <a:gd name="T26" fmla="*/ 0 w 2"/>
                <a:gd name="T27" fmla="*/ 1 h 2"/>
                <a:gd name="T28" fmla="*/ 0 w 2"/>
                <a:gd name="T29" fmla="*/ 1 h 2"/>
                <a:gd name="T30" fmla="*/ 1 w 2"/>
                <a:gd name="T31" fmla="*/ 1 h 2"/>
                <a:gd name="T32" fmla="*/ 1 w 2"/>
                <a:gd name="T33" fmla="*/ 1 h 2"/>
                <a:gd name="T34" fmla="*/ 1 w 2"/>
                <a:gd name="T35" fmla="*/ 0 h 2"/>
                <a:gd name="T36" fmla="*/ 1 w 2"/>
                <a:gd name="T37" fmla="*/ 0 h 2"/>
                <a:gd name="T38" fmla="*/ 1 w 2"/>
                <a:gd name="T39" fmla="*/ 0 h 2"/>
                <a:gd name="T40" fmla="*/ 2 w 2"/>
                <a:gd name="T41" fmla="*/ 1 h 2"/>
                <a:gd name="T42" fmla="*/ 2 w 2"/>
                <a:gd name="T43" fmla="*/ 1 h 2"/>
                <a:gd name="T44" fmla="*/ 2 w 2"/>
                <a:gd name="T45" fmla="*/ 1 h 2"/>
                <a:gd name="T46" fmla="*/ 2 w 2"/>
                <a:gd name="T47" fmla="*/ 1 h 2"/>
                <a:gd name="T48" fmla="*/ 2 w 2"/>
                <a:gd name="T4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9" name="Freeform 71"/>
            <p:cNvSpPr>
              <a:spLocks/>
            </p:cNvSpPr>
            <p:nvPr/>
          </p:nvSpPr>
          <p:spPr bwMode="auto">
            <a:xfrm>
              <a:off x="9779000" y="4171951"/>
              <a:ext cx="65087" cy="20638"/>
            </a:xfrm>
            <a:custGeom>
              <a:avLst/>
              <a:gdLst>
                <a:gd name="T0" fmla="*/ 9 w 9"/>
                <a:gd name="T1" fmla="*/ 2 h 3"/>
                <a:gd name="T2" fmla="*/ 8 w 9"/>
                <a:gd name="T3" fmla="*/ 3 h 3"/>
                <a:gd name="T4" fmla="*/ 8 w 9"/>
                <a:gd name="T5" fmla="*/ 3 h 3"/>
                <a:gd name="T6" fmla="*/ 8 w 9"/>
                <a:gd name="T7" fmla="*/ 3 h 3"/>
                <a:gd name="T8" fmla="*/ 7 w 9"/>
                <a:gd name="T9" fmla="*/ 3 h 3"/>
                <a:gd name="T10" fmla="*/ 7 w 9"/>
                <a:gd name="T11" fmla="*/ 3 h 3"/>
                <a:gd name="T12" fmla="*/ 6 w 9"/>
                <a:gd name="T13" fmla="*/ 3 h 3"/>
                <a:gd name="T14" fmla="*/ 6 w 9"/>
                <a:gd name="T15" fmla="*/ 3 h 3"/>
                <a:gd name="T16" fmla="*/ 5 w 9"/>
                <a:gd name="T17" fmla="*/ 3 h 3"/>
                <a:gd name="T18" fmla="*/ 5 w 9"/>
                <a:gd name="T19" fmla="*/ 3 h 3"/>
                <a:gd name="T20" fmla="*/ 5 w 9"/>
                <a:gd name="T21" fmla="*/ 3 h 3"/>
                <a:gd name="T22" fmla="*/ 4 w 9"/>
                <a:gd name="T23" fmla="*/ 3 h 3"/>
                <a:gd name="T24" fmla="*/ 3 w 9"/>
                <a:gd name="T25" fmla="*/ 3 h 3"/>
                <a:gd name="T26" fmla="*/ 3 w 9"/>
                <a:gd name="T27" fmla="*/ 3 h 3"/>
                <a:gd name="T28" fmla="*/ 2 w 9"/>
                <a:gd name="T29" fmla="*/ 3 h 3"/>
                <a:gd name="T30" fmla="*/ 2 w 9"/>
                <a:gd name="T31" fmla="*/ 3 h 3"/>
                <a:gd name="T32" fmla="*/ 1 w 9"/>
                <a:gd name="T33" fmla="*/ 3 h 3"/>
                <a:gd name="T34" fmla="*/ 1 w 9"/>
                <a:gd name="T35" fmla="*/ 3 h 3"/>
                <a:gd name="T36" fmla="*/ 1 w 9"/>
                <a:gd name="T37" fmla="*/ 3 h 3"/>
                <a:gd name="T38" fmla="*/ 1 w 9"/>
                <a:gd name="T39" fmla="*/ 2 h 3"/>
                <a:gd name="T40" fmla="*/ 1 w 9"/>
                <a:gd name="T41" fmla="*/ 1 h 3"/>
                <a:gd name="T42" fmla="*/ 1 w 9"/>
                <a:gd name="T43" fmla="*/ 1 h 3"/>
                <a:gd name="T44" fmla="*/ 1 w 9"/>
                <a:gd name="T45" fmla="*/ 1 h 3"/>
                <a:gd name="T46" fmla="*/ 0 w 9"/>
                <a:gd name="T47" fmla="*/ 1 h 3"/>
                <a:gd name="T48" fmla="*/ 0 w 9"/>
                <a:gd name="T49" fmla="*/ 1 h 3"/>
                <a:gd name="T50" fmla="*/ 0 w 9"/>
                <a:gd name="T51" fmla="*/ 0 h 3"/>
                <a:gd name="T52" fmla="*/ 0 w 9"/>
                <a:gd name="T53" fmla="*/ 0 h 3"/>
                <a:gd name="T54" fmla="*/ 0 w 9"/>
                <a:gd name="T55" fmla="*/ 0 h 3"/>
                <a:gd name="T56" fmla="*/ 0 w 9"/>
                <a:gd name="T57" fmla="*/ 0 h 3"/>
                <a:gd name="T58" fmla="*/ 1 w 9"/>
                <a:gd name="T59" fmla="*/ 0 h 3"/>
                <a:gd name="T60" fmla="*/ 1 w 9"/>
                <a:gd name="T61" fmla="*/ 0 h 3"/>
                <a:gd name="T62" fmla="*/ 1 w 9"/>
                <a:gd name="T63" fmla="*/ 0 h 3"/>
                <a:gd name="T64" fmla="*/ 2 w 9"/>
                <a:gd name="T65" fmla="*/ 0 h 3"/>
                <a:gd name="T66" fmla="*/ 2 w 9"/>
                <a:gd name="T67" fmla="*/ 0 h 3"/>
                <a:gd name="T68" fmla="*/ 2 w 9"/>
                <a:gd name="T69" fmla="*/ 0 h 3"/>
                <a:gd name="T70" fmla="*/ 3 w 9"/>
                <a:gd name="T71" fmla="*/ 0 h 3"/>
                <a:gd name="T72" fmla="*/ 3 w 9"/>
                <a:gd name="T73" fmla="*/ 0 h 3"/>
                <a:gd name="T74" fmla="*/ 3 w 9"/>
                <a:gd name="T75" fmla="*/ 1 h 3"/>
                <a:gd name="T76" fmla="*/ 3 w 9"/>
                <a:gd name="T77" fmla="*/ 1 h 3"/>
                <a:gd name="T78" fmla="*/ 3 w 9"/>
                <a:gd name="T79" fmla="*/ 1 h 3"/>
                <a:gd name="T80" fmla="*/ 4 w 9"/>
                <a:gd name="T81" fmla="*/ 1 h 3"/>
                <a:gd name="T82" fmla="*/ 4 w 9"/>
                <a:gd name="T83" fmla="*/ 1 h 3"/>
                <a:gd name="T84" fmla="*/ 5 w 9"/>
                <a:gd name="T85" fmla="*/ 2 h 3"/>
                <a:gd name="T86" fmla="*/ 5 w 9"/>
                <a:gd name="T87" fmla="*/ 2 h 3"/>
                <a:gd name="T88" fmla="*/ 5 w 9"/>
                <a:gd name="T89" fmla="*/ 2 h 3"/>
                <a:gd name="T90" fmla="*/ 6 w 9"/>
                <a:gd name="T91" fmla="*/ 2 h 3"/>
                <a:gd name="T92" fmla="*/ 6 w 9"/>
                <a:gd name="T93" fmla="*/ 1 h 3"/>
                <a:gd name="T94" fmla="*/ 7 w 9"/>
                <a:gd name="T95" fmla="*/ 1 h 3"/>
                <a:gd name="T96" fmla="*/ 8 w 9"/>
                <a:gd name="T97" fmla="*/ 1 h 3"/>
                <a:gd name="T98" fmla="*/ 8 w 9"/>
                <a:gd name="T99" fmla="*/ 1 h 3"/>
                <a:gd name="T100" fmla="*/ 9 w 9"/>
                <a:gd name="T101" fmla="*/ 1 h 3"/>
                <a:gd name="T102" fmla="*/ 9 w 9"/>
                <a:gd name="T10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" h="3">
                  <a:moveTo>
                    <a:pt x="9" y="2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0" name="Freeform 72"/>
            <p:cNvSpPr>
              <a:spLocks/>
            </p:cNvSpPr>
            <p:nvPr/>
          </p:nvSpPr>
          <p:spPr bwMode="auto">
            <a:xfrm>
              <a:off x="9786938" y="4164013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0 w 1"/>
                <a:gd name="T7" fmla="*/ 0 w 1"/>
                <a:gd name="T8" fmla="*/ 0 w 1"/>
                <a:gd name="T9" fmla="*/ 0 w 1"/>
                <a:gd name="T10" fmla="*/ 0 w 1"/>
                <a:gd name="T11" fmla="*/ 0 w 1"/>
                <a:gd name="T12" fmla="*/ 0 w 1"/>
                <a:gd name="T13" fmla="*/ 0 w 1"/>
                <a:gd name="T14" fmla="*/ 0 w 1"/>
                <a:gd name="T15" fmla="*/ 1 w 1"/>
                <a:gd name="T16" fmla="*/ 1 w 1"/>
                <a:gd name="T17" fmla="*/ 1 w 1"/>
                <a:gd name="T18" fmla="*/ 1 w 1"/>
                <a:gd name="T19" fmla="*/ 1 w 1"/>
                <a:gd name="T20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1" name="Freeform 73"/>
            <p:cNvSpPr>
              <a:spLocks noEditPoints="1"/>
            </p:cNvSpPr>
            <p:nvPr/>
          </p:nvSpPr>
          <p:spPr bwMode="auto">
            <a:xfrm>
              <a:off x="9801225" y="4164013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0 w 1"/>
                <a:gd name="T7" fmla="*/ 1 w 1"/>
                <a:gd name="T8" fmla="*/ 1 w 1"/>
                <a:gd name="T9" fmla="*/ 1 w 1"/>
                <a:gd name="T10" fmla="*/ 1 w 1"/>
                <a:gd name="T11" fmla="*/ 1 w 1"/>
                <a:gd name="T12" fmla="*/ 1 w 1"/>
                <a:gd name="T13" fmla="*/ 1 w 1"/>
                <a:gd name="T1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2" name="Freeform 74"/>
            <p:cNvSpPr>
              <a:spLocks noEditPoints="1"/>
            </p:cNvSpPr>
            <p:nvPr/>
          </p:nvSpPr>
          <p:spPr bwMode="auto">
            <a:xfrm>
              <a:off x="9801225" y="4114801"/>
              <a:ext cx="128587" cy="63500"/>
            </a:xfrm>
            <a:custGeom>
              <a:avLst/>
              <a:gdLst>
                <a:gd name="T0" fmla="*/ 18 w 18"/>
                <a:gd name="T1" fmla="*/ 0 h 9"/>
                <a:gd name="T2" fmla="*/ 16 w 18"/>
                <a:gd name="T3" fmla="*/ 0 h 9"/>
                <a:gd name="T4" fmla="*/ 15 w 18"/>
                <a:gd name="T5" fmla="*/ 0 h 9"/>
                <a:gd name="T6" fmla="*/ 14 w 18"/>
                <a:gd name="T7" fmla="*/ 0 h 9"/>
                <a:gd name="T8" fmla="*/ 13 w 18"/>
                <a:gd name="T9" fmla="*/ 0 h 9"/>
                <a:gd name="T10" fmla="*/ 12 w 18"/>
                <a:gd name="T11" fmla="*/ 0 h 9"/>
                <a:gd name="T12" fmla="*/ 11 w 18"/>
                <a:gd name="T13" fmla="*/ 0 h 9"/>
                <a:gd name="T14" fmla="*/ 10 w 18"/>
                <a:gd name="T15" fmla="*/ 1 h 9"/>
                <a:gd name="T16" fmla="*/ 9 w 18"/>
                <a:gd name="T17" fmla="*/ 1 h 9"/>
                <a:gd name="T18" fmla="*/ 7 w 18"/>
                <a:gd name="T19" fmla="*/ 1 h 9"/>
                <a:gd name="T20" fmla="*/ 6 w 18"/>
                <a:gd name="T21" fmla="*/ 2 h 9"/>
                <a:gd name="T22" fmla="*/ 5 w 18"/>
                <a:gd name="T23" fmla="*/ 2 h 9"/>
                <a:gd name="T24" fmla="*/ 4 w 18"/>
                <a:gd name="T25" fmla="*/ 2 h 9"/>
                <a:gd name="T26" fmla="*/ 5 w 18"/>
                <a:gd name="T27" fmla="*/ 3 h 9"/>
                <a:gd name="T28" fmla="*/ 5 w 18"/>
                <a:gd name="T29" fmla="*/ 3 h 9"/>
                <a:gd name="T30" fmla="*/ 6 w 18"/>
                <a:gd name="T31" fmla="*/ 3 h 9"/>
                <a:gd name="T32" fmla="*/ 7 w 18"/>
                <a:gd name="T33" fmla="*/ 3 h 9"/>
                <a:gd name="T34" fmla="*/ 8 w 18"/>
                <a:gd name="T35" fmla="*/ 3 h 9"/>
                <a:gd name="T36" fmla="*/ 10 w 18"/>
                <a:gd name="T37" fmla="*/ 2 h 9"/>
                <a:gd name="T38" fmla="*/ 9 w 18"/>
                <a:gd name="T39" fmla="*/ 3 h 9"/>
                <a:gd name="T40" fmla="*/ 8 w 18"/>
                <a:gd name="T41" fmla="*/ 3 h 9"/>
                <a:gd name="T42" fmla="*/ 7 w 18"/>
                <a:gd name="T43" fmla="*/ 4 h 9"/>
                <a:gd name="T44" fmla="*/ 7 w 18"/>
                <a:gd name="T45" fmla="*/ 4 h 9"/>
                <a:gd name="T46" fmla="*/ 5 w 18"/>
                <a:gd name="T47" fmla="*/ 4 h 9"/>
                <a:gd name="T48" fmla="*/ 5 w 18"/>
                <a:gd name="T49" fmla="*/ 4 h 9"/>
                <a:gd name="T50" fmla="*/ 6 w 18"/>
                <a:gd name="T51" fmla="*/ 5 h 9"/>
                <a:gd name="T52" fmla="*/ 5 w 18"/>
                <a:gd name="T53" fmla="*/ 5 h 9"/>
                <a:gd name="T54" fmla="*/ 3 w 18"/>
                <a:gd name="T55" fmla="*/ 6 h 9"/>
                <a:gd name="T56" fmla="*/ 5 w 18"/>
                <a:gd name="T57" fmla="*/ 6 h 9"/>
                <a:gd name="T58" fmla="*/ 5 w 18"/>
                <a:gd name="T59" fmla="*/ 7 h 9"/>
                <a:gd name="T60" fmla="*/ 6 w 18"/>
                <a:gd name="T61" fmla="*/ 7 h 9"/>
                <a:gd name="T62" fmla="*/ 5 w 18"/>
                <a:gd name="T63" fmla="*/ 7 h 9"/>
                <a:gd name="T64" fmla="*/ 4 w 18"/>
                <a:gd name="T65" fmla="*/ 7 h 9"/>
                <a:gd name="T66" fmla="*/ 3 w 18"/>
                <a:gd name="T67" fmla="*/ 6 h 9"/>
                <a:gd name="T68" fmla="*/ 3 w 18"/>
                <a:gd name="T69" fmla="*/ 6 h 9"/>
                <a:gd name="T70" fmla="*/ 3 w 18"/>
                <a:gd name="T71" fmla="*/ 7 h 9"/>
                <a:gd name="T72" fmla="*/ 2 w 18"/>
                <a:gd name="T73" fmla="*/ 7 h 9"/>
                <a:gd name="T74" fmla="*/ 1 w 18"/>
                <a:gd name="T75" fmla="*/ 8 h 9"/>
                <a:gd name="T76" fmla="*/ 1 w 18"/>
                <a:gd name="T77" fmla="*/ 8 h 9"/>
                <a:gd name="T78" fmla="*/ 2 w 18"/>
                <a:gd name="T79" fmla="*/ 8 h 9"/>
                <a:gd name="T80" fmla="*/ 3 w 18"/>
                <a:gd name="T81" fmla="*/ 9 h 9"/>
                <a:gd name="T82" fmla="*/ 4 w 18"/>
                <a:gd name="T83" fmla="*/ 8 h 9"/>
                <a:gd name="T84" fmla="*/ 6 w 18"/>
                <a:gd name="T85" fmla="*/ 8 h 9"/>
                <a:gd name="T86" fmla="*/ 6 w 18"/>
                <a:gd name="T87" fmla="*/ 9 h 9"/>
                <a:gd name="T88" fmla="*/ 7 w 18"/>
                <a:gd name="T89" fmla="*/ 8 h 9"/>
                <a:gd name="T90" fmla="*/ 8 w 18"/>
                <a:gd name="T91" fmla="*/ 8 h 9"/>
                <a:gd name="T92" fmla="*/ 8 w 18"/>
                <a:gd name="T93" fmla="*/ 8 h 9"/>
                <a:gd name="T94" fmla="*/ 7 w 18"/>
                <a:gd name="T95" fmla="*/ 7 h 9"/>
                <a:gd name="T96" fmla="*/ 8 w 18"/>
                <a:gd name="T97" fmla="*/ 7 h 9"/>
                <a:gd name="T98" fmla="*/ 9 w 18"/>
                <a:gd name="T99" fmla="*/ 6 h 9"/>
                <a:gd name="T100" fmla="*/ 11 w 18"/>
                <a:gd name="T101" fmla="*/ 5 h 9"/>
                <a:gd name="T102" fmla="*/ 10 w 18"/>
                <a:gd name="T103" fmla="*/ 4 h 9"/>
                <a:gd name="T104" fmla="*/ 11 w 18"/>
                <a:gd name="T105" fmla="*/ 4 h 9"/>
                <a:gd name="T106" fmla="*/ 12 w 18"/>
                <a:gd name="T107" fmla="*/ 4 h 9"/>
                <a:gd name="T108" fmla="*/ 13 w 18"/>
                <a:gd name="T109" fmla="*/ 4 h 9"/>
                <a:gd name="T110" fmla="*/ 14 w 18"/>
                <a:gd name="T111" fmla="*/ 3 h 9"/>
                <a:gd name="T112" fmla="*/ 15 w 18"/>
                <a:gd name="T113" fmla="*/ 2 h 9"/>
                <a:gd name="T114" fmla="*/ 16 w 18"/>
                <a:gd name="T115" fmla="*/ 2 h 9"/>
                <a:gd name="T116" fmla="*/ 16 w 18"/>
                <a:gd name="T117" fmla="*/ 1 h 9"/>
                <a:gd name="T118" fmla="*/ 17 w 18"/>
                <a:gd name="T119" fmla="*/ 1 h 9"/>
                <a:gd name="T120" fmla="*/ 17 w 18"/>
                <a:gd name="T12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" h="9"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18" y="1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3" name="Freeform 75"/>
            <p:cNvSpPr>
              <a:spLocks/>
            </p:cNvSpPr>
            <p:nvPr/>
          </p:nvSpPr>
          <p:spPr bwMode="auto">
            <a:xfrm>
              <a:off x="9801225" y="4129088"/>
              <a:ext cx="34925" cy="28575"/>
            </a:xfrm>
            <a:custGeom>
              <a:avLst/>
              <a:gdLst>
                <a:gd name="T0" fmla="*/ 5 w 5"/>
                <a:gd name="T1" fmla="*/ 3 h 4"/>
                <a:gd name="T2" fmla="*/ 5 w 5"/>
                <a:gd name="T3" fmla="*/ 2 h 4"/>
                <a:gd name="T4" fmla="*/ 5 w 5"/>
                <a:gd name="T5" fmla="*/ 2 h 4"/>
                <a:gd name="T6" fmla="*/ 5 w 5"/>
                <a:gd name="T7" fmla="*/ 2 h 4"/>
                <a:gd name="T8" fmla="*/ 4 w 5"/>
                <a:gd name="T9" fmla="*/ 2 h 4"/>
                <a:gd name="T10" fmla="*/ 4 w 5"/>
                <a:gd name="T11" fmla="*/ 1 h 4"/>
                <a:gd name="T12" fmla="*/ 4 w 5"/>
                <a:gd name="T13" fmla="*/ 1 h 4"/>
                <a:gd name="T14" fmla="*/ 4 w 5"/>
                <a:gd name="T15" fmla="*/ 1 h 4"/>
                <a:gd name="T16" fmla="*/ 3 w 5"/>
                <a:gd name="T17" fmla="*/ 1 h 4"/>
                <a:gd name="T18" fmla="*/ 3 w 5"/>
                <a:gd name="T19" fmla="*/ 1 h 4"/>
                <a:gd name="T20" fmla="*/ 3 w 5"/>
                <a:gd name="T21" fmla="*/ 0 h 4"/>
                <a:gd name="T22" fmla="*/ 3 w 5"/>
                <a:gd name="T23" fmla="*/ 0 h 4"/>
                <a:gd name="T24" fmla="*/ 2 w 5"/>
                <a:gd name="T25" fmla="*/ 0 h 4"/>
                <a:gd name="T26" fmla="*/ 1 w 5"/>
                <a:gd name="T27" fmla="*/ 1 h 4"/>
                <a:gd name="T28" fmla="*/ 1 w 5"/>
                <a:gd name="T29" fmla="*/ 1 h 4"/>
                <a:gd name="T30" fmla="*/ 1 w 5"/>
                <a:gd name="T31" fmla="*/ 1 h 4"/>
                <a:gd name="T32" fmla="*/ 1 w 5"/>
                <a:gd name="T33" fmla="*/ 1 h 4"/>
                <a:gd name="T34" fmla="*/ 1 w 5"/>
                <a:gd name="T35" fmla="*/ 1 h 4"/>
                <a:gd name="T36" fmla="*/ 0 w 5"/>
                <a:gd name="T37" fmla="*/ 2 h 4"/>
                <a:gd name="T38" fmla="*/ 0 w 5"/>
                <a:gd name="T39" fmla="*/ 2 h 4"/>
                <a:gd name="T40" fmla="*/ 0 w 5"/>
                <a:gd name="T41" fmla="*/ 2 h 4"/>
                <a:gd name="T42" fmla="*/ 0 w 5"/>
                <a:gd name="T43" fmla="*/ 2 h 4"/>
                <a:gd name="T44" fmla="*/ 0 w 5"/>
                <a:gd name="T45" fmla="*/ 3 h 4"/>
                <a:gd name="T46" fmla="*/ 0 w 5"/>
                <a:gd name="T47" fmla="*/ 2 h 4"/>
                <a:gd name="T48" fmla="*/ 0 w 5"/>
                <a:gd name="T49" fmla="*/ 2 h 4"/>
                <a:gd name="T50" fmla="*/ 0 w 5"/>
                <a:gd name="T51" fmla="*/ 3 h 4"/>
                <a:gd name="T52" fmla="*/ 1 w 5"/>
                <a:gd name="T53" fmla="*/ 3 h 4"/>
                <a:gd name="T54" fmla="*/ 1 w 5"/>
                <a:gd name="T55" fmla="*/ 3 h 4"/>
                <a:gd name="T56" fmla="*/ 1 w 5"/>
                <a:gd name="T57" fmla="*/ 3 h 4"/>
                <a:gd name="T58" fmla="*/ 0 w 5"/>
                <a:gd name="T59" fmla="*/ 3 h 4"/>
                <a:gd name="T60" fmla="*/ 0 w 5"/>
                <a:gd name="T61" fmla="*/ 4 h 4"/>
                <a:gd name="T62" fmla="*/ 0 w 5"/>
                <a:gd name="T63" fmla="*/ 4 h 4"/>
                <a:gd name="T64" fmla="*/ 1 w 5"/>
                <a:gd name="T65" fmla="*/ 4 h 4"/>
                <a:gd name="T66" fmla="*/ 1 w 5"/>
                <a:gd name="T67" fmla="*/ 4 h 4"/>
                <a:gd name="T68" fmla="*/ 1 w 5"/>
                <a:gd name="T69" fmla="*/ 4 h 4"/>
                <a:gd name="T70" fmla="*/ 2 w 5"/>
                <a:gd name="T71" fmla="*/ 4 h 4"/>
                <a:gd name="T72" fmla="*/ 2 w 5"/>
                <a:gd name="T73" fmla="*/ 4 h 4"/>
                <a:gd name="T74" fmla="*/ 2 w 5"/>
                <a:gd name="T75" fmla="*/ 4 h 4"/>
                <a:gd name="T76" fmla="*/ 3 w 5"/>
                <a:gd name="T77" fmla="*/ 4 h 4"/>
                <a:gd name="T78" fmla="*/ 3 w 5"/>
                <a:gd name="T79" fmla="*/ 4 h 4"/>
                <a:gd name="T80" fmla="*/ 3 w 5"/>
                <a:gd name="T81" fmla="*/ 4 h 4"/>
                <a:gd name="T82" fmla="*/ 3 w 5"/>
                <a:gd name="T83" fmla="*/ 4 h 4"/>
                <a:gd name="T84" fmla="*/ 4 w 5"/>
                <a:gd name="T85" fmla="*/ 3 h 4"/>
                <a:gd name="T86" fmla="*/ 4 w 5"/>
                <a:gd name="T87" fmla="*/ 3 h 4"/>
                <a:gd name="T88" fmla="*/ 4 w 5"/>
                <a:gd name="T89" fmla="*/ 3 h 4"/>
                <a:gd name="T90" fmla="*/ 4 w 5"/>
                <a:gd name="T91" fmla="*/ 3 h 4"/>
                <a:gd name="T92" fmla="*/ 5 w 5"/>
                <a:gd name="T93" fmla="*/ 3 h 4"/>
                <a:gd name="T94" fmla="*/ 5 w 5"/>
                <a:gd name="T9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" h="4"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4" name="Freeform 76"/>
            <p:cNvSpPr>
              <a:spLocks/>
            </p:cNvSpPr>
            <p:nvPr/>
          </p:nvSpPr>
          <p:spPr bwMode="auto">
            <a:xfrm>
              <a:off x="9764713" y="4200526"/>
              <a:ext cx="158750" cy="142875"/>
            </a:xfrm>
            <a:custGeom>
              <a:avLst/>
              <a:gdLst>
                <a:gd name="T0" fmla="*/ 20 w 22"/>
                <a:gd name="T1" fmla="*/ 13 h 20"/>
                <a:gd name="T2" fmla="*/ 20 w 22"/>
                <a:gd name="T3" fmla="*/ 14 h 20"/>
                <a:gd name="T4" fmla="*/ 17 w 22"/>
                <a:gd name="T5" fmla="*/ 12 h 20"/>
                <a:gd name="T6" fmla="*/ 17 w 22"/>
                <a:gd name="T7" fmla="*/ 15 h 20"/>
                <a:gd name="T8" fmla="*/ 18 w 22"/>
                <a:gd name="T9" fmla="*/ 18 h 20"/>
                <a:gd name="T10" fmla="*/ 16 w 22"/>
                <a:gd name="T11" fmla="*/ 18 h 20"/>
                <a:gd name="T12" fmla="*/ 14 w 22"/>
                <a:gd name="T13" fmla="*/ 17 h 20"/>
                <a:gd name="T14" fmla="*/ 15 w 22"/>
                <a:gd name="T15" fmla="*/ 19 h 20"/>
                <a:gd name="T16" fmla="*/ 14 w 22"/>
                <a:gd name="T17" fmla="*/ 20 h 20"/>
                <a:gd name="T18" fmla="*/ 13 w 22"/>
                <a:gd name="T19" fmla="*/ 20 h 20"/>
                <a:gd name="T20" fmla="*/ 10 w 22"/>
                <a:gd name="T21" fmla="*/ 18 h 20"/>
                <a:gd name="T22" fmla="*/ 9 w 22"/>
                <a:gd name="T23" fmla="*/ 16 h 20"/>
                <a:gd name="T24" fmla="*/ 6 w 22"/>
                <a:gd name="T25" fmla="*/ 16 h 20"/>
                <a:gd name="T26" fmla="*/ 5 w 22"/>
                <a:gd name="T27" fmla="*/ 15 h 20"/>
                <a:gd name="T28" fmla="*/ 7 w 22"/>
                <a:gd name="T29" fmla="*/ 14 h 20"/>
                <a:gd name="T30" fmla="*/ 9 w 22"/>
                <a:gd name="T31" fmla="*/ 14 h 20"/>
                <a:gd name="T32" fmla="*/ 10 w 22"/>
                <a:gd name="T33" fmla="*/ 12 h 20"/>
                <a:gd name="T34" fmla="*/ 12 w 22"/>
                <a:gd name="T35" fmla="*/ 12 h 20"/>
                <a:gd name="T36" fmla="*/ 13 w 22"/>
                <a:gd name="T37" fmla="*/ 12 h 20"/>
                <a:gd name="T38" fmla="*/ 14 w 22"/>
                <a:gd name="T39" fmla="*/ 12 h 20"/>
                <a:gd name="T40" fmla="*/ 13 w 22"/>
                <a:gd name="T41" fmla="*/ 11 h 20"/>
                <a:gd name="T42" fmla="*/ 12 w 22"/>
                <a:gd name="T43" fmla="*/ 10 h 20"/>
                <a:gd name="T44" fmla="*/ 10 w 22"/>
                <a:gd name="T45" fmla="*/ 8 h 20"/>
                <a:gd name="T46" fmla="*/ 10 w 22"/>
                <a:gd name="T47" fmla="*/ 7 h 20"/>
                <a:gd name="T48" fmla="*/ 8 w 22"/>
                <a:gd name="T49" fmla="*/ 5 h 20"/>
                <a:gd name="T50" fmla="*/ 7 w 22"/>
                <a:gd name="T51" fmla="*/ 7 h 20"/>
                <a:gd name="T52" fmla="*/ 3 w 22"/>
                <a:gd name="T53" fmla="*/ 6 h 20"/>
                <a:gd name="T54" fmla="*/ 2 w 22"/>
                <a:gd name="T55" fmla="*/ 6 h 20"/>
                <a:gd name="T56" fmla="*/ 0 w 22"/>
                <a:gd name="T57" fmla="*/ 5 h 20"/>
                <a:gd name="T58" fmla="*/ 1 w 22"/>
                <a:gd name="T59" fmla="*/ 3 h 20"/>
                <a:gd name="T60" fmla="*/ 3 w 22"/>
                <a:gd name="T61" fmla="*/ 1 h 20"/>
                <a:gd name="T62" fmla="*/ 5 w 22"/>
                <a:gd name="T63" fmla="*/ 0 h 20"/>
                <a:gd name="T64" fmla="*/ 6 w 22"/>
                <a:gd name="T65" fmla="*/ 0 h 20"/>
                <a:gd name="T66" fmla="*/ 5 w 22"/>
                <a:gd name="T67" fmla="*/ 1 h 20"/>
                <a:gd name="T68" fmla="*/ 4 w 22"/>
                <a:gd name="T69" fmla="*/ 3 h 20"/>
                <a:gd name="T70" fmla="*/ 4 w 22"/>
                <a:gd name="T71" fmla="*/ 3 h 20"/>
                <a:gd name="T72" fmla="*/ 5 w 22"/>
                <a:gd name="T73" fmla="*/ 2 h 20"/>
                <a:gd name="T74" fmla="*/ 6 w 22"/>
                <a:gd name="T75" fmla="*/ 1 h 20"/>
                <a:gd name="T76" fmla="*/ 7 w 22"/>
                <a:gd name="T77" fmla="*/ 1 h 20"/>
                <a:gd name="T78" fmla="*/ 7 w 22"/>
                <a:gd name="T79" fmla="*/ 0 h 20"/>
                <a:gd name="T80" fmla="*/ 9 w 22"/>
                <a:gd name="T81" fmla="*/ 1 h 20"/>
                <a:gd name="T82" fmla="*/ 9 w 22"/>
                <a:gd name="T83" fmla="*/ 2 h 20"/>
                <a:gd name="T84" fmla="*/ 9 w 22"/>
                <a:gd name="T85" fmla="*/ 2 h 20"/>
                <a:gd name="T86" fmla="*/ 11 w 22"/>
                <a:gd name="T87" fmla="*/ 2 h 20"/>
                <a:gd name="T88" fmla="*/ 12 w 22"/>
                <a:gd name="T89" fmla="*/ 2 h 20"/>
                <a:gd name="T90" fmla="*/ 12 w 22"/>
                <a:gd name="T91" fmla="*/ 2 h 20"/>
                <a:gd name="T92" fmla="*/ 13 w 22"/>
                <a:gd name="T93" fmla="*/ 3 h 20"/>
                <a:gd name="T94" fmla="*/ 14 w 22"/>
                <a:gd name="T95" fmla="*/ 3 h 20"/>
                <a:gd name="T96" fmla="*/ 14 w 22"/>
                <a:gd name="T97" fmla="*/ 4 h 20"/>
                <a:gd name="T98" fmla="*/ 15 w 22"/>
                <a:gd name="T99" fmla="*/ 4 h 20"/>
                <a:gd name="T100" fmla="*/ 17 w 22"/>
                <a:gd name="T101" fmla="*/ 5 h 20"/>
                <a:gd name="T102" fmla="*/ 18 w 22"/>
                <a:gd name="T103" fmla="*/ 5 h 20"/>
                <a:gd name="T104" fmla="*/ 17 w 22"/>
                <a:gd name="T105" fmla="*/ 7 h 20"/>
                <a:gd name="T106" fmla="*/ 17 w 22"/>
                <a:gd name="T107" fmla="*/ 8 h 20"/>
                <a:gd name="T108" fmla="*/ 18 w 22"/>
                <a:gd name="T109" fmla="*/ 9 h 20"/>
                <a:gd name="T110" fmla="*/ 20 w 22"/>
                <a:gd name="T111" fmla="*/ 10 h 20"/>
                <a:gd name="T112" fmla="*/ 22 w 22"/>
                <a:gd name="T11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" h="20">
                  <a:moveTo>
                    <a:pt x="22" y="11"/>
                  </a:moveTo>
                  <a:cubicBezTo>
                    <a:pt x="22" y="12"/>
                    <a:pt x="22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4"/>
                    <a:pt x="18" y="14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2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5" name="Freeform 77"/>
            <p:cNvSpPr>
              <a:spLocks/>
            </p:cNvSpPr>
            <p:nvPr/>
          </p:nvSpPr>
          <p:spPr bwMode="auto">
            <a:xfrm>
              <a:off x="9815513" y="4249738"/>
              <a:ext cx="6350" cy="793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1 h 1"/>
                <a:gd name="T14" fmla="*/ 0 w 1"/>
                <a:gd name="T15" fmla="*/ 1 h 1"/>
                <a:gd name="T16" fmla="*/ 0 w 1"/>
                <a:gd name="T17" fmla="*/ 1 h 1"/>
                <a:gd name="T18" fmla="*/ 0 w 1"/>
                <a:gd name="T19" fmla="*/ 1 h 1"/>
                <a:gd name="T20" fmla="*/ 0 w 1"/>
                <a:gd name="T21" fmla="*/ 1 h 1"/>
                <a:gd name="T22" fmla="*/ 0 w 1"/>
                <a:gd name="T23" fmla="*/ 1 h 1"/>
                <a:gd name="T24" fmla="*/ 0 w 1"/>
                <a:gd name="T25" fmla="*/ 0 h 1"/>
                <a:gd name="T26" fmla="*/ 1 w 1"/>
                <a:gd name="T27" fmla="*/ 0 h 1"/>
                <a:gd name="T28" fmla="*/ 1 w 1"/>
                <a:gd name="T29" fmla="*/ 0 h 1"/>
                <a:gd name="T30" fmla="*/ 1 w 1"/>
                <a:gd name="T31" fmla="*/ 0 h 1"/>
                <a:gd name="T32" fmla="*/ 1 w 1"/>
                <a:gd name="T33" fmla="*/ 0 h 1"/>
                <a:gd name="T34" fmla="*/ 1 w 1"/>
                <a:gd name="T35" fmla="*/ 0 h 1"/>
                <a:gd name="T36" fmla="*/ 1 w 1"/>
                <a:gd name="T37" fmla="*/ 0 h 1"/>
                <a:gd name="T38" fmla="*/ 1 w 1"/>
                <a:gd name="T3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6" name="Freeform 78"/>
            <p:cNvSpPr>
              <a:spLocks noEditPoints="1"/>
            </p:cNvSpPr>
            <p:nvPr/>
          </p:nvSpPr>
          <p:spPr bwMode="auto">
            <a:xfrm>
              <a:off x="9829800" y="4249738"/>
              <a:ext cx="6350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  <a:gd name="T4" fmla="*/ 0 w 1"/>
                <a:gd name="T5" fmla="*/ 0 w 1"/>
                <a:gd name="T6" fmla="*/ 0 w 1"/>
                <a:gd name="T7" fmla="*/ 0 w 1"/>
                <a:gd name="T8" fmla="*/ 0 w 1"/>
                <a:gd name="T9" fmla="*/ 0 w 1"/>
                <a:gd name="T10" fmla="*/ 0 w 1"/>
                <a:gd name="T11" fmla="*/ 0 w 1"/>
                <a:gd name="T1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7" name="Freeform 79"/>
            <p:cNvSpPr>
              <a:spLocks/>
            </p:cNvSpPr>
            <p:nvPr/>
          </p:nvSpPr>
          <p:spPr bwMode="auto">
            <a:xfrm>
              <a:off x="9836150" y="4265613"/>
              <a:ext cx="14287" cy="6350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0 w 2"/>
                <a:gd name="T13" fmla="*/ 1 h 1"/>
                <a:gd name="T14" fmla="*/ 1 w 2"/>
                <a:gd name="T15" fmla="*/ 0 h 1"/>
                <a:gd name="T16" fmla="*/ 1 w 2"/>
                <a:gd name="T17" fmla="*/ 0 h 1"/>
                <a:gd name="T18" fmla="*/ 1 w 2"/>
                <a:gd name="T19" fmla="*/ 0 h 1"/>
                <a:gd name="T20" fmla="*/ 1 w 2"/>
                <a:gd name="T21" fmla="*/ 0 h 1"/>
                <a:gd name="T22" fmla="*/ 1 w 2"/>
                <a:gd name="T23" fmla="*/ 0 h 1"/>
                <a:gd name="T24" fmla="*/ 2 w 2"/>
                <a:gd name="T25" fmla="*/ 1 h 1"/>
                <a:gd name="T26" fmla="*/ 2 w 2"/>
                <a:gd name="T2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8" name="Freeform 80"/>
            <p:cNvSpPr>
              <a:spLocks/>
            </p:cNvSpPr>
            <p:nvPr/>
          </p:nvSpPr>
          <p:spPr bwMode="auto">
            <a:xfrm>
              <a:off x="9821863" y="4265613"/>
              <a:ext cx="14287" cy="1428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2 w 2"/>
                <a:gd name="T7" fmla="*/ 1 h 2"/>
                <a:gd name="T8" fmla="*/ 1 w 2"/>
                <a:gd name="T9" fmla="*/ 2 h 2"/>
                <a:gd name="T10" fmla="*/ 1 w 2"/>
                <a:gd name="T11" fmla="*/ 2 h 2"/>
                <a:gd name="T12" fmla="*/ 0 w 2"/>
                <a:gd name="T13" fmla="*/ 2 h 2"/>
                <a:gd name="T14" fmla="*/ 0 w 2"/>
                <a:gd name="T15" fmla="*/ 2 h 2"/>
                <a:gd name="T16" fmla="*/ 0 w 2"/>
                <a:gd name="T17" fmla="*/ 2 h 2"/>
                <a:gd name="T18" fmla="*/ 0 w 2"/>
                <a:gd name="T19" fmla="*/ 1 h 2"/>
                <a:gd name="T20" fmla="*/ 0 w 2"/>
                <a:gd name="T21" fmla="*/ 1 h 2"/>
                <a:gd name="T22" fmla="*/ 0 w 2"/>
                <a:gd name="T23" fmla="*/ 1 h 2"/>
                <a:gd name="T24" fmla="*/ 1 w 2"/>
                <a:gd name="T25" fmla="*/ 0 h 2"/>
                <a:gd name="T26" fmla="*/ 1 w 2"/>
                <a:gd name="T27" fmla="*/ 0 h 2"/>
                <a:gd name="T28" fmla="*/ 1 w 2"/>
                <a:gd name="T29" fmla="*/ 0 h 2"/>
                <a:gd name="T30" fmla="*/ 1 w 2"/>
                <a:gd name="T31" fmla="*/ 0 h 2"/>
                <a:gd name="T32" fmla="*/ 1 w 2"/>
                <a:gd name="T33" fmla="*/ 0 h 2"/>
                <a:gd name="T34" fmla="*/ 1 w 2"/>
                <a:gd name="T35" fmla="*/ 0 h 2"/>
                <a:gd name="T36" fmla="*/ 1 w 2"/>
                <a:gd name="T37" fmla="*/ 0 h 2"/>
                <a:gd name="T38" fmla="*/ 1 w 2"/>
                <a:gd name="T39" fmla="*/ 0 h 2"/>
                <a:gd name="T40" fmla="*/ 2 w 2"/>
                <a:gd name="T41" fmla="*/ 0 h 2"/>
                <a:gd name="T42" fmla="*/ 2 w 2"/>
                <a:gd name="T43" fmla="*/ 0 h 2"/>
                <a:gd name="T44" fmla="*/ 2 w 2"/>
                <a:gd name="T45" fmla="*/ 0 h 2"/>
                <a:gd name="T46" fmla="*/ 2 w 2"/>
                <a:gd name="T47" fmla="*/ 0 h 2"/>
                <a:gd name="T48" fmla="*/ 2 w 2"/>
                <a:gd name="T49" fmla="*/ 0 h 2"/>
                <a:gd name="T50" fmla="*/ 2 w 2"/>
                <a:gd name="T5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9" name="Freeform 81"/>
            <p:cNvSpPr>
              <a:spLocks/>
            </p:cNvSpPr>
            <p:nvPr/>
          </p:nvSpPr>
          <p:spPr bwMode="auto">
            <a:xfrm>
              <a:off x="9829800" y="4200526"/>
              <a:ext cx="20637" cy="14288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1 h 2"/>
                <a:gd name="T4" fmla="*/ 3 w 3"/>
                <a:gd name="T5" fmla="*/ 1 h 2"/>
                <a:gd name="T6" fmla="*/ 3 w 3"/>
                <a:gd name="T7" fmla="*/ 1 h 2"/>
                <a:gd name="T8" fmla="*/ 2 w 3"/>
                <a:gd name="T9" fmla="*/ 1 h 2"/>
                <a:gd name="T10" fmla="*/ 2 w 3"/>
                <a:gd name="T11" fmla="*/ 1 h 2"/>
                <a:gd name="T12" fmla="*/ 2 w 3"/>
                <a:gd name="T13" fmla="*/ 1 h 2"/>
                <a:gd name="T14" fmla="*/ 2 w 3"/>
                <a:gd name="T15" fmla="*/ 1 h 2"/>
                <a:gd name="T16" fmla="*/ 2 w 3"/>
                <a:gd name="T17" fmla="*/ 1 h 2"/>
                <a:gd name="T18" fmla="*/ 2 w 3"/>
                <a:gd name="T19" fmla="*/ 1 h 2"/>
                <a:gd name="T20" fmla="*/ 2 w 3"/>
                <a:gd name="T21" fmla="*/ 1 h 2"/>
                <a:gd name="T22" fmla="*/ 2 w 3"/>
                <a:gd name="T23" fmla="*/ 1 h 2"/>
                <a:gd name="T24" fmla="*/ 2 w 3"/>
                <a:gd name="T25" fmla="*/ 1 h 2"/>
                <a:gd name="T26" fmla="*/ 2 w 3"/>
                <a:gd name="T27" fmla="*/ 1 h 2"/>
                <a:gd name="T28" fmla="*/ 1 w 3"/>
                <a:gd name="T29" fmla="*/ 2 h 2"/>
                <a:gd name="T30" fmla="*/ 1 w 3"/>
                <a:gd name="T31" fmla="*/ 2 h 2"/>
                <a:gd name="T32" fmla="*/ 1 w 3"/>
                <a:gd name="T33" fmla="*/ 2 h 2"/>
                <a:gd name="T34" fmla="*/ 1 w 3"/>
                <a:gd name="T35" fmla="*/ 2 h 2"/>
                <a:gd name="T36" fmla="*/ 1 w 3"/>
                <a:gd name="T37" fmla="*/ 2 h 2"/>
                <a:gd name="T38" fmla="*/ 1 w 3"/>
                <a:gd name="T39" fmla="*/ 2 h 2"/>
                <a:gd name="T40" fmla="*/ 1 w 3"/>
                <a:gd name="T41" fmla="*/ 2 h 2"/>
                <a:gd name="T42" fmla="*/ 1 w 3"/>
                <a:gd name="T43" fmla="*/ 2 h 2"/>
                <a:gd name="T44" fmla="*/ 1 w 3"/>
                <a:gd name="T45" fmla="*/ 2 h 2"/>
                <a:gd name="T46" fmla="*/ 1 w 3"/>
                <a:gd name="T47" fmla="*/ 2 h 2"/>
                <a:gd name="T48" fmla="*/ 1 w 3"/>
                <a:gd name="T49" fmla="*/ 1 h 2"/>
                <a:gd name="T50" fmla="*/ 0 w 3"/>
                <a:gd name="T51" fmla="*/ 1 h 2"/>
                <a:gd name="T52" fmla="*/ 0 w 3"/>
                <a:gd name="T53" fmla="*/ 1 h 2"/>
                <a:gd name="T54" fmla="*/ 1 w 3"/>
                <a:gd name="T55" fmla="*/ 1 h 2"/>
                <a:gd name="T56" fmla="*/ 0 w 3"/>
                <a:gd name="T57" fmla="*/ 1 h 2"/>
                <a:gd name="T58" fmla="*/ 0 w 3"/>
                <a:gd name="T59" fmla="*/ 1 h 2"/>
                <a:gd name="T60" fmla="*/ 0 w 3"/>
                <a:gd name="T61" fmla="*/ 0 h 2"/>
                <a:gd name="T62" fmla="*/ 0 w 3"/>
                <a:gd name="T63" fmla="*/ 0 h 2"/>
                <a:gd name="T64" fmla="*/ 1 w 3"/>
                <a:gd name="T65" fmla="*/ 0 h 2"/>
                <a:gd name="T66" fmla="*/ 1 w 3"/>
                <a:gd name="T67" fmla="*/ 0 h 2"/>
                <a:gd name="T68" fmla="*/ 1 w 3"/>
                <a:gd name="T69" fmla="*/ 0 h 2"/>
                <a:gd name="T70" fmla="*/ 1 w 3"/>
                <a:gd name="T71" fmla="*/ 0 h 2"/>
                <a:gd name="T72" fmla="*/ 1 w 3"/>
                <a:gd name="T73" fmla="*/ 0 h 2"/>
                <a:gd name="T74" fmla="*/ 1 w 3"/>
                <a:gd name="T75" fmla="*/ 0 h 2"/>
                <a:gd name="T76" fmla="*/ 2 w 3"/>
                <a:gd name="T77" fmla="*/ 0 h 2"/>
                <a:gd name="T78" fmla="*/ 2 w 3"/>
                <a:gd name="T79" fmla="*/ 0 h 2"/>
                <a:gd name="T80" fmla="*/ 2 w 3"/>
                <a:gd name="T81" fmla="*/ 0 h 2"/>
                <a:gd name="T82" fmla="*/ 2 w 3"/>
                <a:gd name="T83" fmla="*/ 0 h 2"/>
                <a:gd name="T84" fmla="*/ 2 w 3"/>
                <a:gd name="T85" fmla="*/ 1 h 2"/>
                <a:gd name="T86" fmla="*/ 3 w 3"/>
                <a:gd name="T87" fmla="*/ 1 h 2"/>
                <a:gd name="T88" fmla="*/ 3 w 3"/>
                <a:gd name="T89" fmla="*/ 1 h 2"/>
                <a:gd name="T90" fmla="*/ 3 w 3"/>
                <a:gd name="T91" fmla="*/ 1 h 2"/>
                <a:gd name="T92" fmla="*/ 3 w 3"/>
                <a:gd name="T93" fmla="*/ 1 h 2"/>
                <a:gd name="T94" fmla="*/ 3 w 3"/>
                <a:gd name="T95" fmla="*/ 1 h 2"/>
                <a:gd name="T96" fmla="*/ 3 w 3"/>
                <a:gd name="T97" fmla="*/ 1 h 2"/>
                <a:gd name="T98" fmla="*/ 3 w 3"/>
                <a:gd name="T9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0" name="Freeform 82"/>
            <p:cNvSpPr>
              <a:spLocks noEditPoints="1"/>
            </p:cNvSpPr>
            <p:nvPr/>
          </p:nvSpPr>
          <p:spPr bwMode="auto">
            <a:xfrm>
              <a:off x="9850438" y="4365626"/>
              <a:ext cx="0" cy="6350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1 h 1"/>
                <a:gd name="T5" fmla="*/ 0 h 1"/>
                <a:gd name="T6" fmla="*/ 0 h 1"/>
                <a:gd name="T7" fmla="*/ 0 h 1"/>
                <a:gd name="T8" fmla="*/ 1 h 1"/>
                <a:gd name="T9" fmla="*/ 1 h 1"/>
                <a:gd name="T10" fmla="*/ 1 h 1"/>
                <a:gd name="T11" fmla="*/ 1 h 1"/>
                <a:gd name="T12" fmla="*/ 1 h 1"/>
                <a:gd name="T1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1" name="Freeform 83"/>
            <p:cNvSpPr>
              <a:spLocks/>
            </p:cNvSpPr>
            <p:nvPr/>
          </p:nvSpPr>
          <p:spPr bwMode="auto">
            <a:xfrm>
              <a:off x="9879013" y="4351338"/>
              <a:ext cx="7937" cy="6350"/>
            </a:xfrm>
            <a:custGeom>
              <a:avLst/>
              <a:gdLst>
                <a:gd name="T0" fmla="*/ 5 w 5"/>
                <a:gd name="T1" fmla="*/ 0 h 4"/>
                <a:gd name="T2" fmla="*/ 5 w 5"/>
                <a:gd name="T3" fmla="*/ 4 h 4"/>
                <a:gd name="T4" fmla="*/ 0 w 5"/>
                <a:gd name="T5" fmla="*/ 0 h 4"/>
                <a:gd name="T6" fmla="*/ 0 w 5"/>
                <a:gd name="T7" fmla="*/ 0 h 4"/>
                <a:gd name="T8" fmla="*/ 0 w 5"/>
                <a:gd name="T9" fmla="*/ 0 h 4"/>
                <a:gd name="T10" fmla="*/ 0 w 5"/>
                <a:gd name="T11" fmla="*/ 0 h 4"/>
                <a:gd name="T12" fmla="*/ 0 w 5"/>
                <a:gd name="T13" fmla="*/ 0 h 4"/>
                <a:gd name="T14" fmla="*/ 0 w 5"/>
                <a:gd name="T15" fmla="*/ 0 h 4"/>
                <a:gd name="T16" fmla="*/ 0 w 5"/>
                <a:gd name="T17" fmla="*/ 0 h 4"/>
                <a:gd name="T18" fmla="*/ 5 w 5"/>
                <a:gd name="T19" fmla="*/ 0 h 4"/>
                <a:gd name="T20" fmla="*/ 5 w 5"/>
                <a:gd name="T21" fmla="*/ 0 h 4"/>
                <a:gd name="T22" fmla="*/ 5 w 5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lnTo>
                    <a:pt x="5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2" name="Freeform 84"/>
            <p:cNvSpPr>
              <a:spLocks noEditPoints="1"/>
            </p:cNvSpPr>
            <p:nvPr/>
          </p:nvSpPr>
          <p:spPr bwMode="auto">
            <a:xfrm>
              <a:off x="9836150" y="4257676"/>
              <a:ext cx="7937" cy="7938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0 w 5"/>
                <a:gd name="T5" fmla="*/ 0 h 5"/>
                <a:gd name="T6" fmla="*/ 0 w 5"/>
                <a:gd name="T7" fmla="*/ 0 h 5"/>
                <a:gd name="T8" fmla="*/ 0 w 5"/>
                <a:gd name="T9" fmla="*/ 0 h 5"/>
                <a:gd name="T10" fmla="*/ 5 w 5"/>
                <a:gd name="T11" fmla="*/ 5 h 5"/>
                <a:gd name="T12" fmla="*/ 5 w 5"/>
                <a:gd name="T13" fmla="*/ 5 h 5"/>
                <a:gd name="T14" fmla="*/ 5 w 5"/>
                <a:gd name="T15" fmla="*/ 0 h 5"/>
                <a:gd name="T16" fmla="*/ 0 w 5"/>
                <a:gd name="T17" fmla="*/ 0 h 5"/>
                <a:gd name="T18" fmla="*/ 0 w 5"/>
                <a:gd name="T19" fmla="*/ 0 h 5"/>
                <a:gd name="T20" fmla="*/ 0 w 5"/>
                <a:gd name="T21" fmla="*/ 5 h 5"/>
                <a:gd name="T22" fmla="*/ 0 w 5"/>
                <a:gd name="T23" fmla="*/ 5 h 5"/>
                <a:gd name="T24" fmla="*/ 5 w 5"/>
                <a:gd name="T25" fmla="*/ 5 h 5"/>
                <a:gd name="T26" fmla="*/ 5 w 5"/>
                <a:gd name="T27" fmla="*/ 5 h 5"/>
                <a:gd name="T28" fmla="*/ 5 w 5"/>
                <a:gd name="T2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5" y="5"/>
                  </a:moveTo>
                  <a:lnTo>
                    <a:pt x="5" y="5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3" name="Freeform 85"/>
            <p:cNvSpPr>
              <a:spLocks/>
            </p:cNvSpPr>
            <p:nvPr/>
          </p:nvSpPr>
          <p:spPr bwMode="auto">
            <a:xfrm>
              <a:off x="9886950" y="4502151"/>
              <a:ext cx="79375" cy="85725"/>
            </a:xfrm>
            <a:custGeom>
              <a:avLst/>
              <a:gdLst>
                <a:gd name="T0" fmla="*/ 9 w 11"/>
                <a:gd name="T1" fmla="*/ 9 h 12"/>
                <a:gd name="T2" fmla="*/ 9 w 11"/>
                <a:gd name="T3" fmla="*/ 10 h 12"/>
                <a:gd name="T4" fmla="*/ 9 w 11"/>
                <a:gd name="T5" fmla="*/ 10 h 12"/>
                <a:gd name="T6" fmla="*/ 10 w 11"/>
                <a:gd name="T7" fmla="*/ 9 h 12"/>
                <a:gd name="T8" fmla="*/ 10 w 11"/>
                <a:gd name="T9" fmla="*/ 9 h 12"/>
                <a:gd name="T10" fmla="*/ 10 w 11"/>
                <a:gd name="T11" fmla="*/ 9 h 12"/>
                <a:gd name="T12" fmla="*/ 10 w 11"/>
                <a:gd name="T13" fmla="*/ 10 h 12"/>
                <a:gd name="T14" fmla="*/ 10 w 11"/>
                <a:gd name="T15" fmla="*/ 10 h 12"/>
                <a:gd name="T16" fmla="*/ 9 w 11"/>
                <a:gd name="T17" fmla="*/ 12 h 12"/>
                <a:gd name="T18" fmla="*/ 9 w 11"/>
                <a:gd name="T19" fmla="*/ 12 h 12"/>
                <a:gd name="T20" fmla="*/ 8 w 11"/>
                <a:gd name="T21" fmla="*/ 12 h 12"/>
                <a:gd name="T22" fmla="*/ 8 w 11"/>
                <a:gd name="T23" fmla="*/ 11 h 12"/>
                <a:gd name="T24" fmla="*/ 8 w 11"/>
                <a:gd name="T25" fmla="*/ 10 h 12"/>
                <a:gd name="T26" fmla="*/ 7 w 11"/>
                <a:gd name="T27" fmla="*/ 11 h 12"/>
                <a:gd name="T28" fmla="*/ 6 w 11"/>
                <a:gd name="T29" fmla="*/ 12 h 12"/>
                <a:gd name="T30" fmla="*/ 5 w 11"/>
                <a:gd name="T31" fmla="*/ 12 h 12"/>
                <a:gd name="T32" fmla="*/ 5 w 11"/>
                <a:gd name="T33" fmla="*/ 11 h 12"/>
                <a:gd name="T34" fmla="*/ 6 w 11"/>
                <a:gd name="T35" fmla="*/ 11 h 12"/>
                <a:gd name="T36" fmla="*/ 6 w 11"/>
                <a:gd name="T37" fmla="*/ 11 h 12"/>
                <a:gd name="T38" fmla="*/ 5 w 11"/>
                <a:gd name="T39" fmla="*/ 10 h 12"/>
                <a:gd name="T40" fmla="*/ 4 w 11"/>
                <a:gd name="T41" fmla="*/ 10 h 12"/>
                <a:gd name="T42" fmla="*/ 2 w 11"/>
                <a:gd name="T43" fmla="*/ 10 h 12"/>
                <a:gd name="T44" fmla="*/ 1 w 11"/>
                <a:gd name="T45" fmla="*/ 10 h 12"/>
                <a:gd name="T46" fmla="*/ 0 w 11"/>
                <a:gd name="T47" fmla="*/ 11 h 12"/>
                <a:gd name="T48" fmla="*/ 0 w 11"/>
                <a:gd name="T49" fmla="*/ 10 h 12"/>
                <a:gd name="T50" fmla="*/ 0 w 11"/>
                <a:gd name="T51" fmla="*/ 10 h 12"/>
                <a:gd name="T52" fmla="*/ 0 w 11"/>
                <a:gd name="T53" fmla="*/ 9 h 12"/>
                <a:gd name="T54" fmla="*/ 1 w 11"/>
                <a:gd name="T55" fmla="*/ 9 h 12"/>
                <a:gd name="T56" fmla="*/ 1 w 11"/>
                <a:gd name="T57" fmla="*/ 8 h 12"/>
                <a:gd name="T58" fmla="*/ 1 w 11"/>
                <a:gd name="T59" fmla="*/ 8 h 12"/>
                <a:gd name="T60" fmla="*/ 2 w 11"/>
                <a:gd name="T61" fmla="*/ 7 h 12"/>
                <a:gd name="T62" fmla="*/ 2 w 11"/>
                <a:gd name="T63" fmla="*/ 6 h 12"/>
                <a:gd name="T64" fmla="*/ 3 w 11"/>
                <a:gd name="T65" fmla="*/ 6 h 12"/>
                <a:gd name="T66" fmla="*/ 3 w 11"/>
                <a:gd name="T67" fmla="*/ 5 h 12"/>
                <a:gd name="T68" fmla="*/ 4 w 11"/>
                <a:gd name="T69" fmla="*/ 4 h 12"/>
                <a:gd name="T70" fmla="*/ 4 w 11"/>
                <a:gd name="T71" fmla="*/ 3 h 12"/>
                <a:gd name="T72" fmla="*/ 5 w 11"/>
                <a:gd name="T73" fmla="*/ 2 h 12"/>
                <a:gd name="T74" fmla="*/ 6 w 11"/>
                <a:gd name="T75" fmla="*/ 2 h 12"/>
                <a:gd name="T76" fmla="*/ 6 w 11"/>
                <a:gd name="T77" fmla="*/ 1 h 12"/>
                <a:gd name="T78" fmla="*/ 7 w 11"/>
                <a:gd name="T79" fmla="*/ 1 h 12"/>
                <a:gd name="T80" fmla="*/ 7 w 11"/>
                <a:gd name="T81" fmla="*/ 1 h 12"/>
                <a:gd name="T82" fmla="*/ 7 w 11"/>
                <a:gd name="T83" fmla="*/ 2 h 12"/>
                <a:gd name="T84" fmla="*/ 6 w 11"/>
                <a:gd name="T85" fmla="*/ 3 h 12"/>
                <a:gd name="T86" fmla="*/ 5 w 11"/>
                <a:gd name="T87" fmla="*/ 5 h 12"/>
                <a:gd name="T88" fmla="*/ 5 w 11"/>
                <a:gd name="T89" fmla="*/ 5 h 12"/>
                <a:gd name="T90" fmla="*/ 7 w 11"/>
                <a:gd name="T91" fmla="*/ 5 h 12"/>
                <a:gd name="T92" fmla="*/ 7 w 11"/>
                <a:gd name="T93" fmla="*/ 5 h 12"/>
                <a:gd name="T94" fmla="*/ 8 w 11"/>
                <a:gd name="T95" fmla="*/ 5 h 12"/>
                <a:gd name="T96" fmla="*/ 9 w 11"/>
                <a:gd name="T97" fmla="*/ 5 h 12"/>
                <a:gd name="T98" fmla="*/ 10 w 11"/>
                <a:gd name="T99" fmla="*/ 6 h 12"/>
                <a:gd name="T100" fmla="*/ 9 w 11"/>
                <a:gd name="T101" fmla="*/ 7 h 12"/>
                <a:gd name="T102" fmla="*/ 9 w 11"/>
                <a:gd name="T103" fmla="*/ 8 h 12"/>
                <a:gd name="T104" fmla="*/ 10 w 11"/>
                <a:gd name="T105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10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4" name="Freeform 86"/>
            <p:cNvSpPr>
              <a:spLocks/>
            </p:cNvSpPr>
            <p:nvPr/>
          </p:nvSpPr>
          <p:spPr bwMode="auto">
            <a:xfrm>
              <a:off x="9836150" y="4537076"/>
              <a:ext cx="28575" cy="14288"/>
            </a:xfrm>
            <a:custGeom>
              <a:avLst/>
              <a:gdLst>
                <a:gd name="T0" fmla="*/ 3 w 4"/>
                <a:gd name="T1" fmla="*/ 2 h 2"/>
                <a:gd name="T2" fmla="*/ 4 w 4"/>
                <a:gd name="T3" fmla="*/ 2 h 2"/>
                <a:gd name="T4" fmla="*/ 3 w 4"/>
                <a:gd name="T5" fmla="*/ 1 h 2"/>
                <a:gd name="T6" fmla="*/ 3 w 4"/>
                <a:gd name="T7" fmla="*/ 1 h 2"/>
                <a:gd name="T8" fmla="*/ 2 w 4"/>
                <a:gd name="T9" fmla="*/ 1 h 2"/>
                <a:gd name="T10" fmla="*/ 2 w 4"/>
                <a:gd name="T11" fmla="*/ 0 h 2"/>
                <a:gd name="T12" fmla="*/ 1 w 4"/>
                <a:gd name="T13" fmla="*/ 0 h 2"/>
                <a:gd name="T14" fmla="*/ 1 w 4"/>
                <a:gd name="T15" fmla="*/ 0 h 2"/>
                <a:gd name="T16" fmla="*/ 1 w 4"/>
                <a:gd name="T17" fmla="*/ 0 h 2"/>
                <a:gd name="T18" fmla="*/ 0 w 4"/>
                <a:gd name="T19" fmla="*/ 0 h 2"/>
                <a:gd name="T20" fmla="*/ 0 w 4"/>
                <a:gd name="T21" fmla="*/ 0 h 2"/>
                <a:gd name="T22" fmla="*/ 0 w 4"/>
                <a:gd name="T23" fmla="*/ 0 h 2"/>
                <a:gd name="T24" fmla="*/ 0 w 4"/>
                <a:gd name="T25" fmla="*/ 0 h 2"/>
                <a:gd name="T26" fmla="*/ 0 w 4"/>
                <a:gd name="T27" fmla="*/ 0 h 2"/>
                <a:gd name="T28" fmla="*/ 1 w 4"/>
                <a:gd name="T29" fmla="*/ 1 h 2"/>
                <a:gd name="T30" fmla="*/ 1 w 4"/>
                <a:gd name="T31" fmla="*/ 1 h 2"/>
                <a:gd name="T32" fmla="*/ 1 w 4"/>
                <a:gd name="T33" fmla="*/ 1 h 2"/>
                <a:gd name="T34" fmla="*/ 1 w 4"/>
                <a:gd name="T35" fmla="*/ 1 h 2"/>
                <a:gd name="T36" fmla="*/ 1 w 4"/>
                <a:gd name="T37" fmla="*/ 1 h 2"/>
                <a:gd name="T38" fmla="*/ 1 w 4"/>
                <a:gd name="T39" fmla="*/ 2 h 2"/>
                <a:gd name="T40" fmla="*/ 2 w 4"/>
                <a:gd name="T41" fmla="*/ 2 h 2"/>
                <a:gd name="T42" fmla="*/ 2 w 4"/>
                <a:gd name="T43" fmla="*/ 2 h 2"/>
                <a:gd name="T44" fmla="*/ 2 w 4"/>
                <a:gd name="T45" fmla="*/ 2 h 2"/>
                <a:gd name="T46" fmla="*/ 2 w 4"/>
                <a:gd name="T47" fmla="*/ 2 h 2"/>
                <a:gd name="T48" fmla="*/ 3 w 4"/>
                <a:gd name="T49" fmla="*/ 2 h 2"/>
                <a:gd name="T50" fmla="*/ 3 w 4"/>
                <a:gd name="T51" fmla="*/ 2 h 2"/>
                <a:gd name="T52" fmla="*/ 3 w 4"/>
                <a:gd name="T53" fmla="*/ 2 h 2"/>
                <a:gd name="T54" fmla="*/ 3 w 4"/>
                <a:gd name="T5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5" name="Freeform 87"/>
            <p:cNvSpPr>
              <a:spLocks/>
            </p:cNvSpPr>
            <p:nvPr/>
          </p:nvSpPr>
          <p:spPr bwMode="auto">
            <a:xfrm>
              <a:off x="9850438" y="4587876"/>
              <a:ext cx="22225" cy="28575"/>
            </a:xfrm>
            <a:custGeom>
              <a:avLst/>
              <a:gdLst>
                <a:gd name="T0" fmla="*/ 3 w 3"/>
                <a:gd name="T1" fmla="*/ 1 h 4"/>
                <a:gd name="T2" fmla="*/ 2 w 3"/>
                <a:gd name="T3" fmla="*/ 1 h 4"/>
                <a:gd name="T4" fmla="*/ 2 w 3"/>
                <a:gd name="T5" fmla="*/ 2 h 4"/>
                <a:gd name="T6" fmla="*/ 3 w 3"/>
                <a:gd name="T7" fmla="*/ 2 h 4"/>
                <a:gd name="T8" fmla="*/ 3 w 3"/>
                <a:gd name="T9" fmla="*/ 2 h 4"/>
                <a:gd name="T10" fmla="*/ 3 w 3"/>
                <a:gd name="T11" fmla="*/ 3 h 4"/>
                <a:gd name="T12" fmla="*/ 2 w 3"/>
                <a:gd name="T13" fmla="*/ 3 h 4"/>
                <a:gd name="T14" fmla="*/ 2 w 3"/>
                <a:gd name="T15" fmla="*/ 3 h 4"/>
                <a:gd name="T16" fmla="*/ 2 w 3"/>
                <a:gd name="T17" fmla="*/ 3 h 4"/>
                <a:gd name="T18" fmla="*/ 1 w 3"/>
                <a:gd name="T19" fmla="*/ 3 h 4"/>
                <a:gd name="T20" fmla="*/ 1 w 3"/>
                <a:gd name="T21" fmla="*/ 3 h 4"/>
                <a:gd name="T22" fmla="*/ 1 w 3"/>
                <a:gd name="T23" fmla="*/ 3 h 4"/>
                <a:gd name="T24" fmla="*/ 0 w 3"/>
                <a:gd name="T25" fmla="*/ 4 h 4"/>
                <a:gd name="T26" fmla="*/ 0 w 3"/>
                <a:gd name="T27" fmla="*/ 4 h 4"/>
                <a:gd name="T28" fmla="*/ 0 w 3"/>
                <a:gd name="T29" fmla="*/ 4 h 4"/>
                <a:gd name="T30" fmla="*/ 0 w 3"/>
                <a:gd name="T31" fmla="*/ 3 h 4"/>
                <a:gd name="T32" fmla="*/ 0 w 3"/>
                <a:gd name="T33" fmla="*/ 3 h 4"/>
                <a:gd name="T34" fmla="*/ 0 w 3"/>
                <a:gd name="T35" fmla="*/ 3 h 4"/>
                <a:gd name="T36" fmla="*/ 0 w 3"/>
                <a:gd name="T37" fmla="*/ 3 h 4"/>
                <a:gd name="T38" fmla="*/ 0 w 3"/>
                <a:gd name="T39" fmla="*/ 2 h 4"/>
                <a:gd name="T40" fmla="*/ 1 w 3"/>
                <a:gd name="T41" fmla="*/ 2 h 4"/>
                <a:gd name="T42" fmla="*/ 1 w 3"/>
                <a:gd name="T43" fmla="*/ 1 h 4"/>
                <a:gd name="T44" fmla="*/ 1 w 3"/>
                <a:gd name="T45" fmla="*/ 1 h 4"/>
                <a:gd name="T46" fmla="*/ 2 w 3"/>
                <a:gd name="T47" fmla="*/ 1 h 4"/>
                <a:gd name="T48" fmla="*/ 2 w 3"/>
                <a:gd name="T49" fmla="*/ 0 h 4"/>
                <a:gd name="T50" fmla="*/ 2 w 3"/>
                <a:gd name="T51" fmla="*/ 0 h 4"/>
                <a:gd name="T52" fmla="*/ 3 w 3"/>
                <a:gd name="T53" fmla="*/ 0 h 4"/>
                <a:gd name="T54" fmla="*/ 3 w 3"/>
                <a:gd name="T55" fmla="*/ 0 h 4"/>
                <a:gd name="T56" fmla="*/ 3 w 3"/>
                <a:gd name="T5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" h="4">
                  <a:moveTo>
                    <a:pt x="3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6" name="Freeform 88"/>
            <p:cNvSpPr>
              <a:spLocks noEditPoints="1"/>
            </p:cNvSpPr>
            <p:nvPr/>
          </p:nvSpPr>
          <p:spPr bwMode="auto">
            <a:xfrm>
              <a:off x="9821863" y="4587876"/>
              <a:ext cx="22225" cy="20638"/>
            </a:xfrm>
            <a:custGeom>
              <a:avLst/>
              <a:gdLst>
                <a:gd name="T0" fmla="*/ 2 w 3"/>
                <a:gd name="T1" fmla="*/ 3 h 3"/>
                <a:gd name="T2" fmla="*/ 2 w 3"/>
                <a:gd name="T3" fmla="*/ 3 h 3"/>
                <a:gd name="T4" fmla="*/ 2 w 3"/>
                <a:gd name="T5" fmla="*/ 3 h 3"/>
                <a:gd name="T6" fmla="*/ 2 w 3"/>
                <a:gd name="T7" fmla="*/ 3 h 3"/>
                <a:gd name="T8" fmla="*/ 3 w 3"/>
                <a:gd name="T9" fmla="*/ 2 h 3"/>
                <a:gd name="T10" fmla="*/ 3 w 3"/>
                <a:gd name="T11" fmla="*/ 2 h 3"/>
                <a:gd name="T12" fmla="*/ 3 w 3"/>
                <a:gd name="T13" fmla="*/ 1 h 3"/>
                <a:gd name="T14" fmla="*/ 3 w 3"/>
                <a:gd name="T15" fmla="*/ 1 h 3"/>
                <a:gd name="T16" fmla="*/ 2 w 3"/>
                <a:gd name="T17" fmla="*/ 2 h 3"/>
                <a:gd name="T18" fmla="*/ 2 w 3"/>
                <a:gd name="T19" fmla="*/ 2 h 3"/>
                <a:gd name="T20" fmla="*/ 1 w 3"/>
                <a:gd name="T21" fmla="*/ 1 h 3"/>
                <a:gd name="T22" fmla="*/ 1 w 3"/>
                <a:gd name="T23" fmla="*/ 1 h 3"/>
                <a:gd name="T24" fmla="*/ 1 w 3"/>
                <a:gd name="T25" fmla="*/ 1 h 3"/>
                <a:gd name="T26" fmla="*/ 0 w 3"/>
                <a:gd name="T27" fmla="*/ 1 h 3"/>
                <a:gd name="T28" fmla="*/ 0 w 3"/>
                <a:gd name="T29" fmla="*/ 0 h 3"/>
                <a:gd name="T30" fmla="*/ 0 w 3"/>
                <a:gd name="T31" fmla="*/ 0 h 3"/>
                <a:gd name="T32" fmla="*/ 0 w 3"/>
                <a:gd name="T33" fmla="*/ 0 h 3"/>
                <a:gd name="T34" fmla="*/ 0 w 3"/>
                <a:gd name="T35" fmla="*/ 1 h 3"/>
                <a:gd name="T36" fmla="*/ 0 w 3"/>
                <a:gd name="T37" fmla="*/ 1 h 3"/>
                <a:gd name="T38" fmla="*/ 0 w 3"/>
                <a:gd name="T39" fmla="*/ 2 h 3"/>
                <a:gd name="T40" fmla="*/ 0 w 3"/>
                <a:gd name="T41" fmla="*/ 2 h 3"/>
                <a:gd name="T42" fmla="*/ 0 w 3"/>
                <a:gd name="T43" fmla="*/ 2 h 3"/>
                <a:gd name="T44" fmla="*/ 1 w 3"/>
                <a:gd name="T45" fmla="*/ 2 h 3"/>
                <a:gd name="T46" fmla="*/ 1 w 3"/>
                <a:gd name="T47" fmla="*/ 2 h 3"/>
                <a:gd name="T48" fmla="*/ 1 w 3"/>
                <a:gd name="T49" fmla="*/ 2 h 3"/>
                <a:gd name="T50" fmla="*/ 2 w 3"/>
                <a:gd name="T51" fmla="*/ 2 h 3"/>
                <a:gd name="T52" fmla="*/ 2 w 3"/>
                <a:gd name="T53" fmla="*/ 3 h 3"/>
                <a:gd name="T54" fmla="*/ 2 w 3"/>
                <a:gd name="T55" fmla="*/ 3 h 3"/>
                <a:gd name="T56" fmla="*/ 2 w 3"/>
                <a:gd name="T57" fmla="*/ 3 h 3"/>
                <a:gd name="T58" fmla="*/ 2 w 3"/>
                <a:gd name="T59" fmla="*/ 3 h 3"/>
                <a:gd name="T60" fmla="*/ 2 w 3"/>
                <a:gd name="T61" fmla="*/ 3 h 3"/>
                <a:gd name="T62" fmla="*/ 3 w 3"/>
                <a:gd name="T63" fmla="*/ 2 h 3"/>
                <a:gd name="T64" fmla="*/ 3 w 3"/>
                <a:gd name="T6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7" name="Freeform 89"/>
            <p:cNvSpPr>
              <a:spLocks/>
            </p:cNvSpPr>
            <p:nvPr/>
          </p:nvSpPr>
          <p:spPr bwMode="auto">
            <a:xfrm>
              <a:off x="9385300" y="5040313"/>
              <a:ext cx="150812" cy="77788"/>
            </a:xfrm>
            <a:custGeom>
              <a:avLst/>
              <a:gdLst>
                <a:gd name="T0" fmla="*/ 21 w 21"/>
                <a:gd name="T1" fmla="*/ 10 h 11"/>
                <a:gd name="T2" fmla="*/ 20 w 21"/>
                <a:gd name="T3" fmla="*/ 10 h 11"/>
                <a:gd name="T4" fmla="*/ 20 w 21"/>
                <a:gd name="T5" fmla="*/ 10 h 11"/>
                <a:gd name="T6" fmla="*/ 19 w 21"/>
                <a:gd name="T7" fmla="*/ 10 h 11"/>
                <a:gd name="T8" fmla="*/ 18 w 21"/>
                <a:gd name="T9" fmla="*/ 11 h 11"/>
                <a:gd name="T10" fmla="*/ 17 w 21"/>
                <a:gd name="T11" fmla="*/ 10 h 11"/>
                <a:gd name="T12" fmla="*/ 15 w 21"/>
                <a:gd name="T13" fmla="*/ 10 h 11"/>
                <a:gd name="T14" fmla="*/ 14 w 21"/>
                <a:gd name="T15" fmla="*/ 10 h 11"/>
                <a:gd name="T16" fmla="*/ 14 w 21"/>
                <a:gd name="T17" fmla="*/ 10 h 11"/>
                <a:gd name="T18" fmla="*/ 15 w 21"/>
                <a:gd name="T19" fmla="*/ 9 h 11"/>
                <a:gd name="T20" fmla="*/ 15 w 21"/>
                <a:gd name="T21" fmla="*/ 9 h 11"/>
                <a:gd name="T22" fmla="*/ 15 w 21"/>
                <a:gd name="T23" fmla="*/ 8 h 11"/>
                <a:gd name="T24" fmla="*/ 14 w 21"/>
                <a:gd name="T25" fmla="*/ 8 h 11"/>
                <a:gd name="T26" fmla="*/ 13 w 21"/>
                <a:gd name="T27" fmla="*/ 7 h 11"/>
                <a:gd name="T28" fmla="*/ 13 w 21"/>
                <a:gd name="T29" fmla="*/ 6 h 11"/>
                <a:gd name="T30" fmla="*/ 13 w 21"/>
                <a:gd name="T31" fmla="*/ 5 h 11"/>
                <a:gd name="T32" fmla="*/ 13 w 21"/>
                <a:gd name="T33" fmla="*/ 5 h 11"/>
                <a:gd name="T34" fmla="*/ 12 w 21"/>
                <a:gd name="T35" fmla="*/ 5 h 11"/>
                <a:gd name="T36" fmla="*/ 11 w 21"/>
                <a:gd name="T37" fmla="*/ 5 h 11"/>
                <a:gd name="T38" fmla="*/ 9 w 21"/>
                <a:gd name="T39" fmla="*/ 3 h 11"/>
                <a:gd name="T40" fmla="*/ 9 w 21"/>
                <a:gd name="T41" fmla="*/ 3 h 11"/>
                <a:gd name="T42" fmla="*/ 8 w 21"/>
                <a:gd name="T43" fmla="*/ 3 h 11"/>
                <a:gd name="T44" fmla="*/ 8 w 21"/>
                <a:gd name="T45" fmla="*/ 3 h 11"/>
                <a:gd name="T46" fmla="*/ 7 w 21"/>
                <a:gd name="T47" fmla="*/ 3 h 11"/>
                <a:gd name="T48" fmla="*/ 7 w 21"/>
                <a:gd name="T49" fmla="*/ 3 h 11"/>
                <a:gd name="T50" fmla="*/ 6 w 21"/>
                <a:gd name="T51" fmla="*/ 2 h 11"/>
                <a:gd name="T52" fmla="*/ 6 w 21"/>
                <a:gd name="T53" fmla="*/ 2 h 11"/>
                <a:gd name="T54" fmla="*/ 5 w 21"/>
                <a:gd name="T55" fmla="*/ 1 h 11"/>
                <a:gd name="T56" fmla="*/ 4 w 21"/>
                <a:gd name="T57" fmla="*/ 2 h 11"/>
                <a:gd name="T58" fmla="*/ 4 w 21"/>
                <a:gd name="T59" fmla="*/ 2 h 11"/>
                <a:gd name="T60" fmla="*/ 1 w 21"/>
                <a:gd name="T61" fmla="*/ 3 h 11"/>
                <a:gd name="T62" fmla="*/ 0 w 21"/>
                <a:gd name="T63" fmla="*/ 3 h 11"/>
                <a:gd name="T64" fmla="*/ 0 w 21"/>
                <a:gd name="T65" fmla="*/ 3 h 11"/>
                <a:gd name="T66" fmla="*/ 0 w 21"/>
                <a:gd name="T67" fmla="*/ 3 h 11"/>
                <a:gd name="T68" fmla="*/ 0 w 21"/>
                <a:gd name="T69" fmla="*/ 2 h 11"/>
                <a:gd name="T70" fmla="*/ 1 w 21"/>
                <a:gd name="T71" fmla="*/ 1 h 11"/>
                <a:gd name="T72" fmla="*/ 3 w 21"/>
                <a:gd name="T73" fmla="*/ 0 h 11"/>
                <a:gd name="T74" fmla="*/ 5 w 21"/>
                <a:gd name="T75" fmla="*/ 0 h 11"/>
                <a:gd name="T76" fmla="*/ 6 w 21"/>
                <a:gd name="T77" fmla="*/ 0 h 11"/>
                <a:gd name="T78" fmla="*/ 6 w 21"/>
                <a:gd name="T79" fmla="*/ 0 h 11"/>
                <a:gd name="T80" fmla="*/ 7 w 21"/>
                <a:gd name="T81" fmla="*/ 0 h 11"/>
                <a:gd name="T82" fmla="*/ 7 w 21"/>
                <a:gd name="T83" fmla="*/ 0 h 11"/>
                <a:gd name="T84" fmla="*/ 7 w 21"/>
                <a:gd name="T85" fmla="*/ 0 h 11"/>
                <a:gd name="T86" fmla="*/ 8 w 21"/>
                <a:gd name="T87" fmla="*/ 0 h 11"/>
                <a:gd name="T88" fmla="*/ 9 w 21"/>
                <a:gd name="T89" fmla="*/ 1 h 11"/>
                <a:gd name="T90" fmla="*/ 11 w 21"/>
                <a:gd name="T91" fmla="*/ 1 h 11"/>
                <a:gd name="T92" fmla="*/ 11 w 21"/>
                <a:gd name="T93" fmla="*/ 2 h 11"/>
                <a:gd name="T94" fmla="*/ 13 w 21"/>
                <a:gd name="T95" fmla="*/ 3 h 11"/>
                <a:gd name="T96" fmla="*/ 14 w 21"/>
                <a:gd name="T97" fmla="*/ 4 h 11"/>
                <a:gd name="T98" fmla="*/ 15 w 21"/>
                <a:gd name="T99" fmla="*/ 4 h 11"/>
                <a:gd name="T100" fmla="*/ 16 w 21"/>
                <a:gd name="T101" fmla="*/ 5 h 11"/>
                <a:gd name="T102" fmla="*/ 17 w 21"/>
                <a:gd name="T103" fmla="*/ 5 h 11"/>
                <a:gd name="T104" fmla="*/ 18 w 21"/>
                <a:gd name="T105" fmla="*/ 7 h 11"/>
                <a:gd name="T106" fmla="*/ 18 w 21"/>
                <a:gd name="T107" fmla="*/ 7 h 11"/>
                <a:gd name="T108" fmla="*/ 20 w 21"/>
                <a:gd name="T109" fmla="*/ 8 h 11"/>
                <a:gd name="T110" fmla="*/ 20 w 21"/>
                <a:gd name="T111" fmla="*/ 9 h 11"/>
                <a:gd name="T112" fmla="*/ 21 w 21"/>
                <a:gd name="T113" fmla="*/ 9 h 11"/>
                <a:gd name="T114" fmla="*/ 21 w 21"/>
                <a:gd name="T1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" h="11"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8" name="Freeform 90"/>
            <p:cNvSpPr>
              <a:spLocks/>
            </p:cNvSpPr>
            <p:nvPr/>
          </p:nvSpPr>
          <p:spPr bwMode="auto">
            <a:xfrm>
              <a:off x="9471025" y="5140326"/>
              <a:ext cx="28575" cy="20638"/>
            </a:xfrm>
            <a:custGeom>
              <a:avLst/>
              <a:gdLst>
                <a:gd name="T0" fmla="*/ 4 w 4"/>
                <a:gd name="T1" fmla="*/ 2 h 3"/>
                <a:gd name="T2" fmla="*/ 4 w 4"/>
                <a:gd name="T3" fmla="*/ 2 h 3"/>
                <a:gd name="T4" fmla="*/ 4 w 4"/>
                <a:gd name="T5" fmla="*/ 2 h 3"/>
                <a:gd name="T6" fmla="*/ 3 w 4"/>
                <a:gd name="T7" fmla="*/ 2 h 3"/>
                <a:gd name="T8" fmla="*/ 3 w 4"/>
                <a:gd name="T9" fmla="*/ 2 h 3"/>
                <a:gd name="T10" fmla="*/ 2 w 4"/>
                <a:gd name="T11" fmla="*/ 3 h 3"/>
                <a:gd name="T12" fmla="*/ 2 w 4"/>
                <a:gd name="T13" fmla="*/ 2 h 3"/>
                <a:gd name="T14" fmla="*/ 2 w 4"/>
                <a:gd name="T15" fmla="*/ 2 h 3"/>
                <a:gd name="T16" fmla="*/ 1 w 4"/>
                <a:gd name="T17" fmla="*/ 2 h 3"/>
                <a:gd name="T18" fmla="*/ 1 w 4"/>
                <a:gd name="T19" fmla="*/ 2 h 3"/>
                <a:gd name="T20" fmla="*/ 0 w 4"/>
                <a:gd name="T21" fmla="*/ 1 h 3"/>
                <a:gd name="T22" fmla="*/ 0 w 4"/>
                <a:gd name="T23" fmla="*/ 1 h 3"/>
                <a:gd name="T24" fmla="*/ 0 w 4"/>
                <a:gd name="T25" fmla="*/ 0 h 3"/>
                <a:gd name="T26" fmla="*/ 0 w 4"/>
                <a:gd name="T27" fmla="*/ 0 h 3"/>
                <a:gd name="T28" fmla="*/ 1 w 4"/>
                <a:gd name="T29" fmla="*/ 0 h 3"/>
                <a:gd name="T30" fmla="*/ 1 w 4"/>
                <a:gd name="T31" fmla="*/ 0 h 3"/>
                <a:gd name="T32" fmla="*/ 1 w 4"/>
                <a:gd name="T33" fmla="*/ 0 h 3"/>
                <a:gd name="T34" fmla="*/ 1 w 4"/>
                <a:gd name="T35" fmla="*/ 0 h 3"/>
                <a:gd name="T36" fmla="*/ 1 w 4"/>
                <a:gd name="T37" fmla="*/ 0 h 3"/>
                <a:gd name="T38" fmla="*/ 4 w 4"/>
                <a:gd name="T39" fmla="*/ 1 h 3"/>
                <a:gd name="T40" fmla="*/ 4 w 4"/>
                <a:gd name="T41" fmla="*/ 1 h 3"/>
                <a:gd name="T42" fmla="*/ 4 w 4"/>
                <a:gd name="T4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9" name="Freeform 91"/>
            <p:cNvSpPr>
              <a:spLocks/>
            </p:cNvSpPr>
            <p:nvPr/>
          </p:nvSpPr>
          <p:spPr bwMode="auto">
            <a:xfrm>
              <a:off x="9536113" y="5111751"/>
              <a:ext cx="100012" cy="57150"/>
            </a:xfrm>
            <a:custGeom>
              <a:avLst/>
              <a:gdLst>
                <a:gd name="T0" fmla="*/ 13 w 14"/>
                <a:gd name="T1" fmla="*/ 6 h 8"/>
                <a:gd name="T2" fmla="*/ 12 w 14"/>
                <a:gd name="T3" fmla="*/ 6 h 8"/>
                <a:gd name="T4" fmla="*/ 12 w 14"/>
                <a:gd name="T5" fmla="*/ 5 h 8"/>
                <a:gd name="T6" fmla="*/ 12 w 14"/>
                <a:gd name="T7" fmla="*/ 5 h 8"/>
                <a:gd name="T8" fmla="*/ 11 w 14"/>
                <a:gd name="T9" fmla="*/ 5 h 8"/>
                <a:gd name="T10" fmla="*/ 10 w 14"/>
                <a:gd name="T11" fmla="*/ 6 h 8"/>
                <a:gd name="T12" fmla="*/ 10 w 14"/>
                <a:gd name="T13" fmla="*/ 6 h 8"/>
                <a:gd name="T14" fmla="*/ 9 w 14"/>
                <a:gd name="T15" fmla="*/ 6 h 8"/>
                <a:gd name="T16" fmla="*/ 8 w 14"/>
                <a:gd name="T17" fmla="*/ 6 h 8"/>
                <a:gd name="T18" fmla="*/ 7 w 14"/>
                <a:gd name="T19" fmla="*/ 6 h 8"/>
                <a:gd name="T20" fmla="*/ 7 w 14"/>
                <a:gd name="T21" fmla="*/ 7 h 8"/>
                <a:gd name="T22" fmla="*/ 6 w 14"/>
                <a:gd name="T23" fmla="*/ 8 h 8"/>
                <a:gd name="T24" fmla="*/ 5 w 14"/>
                <a:gd name="T25" fmla="*/ 7 h 8"/>
                <a:gd name="T26" fmla="*/ 4 w 14"/>
                <a:gd name="T27" fmla="*/ 6 h 8"/>
                <a:gd name="T28" fmla="*/ 4 w 14"/>
                <a:gd name="T29" fmla="*/ 6 h 8"/>
                <a:gd name="T30" fmla="*/ 3 w 14"/>
                <a:gd name="T31" fmla="*/ 6 h 8"/>
                <a:gd name="T32" fmla="*/ 2 w 14"/>
                <a:gd name="T33" fmla="*/ 6 h 8"/>
                <a:gd name="T34" fmla="*/ 1 w 14"/>
                <a:gd name="T35" fmla="*/ 6 h 8"/>
                <a:gd name="T36" fmla="*/ 0 w 14"/>
                <a:gd name="T37" fmla="*/ 6 h 8"/>
                <a:gd name="T38" fmla="*/ 0 w 14"/>
                <a:gd name="T39" fmla="*/ 5 h 8"/>
                <a:gd name="T40" fmla="*/ 0 w 14"/>
                <a:gd name="T41" fmla="*/ 5 h 8"/>
                <a:gd name="T42" fmla="*/ 2 w 14"/>
                <a:gd name="T43" fmla="*/ 5 h 8"/>
                <a:gd name="T44" fmla="*/ 3 w 14"/>
                <a:gd name="T45" fmla="*/ 5 h 8"/>
                <a:gd name="T46" fmla="*/ 3 w 14"/>
                <a:gd name="T47" fmla="*/ 5 h 8"/>
                <a:gd name="T48" fmla="*/ 3 w 14"/>
                <a:gd name="T49" fmla="*/ 4 h 8"/>
                <a:gd name="T50" fmla="*/ 3 w 14"/>
                <a:gd name="T51" fmla="*/ 4 h 8"/>
                <a:gd name="T52" fmla="*/ 4 w 14"/>
                <a:gd name="T53" fmla="*/ 3 h 8"/>
                <a:gd name="T54" fmla="*/ 4 w 14"/>
                <a:gd name="T55" fmla="*/ 2 h 8"/>
                <a:gd name="T56" fmla="*/ 3 w 14"/>
                <a:gd name="T57" fmla="*/ 2 h 8"/>
                <a:gd name="T58" fmla="*/ 3 w 14"/>
                <a:gd name="T59" fmla="*/ 2 h 8"/>
                <a:gd name="T60" fmla="*/ 3 w 14"/>
                <a:gd name="T61" fmla="*/ 1 h 8"/>
                <a:gd name="T62" fmla="*/ 5 w 14"/>
                <a:gd name="T63" fmla="*/ 1 h 8"/>
                <a:gd name="T64" fmla="*/ 5 w 14"/>
                <a:gd name="T65" fmla="*/ 1 h 8"/>
                <a:gd name="T66" fmla="*/ 7 w 14"/>
                <a:gd name="T67" fmla="*/ 1 h 8"/>
                <a:gd name="T68" fmla="*/ 7 w 14"/>
                <a:gd name="T69" fmla="*/ 1 h 8"/>
                <a:gd name="T70" fmla="*/ 7 w 14"/>
                <a:gd name="T71" fmla="*/ 1 h 8"/>
                <a:gd name="T72" fmla="*/ 8 w 14"/>
                <a:gd name="T73" fmla="*/ 1 h 8"/>
                <a:gd name="T74" fmla="*/ 8 w 14"/>
                <a:gd name="T75" fmla="*/ 1 h 8"/>
                <a:gd name="T76" fmla="*/ 9 w 14"/>
                <a:gd name="T77" fmla="*/ 1 h 8"/>
                <a:gd name="T78" fmla="*/ 10 w 14"/>
                <a:gd name="T79" fmla="*/ 2 h 8"/>
                <a:gd name="T80" fmla="*/ 11 w 14"/>
                <a:gd name="T81" fmla="*/ 2 h 8"/>
                <a:gd name="T82" fmla="*/ 12 w 14"/>
                <a:gd name="T83" fmla="*/ 3 h 8"/>
                <a:gd name="T84" fmla="*/ 12 w 14"/>
                <a:gd name="T85" fmla="*/ 3 h 8"/>
                <a:gd name="T86" fmla="*/ 13 w 14"/>
                <a:gd name="T87" fmla="*/ 3 h 8"/>
                <a:gd name="T88" fmla="*/ 13 w 14"/>
                <a:gd name="T89" fmla="*/ 4 h 8"/>
                <a:gd name="T90" fmla="*/ 13 w 14"/>
                <a:gd name="T91" fmla="*/ 4 h 8"/>
                <a:gd name="T92" fmla="*/ 14 w 14"/>
                <a:gd name="T93" fmla="*/ 5 h 8"/>
                <a:gd name="T94" fmla="*/ 14 w 14"/>
                <a:gd name="T9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" h="8">
                  <a:moveTo>
                    <a:pt x="14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4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0" name="Freeform 92"/>
            <p:cNvSpPr>
              <a:spLocks/>
            </p:cNvSpPr>
            <p:nvPr/>
          </p:nvSpPr>
          <p:spPr bwMode="auto">
            <a:xfrm>
              <a:off x="9656763" y="5146676"/>
              <a:ext cx="22225" cy="14288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2 h 2"/>
                <a:gd name="T4" fmla="*/ 2 w 3"/>
                <a:gd name="T5" fmla="*/ 2 h 2"/>
                <a:gd name="T6" fmla="*/ 2 w 3"/>
                <a:gd name="T7" fmla="*/ 2 h 2"/>
                <a:gd name="T8" fmla="*/ 2 w 3"/>
                <a:gd name="T9" fmla="*/ 2 h 2"/>
                <a:gd name="T10" fmla="*/ 1 w 3"/>
                <a:gd name="T11" fmla="*/ 2 h 2"/>
                <a:gd name="T12" fmla="*/ 1 w 3"/>
                <a:gd name="T13" fmla="*/ 2 h 2"/>
                <a:gd name="T14" fmla="*/ 0 w 3"/>
                <a:gd name="T15" fmla="*/ 2 h 2"/>
                <a:gd name="T16" fmla="*/ 0 w 3"/>
                <a:gd name="T17" fmla="*/ 2 h 2"/>
                <a:gd name="T18" fmla="*/ 0 w 3"/>
                <a:gd name="T19" fmla="*/ 1 h 2"/>
                <a:gd name="T20" fmla="*/ 0 w 3"/>
                <a:gd name="T21" fmla="*/ 1 h 2"/>
                <a:gd name="T22" fmla="*/ 0 w 3"/>
                <a:gd name="T23" fmla="*/ 0 h 2"/>
                <a:gd name="T24" fmla="*/ 0 w 3"/>
                <a:gd name="T25" fmla="*/ 0 h 2"/>
                <a:gd name="T26" fmla="*/ 0 w 3"/>
                <a:gd name="T27" fmla="*/ 0 h 2"/>
                <a:gd name="T28" fmla="*/ 1 w 3"/>
                <a:gd name="T29" fmla="*/ 0 h 2"/>
                <a:gd name="T30" fmla="*/ 1 w 3"/>
                <a:gd name="T31" fmla="*/ 0 h 2"/>
                <a:gd name="T32" fmla="*/ 2 w 3"/>
                <a:gd name="T33" fmla="*/ 0 h 2"/>
                <a:gd name="T34" fmla="*/ 2 w 3"/>
                <a:gd name="T35" fmla="*/ 0 h 2"/>
                <a:gd name="T36" fmla="*/ 3 w 3"/>
                <a:gd name="T37" fmla="*/ 1 h 2"/>
                <a:gd name="T38" fmla="*/ 3 w 3"/>
                <a:gd name="T39" fmla="*/ 1 h 2"/>
                <a:gd name="T40" fmla="*/ 3 w 3"/>
                <a:gd name="T41" fmla="*/ 1 h 2"/>
                <a:gd name="T42" fmla="*/ 3 w 3"/>
                <a:gd name="T43" fmla="*/ 1 h 2"/>
                <a:gd name="T44" fmla="*/ 3 w 3"/>
                <a:gd name="T4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1" name="Freeform 93"/>
            <p:cNvSpPr>
              <a:spLocks noEditPoints="1"/>
            </p:cNvSpPr>
            <p:nvPr/>
          </p:nvSpPr>
          <p:spPr bwMode="auto">
            <a:xfrm>
              <a:off x="9736138" y="5311776"/>
              <a:ext cx="14287" cy="22225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1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0 h 3"/>
                <a:gd name="T10" fmla="*/ 0 w 2"/>
                <a:gd name="T11" fmla="*/ 1 h 3"/>
                <a:gd name="T12" fmla="*/ 0 w 2"/>
                <a:gd name="T13" fmla="*/ 2 h 3"/>
                <a:gd name="T14" fmla="*/ 0 w 2"/>
                <a:gd name="T15" fmla="*/ 2 h 3"/>
                <a:gd name="T16" fmla="*/ 0 w 2"/>
                <a:gd name="T17" fmla="*/ 3 h 3"/>
                <a:gd name="T18" fmla="*/ 1 w 2"/>
                <a:gd name="T19" fmla="*/ 3 h 3"/>
                <a:gd name="T20" fmla="*/ 1 w 2"/>
                <a:gd name="T21" fmla="*/ 2 h 3"/>
                <a:gd name="T22" fmla="*/ 1 w 2"/>
                <a:gd name="T23" fmla="*/ 2 h 3"/>
                <a:gd name="T24" fmla="*/ 1 w 2"/>
                <a:gd name="T25" fmla="*/ 2 h 3"/>
                <a:gd name="T26" fmla="*/ 2 w 2"/>
                <a:gd name="T27" fmla="*/ 2 h 3"/>
                <a:gd name="T28" fmla="*/ 2 w 2"/>
                <a:gd name="T29" fmla="*/ 1 h 3"/>
                <a:gd name="T30" fmla="*/ 0 w 2"/>
                <a:gd name="T31" fmla="*/ 0 h 3"/>
                <a:gd name="T32" fmla="*/ 1 w 2"/>
                <a:gd name="T33" fmla="*/ 0 h 3"/>
                <a:gd name="T34" fmla="*/ 0 w 2"/>
                <a:gd name="T35" fmla="*/ 0 h 3"/>
                <a:gd name="T36" fmla="*/ 0 w 2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lose/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2" name="Freeform 94"/>
            <p:cNvSpPr>
              <a:spLocks/>
            </p:cNvSpPr>
            <p:nvPr/>
          </p:nvSpPr>
          <p:spPr bwMode="auto">
            <a:xfrm>
              <a:off x="9929813" y="54911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3" name="Freeform 95"/>
            <p:cNvSpPr>
              <a:spLocks noEditPoints="1"/>
            </p:cNvSpPr>
            <p:nvPr/>
          </p:nvSpPr>
          <p:spPr bwMode="auto">
            <a:xfrm>
              <a:off x="10009188" y="59293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4" name="Freeform 96"/>
            <p:cNvSpPr>
              <a:spLocks/>
            </p:cNvSpPr>
            <p:nvPr/>
          </p:nvSpPr>
          <p:spPr bwMode="auto">
            <a:xfrm>
              <a:off x="9886950" y="4092576"/>
              <a:ext cx="250825" cy="273050"/>
            </a:xfrm>
            <a:custGeom>
              <a:avLst/>
              <a:gdLst>
                <a:gd name="T0" fmla="*/ 25 w 35"/>
                <a:gd name="T1" fmla="*/ 1 h 38"/>
                <a:gd name="T2" fmla="*/ 26 w 35"/>
                <a:gd name="T3" fmla="*/ 3 h 38"/>
                <a:gd name="T4" fmla="*/ 26 w 35"/>
                <a:gd name="T5" fmla="*/ 4 h 38"/>
                <a:gd name="T6" fmla="*/ 27 w 35"/>
                <a:gd name="T7" fmla="*/ 5 h 38"/>
                <a:gd name="T8" fmla="*/ 28 w 35"/>
                <a:gd name="T9" fmla="*/ 5 h 38"/>
                <a:gd name="T10" fmla="*/ 28 w 35"/>
                <a:gd name="T11" fmla="*/ 6 h 38"/>
                <a:gd name="T12" fmla="*/ 30 w 35"/>
                <a:gd name="T13" fmla="*/ 8 h 38"/>
                <a:gd name="T14" fmla="*/ 32 w 35"/>
                <a:gd name="T15" fmla="*/ 9 h 38"/>
                <a:gd name="T16" fmla="*/ 32 w 35"/>
                <a:gd name="T17" fmla="*/ 11 h 38"/>
                <a:gd name="T18" fmla="*/ 31 w 35"/>
                <a:gd name="T19" fmla="*/ 11 h 38"/>
                <a:gd name="T20" fmla="*/ 31 w 35"/>
                <a:gd name="T21" fmla="*/ 11 h 38"/>
                <a:gd name="T22" fmla="*/ 33 w 35"/>
                <a:gd name="T23" fmla="*/ 13 h 38"/>
                <a:gd name="T24" fmla="*/ 34 w 35"/>
                <a:gd name="T25" fmla="*/ 15 h 38"/>
                <a:gd name="T26" fmla="*/ 34 w 35"/>
                <a:gd name="T27" fmla="*/ 16 h 38"/>
                <a:gd name="T28" fmla="*/ 35 w 35"/>
                <a:gd name="T29" fmla="*/ 17 h 38"/>
                <a:gd name="T30" fmla="*/ 34 w 35"/>
                <a:gd name="T31" fmla="*/ 18 h 38"/>
                <a:gd name="T32" fmla="*/ 33 w 35"/>
                <a:gd name="T33" fmla="*/ 19 h 38"/>
                <a:gd name="T34" fmla="*/ 32 w 35"/>
                <a:gd name="T35" fmla="*/ 20 h 38"/>
                <a:gd name="T36" fmla="*/ 30 w 35"/>
                <a:gd name="T37" fmla="*/ 21 h 38"/>
                <a:gd name="T38" fmla="*/ 29 w 35"/>
                <a:gd name="T39" fmla="*/ 25 h 38"/>
                <a:gd name="T40" fmla="*/ 27 w 35"/>
                <a:gd name="T41" fmla="*/ 26 h 38"/>
                <a:gd name="T42" fmla="*/ 26 w 35"/>
                <a:gd name="T43" fmla="*/ 29 h 38"/>
                <a:gd name="T44" fmla="*/ 24 w 35"/>
                <a:gd name="T45" fmla="*/ 33 h 38"/>
                <a:gd name="T46" fmla="*/ 24 w 35"/>
                <a:gd name="T47" fmla="*/ 37 h 38"/>
                <a:gd name="T48" fmla="*/ 22 w 35"/>
                <a:gd name="T49" fmla="*/ 37 h 38"/>
                <a:gd name="T50" fmla="*/ 18 w 35"/>
                <a:gd name="T51" fmla="*/ 36 h 38"/>
                <a:gd name="T52" fmla="*/ 15 w 35"/>
                <a:gd name="T53" fmla="*/ 31 h 38"/>
                <a:gd name="T54" fmla="*/ 14 w 35"/>
                <a:gd name="T55" fmla="*/ 28 h 38"/>
                <a:gd name="T56" fmla="*/ 12 w 35"/>
                <a:gd name="T57" fmla="*/ 26 h 38"/>
                <a:gd name="T58" fmla="*/ 12 w 35"/>
                <a:gd name="T59" fmla="*/ 23 h 38"/>
                <a:gd name="T60" fmla="*/ 14 w 35"/>
                <a:gd name="T61" fmla="*/ 22 h 38"/>
                <a:gd name="T62" fmla="*/ 13 w 35"/>
                <a:gd name="T63" fmla="*/ 20 h 38"/>
                <a:gd name="T64" fmla="*/ 12 w 35"/>
                <a:gd name="T65" fmla="*/ 18 h 38"/>
                <a:gd name="T66" fmla="*/ 14 w 35"/>
                <a:gd name="T67" fmla="*/ 19 h 38"/>
                <a:gd name="T68" fmla="*/ 11 w 35"/>
                <a:gd name="T69" fmla="*/ 18 h 38"/>
                <a:gd name="T70" fmla="*/ 10 w 35"/>
                <a:gd name="T71" fmla="*/ 15 h 38"/>
                <a:gd name="T72" fmla="*/ 8 w 35"/>
                <a:gd name="T73" fmla="*/ 12 h 38"/>
                <a:gd name="T74" fmla="*/ 6 w 35"/>
                <a:gd name="T75" fmla="*/ 11 h 38"/>
                <a:gd name="T76" fmla="*/ 3 w 35"/>
                <a:gd name="T77" fmla="*/ 11 h 38"/>
                <a:gd name="T78" fmla="*/ 1 w 35"/>
                <a:gd name="T79" fmla="*/ 11 h 38"/>
                <a:gd name="T80" fmla="*/ 2 w 35"/>
                <a:gd name="T81" fmla="*/ 10 h 38"/>
                <a:gd name="T82" fmla="*/ 0 w 35"/>
                <a:gd name="T83" fmla="*/ 9 h 38"/>
                <a:gd name="T84" fmla="*/ 3 w 35"/>
                <a:gd name="T85" fmla="*/ 7 h 38"/>
                <a:gd name="T86" fmla="*/ 4 w 35"/>
                <a:gd name="T87" fmla="*/ 5 h 38"/>
                <a:gd name="T88" fmla="*/ 5 w 35"/>
                <a:gd name="T89" fmla="*/ 5 h 38"/>
                <a:gd name="T90" fmla="*/ 7 w 35"/>
                <a:gd name="T91" fmla="*/ 4 h 38"/>
                <a:gd name="T92" fmla="*/ 8 w 35"/>
                <a:gd name="T93" fmla="*/ 3 h 38"/>
                <a:gd name="T94" fmla="*/ 11 w 35"/>
                <a:gd name="T95" fmla="*/ 2 h 38"/>
                <a:gd name="T96" fmla="*/ 12 w 35"/>
                <a:gd name="T97" fmla="*/ 3 h 38"/>
                <a:gd name="T98" fmla="*/ 13 w 35"/>
                <a:gd name="T99" fmla="*/ 2 h 38"/>
                <a:gd name="T100" fmla="*/ 14 w 35"/>
                <a:gd name="T101" fmla="*/ 1 h 38"/>
                <a:gd name="T102" fmla="*/ 16 w 35"/>
                <a:gd name="T103" fmla="*/ 1 h 38"/>
                <a:gd name="T104" fmla="*/ 17 w 35"/>
                <a:gd name="T105" fmla="*/ 0 h 38"/>
                <a:gd name="T106" fmla="*/ 18 w 35"/>
                <a:gd name="T107" fmla="*/ 0 h 38"/>
                <a:gd name="T108" fmla="*/ 19 w 35"/>
                <a:gd name="T109" fmla="*/ 0 h 38"/>
                <a:gd name="T110" fmla="*/ 21 w 35"/>
                <a:gd name="T111" fmla="*/ 0 h 38"/>
                <a:gd name="T112" fmla="*/ 21 w 35"/>
                <a:gd name="T113" fmla="*/ 1 h 38"/>
                <a:gd name="T114" fmla="*/ 21 w 35"/>
                <a:gd name="T115" fmla="*/ 1 h 38"/>
                <a:gd name="T116" fmla="*/ 22 w 35"/>
                <a:gd name="T117" fmla="*/ 1 h 38"/>
                <a:gd name="T118" fmla="*/ 23 w 35"/>
                <a:gd name="T119" fmla="*/ 1 h 38"/>
                <a:gd name="T120" fmla="*/ 24 w 35"/>
                <a:gd name="T121" fmla="*/ 0 h 38"/>
                <a:gd name="T122" fmla="*/ 25 w 35"/>
                <a:gd name="T12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" h="38"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5"/>
                    <a:pt x="34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4" y="30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6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5" name="Freeform 97"/>
            <p:cNvSpPr>
              <a:spLocks noEditPoints="1"/>
            </p:cNvSpPr>
            <p:nvPr/>
          </p:nvSpPr>
          <p:spPr bwMode="auto">
            <a:xfrm>
              <a:off x="9966325" y="4229101"/>
              <a:ext cx="14287" cy="1428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1 h 2"/>
                <a:gd name="T16" fmla="*/ 0 w 2"/>
                <a:gd name="T17" fmla="*/ 1 h 2"/>
                <a:gd name="T18" fmla="*/ 0 w 2"/>
                <a:gd name="T19" fmla="*/ 1 h 2"/>
                <a:gd name="T20" fmla="*/ 0 w 2"/>
                <a:gd name="T21" fmla="*/ 2 h 2"/>
                <a:gd name="T22" fmla="*/ 1 w 2"/>
                <a:gd name="T23" fmla="*/ 2 h 2"/>
                <a:gd name="T24" fmla="*/ 1 w 2"/>
                <a:gd name="T25" fmla="*/ 2 h 2"/>
                <a:gd name="T26" fmla="*/ 1 w 2"/>
                <a:gd name="T27" fmla="*/ 2 h 2"/>
                <a:gd name="T28" fmla="*/ 1 w 2"/>
                <a:gd name="T29" fmla="*/ 2 h 2"/>
                <a:gd name="T30" fmla="*/ 2 w 2"/>
                <a:gd name="T31" fmla="*/ 2 h 2"/>
                <a:gd name="T32" fmla="*/ 2 w 2"/>
                <a:gd name="T33" fmla="*/ 2 h 2"/>
                <a:gd name="T34" fmla="*/ 2 w 2"/>
                <a:gd name="T35" fmla="*/ 2 h 2"/>
                <a:gd name="T36" fmla="*/ 2 w 2"/>
                <a:gd name="T37" fmla="*/ 2 h 2"/>
                <a:gd name="T38" fmla="*/ 2 w 2"/>
                <a:gd name="T39" fmla="*/ 2 h 2"/>
                <a:gd name="T40" fmla="*/ 2 w 2"/>
                <a:gd name="T41" fmla="*/ 2 h 2"/>
                <a:gd name="T42" fmla="*/ 2 w 2"/>
                <a:gd name="T43" fmla="*/ 2 h 2"/>
                <a:gd name="T44" fmla="*/ 2 w 2"/>
                <a:gd name="T45" fmla="*/ 2 h 2"/>
                <a:gd name="T46" fmla="*/ 2 w 2"/>
                <a:gd name="T47" fmla="*/ 2 h 2"/>
                <a:gd name="T48" fmla="*/ 2 w 2"/>
                <a:gd name="T49" fmla="*/ 2 h 2"/>
                <a:gd name="T50" fmla="*/ 2 w 2"/>
                <a:gd name="T51" fmla="*/ 2 h 2"/>
                <a:gd name="T52" fmla="*/ 2 w 2"/>
                <a:gd name="T53" fmla="*/ 2 h 2"/>
                <a:gd name="T54" fmla="*/ 2 w 2"/>
                <a:gd name="T55" fmla="*/ 2 h 2"/>
                <a:gd name="T56" fmla="*/ 2 w 2"/>
                <a:gd name="T57" fmla="*/ 1 h 2"/>
                <a:gd name="T58" fmla="*/ 1 w 2"/>
                <a:gd name="T59" fmla="*/ 0 h 2"/>
                <a:gd name="T60" fmla="*/ 1 w 2"/>
                <a:gd name="T61" fmla="*/ 0 h 2"/>
                <a:gd name="T62" fmla="*/ 1 w 2"/>
                <a:gd name="T63" fmla="*/ 0 h 2"/>
                <a:gd name="T64" fmla="*/ 1 w 2"/>
                <a:gd name="T65" fmla="*/ 0 h 2"/>
                <a:gd name="T66" fmla="*/ 1 w 2"/>
                <a:gd name="T6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lose/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6" name="Freeform 98"/>
            <p:cNvSpPr>
              <a:spLocks/>
            </p:cNvSpPr>
            <p:nvPr/>
          </p:nvSpPr>
          <p:spPr bwMode="auto">
            <a:xfrm>
              <a:off x="10166350" y="4243388"/>
              <a:ext cx="57150" cy="36513"/>
            </a:xfrm>
            <a:custGeom>
              <a:avLst/>
              <a:gdLst>
                <a:gd name="T0" fmla="*/ 8 w 8"/>
                <a:gd name="T1" fmla="*/ 2 h 5"/>
                <a:gd name="T2" fmla="*/ 8 w 8"/>
                <a:gd name="T3" fmla="*/ 2 h 5"/>
                <a:gd name="T4" fmla="*/ 8 w 8"/>
                <a:gd name="T5" fmla="*/ 3 h 5"/>
                <a:gd name="T6" fmla="*/ 8 w 8"/>
                <a:gd name="T7" fmla="*/ 3 h 5"/>
                <a:gd name="T8" fmla="*/ 8 w 8"/>
                <a:gd name="T9" fmla="*/ 3 h 5"/>
                <a:gd name="T10" fmla="*/ 8 w 8"/>
                <a:gd name="T11" fmla="*/ 4 h 5"/>
                <a:gd name="T12" fmla="*/ 7 w 8"/>
                <a:gd name="T13" fmla="*/ 4 h 5"/>
                <a:gd name="T14" fmla="*/ 7 w 8"/>
                <a:gd name="T15" fmla="*/ 5 h 5"/>
                <a:gd name="T16" fmla="*/ 7 w 8"/>
                <a:gd name="T17" fmla="*/ 5 h 5"/>
                <a:gd name="T18" fmla="*/ 6 w 8"/>
                <a:gd name="T19" fmla="*/ 5 h 5"/>
                <a:gd name="T20" fmla="*/ 5 w 8"/>
                <a:gd name="T21" fmla="*/ 5 h 5"/>
                <a:gd name="T22" fmla="*/ 5 w 8"/>
                <a:gd name="T23" fmla="*/ 5 h 5"/>
                <a:gd name="T24" fmla="*/ 4 w 8"/>
                <a:gd name="T25" fmla="*/ 5 h 5"/>
                <a:gd name="T26" fmla="*/ 4 w 8"/>
                <a:gd name="T27" fmla="*/ 5 h 5"/>
                <a:gd name="T28" fmla="*/ 4 w 8"/>
                <a:gd name="T29" fmla="*/ 5 h 5"/>
                <a:gd name="T30" fmla="*/ 3 w 8"/>
                <a:gd name="T31" fmla="*/ 5 h 5"/>
                <a:gd name="T32" fmla="*/ 3 w 8"/>
                <a:gd name="T33" fmla="*/ 5 h 5"/>
                <a:gd name="T34" fmla="*/ 3 w 8"/>
                <a:gd name="T35" fmla="*/ 5 h 5"/>
                <a:gd name="T36" fmla="*/ 3 w 8"/>
                <a:gd name="T37" fmla="*/ 5 h 5"/>
                <a:gd name="T38" fmla="*/ 2 w 8"/>
                <a:gd name="T39" fmla="*/ 4 h 5"/>
                <a:gd name="T40" fmla="*/ 2 w 8"/>
                <a:gd name="T41" fmla="*/ 4 h 5"/>
                <a:gd name="T42" fmla="*/ 1 w 8"/>
                <a:gd name="T43" fmla="*/ 4 h 5"/>
                <a:gd name="T44" fmla="*/ 1 w 8"/>
                <a:gd name="T45" fmla="*/ 3 h 5"/>
                <a:gd name="T46" fmla="*/ 2 w 8"/>
                <a:gd name="T47" fmla="*/ 3 h 5"/>
                <a:gd name="T48" fmla="*/ 1 w 8"/>
                <a:gd name="T49" fmla="*/ 3 h 5"/>
                <a:gd name="T50" fmla="*/ 1 w 8"/>
                <a:gd name="T51" fmla="*/ 2 h 5"/>
                <a:gd name="T52" fmla="*/ 0 w 8"/>
                <a:gd name="T53" fmla="*/ 2 h 5"/>
                <a:gd name="T54" fmla="*/ 0 w 8"/>
                <a:gd name="T55" fmla="*/ 3 h 5"/>
                <a:gd name="T56" fmla="*/ 0 w 8"/>
                <a:gd name="T57" fmla="*/ 2 h 5"/>
                <a:gd name="T58" fmla="*/ 0 w 8"/>
                <a:gd name="T59" fmla="*/ 2 h 5"/>
                <a:gd name="T60" fmla="*/ 0 w 8"/>
                <a:gd name="T61" fmla="*/ 1 h 5"/>
                <a:gd name="T62" fmla="*/ 0 w 8"/>
                <a:gd name="T63" fmla="*/ 1 h 5"/>
                <a:gd name="T64" fmla="*/ 0 w 8"/>
                <a:gd name="T65" fmla="*/ 1 h 5"/>
                <a:gd name="T66" fmla="*/ 1 w 8"/>
                <a:gd name="T67" fmla="*/ 1 h 5"/>
                <a:gd name="T68" fmla="*/ 1 w 8"/>
                <a:gd name="T69" fmla="*/ 1 h 5"/>
                <a:gd name="T70" fmla="*/ 2 w 8"/>
                <a:gd name="T71" fmla="*/ 2 h 5"/>
                <a:gd name="T72" fmla="*/ 2 w 8"/>
                <a:gd name="T73" fmla="*/ 2 h 5"/>
                <a:gd name="T74" fmla="*/ 2 w 8"/>
                <a:gd name="T75" fmla="*/ 1 h 5"/>
                <a:gd name="T76" fmla="*/ 3 w 8"/>
                <a:gd name="T77" fmla="*/ 1 h 5"/>
                <a:gd name="T78" fmla="*/ 3 w 8"/>
                <a:gd name="T79" fmla="*/ 1 h 5"/>
                <a:gd name="T80" fmla="*/ 3 w 8"/>
                <a:gd name="T81" fmla="*/ 1 h 5"/>
                <a:gd name="T82" fmla="*/ 4 w 8"/>
                <a:gd name="T83" fmla="*/ 1 h 5"/>
                <a:gd name="T84" fmla="*/ 4 w 8"/>
                <a:gd name="T85" fmla="*/ 1 h 5"/>
                <a:gd name="T86" fmla="*/ 4 w 8"/>
                <a:gd name="T87" fmla="*/ 0 h 5"/>
                <a:gd name="T88" fmla="*/ 4 w 8"/>
                <a:gd name="T89" fmla="*/ 0 h 5"/>
                <a:gd name="T90" fmla="*/ 5 w 8"/>
                <a:gd name="T91" fmla="*/ 0 h 5"/>
                <a:gd name="T92" fmla="*/ 6 w 8"/>
                <a:gd name="T93" fmla="*/ 0 h 5"/>
                <a:gd name="T94" fmla="*/ 7 w 8"/>
                <a:gd name="T95" fmla="*/ 1 h 5"/>
                <a:gd name="T96" fmla="*/ 7 w 8"/>
                <a:gd name="T97" fmla="*/ 1 h 5"/>
                <a:gd name="T98" fmla="*/ 8 w 8"/>
                <a:gd name="T9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" h="5"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7" name="Freeform 99"/>
            <p:cNvSpPr>
              <a:spLocks/>
            </p:cNvSpPr>
            <p:nvPr/>
          </p:nvSpPr>
          <p:spPr bwMode="auto">
            <a:xfrm>
              <a:off x="10131425" y="4078288"/>
              <a:ext cx="57150" cy="22225"/>
            </a:xfrm>
            <a:custGeom>
              <a:avLst/>
              <a:gdLst>
                <a:gd name="T0" fmla="*/ 7 w 8"/>
                <a:gd name="T1" fmla="*/ 1 h 3"/>
                <a:gd name="T2" fmla="*/ 7 w 8"/>
                <a:gd name="T3" fmla="*/ 1 h 3"/>
                <a:gd name="T4" fmla="*/ 7 w 8"/>
                <a:gd name="T5" fmla="*/ 1 h 3"/>
                <a:gd name="T6" fmla="*/ 7 w 8"/>
                <a:gd name="T7" fmla="*/ 1 h 3"/>
                <a:gd name="T8" fmla="*/ 7 w 8"/>
                <a:gd name="T9" fmla="*/ 2 h 3"/>
                <a:gd name="T10" fmla="*/ 7 w 8"/>
                <a:gd name="T11" fmla="*/ 2 h 3"/>
                <a:gd name="T12" fmla="*/ 6 w 8"/>
                <a:gd name="T13" fmla="*/ 1 h 3"/>
                <a:gd name="T14" fmla="*/ 6 w 8"/>
                <a:gd name="T15" fmla="*/ 1 h 3"/>
                <a:gd name="T16" fmla="*/ 6 w 8"/>
                <a:gd name="T17" fmla="*/ 1 h 3"/>
                <a:gd name="T18" fmla="*/ 5 w 8"/>
                <a:gd name="T19" fmla="*/ 1 h 3"/>
                <a:gd name="T20" fmla="*/ 5 w 8"/>
                <a:gd name="T21" fmla="*/ 1 h 3"/>
                <a:gd name="T22" fmla="*/ 5 w 8"/>
                <a:gd name="T23" fmla="*/ 1 h 3"/>
                <a:gd name="T24" fmla="*/ 5 w 8"/>
                <a:gd name="T25" fmla="*/ 1 h 3"/>
                <a:gd name="T26" fmla="*/ 5 w 8"/>
                <a:gd name="T27" fmla="*/ 1 h 3"/>
                <a:gd name="T28" fmla="*/ 6 w 8"/>
                <a:gd name="T29" fmla="*/ 2 h 3"/>
                <a:gd name="T30" fmla="*/ 6 w 8"/>
                <a:gd name="T31" fmla="*/ 2 h 3"/>
                <a:gd name="T32" fmla="*/ 7 w 8"/>
                <a:gd name="T33" fmla="*/ 3 h 3"/>
                <a:gd name="T34" fmla="*/ 8 w 8"/>
                <a:gd name="T35" fmla="*/ 3 h 3"/>
                <a:gd name="T36" fmla="*/ 8 w 8"/>
                <a:gd name="T37" fmla="*/ 3 h 3"/>
                <a:gd name="T38" fmla="*/ 7 w 8"/>
                <a:gd name="T39" fmla="*/ 3 h 3"/>
                <a:gd name="T40" fmla="*/ 6 w 8"/>
                <a:gd name="T41" fmla="*/ 3 h 3"/>
                <a:gd name="T42" fmla="*/ 6 w 8"/>
                <a:gd name="T43" fmla="*/ 3 h 3"/>
                <a:gd name="T44" fmla="*/ 6 w 8"/>
                <a:gd name="T45" fmla="*/ 3 h 3"/>
                <a:gd name="T46" fmla="*/ 5 w 8"/>
                <a:gd name="T47" fmla="*/ 3 h 3"/>
                <a:gd name="T48" fmla="*/ 5 w 8"/>
                <a:gd name="T49" fmla="*/ 3 h 3"/>
                <a:gd name="T50" fmla="*/ 5 w 8"/>
                <a:gd name="T51" fmla="*/ 3 h 3"/>
                <a:gd name="T52" fmla="*/ 4 w 8"/>
                <a:gd name="T53" fmla="*/ 2 h 3"/>
                <a:gd name="T54" fmla="*/ 4 w 8"/>
                <a:gd name="T55" fmla="*/ 2 h 3"/>
                <a:gd name="T56" fmla="*/ 4 w 8"/>
                <a:gd name="T57" fmla="*/ 2 h 3"/>
                <a:gd name="T58" fmla="*/ 4 w 8"/>
                <a:gd name="T59" fmla="*/ 2 h 3"/>
                <a:gd name="T60" fmla="*/ 4 w 8"/>
                <a:gd name="T61" fmla="*/ 2 h 3"/>
                <a:gd name="T62" fmla="*/ 3 w 8"/>
                <a:gd name="T63" fmla="*/ 2 h 3"/>
                <a:gd name="T64" fmla="*/ 4 w 8"/>
                <a:gd name="T65" fmla="*/ 2 h 3"/>
                <a:gd name="T66" fmla="*/ 3 w 8"/>
                <a:gd name="T67" fmla="*/ 2 h 3"/>
                <a:gd name="T68" fmla="*/ 3 w 8"/>
                <a:gd name="T69" fmla="*/ 2 h 3"/>
                <a:gd name="T70" fmla="*/ 2 w 8"/>
                <a:gd name="T71" fmla="*/ 2 h 3"/>
                <a:gd name="T72" fmla="*/ 2 w 8"/>
                <a:gd name="T73" fmla="*/ 2 h 3"/>
                <a:gd name="T74" fmla="*/ 2 w 8"/>
                <a:gd name="T75" fmla="*/ 2 h 3"/>
                <a:gd name="T76" fmla="*/ 2 w 8"/>
                <a:gd name="T77" fmla="*/ 2 h 3"/>
                <a:gd name="T78" fmla="*/ 1 w 8"/>
                <a:gd name="T79" fmla="*/ 1 h 3"/>
                <a:gd name="T80" fmla="*/ 1 w 8"/>
                <a:gd name="T81" fmla="*/ 1 h 3"/>
                <a:gd name="T82" fmla="*/ 0 w 8"/>
                <a:gd name="T83" fmla="*/ 0 h 3"/>
                <a:gd name="T84" fmla="*/ 1 w 8"/>
                <a:gd name="T85" fmla="*/ 1 h 3"/>
                <a:gd name="T86" fmla="*/ 1 w 8"/>
                <a:gd name="T87" fmla="*/ 1 h 3"/>
                <a:gd name="T88" fmla="*/ 1 w 8"/>
                <a:gd name="T89" fmla="*/ 0 h 3"/>
                <a:gd name="T90" fmla="*/ 2 w 8"/>
                <a:gd name="T91" fmla="*/ 1 h 3"/>
                <a:gd name="T92" fmla="*/ 1 w 8"/>
                <a:gd name="T93" fmla="*/ 0 h 3"/>
                <a:gd name="T94" fmla="*/ 2 w 8"/>
                <a:gd name="T95" fmla="*/ 0 h 3"/>
                <a:gd name="T96" fmla="*/ 2 w 8"/>
                <a:gd name="T97" fmla="*/ 0 h 3"/>
                <a:gd name="T98" fmla="*/ 3 w 8"/>
                <a:gd name="T99" fmla="*/ 0 h 3"/>
                <a:gd name="T100" fmla="*/ 3 w 8"/>
                <a:gd name="T101" fmla="*/ 0 h 3"/>
                <a:gd name="T102" fmla="*/ 4 w 8"/>
                <a:gd name="T103" fmla="*/ 1 h 3"/>
                <a:gd name="T104" fmla="*/ 4 w 8"/>
                <a:gd name="T105" fmla="*/ 1 h 3"/>
                <a:gd name="T106" fmla="*/ 4 w 8"/>
                <a:gd name="T107" fmla="*/ 1 h 3"/>
                <a:gd name="T108" fmla="*/ 4 w 8"/>
                <a:gd name="T109" fmla="*/ 1 h 3"/>
                <a:gd name="T110" fmla="*/ 5 w 8"/>
                <a:gd name="T111" fmla="*/ 1 h 3"/>
                <a:gd name="T112" fmla="*/ 5 w 8"/>
                <a:gd name="T113" fmla="*/ 1 h 3"/>
                <a:gd name="T114" fmla="*/ 6 w 8"/>
                <a:gd name="T115" fmla="*/ 1 h 3"/>
                <a:gd name="T116" fmla="*/ 6 w 8"/>
                <a:gd name="T117" fmla="*/ 1 h 3"/>
                <a:gd name="T118" fmla="*/ 7 w 8"/>
                <a:gd name="T119" fmla="*/ 1 h 3"/>
                <a:gd name="T120" fmla="*/ 7 w 8"/>
                <a:gd name="T121" fmla="*/ 1 h 3"/>
                <a:gd name="T122" fmla="*/ 7 w 8"/>
                <a:gd name="T12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" h="3"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8" name="Freeform 100"/>
            <p:cNvSpPr>
              <a:spLocks/>
            </p:cNvSpPr>
            <p:nvPr/>
          </p:nvSpPr>
          <p:spPr bwMode="auto">
            <a:xfrm>
              <a:off x="10137775" y="4071938"/>
              <a:ext cx="22225" cy="6350"/>
            </a:xfrm>
            <a:custGeom>
              <a:avLst/>
              <a:gdLst>
                <a:gd name="T0" fmla="*/ 3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3 w 3"/>
                <a:gd name="T7" fmla="*/ 1 h 1"/>
                <a:gd name="T8" fmla="*/ 3 w 3"/>
                <a:gd name="T9" fmla="*/ 1 h 1"/>
                <a:gd name="T10" fmla="*/ 3 w 3"/>
                <a:gd name="T11" fmla="*/ 1 h 1"/>
                <a:gd name="T12" fmla="*/ 3 w 3"/>
                <a:gd name="T13" fmla="*/ 1 h 1"/>
                <a:gd name="T14" fmla="*/ 2 w 3"/>
                <a:gd name="T15" fmla="*/ 1 h 1"/>
                <a:gd name="T16" fmla="*/ 2 w 3"/>
                <a:gd name="T17" fmla="*/ 1 h 1"/>
                <a:gd name="T18" fmla="*/ 2 w 3"/>
                <a:gd name="T19" fmla="*/ 1 h 1"/>
                <a:gd name="T20" fmla="*/ 2 w 3"/>
                <a:gd name="T21" fmla="*/ 1 h 1"/>
                <a:gd name="T22" fmla="*/ 2 w 3"/>
                <a:gd name="T23" fmla="*/ 1 h 1"/>
                <a:gd name="T24" fmla="*/ 2 w 3"/>
                <a:gd name="T25" fmla="*/ 1 h 1"/>
                <a:gd name="T26" fmla="*/ 2 w 3"/>
                <a:gd name="T27" fmla="*/ 1 h 1"/>
                <a:gd name="T28" fmla="*/ 1 w 3"/>
                <a:gd name="T29" fmla="*/ 1 h 1"/>
                <a:gd name="T30" fmla="*/ 1 w 3"/>
                <a:gd name="T31" fmla="*/ 1 h 1"/>
                <a:gd name="T32" fmla="*/ 1 w 3"/>
                <a:gd name="T33" fmla="*/ 1 h 1"/>
                <a:gd name="T34" fmla="*/ 1 w 3"/>
                <a:gd name="T35" fmla="*/ 1 h 1"/>
                <a:gd name="T36" fmla="*/ 0 w 3"/>
                <a:gd name="T37" fmla="*/ 1 h 1"/>
                <a:gd name="T38" fmla="*/ 0 w 3"/>
                <a:gd name="T39" fmla="*/ 1 h 1"/>
                <a:gd name="T40" fmla="*/ 0 w 3"/>
                <a:gd name="T41" fmla="*/ 0 h 1"/>
                <a:gd name="T42" fmla="*/ 0 w 3"/>
                <a:gd name="T43" fmla="*/ 0 h 1"/>
                <a:gd name="T44" fmla="*/ 1 w 3"/>
                <a:gd name="T45" fmla="*/ 0 h 1"/>
                <a:gd name="T46" fmla="*/ 1 w 3"/>
                <a:gd name="T47" fmla="*/ 0 h 1"/>
                <a:gd name="T48" fmla="*/ 1 w 3"/>
                <a:gd name="T49" fmla="*/ 0 h 1"/>
                <a:gd name="T50" fmla="*/ 1 w 3"/>
                <a:gd name="T51" fmla="*/ 0 h 1"/>
                <a:gd name="T52" fmla="*/ 1 w 3"/>
                <a:gd name="T53" fmla="*/ 0 h 1"/>
                <a:gd name="T54" fmla="*/ 1 w 3"/>
                <a:gd name="T55" fmla="*/ 0 h 1"/>
                <a:gd name="T56" fmla="*/ 2 w 3"/>
                <a:gd name="T57" fmla="*/ 0 h 1"/>
                <a:gd name="T58" fmla="*/ 2 w 3"/>
                <a:gd name="T59" fmla="*/ 0 h 1"/>
                <a:gd name="T60" fmla="*/ 2 w 3"/>
                <a:gd name="T61" fmla="*/ 0 h 1"/>
                <a:gd name="T62" fmla="*/ 3 w 3"/>
                <a:gd name="T6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9" name="Freeform 101"/>
            <p:cNvSpPr>
              <a:spLocks/>
            </p:cNvSpPr>
            <p:nvPr/>
          </p:nvSpPr>
          <p:spPr bwMode="auto">
            <a:xfrm>
              <a:off x="10590213" y="4530726"/>
              <a:ext cx="22225" cy="28575"/>
            </a:xfrm>
            <a:custGeom>
              <a:avLst/>
              <a:gdLst>
                <a:gd name="T0" fmla="*/ 1 w 3"/>
                <a:gd name="T1" fmla="*/ 1 h 4"/>
                <a:gd name="T2" fmla="*/ 2 w 3"/>
                <a:gd name="T3" fmla="*/ 1 h 4"/>
                <a:gd name="T4" fmla="*/ 2 w 3"/>
                <a:gd name="T5" fmla="*/ 2 h 4"/>
                <a:gd name="T6" fmla="*/ 2 w 3"/>
                <a:gd name="T7" fmla="*/ 3 h 4"/>
                <a:gd name="T8" fmla="*/ 3 w 3"/>
                <a:gd name="T9" fmla="*/ 3 h 4"/>
                <a:gd name="T10" fmla="*/ 3 w 3"/>
                <a:gd name="T11" fmla="*/ 4 h 4"/>
                <a:gd name="T12" fmla="*/ 2 w 3"/>
                <a:gd name="T13" fmla="*/ 4 h 4"/>
                <a:gd name="T14" fmla="*/ 2 w 3"/>
                <a:gd name="T15" fmla="*/ 4 h 4"/>
                <a:gd name="T16" fmla="*/ 2 w 3"/>
                <a:gd name="T17" fmla="*/ 4 h 4"/>
                <a:gd name="T18" fmla="*/ 2 w 3"/>
                <a:gd name="T19" fmla="*/ 4 h 4"/>
                <a:gd name="T20" fmla="*/ 2 w 3"/>
                <a:gd name="T21" fmla="*/ 4 h 4"/>
                <a:gd name="T22" fmla="*/ 2 w 3"/>
                <a:gd name="T23" fmla="*/ 4 h 4"/>
                <a:gd name="T24" fmla="*/ 2 w 3"/>
                <a:gd name="T25" fmla="*/ 3 h 4"/>
                <a:gd name="T26" fmla="*/ 1 w 3"/>
                <a:gd name="T27" fmla="*/ 2 h 4"/>
                <a:gd name="T28" fmla="*/ 1 w 3"/>
                <a:gd name="T29" fmla="*/ 2 h 4"/>
                <a:gd name="T30" fmla="*/ 1 w 3"/>
                <a:gd name="T31" fmla="*/ 1 h 4"/>
                <a:gd name="T32" fmla="*/ 1 w 3"/>
                <a:gd name="T33" fmla="*/ 1 h 4"/>
                <a:gd name="T34" fmla="*/ 1 w 3"/>
                <a:gd name="T35" fmla="*/ 1 h 4"/>
                <a:gd name="T36" fmla="*/ 1 w 3"/>
                <a:gd name="T37" fmla="*/ 0 h 4"/>
                <a:gd name="T38" fmla="*/ 0 w 3"/>
                <a:gd name="T39" fmla="*/ 0 h 4"/>
                <a:gd name="T40" fmla="*/ 1 w 3"/>
                <a:gd name="T41" fmla="*/ 0 h 4"/>
                <a:gd name="T42" fmla="*/ 1 w 3"/>
                <a:gd name="T4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" h="4">
                  <a:moveTo>
                    <a:pt x="1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0" name="Freeform 102"/>
            <p:cNvSpPr>
              <a:spLocks noEditPoints="1"/>
            </p:cNvSpPr>
            <p:nvPr/>
          </p:nvSpPr>
          <p:spPr bwMode="auto">
            <a:xfrm>
              <a:off x="10604500" y="4559301"/>
              <a:ext cx="28575" cy="42863"/>
            </a:xfrm>
            <a:custGeom>
              <a:avLst/>
              <a:gdLst>
                <a:gd name="T0" fmla="*/ 0 w 4"/>
                <a:gd name="T1" fmla="*/ 1 h 6"/>
                <a:gd name="T2" fmla="*/ 0 w 4"/>
                <a:gd name="T3" fmla="*/ 1 h 6"/>
                <a:gd name="T4" fmla="*/ 0 w 4"/>
                <a:gd name="T5" fmla="*/ 1 h 6"/>
                <a:gd name="T6" fmla="*/ 0 w 4"/>
                <a:gd name="T7" fmla="*/ 1 h 6"/>
                <a:gd name="T8" fmla="*/ 0 w 4"/>
                <a:gd name="T9" fmla="*/ 1 h 6"/>
                <a:gd name="T10" fmla="*/ 0 w 4"/>
                <a:gd name="T11" fmla="*/ 1 h 6"/>
                <a:gd name="T12" fmla="*/ 0 w 4"/>
                <a:gd name="T13" fmla="*/ 1 h 6"/>
                <a:gd name="T14" fmla="*/ 0 w 4"/>
                <a:gd name="T15" fmla="*/ 1 h 6"/>
                <a:gd name="T16" fmla="*/ 3 w 4"/>
                <a:gd name="T17" fmla="*/ 3 h 6"/>
                <a:gd name="T18" fmla="*/ 3 w 4"/>
                <a:gd name="T19" fmla="*/ 2 h 6"/>
                <a:gd name="T20" fmla="*/ 2 w 4"/>
                <a:gd name="T21" fmla="*/ 2 h 6"/>
                <a:gd name="T22" fmla="*/ 2 w 4"/>
                <a:gd name="T23" fmla="*/ 1 h 6"/>
                <a:gd name="T24" fmla="*/ 1 w 4"/>
                <a:gd name="T25" fmla="*/ 0 h 6"/>
                <a:gd name="T26" fmla="*/ 1 w 4"/>
                <a:gd name="T27" fmla="*/ 0 h 6"/>
                <a:gd name="T28" fmla="*/ 1 w 4"/>
                <a:gd name="T29" fmla="*/ 0 h 6"/>
                <a:gd name="T30" fmla="*/ 1 w 4"/>
                <a:gd name="T31" fmla="*/ 1 h 6"/>
                <a:gd name="T32" fmla="*/ 1 w 4"/>
                <a:gd name="T33" fmla="*/ 2 h 6"/>
                <a:gd name="T34" fmla="*/ 0 w 4"/>
                <a:gd name="T35" fmla="*/ 1 h 6"/>
                <a:gd name="T36" fmla="*/ 1 w 4"/>
                <a:gd name="T37" fmla="*/ 2 h 6"/>
                <a:gd name="T38" fmla="*/ 1 w 4"/>
                <a:gd name="T39" fmla="*/ 2 h 6"/>
                <a:gd name="T40" fmla="*/ 1 w 4"/>
                <a:gd name="T41" fmla="*/ 2 h 6"/>
                <a:gd name="T42" fmla="*/ 2 w 4"/>
                <a:gd name="T43" fmla="*/ 5 h 6"/>
                <a:gd name="T44" fmla="*/ 3 w 4"/>
                <a:gd name="T45" fmla="*/ 5 h 6"/>
                <a:gd name="T46" fmla="*/ 4 w 4"/>
                <a:gd name="T47" fmla="*/ 6 h 6"/>
                <a:gd name="T48" fmla="*/ 4 w 4"/>
                <a:gd name="T49" fmla="*/ 5 h 6"/>
                <a:gd name="T50" fmla="*/ 4 w 4"/>
                <a:gd name="T51" fmla="*/ 5 h 6"/>
                <a:gd name="T52" fmla="*/ 4 w 4"/>
                <a:gd name="T53" fmla="*/ 5 h 6"/>
                <a:gd name="T54" fmla="*/ 4 w 4"/>
                <a:gd name="T55" fmla="*/ 4 h 6"/>
                <a:gd name="T56" fmla="*/ 3 w 4"/>
                <a:gd name="T5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" h="6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  <a:moveTo>
                    <a:pt x="3" y="3"/>
                  </a:move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1" name="Freeform 103"/>
            <p:cNvSpPr>
              <a:spLocks/>
            </p:cNvSpPr>
            <p:nvPr/>
          </p:nvSpPr>
          <p:spPr bwMode="auto">
            <a:xfrm>
              <a:off x="10353675" y="4371976"/>
              <a:ext cx="42862" cy="71438"/>
            </a:xfrm>
            <a:custGeom>
              <a:avLst/>
              <a:gdLst>
                <a:gd name="T0" fmla="*/ 3 w 6"/>
                <a:gd name="T1" fmla="*/ 2 h 10"/>
                <a:gd name="T2" fmla="*/ 3 w 6"/>
                <a:gd name="T3" fmla="*/ 3 h 10"/>
                <a:gd name="T4" fmla="*/ 4 w 6"/>
                <a:gd name="T5" fmla="*/ 3 h 10"/>
                <a:gd name="T6" fmla="*/ 4 w 6"/>
                <a:gd name="T7" fmla="*/ 4 h 10"/>
                <a:gd name="T8" fmla="*/ 4 w 6"/>
                <a:gd name="T9" fmla="*/ 4 h 10"/>
                <a:gd name="T10" fmla="*/ 5 w 6"/>
                <a:gd name="T11" fmla="*/ 5 h 10"/>
                <a:gd name="T12" fmla="*/ 6 w 6"/>
                <a:gd name="T13" fmla="*/ 7 h 10"/>
                <a:gd name="T14" fmla="*/ 6 w 6"/>
                <a:gd name="T15" fmla="*/ 7 h 10"/>
                <a:gd name="T16" fmla="*/ 5 w 6"/>
                <a:gd name="T17" fmla="*/ 7 h 10"/>
                <a:gd name="T18" fmla="*/ 5 w 6"/>
                <a:gd name="T19" fmla="*/ 7 h 10"/>
                <a:gd name="T20" fmla="*/ 5 w 6"/>
                <a:gd name="T21" fmla="*/ 7 h 10"/>
                <a:gd name="T22" fmla="*/ 5 w 6"/>
                <a:gd name="T23" fmla="*/ 8 h 10"/>
                <a:gd name="T24" fmla="*/ 5 w 6"/>
                <a:gd name="T25" fmla="*/ 8 h 10"/>
                <a:gd name="T26" fmla="*/ 4 w 6"/>
                <a:gd name="T27" fmla="*/ 9 h 10"/>
                <a:gd name="T28" fmla="*/ 4 w 6"/>
                <a:gd name="T29" fmla="*/ 9 h 10"/>
                <a:gd name="T30" fmla="*/ 3 w 6"/>
                <a:gd name="T31" fmla="*/ 10 h 10"/>
                <a:gd name="T32" fmla="*/ 3 w 6"/>
                <a:gd name="T33" fmla="*/ 9 h 10"/>
                <a:gd name="T34" fmla="*/ 3 w 6"/>
                <a:gd name="T35" fmla="*/ 9 h 10"/>
                <a:gd name="T36" fmla="*/ 3 w 6"/>
                <a:gd name="T37" fmla="*/ 9 h 10"/>
                <a:gd name="T38" fmla="*/ 2 w 6"/>
                <a:gd name="T39" fmla="*/ 9 h 10"/>
                <a:gd name="T40" fmla="*/ 2 w 6"/>
                <a:gd name="T41" fmla="*/ 9 h 10"/>
                <a:gd name="T42" fmla="*/ 2 w 6"/>
                <a:gd name="T43" fmla="*/ 8 h 10"/>
                <a:gd name="T44" fmla="*/ 2 w 6"/>
                <a:gd name="T45" fmla="*/ 8 h 10"/>
                <a:gd name="T46" fmla="*/ 2 w 6"/>
                <a:gd name="T47" fmla="*/ 8 h 10"/>
                <a:gd name="T48" fmla="*/ 2 w 6"/>
                <a:gd name="T49" fmla="*/ 7 h 10"/>
                <a:gd name="T50" fmla="*/ 2 w 6"/>
                <a:gd name="T51" fmla="*/ 7 h 10"/>
                <a:gd name="T52" fmla="*/ 2 w 6"/>
                <a:gd name="T53" fmla="*/ 6 h 10"/>
                <a:gd name="T54" fmla="*/ 2 w 6"/>
                <a:gd name="T55" fmla="*/ 6 h 10"/>
                <a:gd name="T56" fmla="*/ 2 w 6"/>
                <a:gd name="T57" fmla="*/ 5 h 10"/>
                <a:gd name="T58" fmla="*/ 1 w 6"/>
                <a:gd name="T59" fmla="*/ 5 h 10"/>
                <a:gd name="T60" fmla="*/ 1 w 6"/>
                <a:gd name="T61" fmla="*/ 5 h 10"/>
                <a:gd name="T62" fmla="*/ 1 w 6"/>
                <a:gd name="T63" fmla="*/ 5 h 10"/>
                <a:gd name="T64" fmla="*/ 0 w 6"/>
                <a:gd name="T65" fmla="*/ 5 h 10"/>
                <a:gd name="T66" fmla="*/ 0 w 6"/>
                <a:gd name="T67" fmla="*/ 4 h 10"/>
                <a:gd name="T68" fmla="*/ 0 w 6"/>
                <a:gd name="T69" fmla="*/ 4 h 10"/>
                <a:gd name="T70" fmla="*/ 0 w 6"/>
                <a:gd name="T71" fmla="*/ 3 h 10"/>
                <a:gd name="T72" fmla="*/ 0 w 6"/>
                <a:gd name="T73" fmla="*/ 3 h 10"/>
                <a:gd name="T74" fmla="*/ 0 w 6"/>
                <a:gd name="T75" fmla="*/ 3 h 10"/>
                <a:gd name="T76" fmla="*/ 0 w 6"/>
                <a:gd name="T77" fmla="*/ 3 h 10"/>
                <a:gd name="T78" fmla="*/ 0 w 6"/>
                <a:gd name="T79" fmla="*/ 2 h 10"/>
                <a:gd name="T80" fmla="*/ 0 w 6"/>
                <a:gd name="T81" fmla="*/ 2 h 10"/>
                <a:gd name="T82" fmla="*/ 0 w 6"/>
                <a:gd name="T83" fmla="*/ 2 h 10"/>
                <a:gd name="T84" fmla="*/ 0 w 6"/>
                <a:gd name="T85" fmla="*/ 2 h 10"/>
                <a:gd name="T86" fmla="*/ 0 w 6"/>
                <a:gd name="T87" fmla="*/ 1 h 10"/>
                <a:gd name="T88" fmla="*/ 0 w 6"/>
                <a:gd name="T89" fmla="*/ 1 h 10"/>
                <a:gd name="T90" fmla="*/ 0 w 6"/>
                <a:gd name="T91" fmla="*/ 1 h 10"/>
                <a:gd name="T92" fmla="*/ 0 w 6"/>
                <a:gd name="T93" fmla="*/ 1 h 10"/>
                <a:gd name="T94" fmla="*/ 0 w 6"/>
                <a:gd name="T95" fmla="*/ 0 h 10"/>
                <a:gd name="T96" fmla="*/ 1 w 6"/>
                <a:gd name="T97" fmla="*/ 0 h 10"/>
                <a:gd name="T98" fmla="*/ 1 w 6"/>
                <a:gd name="T99" fmla="*/ 0 h 10"/>
                <a:gd name="T100" fmla="*/ 1 w 6"/>
                <a:gd name="T101" fmla="*/ 0 h 10"/>
                <a:gd name="T102" fmla="*/ 2 w 6"/>
                <a:gd name="T103" fmla="*/ 0 h 10"/>
                <a:gd name="T104" fmla="*/ 2 w 6"/>
                <a:gd name="T105" fmla="*/ 1 h 10"/>
                <a:gd name="T106" fmla="*/ 3 w 6"/>
                <a:gd name="T107" fmla="*/ 1 h 10"/>
                <a:gd name="T108" fmla="*/ 3 w 6"/>
                <a:gd name="T109" fmla="*/ 1 h 10"/>
                <a:gd name="T110" fmla="*/ 3 w 6"/>
                <a:gd name="T111" fmla="*/ 1 h 10"/>
                <a:gd name="T112" fmla="*/ 3 w 6"/>
                <a:gd name="T113" fmla="*/ 2 h 10"/>
                <a:gd name="T114" fmla="*/ 3 w 6"/>
                <a:gd name="T1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" h="10">
                  <a:moveTo>
                    <a:pt x="3" y="2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10"/>
                    <a:pt x="3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2" name="Freeform 104"/>
            <p:cNvSpPr>
              <a:spLocks/>
            </p:cNvSpPr>
            <p:nvPr/>
          </p:nvSpPr>
          <p:spPr bwMode="auto">
            <a:xfrm>
              <a:off x="10339388" y="4322763"/>
              <a:ext cx="114300" cy="136525"/>
            </a:xfrm>
            <a:custGeom>
              <a:avLst/>
              <a:gdLst>
                <a:gd name="T0" fmla="*/ 15 w 16"/>
                <a:gd name="T1" fmla="*/ 11 h 19"/>
                <a:gd name="T2" fmla="*/ 15 w 16"/>
                <a:gd name="T3" fmla="*/ 12 h 19"/>
                <a:gd name="T4" fmla="*/ 15 w 16"/>
                <a:gd name="T5" fmla="*/ 13 h 19"/>
                <a:gd name="T6" fmla="*/ 15 w 16"/>
                <a:gd name="T7" fmla="*/ 13 h 19"/>
                <a:gd name="T8" fmla="*/ 16 w 16"/>
                <a:gd name="T9" fmla="*/ 15 h 19"/>
                <a:gd name="T10" fmla="*/ 15 w 16"/>
                <a:gd name="T11" fmla="*/ 15 h 19"/>
                <a:gd name="T12" fmla="*/ 15 w 16"/>
                <a:gd name="T13" fmla="*/ 15 h 19"/>
                <a:gd name="T14" fmla="*/ 14 w 16"/>
                <a:gd name="T15" fmla="*/ 16 h 19"/>
                <a:gd name="T16" fmla="*/ 13 w 16"/>
                <a:gd name="T17" fmla="*/ 16 h 19"/>
                <a:gd name="T18" fmla="*/ 13 w 16"/>
                <a:gd name="T19" fmla="*/ 16 h 19"/>
                <a:gd name="T20" fmla="*/ 13 w 16"/>
                <a:gd name="T21" fmla="*/ 17 h 19"/>
                <a:gd name="T22" fmla="*/ 12 w 16"/>
                <a:gd name="T23" fmla="*/ 17 h 19"/>
                <a:gd name="T24" fmla="*/ 12 w 16"/>
                <a:gd name="T25" fmla="*/ 18 h 19"/>
                <a:gd name="T26" fmla="*/ 12 w 16"/>
                <a:gd name="T27" fmla="*/ 18 h 19"/>
                <a:gd name="T28" fmla="*/ 11 w 16"/>
                <a:gd name="T29" fmla="*/ 17 h 19"/>
                <a:gd name="T30" fmla="*/ 11 w 16"/>
                <a:gd name="T31" fmla="*/ 16 h 19"/>
                <a:gd name="T32" fmla="*/ 12 w 16"/>
                <a:gd name="T33" fmla="*/ 15 h 19"/>
                <a:gd name="T34" fmla="*/ 12 w 16"/>
                <a:gd name="T35" fmla="*/ 14 h 19"/>
                <a:gd name="T36" fmla="*/ 11 w 16"/>
                <a:gd name="T37" fmla="*/ 15 h 19"/>
                <a:gd name="T38" fmla="*/ 11 w 16"/>
                <a:gd name="T39" fmla="*/ 14 h 19"/>
                <a:gd name="T40" fmla="*/ 10 w 16"/>
                <a:gd name="T41" fmla="*/ 15 h 19"/>
                <a:gd name="T42" fmla="*/ 9 w 16"/>
                <a:gd name="T43" fmla="*/ 13 h 19"/>
                <a:gd name="T44" fmla="*/ 9 w 16"/>
                <a:gd name="T45" fmla="*/ 12 h 19"/>
                <a:gd name="T46" fmla="*/ 9 w 16"/>
                <a:gd name="T47" fmla="*/ 12 h 19"/>
                <a:gd name="T48" fmla="*/ 8 w 16"/>
                <a:gd name="T49" fmla="*/ 11 h 19"/>
                <a:gd name="T50" fmla="*/ 9 w 16"/>
                <a:gd name="T51" fmla="*/ 10 h 19"/>
                <a:gd name="T52" fmla="*/ 8 w 16"/>
                <a:gd name="T53" fmla="*/ 10 h 19"/>
                <a:gd name="T54" fmla="*/ 8 w 16"/>
                <a:gd name="T55" fmla="*/ 9 h 19"/>
                <a:gd name="T56" fmla="*/ 8 w 16"/>
                <a:gd name="T57" fmla="*/ 9 h 19"/>
                <a:gd name="T58" fmla="*/ 7 w 16"/>
                <a:gd name="T59" fmla="*/ 8 h 19"/>
                <a:gd name="T60" fmla="*/ 6 w 16"/>
                <a:gd name="T61" fmla="*/ 7 h 19"/>
                <a:gd name="T62" fmla="*/ 6 w 16"/>
                <a:gd name="T63" fmla="*/ 8 h 19"/>
                <a:gd name="T64" fmla="*/ 6 w 16"/>
                <a:gd name="T65" fmla="*/ 8 h 19"/>
                <a:gd name="T66" fmla="*/ 5 w 16"/>
                <a:gd name="T67" fmla="*/ 8 h 19"/>
                <a:gd name="T68" fmla="*/ 4 w 16"/>
                <a:gd name="T69" fmla="*/ 6 h 19"/>
                <a:gd name="T70" fmla="*/ 4 w 16"/>
                <a:gd name="T71" fmla="*/ 6 h 19"/>
                <a:gd name="T72" fmla="*/ 4 w 16"/>
                <a:gd name="T73" fmla="*/ 7 h 19"/>
                <a:gd name="T74" fmla="*/ 4 w 16"/>
                <a:gd name="T75" fmla="*/ 7 h 19"/>
                <a:gd name="T76" fmla="*/ 4 w 16"/>
                <a:gd name="T77" fmla="*/ 7 h 19"/>
                <a:gd name="T78" fmla="*/ 3 w 16"/>
                <a:gd name="T79" fmla="*/ 5 h 19"/>
                <a:gd name="T80" fmla="*/ 2 w 16"/>
                <a:gd name="T81" fmla="*/ 5 h 19"/>
                <a:gd name="T82" fmla="*/ 2 w 16"/>
                <a:gd name="T83" fmla="*/ 5 h 19"/>
                <a:gd name="T84" fmla="*/ 2 w 16"/>
                <a:gd name="T85" fmla="*/ 4 h 19"/>
                <a:gd name="T86" fmla="*/ 0 w 16"/>
                <a:gd name="T87" fmla="*/ 3 h 19"/>
                <a:gd name="T88" fmla="*/ 1 w 16"/>
                <a:gd name="T89" fmla="*/ 3 h 19"/>
                <a:gd name="T90" fmla="*/ 0 w 16"/>
                <a:gd name="T91" fmla="*/ 2 h 19"/>
                <a:gd name="T92" fmla="*/ 0 w 16"/>
                <a:gd name="T93" fmla="*/ 1 h 19"/>
                <a:gd name="T94" fmla="*/ 0 w 16"/>
                <a:gd name="T95" fmla="*/ 0 h 19"/>
                <a:gd name="T96" fmla="*/ 1 w 16"/>
                <a:gd name="T97" fmla="*/ 0 h 19"/>
                <a:gd name="T98" fmla="*/ 2 w 16"/>
                <a:gd name="T99" fmla="*/ 2 h 19"/>
                <a:gd name="T100" fmla="*/ 3 w 16"/>
                <a:gd name="T101" fmla="*/ 1 h 19"/>
                <a:gd name="T102" fmla="*/ 3 w 16"/>
                <a:gd name="T103" fmla="*/ 1 h 19"/>
                <a:gd name="T104" fmla="*/ 5 w 16"/>
                <a:gd name="T105" fmla="*/ 4 h 19"/>
                <a:gd name="T106" fmla="*/ 5 w 16"/>
                <a:gd name="T107" fmla="*/ 5 h 19"/>
                <a:gd name="T108" fmla="*/ 5 w 16"/>
                <a:gd name="T109" fmla="*/ 5 h 19"/>
                <a:gd name="T110" fmla="*/ 7 w 16"/>
                <a:gd name="T111" fmla="*/ 5 h 19"/>
                <a:gd name="T112" fmla="*/ 10 w 16"/>
                <a:gd name="T113" fmla="*/ 8 h 19"/>
                <a:gd name="T114" fmla="*/ 12 w 16"/>
                <a:gd name="T115" fmla="*/ 9 h 19"/>
                <a:gd name="T116" fmla="*/ 12 w 16"/>
                <a:gd name="T117" fmla="*/ 9 h 19"/>
                <a:gd name="T118" fmla="*/ 13 w 16"/>
                <a:gd name="T119" fmla="*/ 10 h 19"/>
                <a:gd name="T120" fmla="*/ 13 w 16"/>
                <a:gd name="T121" fmla="*/ 10 h 19"/>
                <a:gd name="T122" fmla="*/ 14 w 16"/>
                <a:gd name="T123" fmla="*/ 10 h 19"/>
                <a:gd name="T124" fmla="*/ 14 w 16"/>
                <a:gd name="T125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" h="19">
                  <a:moveTo>
                    <a:pt x="14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3"/>
                    <a:pt x="16" y="13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9"/>
                    <a:pt x="11" y="18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2"/>
                    <a:pt x="8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8" y="7"/>
                  </a:cubicBezTo>
                  <a:cubicBezTo>
                    <a:pt x="9" y="7"/>
                    <a:pt x="9" y="7"/>
                    <a:pt x="10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9"/>
                    <a:pt x="12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3" name="Freeform 105"/>
            <p:cNvSpPr>
              <a:spLocks/>
            </p:cNvSpPr>
            <p:nvPr/>
          </p:nvSpPr>
          <p:spPr bwMode="auto">
            <a:xfrm>
              <a:off x="10339388" y="4314826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0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4" name="Freeform 106"/>
            <p:cNvSpPr>
              <a:spLocks/>
            </p:cNvSpPr>
            <p:nvPr/>
          </p:nvSpPr>
          <p:spPr bwMode="auto">
            <a:xfrm>
              <a:off x="10217150" y="4035426"/>
              <a:ext cx="93662" cy="57150"/>
            </a:xfrm>
            <a:custGeom>
              <a:avLst/>
              <a:gdLst>
                <a:gd name="T0" fmla="*/ 3 w 13"/>
                <a:gd name="T1" fmla="*/ 2 h 8"/>
                <a:gd name="T2" fmla="*/ 3 w 13"/>
                <a:gd name="T3" fmla="*/ 3 h 8"/>
                <a:gd name="T4" fmla="*/ 4 w 13"/>
                <a:gd name="T5" fmla="*/ 3 h 8"/>
                <a:gd name="T6" fmla="*/ 5 w 13"/>
                <a:gd name="T7" fmla="*/ 4 h 8"/>
                <a:gd name="T8" fmla="*/ 6 w 13"/>
                <a:gd name="T9" fmla="*/ 4 h 8"/>
                <a:gd name="T10" fmla="*/ 8 w 13"/>
                <a:gd name="T11" fmla="*/ 5 h 8"/>
                <a:gd name="T12" fmla="*/ 9 w 13"/>
                <a:gd name="T13" fmla="*/ 6 h 8"/>
                <a:gd name="T14" fmla="*/ 12 w 13"/>
                <a:gd name="T15" fmla="*/ 7 h 8"/>
                <a:gd name="T16" fmla="*/ 13 w 13"/>
                <a:gd name="T17" fmla="*/ 7 h 8"/>
                <a:gd name="T18" fmla="*/ 13 w 13"/>
                <a:gd name="T19" fmla="*/ 7 h 8"/>
                <a:gd name="T20" fmla="*/ 13 w 13"/>
                <a:gd name="T21" fmla="*/ 7 h 8"/>
                <a:gd name="T22" fmla="*/ 13 w 13"/>
                <a:gd name="T23" fmla="*/ 7 h 8"/>
                <a:gd name="T24" fmla="*/ 13 w 13"/>
                <a:gd name="T25" fmla="*/ 8 h 8"/>
                <a:gd name="T26" fmla="*/ 13 w 13"/>
                <a:gd name="T27" fmla="*/ 8 h 8"/>
                <a:gd name="T28" fmla="*/ 12 w 13"/>
                <a:gd name="T29" fmla="*/ 8 h 8"/>
                <a:gd name="T30" fmla="*/ 12 w 13"/>
                <a:gd name="T31" fmla="*/ 8 h 8"/>
                <a:gd name="T32" fmla="*/ 12 w 13"/>
                <a:gd name="T33" fmla="*/ 8 h 8"/>
                <a:gd name="T34" fmla="*/ 10 w 13"/>
                <a:gd name="T35" fmla="*/ 7 h 8"/>
                <a:gd name="T36" fmla="*/ 10 w 13"/>
                <a:gd name="T37" fmla="*/ 7 h 8"/>
                <a:gd name="T38" fmla="*/ 9 w 13"/>
                <a:gd name="T39" fmla="*/ 6 h 8"/>
                <a:gd name="T40" fmla="*/ 8 w 13"/>
                <a:gd name="T41" fmla="*/ 6 h 8"/>
                <a:gd name="T42" fmla="*/ 7 w 13"/>
                <a:gd name="T43" fmla="*/ 5 h 8"/>
                <a:gd name="T44" fmla="*/ 6 w 13"/>
                <a:gd name="T45" fmla="*/ 5 h 8"/>
                <a:gd name="T46" fmla="*/ 4 w 13"/>
                <a:gd name="T47" fmla="*/ 4 h 8"/>
                <a:gd name="T48" fmla="*/ 3 w 13"/>
                <a:gd name="T49" fmla="*/ 3 h 8"/>
                <a:gd name="T50" fmla="*/ 3 w 13"/>
                <a:gd name="T51" fmla="*/ 3 h 8"/>
                <a:gd name="T52" fmla="*/ 1 w 13"/>
                <a:gd name="T53" fmla="*/ 2 h 8"/>
                <a:gd name="T54" fmla="*/ 1 w 13"/>
                <a:gd name="T55" fmla="*/ 2 h 8"/>
                <a:gd name="T56" fmla="*/ 1 w 13"/>
                <a:gd name="T57" fmla="*/ 2 h 8"/>
                <a:gd name="T58" fmla="*/ 1 w 13"/>
                <a:gd name="T59" fmla="*/ 1 h 8"/>
                <a:gd name="T60" fmla="*/ 0 w 13"/>
                <a:gd name="T61" fmla="*/ 1 h 8"/>
                <a:gd name="T62" fmla="*/ 0 w 13"/>
                <a:gd name="T63" fmla="*/ 0 h 8"/>
                <a:gd name="T64" fmla="*/ 1 w 13"/>
                <a:gd name="T6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8">
                  <a:moveTo>
                    <a:pt x="1" y="1"/>
                  </a:moveTo>
                  <a:cubicBezTo>
                    <a:pt x="1" y="1"/>
                    <a:pt x="1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5" name="Freeform 107"/>
            <p:cNvSpPr>
              <a:spLocks/>
            </p:cNvSpPr>
            <p:nvPr/>
          </p:nvSpPr>
          <p:spPr bwMode="auto">
            <a:xfrm>
              <a:off x="10137775" y="3992563"/>
              <a:ext cx="28575" cy="14288"/>
            </a:xfrm>
            <a:custGeom>
              <a:avLst/>
              <a:gdLst>
                <a:gd name="T0" fmla="*/ 3 w 4"/>
                <a:gd name="T1" fmla="*/ 1 h 2"/>
                <a:gd name="T2" fmla="*/ 3 w 4"/>
                <a:gd name="T3" fmla="*/ 1 h 2"/>
                <a:gd name="T4" fmla="*/ 3 w 4"/>
                <a:gd name="T5" fmla="*/ 1 h 2"/>
                <a:gd name="T6" fmla="*/ 3 w 4"/>
                <a:gd name="T7" fmla="*/ 1 h 2"/>
                <a:gd name="T8" fmla="*/ 3 w 4"/>
                <a:gd name="T9" fmla="*/ 1 h 2"/>
                <a:gd name="T10" fmla="*/ 3 w 4"/>
                <a:gd name="T11" fmla="*/ 1 h 2"/>
                <a:gd name="T12" fmla="*/ 4 w 4"/>
                <a:gd name="T13" fmla="*/ 1 h 2"/>
                <a:gd name="T14" fmla="*/ 4 w 4"/>
                <a:gd name="T15" fmla="*/ 1 h 2"/>
                <a:gd name="T16" fmla="*/ 3 w 4"/>
                <a:gd name="T17" fmla="*/ 1 h 2"/>
                <a:gd name="T18" fmla="*/ 3 w 4"/>
                <a:gd name="T19" fmla="*/ 1 h 2"/>
                <a:gd name="T20" fmla="*/ 3 w 4"/>
                <a:gd name="T21" fmla="*/ 1 h 2"/>
                <a:gd name="T22" fmla="*/ 3 w 4"/>
                <a:gd name="T23" fmla="*/ 1 h 2"/>
                <a:gd name="T24" fmla="*/ 3 w 4"/>
                <a:gd name="T25" fmla="*/ 1 h 2"/>
                <a:gd name="T26" fmla="*/ 3 w 4"/>
                <a:gd name="T27" fmla="*/ 1 h 2"/>
                <a:gd name="T28" fmla="*/ 3 w 4"/>
                <a:gd name="T29" fmla="*/ 2 h 2"/>
                <a:gd name="T30" fmla="*/ 3 w 4"/>
                <a:gd name="T31" fmla="*/ 2 h 2"/>
                <a:gd name="T32" fmla="*/ 3 w 4"/>
                <a:gd name="T33" fmla="*/ 2 h 2"/>
                <a:gd name="T34" fmla="*/ 3 w 4"/>
                <a:gd name="T35" fmla="*/ 2 h 2"/>
                <a:gd name="T36" fmla="*/ 3 w 4"/>
                <a:gd name="T37" fmla="*/ 2 h 2"/>
                <a:gd name="T38" fmla="*/ 3 w 4"/>
                <a:gd name="T39" fmla="*/ 2 h 2"/>
                <a:gd name="T40" fmla="*/ 3 w 4"/>
                <a:gd name="T41" fmla="*/ 1 h 2"/>
                <a:gd name="T42" fmla="*/ 3 w 4"/>
                <a:gd name="T43" fmla="*/ 1 h 2"/>
                <a:gd name="T44" fmla="*/ 2 w 4"/>
                <a:gd name="T45" fmla="*/ 1 h 2"/>
                <a:gd name="T46" fmla="*/ 2 w 4"/>
                <a:gd name="T47" fmla="*/ 1 h 2"/>
                <a:gd name="T48" fmla="*/ 2 w 4"/>
                <a:gd name="T49" fmla="*/ 1 h 2"/>
                <a:gd name="T50" fmla="*/ 2 w 4"/>
                <a:gd name="T51" fmla="*/ 1 h 2"/>
                <a:gd name="T52" fmla="*/ 2 w 4"/>
                <a:gd name="T53" fmla="*/ 1 h 2"/>
                <a:gd name="T54" fmla="*/ 2 w 4"/>
                <a:gd name="T55" fmla="*/ 1 h 2"/>
                <a:gd name="T56" fmla="*/ 1 w 4"/>
                <a:gd name="T57" fmla="*/ 1 h 2"/>
                <a:gd name="T58" fmla="*/ 0 w 4"/>
                <a:gd name="T59" fmla="*/ 1 h 2"/>
                <a:gd name="T60" fmla="*/ 0 w 4"/>
                <a:gd name="T61" fmla="*/ 1 h 2"/>
                <a:gd name="T62" fmla="*/ 0 w 4"/>
                <a:gd name="T63" fmla="*/ 0 h 2"/>
                <a:gd name="T64" fmla="*/ 1 w 4"/>
                <a:gd name="T65" fmla="*/ 0 h 2"/>
                <a:gd name="T66" fmla="*/ 1 w 4"/>
                <a:gd name="T67" fmla="*/ 0 h 2"/>
                <a:gd name="T68" fmla="*/ 1 w 4"/>
                <a:gd name="T69" fmla="*/ 1 h 2"/>
                <a:gd name="T70" fmla="*/ 1 w 4"/>
                <a:gd name="T71" fmla="*/ 1 h 2"/>
                <a:gd name="T72" fmla="*/ 2 w 4"/>
                <a:gd name="T73" fmla="*/ 1 h 2"/>
                <a:gd name="T74" fmla="*/ 2 w 4"/>
                <a:gd name="T75" fmla="*/ 1 h 2"/>
                <a:gd name="T76" fmla="*/ 2 w 4"/>
                <a:gd name="T77" fmla="*/ 1 h 2"/>
                <a:gd name="T78" fmla="*/ 2 w 4"/>
                <a:gd name="T79" fmla="*/ 0 h 2"/>
                <a:gd name="T80" fmla="*/ 2 w 4"/>
                <a:gd name="T81" fmla="*/ 1 h 2"/>
                <a:gd name="T82" fmla="*/ 3 w 4"/>
                <a:gd name="T83" fmla="*/ 1 h 2"/>
                <a:gd name="T84" fmla="*/ 3 w 4"/>
                <a:gd name="T85" fmla="*/ 1 h 2"/>
                <a:gd name="T86" fmla="*/ 3 w 4"/>
                <a:gd name="T8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6" name="Freeform 108"/>
            <p:cNvSpPr>
              <a:spLocks/>
            </p:cNvSpPr>
            <p:nvPr/>
          </p:nvSpPr>
          <p:spPr bwMode="auto">
            <a:xfrm>
              <a:off x="10145713" y="3992563"/>
              <a:ext cx="20637" cy="6350"/>
            </a:xfrm>
            <a:custGeom>
              <a:avLst/>
              <a:gdLst>
                <a:gd name="T0" fmla="*/ 2 w 3"/>
                <a:gd name="T1" fmla="*/ 0 h 1"/>
                <a:gd name="T2" fmla="*/ 2 w 3"/>
                <a:gd name="T3" fmla="*/ 0 h 1"/>
                <a:gd name="T4" fmla="*/ 2 w 3"/>
                <a:gd name="T5" fmla="*/ 0 h 1"/>
                <a:gd name="T6" fmla="*/ 2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2 w 3"/>
                <a:gd name="T17" fmla="*/ 1 h 1"/>
                <a:gd name="T18" fmla="*/ 2 w 3"/>
                <a:gd name="T19" fmla="*/ 0 h 1"/>
                <a:gd name="T20" fmla="*/ 1 w 3"/>
                <a:gd name="T21" fmla="*/ 0 h 1"/>
                <a:gd name="T22" fmla="*/ 1 w 3"/>
                <a:gd name="T23" fmla="*/ 0 h 1"/>
                <a:gd name="T24" fmla="*/ 0 w 3"/>
                <a:gd name="T25" fmla="*/ 0 h 1"/>
                <a:gd name="T26" fmla="*/ 1 w 3"/>
                <a:gd name="T27" fmla="*/ 0 h 1"/>
                <a:gd name="T28" fmla="*/ 1 w 3"/>
                <a:gd name="T29" fmla="*/ 0 h 1"/>
                <a:gd name="T30" fmla="*/ 1 w 3"/>
                <a:gd name="T31" fmla="*/ 0 h 1"/>
                <a:gd name="T32" fmla="*/ 1 w 3"/>
                <a:gd name="T33" fmla="*/ 0 h 1"/>
                <a:gd name="T34" fmla="*/ 1 w 3"/>
                <a:gd name="T35" fmla="*/ 0 h 1"/>
                <a:gd name="T36" fmla="*/ 1 w 3"/>
                <a:gd name="T37" fmla="*/ 0 h 1"/>
                <a:gd name="T38" fmla="*/ 2 w 3"/>
                <a:gd name="T3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7" name="Freeform 109"/>
            <p:cNvSpPr>
              <a:spLocks noEditPoints="1"/>
            </p:cNvSpPr>
            <p:nvPr/>
          </p:nvSpPr>
          <p:spPr bwMode="auto">
            <a:xfrm>
              <a:off x="10160000" y="3992563"/>
              <a:ext cx="781050" cy="1914525"/>
            </a:xfrm>
            <a:custGeom>
              <a:avLst/>
              <a:gdLst>
                <a:gd name="T0" fmla="*/ 81 w 109"/>
                <a:gd name="T1" fmla="*/ 63 h 267"/>
                <a:gd name="T2" fmla="*/ 74 w 109"/>
                <a:gd name="T3" fmla="*/ 54 h 267"/>
                <a:gd name="T4" fmla="*/ 72 w 109"/>
                <a:gd name="T5" fmla="*/ 50 h 267"/>
                <a:gd name="T6" fmla="*/ 76 w 109"/>
                <a:gd name="T7" fmla="*/ 55 h 267"/>
                <a:gd name="T8" fmla="*/ 27 w 109"/>
                <a:gd name="T9" fmla="*/ 11 h 267"/>
                <a:gd name="T10" fmla="*/ 15 w 109"/>
                <a:gd name="T11" fmla="*/ 8 h 267"/>
                <a:gd name="T12" fmla="*/ 20 w 109"/>
                <a:gd name="T13" fmla="*/ 10 h 267"/>
                <a:gd name="T14" fmla="*/ 26 w 109"/>
                <a:gd name="T15" fmla="*/ 15 h 267"/>
                <a:gd name="T16" fmla="*/ 27 w 109"/>
                <a:gd name="T17" fmla="*/ 20 h 267"/>
                <a:gd name="T18" fmla="*/ 29 w 109"/>
                <a:gd name="T19" fmla="*/ 21 h 267"/>
                <a:gd name="T20" fmla="*/ 17 w 109"/>
                <a:gd name="T21" fmla="*/ 23 h 267"/>
                <a:gd name="T22" fmla="*/ 24 w 109"/>
                <a:gd name="T23" fmla="*/ 32 h 267"/>
                <a:gd name="T24" fmla="*/ 25 w 109"/>
                <a:gd name="T25" fmla="*/ 36 h 267"/>
                <a:gd name="T26" fmla="*/ 40 w 109"/>
                <a:gd name="T27" fmla="*/ 41 h 267"/>
                <a:gd name="T28" fmla="*/ 27 w 109"/>
                <a:gd name="T29" fmla="*/ 27 h 267"/>
                <a:gd name="T30" fmla="*/ 46 w 109"/>
                <a:gd name="T31" fmla="*/ 46 h 267"/>
                <a:gd name="T32" fmla="*/ 37 w 109"/>
                <a:gd name="T33" fmla="*/ 44 h 267"/>
                <a:gd name="T34" fmla="*/ 42 w 109"/>
                <a:gd name="T35" fmla="*/ 66 h 267"/>
                <a:gd name="T36" fmla="*/ 44 w 109"/>
                <a:gd name="T37" fmla="*/ 70 h 267"/>
                <a:gd name="T38" fmla="*/ 53 w 109"/>
                <a:gd name="T39" fmla="*/ 98 h 267"/>
                <a:gd name="T40" fmla="*/ 70 w 109"/>
                <a:gd name="T41" fmla="*/ 85 h 267"/>
                <a:gd name="T42" fmla="*/ 69 w 109"/>
                <a:gd name="T43" fmla="*/ 75 h 267"/>
                <a:gd name="T44" fmla="*/ 69 w 109"/>
                <a:gd name="T45" fmla="*/ 73 h 267"/>
                <a:gd name="T46" fmla="*/ 74 w 109"/>
                <a:gd name="T47" fmla="*/ 76 h 267"/>
                <a:gd name="T48" fmla="*/ 74 w 109"/>
                <a:gd name="T49" fmla="*/ 69 h 267"/>
                <a:gd name="T50" fmla="*/ 70 w 109"/>
                <a:gd name="T51" fmla="*/ 55 h 267"/>
                <a:gd name="T52" fmla="*/ 76 w 109"/>
                <a:gd name="T53" fmla="*/ 74 h 267"/>
                <a:gd name="T54" fmla="*/ 85 w 109"/>
                <a:gd name="T55" fmla="*/ 77 h 267"/>
                <a:gd name="T56" fmla="*/ 90 w 109"/>
                <a:gd name="T57" fmla="*/ 94 h 267"/>
                <a:gd name="T58" fmla="*/ 87 w 109"/>
                <a:gd name="T59" fmla="*/ 94 h 267"/>
                <a:gd name="T60" fmla="*/ 84 w 109"/>
                <a:gd name="T61" fmla="*/ 97 h 267"/>
                <a:gd name="T62" fmla="*/ 80 w 109"/>
                <a:gd name="T63" fmla="*/ 99 h 267"/>
                <a:gd name="T64" fmla="*/ 73 w 109"/>
                <a:gd name="T65" fmla="*/ 97 h 267"/>
                <a:gd name="T66" fmla="*/ 69 w 109"/>
                <a:gd name="T67" fmla="*/ 89 h 267"/>
                <a:gd name="T68" fmla="*/ 63 w 109"/>
                <a:gd name="T69" fmla="*/ 92 h 267"/>
                <a:gd name="T70" fmla="*/ 59 w 109"/>
                <a:gd name="T71" fmla="*/ 98 h 267"/>
                <a:gd name="T72" fmla="*/ 53 w 109"/>
                <a:gd name="T73" fmla="*/ 99 h 267"/>
                <a:gd name="T74" fmla="*/ 52 w 109"/>
                <a:gd name="T75" fmla="*/ 107 h 267"/>
                <a:gd name="T76" fmla="*/ 47 w 109"/>
                <a:gd name="T77" fmla="*/ 132 h 267"/>
                <a:gd name="T78" fmla="*/ 45 w 109"/>
                <a:gd name="T79" fmla="*/ 145 h 267"/>
                <a:gd name="T80" fmla="*/ 47 w 109"/>
                <a:gd name="T81" fmla="*/ 157 h 267"/>
                <a:gd name="T82" fmla="*/ 47 w 109"/>
                <a:gd name="T83" fmla="*/ 165 h 267"/>
                <a:gd name="T84" fmla="*/ 51 w 109"/>
                <a:gd name="T85" fmla="*/ 174 h 267"/>
                <a:gd name="T86" fmla="*/ 60 w 109"/>
                <a:gd name="T87" fmla="*/ 186 h 267"/>
                <a:gd name="T88" fmla="*/ 70 w 109"/>
                <a:gd name="T89" fmla="*/ 185 h 267"/>
                <a:gd name="T90" fmla="*/ 75 w 109"/>
                <a:gd name="T91" fmla="*/ 184 h 267"/>
                <a:gd name="T92" fmla="*/ 81 w 109"/>
                <a:gd name="T93" fmla="*/ 177 h 267"/>
                <a:gd name="T94" fmla="*/ 87 w 109"/>
                <a:gd name="T95" fmla="*/ 180 h 267"/>
                <a:gd name="T96" fmla="*/ 90 w 109"/>
                <a:gd name="T97" fmla="*/ 182 h 267"/>
                <a:gd name="T98" fmla="*/ 89 w 109"/>
                <a:gd name="T99" fmla="*/ 189 h 267"/>
                <a:gd name="T100" fmla="*/ 89 w 109"/>
                <a:gd name="T101" fmla="*/ 204 h 267"/>
                <a:gd name="T102" fmla="*/ 89 w 109"/>
                <a:gd name="T103" fmla="*/ 209 h 267"/>
                <a:gd name="T104" fmla="*/ 87 w 109"/>
                <a:gd name="T105" fmla="*/ 217 h 267"/>
                <a:gd name="T106" fmla="*/ 82 w 109"/>
                <a:gd name="T107" fmla="*/ 228 h 267"/>
                <a:gd name="T108" fmla="*/ 79 w 109"/>
                <a:gd name="T109" fmla="*/ 235 h 267"/>
                <a:gd name="T110" fmla="*/ 75 w 109"/>
                <a:gd name="T111" fmla="*/ 246 h 267"/>
                <a:gd name="T112" fmla="*/ 68 w 109"/>
                <a:gd name="T113" fmla="*/ 258 h 267"/>
                <a:gd name="T114" fmla="*/ 62 w 109"/>
                <a:gd name="T115" fmla="*/ 265 h 267"/>
                <a:gd name="T116" fmla="*/ 108 w 109"/>
                <a:gd name="T117" fmla="*/ 138 h 267"/>
                <a:gd name="T118" fmla="*/ 100 w 109"/>
                <a:gd name="T119" fmla="*/ 105 h 267"/>
                <a:gd name="T120" fmla="*/ 108 w 109"/>
                <a:gd name="T121" fmla="*/ 130 h 267"/>
                <a:gd name="T122" fmla="*/ 90 w 109"/>
                <a:gd name="T123" fmla="*/ 75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" h="267">
                  <a:moveTo>
                    <a:pt x="84" y="66"/>
                  </a:moveTo>
                  <a:cubicBezTo>
                    <a:pt x="84" y="66"/>
                    <a:pt x="85" y="67"/>
                    <a:pt x="85" y="67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3" y="66"/>
                    <a:pt x="83" y="66"/>
                    <a:pt x="83" y="65"/>
                  </a:cubicBezTo>
                  <a:cubicBezTo>
                    <a:pt x="82" y="65"/>
                    <a:pt x="82" y="65"/>
                    <a:pt x="82" y="65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2" y="64"/>
                    <a:pt x="82" y="64"/>
                    <a:pt x="81" y="63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7" y="58"/>
                    <a:pt x="77" y="58"/>
                    <a:pt x="76" y="57"/>
                  </a:cubicBezTo>
                  <a:cubicBezTo>
                    <a:pt x="76" y="56"/>
                    <a:pt x="76" y="56"/>
                    <a:pt x="75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2" y="53"/>
                    <a:pt x="71" y="51"/>
                    <a:pt x="71" y="50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69" y="48"/>
                    <a:pt x="68" y="47"/>
                    <a:pt x="68" y="47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1" y="49"/>
                    <a:pt x="71" y="50"/>
                    <a:pt x="71" y="50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3" y="51"/>
                    <a:pt x="73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5"/>
                    <a:pt x="75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8" y="57"/>
                    <a:pt x="78" y="57"/>
                    <a:pt x="78" y="57"/>
                  </a:cubicBezTo>
                  <a:cubicBezTo>
                    <a:pt x="79" y="58"/>
                    <a:pt x="79" y="59"/>
                    <a:pt x="8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2" y="62"/>
                    <a:pt x="82" y="62"/>
                    <a:pt x="83" y="64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4" y="65"/>
                    <a:pt x="84" y="66"/>
                    <a:pt x="84" y="66"/>
                  </a:cubicBezTo>
                  <a:close/>
                  <a:moveTo>
                    <a:pt x="27" y="11"/>
                  </a:moveTo>
                  <a:cubicBezTo>
                    <a:pt x="19" y="7"/>
                    <a:pt x="10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5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9" y="4"/>
                    <a:pt x="11" y="5"/>
                    <a:pt x="13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8" y="8"/>
                  </a:cubicBezTo>
                  <a:cubicBezTo>
                    <a:pt x="17" y="8"/>
                    <a:pt x="16" y="8"/>
                    <a:pt x="15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7" y="9"/>
                    <a:pt x="18" y="9"/>
                  </a:cubicBezTo>
                  <a:cubicBezTo>
                    <a:pt x="19" y="9"/>
                    <a:pt x="21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5" y="12"/>
                    <a:pt x="25" y="12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1" y="10"/>
                    <a:pt x="21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8"/>
                    <a:pt x="15" y="8"/>
                  </a:cubicBezTo>
                  <a:cubicBezTo>
                    <a:pt x="16" y="8"/>
                    <a:pt x="16" y="9"/>
                    <a:pt x="16" y="9"/>
                  </a:cubicBezTo>
                  <a:cubicBezTo>
                    <a:pt x="17" y="9"/>
                    <a:pt x="18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3" y="12"/>
                    <a:pt x="24" y="12"/>
                    <a:pt x="24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3"/>
                    <a:pt x="22" y="13"/>
                    <a:pt x="23" y="13"/>
                  </a:cubicBezTo>
                  <a:cubicBezTo>
                    <a:pt x="24" y="14"/>
                    <a:pt x="25" y="14"/>
                    <a:pt x="26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5"/>
                    <a:pt x="25" y="16"/>
                    <a:pt x="26" y="16"/>
                  </a:cubicBezTo>
                  <a:cubicBezTo>
                    <a:pt x="25" y="16"/>
                    <a:pt x="25" y="16"/>
                    <a:pt x="25" y="15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9"/>
                    <a:pt x="27" y="19"/>
                    <a:pt x="27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9" y="20"/>
                    <a:pt x="30" y="22"/>
                    <a:pt x="32" y="23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2" y="24"/>
                    <a:pt x="32" y="24"/>
                  </a:cubicBezTo>
                  <a:cubicBezTo>
                    <a:pt x="32" y="24"/>
                    <a:pt x="32" y="25"/>
                    <a:pt x="33" y="25"/>
                  </a:cubicBezTo>
                  <a:cubicBezTo>
                    <a:pt x="33" y="25"/>
                    <a:pt x="34" y="25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3" y="26"/>
                    <a:pt x="32" y="25"/>
                    <a:pt x="31" y="25"/>
                  </a:cubicBezTo>
                  <a:cubicBezTo>
                    <a:pt x="31" y="25"/>
                    <a:pt x="30" y="25"/>
                    <a:pt x="30" y="24"/>
                  </a:cubicBezTo>
                  <a:cubicBezTo>
                    <a:pt x="29" y="24"/>
                    <a:pt x="29" y="24"/>
                    <a:pt x="27" y="23"/>
                  </a:cubicBezTo>
                  <a:cubicBezTo>
                    <a:pt x="28" y="23"/>
                    <a:pt x="29" y="23"/>
                    <a:pt x="30" y="22"/>
                  </a:cubicBezTo>
                  <a:cubicBezTo>
                    <a:pt x="29" y="22"/>
                    <a:pt x="29" y="22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6" y="20"/>
                    <a:pt x="24" y="20"/>
                    <a:pt x="21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1" y="27"/>
                    <a:pt x="21" y="28"/>
                  </a:cubicBezTo>
                  <a:cubicBezTo>
                    <a:pt x="22" y="29"/>
                    <a:pt x="23" y="30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5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6" y="38"/>
                    <a:pt x="26" y="38"/>
                    <a:pt x="27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2" y="44"/>
                    <a:pt x="33" y="44"/>
                    <a:pt x="34" y="44"/>
                  </a:cubicBezTo>
                  <a:cubicBezTo>
                    <a:pt x="34" y="43"/>
                    <a:pt x="34" y="42"/>
                    <a:pt x="34" y="41"/>
                  </a:cubicBezTo>
                  <a:cubicBezTo>
                    <a:pt x="35" y="41"/>
                    <a:pt x="40" y="44"/>
                    <a:pt x="41" y="46"/>
                  </a:cubicBezTo>
                  <a:cubicBezTo>
                    <a:pt x="41" y="47"/>
                    <a:pt x="41" y="47"/>
                    <a:pt x="41" y="48"/>
                  </a:cubicBezTo>
                  <a:cubicBezTo>
                    <a:pt x="41" y="48"/>
                    <a:pt x="42" y="48"/>
                    <a:pt x="42" y="49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7"/>
                    <a:pt x="43" y="47"/>
                    <a:pt x="43" y="47"/>
                  </a:cubicBezTo>
                  <a:cubicBezTo>
                    <a:pt x="42" y="44"/>
                    <a:pt x="42" y="44"/>
                    <a:pt x="40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7" y="37"/>
                    <a:pt x="37" y="37"/>
                    <a:pt x="36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2" y="35"/>
                    <a:pt x="32" y="35"/>
                    <a:pt x="29" y="30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9" y="27"/>
                    <a:pt x="29" y="27"/>
                    <a:pt x="30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2" y="32"/>
                    <a:pt x="32" y="32"/>
                    <a:pt x="34" y="33"/>
                  </a:cubicBezTo>
                  <a:cubicBezTo>
                    <a:pt x="34" y="33"/>
                    <a:pt x="35" y="34"/>
                    <a:pt x="35" y="34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7" y="35"/>
                    <a:pt x="37" y="35"/>
                    <a:pt x="38" y="35"/>
                  </a:cubicBezTo>
                  <a:cubicBezTo>
                    <a:pt x="38" y="35"/>
                    <a:pt x="39" y="34"/>
                    <a:pt x="39" y="33"/>
                  </a:cubicBezTo>
                  <a:cubicBezTo>
                    <a:pt x="40" y="33"/>
                    <a:pt x="40" y="34"/>
                    <a:pt x="40" y="34"/>
                  </a:cubicBezTo>
                  <a:cubicBezTo>
                    <a:pt x="40" y="36"/>
                    <a:pt x="40" y="36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3" y="39"/>
                    <a:pt x="43" y="39"/>
                    <a:pt x="44" y="39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4" y="42"/>
                    <a:pt x="46" y="44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7"/>
                    <a:pt x="46" y="48"/>
                    <a:pt x="46" y="49"/>
                  </a:cubicBezTo>
                  <a:cubicBezTo>
                    <a:pt x="45" y="49"/>
                    <a:pt x="44" y="49"/>
                    <a:pt x="43" y="50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39" y="46"/>
                    <a:pt x="39" y="46"/>
                    <a:pt x="38" y="45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50"/>
                    <a:pt x="42" y="51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3"/>
                    <a:pt x="40" y="54"/>
                    <a:pt x="42" y="57"/>
                  </a:cubicBezTo>
                  <a:cubicBezTo>
                    <a:pt x="42" y="59"/>
                    <a:pt x="42" y="59"/>
                    <a:pt x="43" y="6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42" y="63"/>
                    <a:pt x="42" y="63"/>
                    <a:pt x="42" y="64"/>
                  </a:cubicBezTo>
                  <a:cubicBezTo>
                    <a:pt x="42" y="64"/>
                    <a:pt x="41" y="64"/>
                    <a:pt x="41" y="64"/>
                  </a:cubicBezTo>
                  <a:cubicBezTo>
                    <a:pt x="41" y="65"/>
                    <a:pt x="41" y="65"/>
                    <a:pt x="42" y="66"/>
                  </a:cubicBezTo>
                  <a:cubicBezTo>
                    <a:pt x="42" y="66"/>
                    <a:pt x="42" y="66"/>
                    <a:pt x="41" y="66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7"/>
                    <a:pt x="40" y="67"/>
                    <a:pt x="40" y="67"/>
                  </a:cubicBezTo>
                  <a:cubicBezTo>
                    <a:pt x="40" y="67"/>
                    <a:pt x="40" y="67"/>
                    <a:pt x="40" y="68"/>
                  </a:cubicBezTo>
                  <a:cubicBezTo>
                    <a:pt x="40" y="68"/>
                    <a:pt x="41" y="69"/>
                    <a:pt x="42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69"/>
                    <a:pt x="44" y="70"/>
                    <a:pt x="44" y="70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7" y="74"/>
                    <a:pt x="48" y="76"/>
                    <a:pt x="49" y="78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7" y="80"/>
                    <a:pt x="42" y="80"/>
                    <a:pt x="42" y="80"/>
                  </a:cubicBezTo>
                  <a:cubicBezTo>
                    <a:pt x="41" y="82"/>
                    <a:pt x="41" y="82"/>
                    <a:pt x="42" y="83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44" y="87"/>
                    <a:pt x="44" y="91"/>
                    <a:pt x="46" y="95"/>
                  </a:cubicBezTo>
                  <a:cubicBezTo>
                    <a:pt x="46" y="95"/>
                    <a:pt x="47" y="95"/>
                    <a:pt x="47" y="96"/>
                  </a:cubicBezTo>
                  <a:cubicBezTo>
                    <a:pt x="47" y="96"/>
                    <a:pt x="47" y="96"/>
                    <a:pt x="47" y="96"/>
                  </a:cubicBezTo>
                  <a:cubicBezTo>
                    <a:pt x="47" y="97"/>
                    <a:pt x="47" y="97"/>
                    <a:pt x="47" y="97"/>
                  </a:cubicBezTo>
                  <a:cubicBezTo>
                    <a:pt x="48" y="97"/>
                    <a:pt x="49" y="97"/>
                    <a:pt x="50" y="96"/>
                  </a:cubicBezTo>
                  <a:cubicBezTo>
                    <a:pt x="50" y="97"/>
                    <a:pt x="51" y="98"/>
                    <a:pt x="52" y="98"/>
                  </a:cubicBezTo>
                  <a:cubicBezTo>
                    <a:pt x="52" y="98"/>
                    <a:pt x="53" y="98"/>
                    <a:pt x="53" y="98"/>
                  </a:cubicBezTo>
                  <a:cubicBezTo>
                    <a:pt x="53" y="97"/>
                    <a:pt x="53" y="97"/>
                    <a:pt x="53" y="96"/>
                  </a:cubicBezTo>
                  <a:cubicBezTo>
                    <a:pt x="54" y="96"/>
                    <a:pt x="55" y="96"/>
                    <a:pt x="56" y="95"/>
                  </a:cubicBezTo>
                  <a:cubicBezTo>
                    <a:pt x="57" y="92"/>
                    <a:pt x="57" y="92"/>
                    <a:pt x="57" y="89"/>
                  </a:cubicBezTo>
                  <a:cubicBezTo>
                    <a:pt x="54" y="86"/>
                    <a:pt x="57" y="82"/>
                    <a:pt x="55" y="79"/>
                  </a:cubicBezTo>
                  <a:cubicBezTo>
                    <a:pt x="55" y="78"/>
                    <a:pt x="55" y="78"/>
                    <a:pt x="55" y="77"/>
                  </a:cubicBezTo>
                  <a:cubicBezTo>
                    <a:pt x="55" y="77"/>
                    <a:pt x="55" y="77"/>
                    <a:pt x="55" y="76"/>
                  </a:cubicBezTo>
                  <a:cubicBezTo>
                    <a:pt x="55" y="76"/>
                    <a:pt x="56" y="76"/>
                    <a:pt x="57" y="76"/>
                  </a:cubicBezTo>
                  <a:cubicBezTo>
                    <a:pt x="58" y="75"/>
                    <a:pt x="58" y="74"/>
                    <a:pt x="58" y="72"/>
                  </a:cubicBezTo>
                  <a:cubicBezTo>
                    <a:pt x="58" y="72"/>
                    <a:pt x="59" y="72"/>
                    <a:pt x="59" y="72"/>
                  </a:cubicBezTo>
                  <a:cubicBezTo>
                    <a:pt x="62" y="75"/>
                    <a:pt x="62" y="75"/>
                    <a:pt x="70" y="79"/>
                  </a:cubicBezTo>
                  <a:cubicBezTo>
                    <a:pt x="70" y="80"/>
                    <a:pt x="70" y="80"/>
                    <a:pt x="70" y="80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2"/>
                    <a:pt x="72" y="82"/>
                    <a:pt x="72" y="83"/>
                  </a:cubicBezTo>
                  <a:cubicBezTo>
                    <a:pt x="72" y="83"/>
                    <a:pt x="72" y="84"/>
                    <a:pt x="72" y="84"/>
                  </a:cubicBezTo>
                  <a:cubicBezTo>
                    <a:pt x="71" y="84"/>
                    <a:pt x="71" y="85"/>
                    <a:pt x="70" y="85"/>
                  </a:cubicBezTo>
                  <a:cubicBezTo>
                    <a:pt x="70" y="85"/>
                    <a:pt x="71" y="86"/>
                    <a:pt x="71" y="86"/>
                  </a:cubicBezTo>
                  <a:cubicBezTo>
                    <a:pt x="71" y="86"/>
                    <a:pt x="72" y="87"/>
                    <a:pt x="73" y="87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6"/>
                    <a:pt x="73" y="86"/>
                    <a:pt x="73" y="86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2" y="81"/>
                    <a:pt x="71" y="80"/>
                    <a:pt x="71" y="78"/>
                  </a:cubicBezTo>
                  <a:cubicBezTo>
                    <a:pt x="71" y="78"/>
                    <a:pt x="71" y="78"/>
                    <a:pt x="72" y="78"/>
                  </a:cubicBezTo>
                  <a:cubicBezTo>
                    <a:pt x="72" y="78"/>
                    <a:pt x="72" y="78"/>
                    <a:pt x="72" y="78"/>
                  </a:cubicBezTo>
                  <a:cubicBezTo>
                    <a:pt x="71" y="77"/>
                    <a:pt x="71" y="77"/>
                    <a:pt x="70" y="76"/>
                  </a:cubicBezTo>
                  <a:cubicBezTo>
                    <a:pt x="69" y="76"/>
                    <a:pt x="69" y="76"/>
                    <a:pt x="69" y="76"/>
                  </a:cubicBezTo>
                  <a:cubicBezTo>
                    <a:pt x="69" y="75"/>
                    <a:pt x="69" y="75"/>
                    <a:pt x="69" y="75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7" y="74"/>
                    <a:pt x="66" y="74"/>
                    <a:pt x="66" y="7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3" y="72"/>
                    <a:pt x="63" y="72"/>
                    <a:pt x="62" y="71"/>
                  </a:cubicBezTo>
                  <a:cubicBezTo>
                    <a:pt x="62" y="71"/>
                    <a:pt x="62" y="71"/>
                    <a:pt x="62" y="71"/>
                  </a:cubicBezTo>
                  <a:cubicBezTo>
                    <a:pt x="60" y="69"/>
                    <a:pt x="60" y="69"/>
                    <a:pt x="59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4" y="70"/>
                    <a:pt x="64" y="70"/>
                    <a:pt x="65" y="71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66" y="71"/>
                    <a:pt x="67" y="72"/>
                    <a:pt x="67" y="72"/>
                  </a:cubicBezTo>
                  <a:cubicBezTo>
                    <a:pt x="68" y="72"/>
                    <a:pt x="68" y="72"/>
                    <a:pt x="68" y="72"/>
                  </a:cubicBezTo>
                  <a:cubicBezTo>
                    <a:pt x="69" y="73"/>
                    <a:pt x="69" y="73"/>
                    <a:pt x="69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5"/>
                    <a:pt x="72" y="76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6" y="81"/>
                    <a:pt x="77" y="82"/>
                    <a:pt x="78" y="82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78" y="79"/>
                    <a:pt x="78" y="79"/>
                    <a:pt x="77" y="78"/>
                  </a:cubicBezTo>
                  <a:cubicBezTo>
                    <a:pt x="76" y="78"/>
                    <a:pt x="76" y="77"/>
                    <a:pt x="75" y="77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5" y="74"/>
                    <a:pt x="75" y="74"/>
                    <a:pt x="75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3"/>
                    <a:pt x="75" y="73"/>
                    <a:pt x="75" y="73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5" y="70"/>
                    <a:pt x="75" y="70"/>
                    <a:pt x="75" y="70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4" y="68"/>
                    <a:pt x="73" y="67"/>
                    <a:pt x="72" y="66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1"/>
                    <a:pt x="67" y="58"/>
                    <a:pt x="67" y="57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1" y="58"/>
                    <a:pt x="71" y="58"/>
                    <a:pt x="71" y="57"/>
                  </a:cubicBezTo>
                  <a:cubicBezTo>
                    <a:pt x="69" y="57"/>
                    <a:pt x="69" y="57"/>
                    <a:pt x="69" y="55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71" y="56"/>
                    <a:pt x="71" y="57"/>
                    <a:pt x="71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3" y="58"/>
                    <a:pt x="73" y="58"/>
                    <a:pt x="73" y="58"/>
                  </a:cubicBezTo>
                  <a:cubicBezTo>
                    <a:pt x="77" y="61"/>
                    <a:pt x="79" y="63"/>
                    <a:pt x="78" y="65"/>
                  </a:cubicBezTo>
                  <a:cubicBezTo>
                    <a:pt x="78" y="65"/>
                    <a:pt x="77" y="65"/>
                    <a:pt x="76" y="65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70"/>
                    <a:pt x="76" y="70"/>
                    <a:pt x="77" y="71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6" y="72"/>
                    <a:pt x="76" y="72"/>
                    <a:pt x="76" y="73"/>
                  </a:cubicBezTo>
                  <a:cubicBezTo>
                    <a:pt x="76" y="73"/>
                    <a:pt x="76" y="74"/>
                    <a:pt x="76" y="7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8" y="75"/>
                    <a:pt x="78" y="75"/>
                    <a:pt x="78" y="75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0" y="79"/>
                    <a:pt x="80" y="79"/>
                    <a:pt x="81" y="79"/>
                  </a:cubicBezTo>
                  <a:cubicBezTo>
                    <a:pt x="82" y="80"/>
                    <a:pt x="82" y="80"/>
                    <a:pt x="82" y="80"/>
                  </a:cubicBezTo>
                  <a:cubicBezTo>
                    <a:pt x="82" y="80"/>
                    <a:pt x="82" y="80"/>
                    <a:pt x="82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3" y="79"/>
                    <a:pt x="84" y="79"/>
                    <a:pt x="84" y="79"/>
                  </a:cubicBezTo>
                  <a:cubicBezTo>
                    <a:pt x="84" y="79"/>
                    <a:pt x="84" y="78"/>
                    <a:pt x="85" y="78"/>
                  </a:cubicBezTo>
                  <a:cubicBezTo>
                    <a:pt x="85" y="78"/>
                    <a:pt x="85" y="77"/>
                    <a:pt x="85" y="77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6" y="79"/>
                    <a:pt x="86" y="79"/>
                    <a:pt x="86" y="79"/>
                  </a:cubicBezTo>
                  <a:cubicBezTo>
                    <a:pt x="87" y="79"/>
                    <a:pt x="87" y="80"/>
                    <a:pt x="87" y="80"/>
                  </a:cubicBezTo>
                  <a:cubicBezTo>
                    <a:pt x="88" y="81"/>
                    <a:pt x="88" y="82"/>
                    <a:pt x="88" y="82"/>
                  </a:cubicBezTo>
                  <a:cubicBezTo>
                    <a:pt x="89" y="83"/>
                    <a:pt x="89" y="83"/>
                    <a:pt x="89" y="83"/>
                  </a:cubicBezTo>
                  <a:cubicBezTo>
                    <a:pt x="90" y="85"/>
                    <a:pt x="91" y="88"/>
                    <a:pt x="92" y="90"/>
                  </a:cubicBezTo>
                  <a:cubicBezTo>
                    <a:pt x="91" y="90"/>
                    <a:pt x="91" y="91"/>
                    <a:pt x="91" y="91"/>
                  </a:cubicBezTo>
                  <a:cubicBezTo>
                    <a:pt x="91" y="91"/>
                    <a:pt x="90" y="92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1" y="93"/>
                    <a:pt x="90" y="93"/>
                    <a:pt x="90" y="93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89" y="94"/>
                    <a:pt x="89" y="94"/>
                    <a:pt x="89" y="94"/>
                  </a:cubicBezTo>
                  <a:cubicBezTo>
                    <a:pt x="89" y="94"/>
                    <a:pt x="89" y="94"/>
                    <a:pt x="89" y="94"/>
                  </a:cubicBezTo>
                  <a:cubicBezTo>
                    <a:pt x="89" y="94"/>
                    <a:pt x="89" y="94"/>
                    <a:pt x="89" y="94"/>
                  </a:cubicBezTo>
                  <a:cubicBezTo>
                    <a:pt x="89" y="94"/>
                    <a:pt x="89" y="94"/>
                    <a:pt x="89" y="94"/>
                  </a:cubicBezTo>
                  <a:cubicBezTo>
                    <a:pt x="88" y="94"/>
                    <a:pt x="88" y="94"/>
                    <a:pt x="88" y="94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3"/>
                    <a:pt x="84" y="94"/>
                    <a:pt x="84" y="94"/>
                  </a:cubicBezTo>
                  <a:cubicBezTo>
                    <a:pt x="84" y="94"/>
                    <a:pt x="84" y="94"/>
                    <a:pt x="84" y="94"/>
                  </a:cubicBezTo>
                  <a:cubicBezTo>
                    <a:pt x="84" y="94"/>
                    <a:pt x="84" y="94"/>
                    <a:pt x="84" y="94"/>
                  </a:cubicBezTo>
                  <a:cubicBezTo>
                    <a:pt x="84" y="94"/>
                    <a:pt x="84" y="94"/>
                    <a:pt x="84" y="94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4" y="97"/>
                    <a:pt x="84" y="97"/>
                    <a:pt x="84" y="97"/>
                  </a:cubicBezTo>
                  <a:cubicBezTo>
                    <a:pt x="85" y="98"/>
                    <a:pt x="85" y="98"/>
                    <a:pt x="85" y="98"/>
                  </a:cubicBezTo>
                  <a:cubicBezTo>
                    <a:pt x="85" y="99"/>
                    <a:pt x="85" y="99"/>
                    <a:pt x="85" y="99"/>
                  </a:cubicBezTo>
                  <a:cubicBezTo>
                    <a:pt x="85" y="99"/>
                    <a:pt x="85" y="99"/>
                    <a:pt x="85" y="100"/>
                  </a:cubicBezTo>
                  <a:cubicBezTo>
                    <a:pt x="85" y="100"/>
                    <a:pt x="85" y="101"/>
                    <a:pt x="86" y="101"/>
                  </a:cubicBezTo>
                  <a:cubicBezTo>
                    <a:pt x="85" y="101"/>
                    <a:pt x="85" y="101"/>
                    <a:pt x="84" y="101"/>
                  </a:cubicBezTo>
                  <a:cubicBezTo>
                    <a:pt x="84" y="101"/>
                    <a:pt x="84" y="101"/>
                    <a:pt x="84" y="10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2" y="101"/>
                    <a:pt x="82" y="101"/>
                    <a:pt x="82" y="101"/>
                  </a:cubicBezTo>
                  <a:cubicBezTo>
                    <a:pt x="82" y="101"/>
                    <a:pt x="82" y="101"/>
                    <a:pt x="82" y="101"/>
                  </a:cubicBezTo>
                  <a:cubicBezTo>
                    <a:pt x="81" y="99"/>
                    <a:pt x="81" y="99"/>
                    <a:pt x="81" y="99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76" y="98"/>
                    <a:pt x="76" y="98"/>
                    <a:pt x="76" y="98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4" y="97"/>
                    <a:pt x="74" y="97"/>
                    <a:pt x="74" y="97"/>
                  </a:cubicBezTo>
                  <a:cubicBezTo>
                    <a:pt x="74" y="97"/>
                    <a:pt x="74" y="97"/>
                    <a:pt x="74" y="97"/>
                  </a:cubicBezTo>
                  <a:cubicBezTo>
                    <a:pt x="73" y="97"/>
                    <a:pt x="73" y="97"/>
                    <a:pt x="73" y="97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2" y="93"/>
                    <a:pt x="72" y="93"/>
                    <a:pt x="72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1"/>
                    <a:pt x="71" y="90"/>
                    <a:pt x="70" y="89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69" y="89"/>
                    <a:pt x="69" y="89"/>
                    <a:pt x="69" y="89"/>
                  </a:cubicBezTo>
                  <a:cubicBezTo>
                    <a:pt x="69" y="89"/>
                    <a:pt x="69" y="89"/>
                    <a:pt x="69" y="89"/>
                  </a:cubicBezTo>
                  <a:cubicBezTo>
                    <a:pt x="69" y="89"/>
                    <a:pt x="69" y="89"/>
                    <a:pt x="69" y="89"/>
                  </a:cubicBezTo>
                  <a:cubicBezTo>
                    <a:pt x="69" y="89"/>
                    <a:pt x="69" y="89"/>
                    <a:pt x="69" y="89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1" y="95"/>
                    <a:pt x="61" y="95"/>
                    <a:pt x="61" y="95"/>
                  </a:cubicBezTo>
                  <a:cubicBezTo>
                    <a:pt x="61" y="95"/>
                    <a:pt x="61" y="95"/>
                    <a:pt x="61" y="95"/>
                  </a:cubicBezTo>
                  <a:cubicBezTo>
                    <a:pt x="61" y="95"/>
                    <a:pt x="61" y="95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8" y="99"/>
                    <a:pt x="58" y="100"/>
                    <a:pt x="58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1"/>
                    <a:pt x="53" y="101"/>
                    <a:pt x="53" y="101"/>
                  </a:cubicBezTo>
                  <a:cubicBezTo>
                    <a:pt x="53" y="101"/>
                    <a:pt x="53" y="101"/>
                    <a:pt x="53" y="101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53" y="105"/>
                    <a:pt x="53" y="105"/>
                    <a:pt x="53" y="105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1" y="108"/>
                    <a:pt x="51" y="108"/>
                    <a:pt x="51" y="112"/>
                  </a:cubicBezTo>
                  <a:cubicBezTo>
                    <a:pt x="51" y="113"/>
                    <a:pt x="51" y="113"/>
                    <a:pt x="51" y="113"/>
                  </a:cubicBezTo>
                  <a:cubicBezTo>
                    <a:pt x="51" y="113"/>
                    <a:pt x="51" y="114"/>
                    <a:pt x="51" y="114"/>
                  </a:cubicBezTo>
                  <a:cubicBezTo>
                    <a:pt x="52" y="115"/>
                    <a:pt x="52" y="116"/>
                    <a:pt x="52" y="116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2" y="119"/>
                    <a:pt x="52" y="120"/>
                    <a:pt x="51" y="121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0" y="122"/>
                    <a:pt x="50" y="123"/>
                    <a:pt x="50" y="123"/>
                  </a:cubicBezTo>
                  <a:cubicBezTo>
                    <a:pt x="50" y="123"/>
                    <a:pt x="50" y="123"/>
                    <a:pt x="49" y="123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7" y="126"/>
                    <a:pt x="47" y="132"/>
                    <a:pt x="47" y="132"/>
                  </a:cubicBezTo>
                  <a:cubicBezTo>
                    <a:pt x="47" y="132"/>
                    <a:pt x="47" y="133"/>
                    <a:pt x="47" y="133"/>
                  </a:cubicBezTo>
                  <a:cubicBezTo>
                    <a:pt x="47" y="133"/>
                    <a:pt x="47" y="133"/>
                    <a:pt x="47" y="133"/>
                  </a:cubicBezTo>
                  <a:cubicBezTo>
                    <a:pt x="47" y="134"/>
                    <a:pt x="47" y="134"/>
                    <a:pt x="47" y="134"/>
                  </a:cubicBezTo>
                  <a:cubicBezTo>
                    <a:pt x="47" y="134"/>
                    <a:pt x="47" y="134"/>
                    <a:pt x="47" y="134"/>
                  </a:cubicBezTo>
                  <a:cubicBezTo>
                    <a:pt x="46" y="135"/>
                    <a:pt x="46" y="135"/>
                    <a:pt x="46" y="135"/>
                  </a:cubicBezTo>
                  <a:cubicBezTo>
                    <a:pt x="46" y="136"/>
                    <a:pt x="46" y="138"/>
                    <a:pt x="45" y="139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4" y="142"/>
                    <a:pt x="44" y="142"/>
                    <a:pt x="44" y="142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4" y="144"/>
                    <a:pt x="45" y="144"/>
                    <a:pt x="45" y="145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47"/>
                    <a:pt x="46" y="148"/>
                    <a:pt x="46" y="148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50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47" y="152"/>
                    <a:pt x="47" y="152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47" y="157"/>
                    <a:pt x="47" y="157"/>
                    <a:pt x="47" y="157"/>
                  </a:cubicBezTo>
                  <a:cubicBezTo>
                    <a:pt x="47" y="157"/>
                    <a:pt x="47" y="157"/>
                    <a:pt x="47" y="157"/>
                  </a:cubicBezTo>
                  <a:cubicBezTo>
                    <a:pt x="47" y="157"/>
                    <a:pt x="47" y="157"/>
                    <a:pt x="47" y="157"/>
                  </a:cubicBezTo>
                  <a:cubicBezTo>
                    <a:pt x="47" y="157"/>
                    <a:pt x="47" y="157"/>
                    <a:pt x="47" y="157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7" y="160"/>
                    <a:pt x="47" y="160"/>
                    <a:pt x="47" y="160"/>
                  </a:cubicBezTo>
                  <a:cubicBezTo>
                    <a:pt x="47" y="160"/>
                    <a:pt x="47" y="160"/>
                    <a:pt x="47" y="160"/>
                  </a:cubicBezTo>
                  <a:cubicBezTo>
                    <a:pt x="46" y="162"/>
                    <a:pt x="46" y="162"/>
                    <a:pt x="46" y="162"/>
                  </a:cubicBezTo>
                  <a:cubicBezTo>
                    <a:pt x="46" y="163"/>
                    <a:pt x="46" y="163"/>
                    <a:pt x="46" y="163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7" y="165"/>
                    <a:pt x="47" y="165"/>
                    <a:pt x="47" y="166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47" y="167"/>
                    <a:pt x="47" y="168"/>
                    <a:pt x="47" y="168"/>
                  </a:cubicBezTo>
                  <a:cubicBezTo>
                    <a:pt x="48" y="169"/>
                    <a:pt x="48" y="169"/>
                    <a:pt x="48" y="169"/>
                  </a:cubicBezTo>
                  <a:cubicBezTo>
                    <a:pt x="48" y="169"/>
                    <a:pt x="48" y="169"/>
                    <a:pt x="48" y="169"/>
                  </a:cubicBezTo>
                  <a:cubicBezTo>
                    <a:pt x="48" y="170"/>
                    <a:pt x="48" y="170"/>
                    <a:pt x="48" y="170"/>
                  </a:cubicBezTo>
                  <a:cubicBezTo>
                    <a:pt x="48" y="170"/>
                    <a:pt x="48" y="170"/>
                    <a:pt x="48" y="170"/>
                  </a:cubicBezTo>
                  <a:cubicBezTo>
                    <a:pt x="49" y="171"/>
                    <a:pt x="49" y="171"/>
                    <a:pt x="49" y="171"/>
                  </a:cubicBezTo>
                  <a:cubicBezTo>
                    <a:pt x="50" y="171"/>
                    <a:pt x="50" y="171"/>
                    <a:pt x="50" y="171"/>
                  </a:cubicBezTo>
                  <a:cubicBezTo>
                    <a:pt x="50" y="172"/>
                    <a:pt x="50" y="172"/>
                    <a:pt x="50" y="172"/>
                  </a:cubicBezTo>
                  <a:cubicBezTo>
                    <a:pt x="50" y="172"/>
                    <a:pt x="50" y="172"/>
                    <a:pt x="50" y="172"/>
                  </a:cubicBezTo>
                  <a:cubicBezTo>
                    <a:pt x="51" y="172"/>
                    <a:pt x="51" y="172"/>
                    <a:pt x="51" y="172"/>
                  </a:cubicBezTo>
                  <a:cubicBezTo>
                    <a:pt x="51" y="173"/>
                    <a:pt x="51" y="173"/>
                    <a:pt x="51" y="173"/>
                  </a:cubicBezTo>
                  <a:cubicBezTo>
                    <a:pt x="51" y="174"/>
                    <a:pt x="51" y="174"/>
                    <a:pt x="51" y="174"/>
                  </a:cubicBezTo>
                  <a:cubicBezTo>
                    <a:pt x="51" y="174"/>
                    <a:pt x="51" y="174"/>
                    <a:pt x="51" y="174"/>
                  </a:cubicBezTo>
                  <a:cubicBezTo>
                    <a:pt x="51" y="174"/>
                    <a:pt x="51" y="174"/>
                    <a:pt x="51" y="174"/>
                  </a:cubicBezTo>
                  <a:cubicBezTo>
                    <a:pt x="52" y="175"/>
                    <a:pt x="52" y="175"/>
                    <a:pt x="52" y="175"/>
                  </a:cubicBezTo>
                  <a:cubicBezTo>
                    <a:pt x="53" y="176"/>
                    <a:pt x="53" y="176"/>
                    <a:pt x="53" y="176"/>
                  </a:cubicBezTo>
                  <a:cubicBezTo>
                    <a:pt x="53" y="176"/>
                    <a:pt x="53" y="176"/>
                    <a:pt x="53" y="176"/>
                  </a:cubicBezTo>
                  <a:cubicBezTo>
                    <a:pt x="53" y="177"/>
                    <a:pt x="53" y="177"/>
                    <a:pt x="53" y="177"/>
                  </a:cubicBezTo>
                  <a:cubicBezTo>
                    <a:pt x="54" y="178"/>
                    <a:pt x="54" y="178"/>
                    <a:pt x="54" y="178"/>
                  </a:cubicBezTo>
                  <a:cubicBezTo>
                    <a:pt x="54" y="180"/>
                    <a:pt x="54" y="180"/>
                    <a:pt x="54" y="180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2"/>
                    <a:pt x="56" y="182"/>
                    <a:pt x="56" y="182"/>
                  </a:cubicBezTo>
                  <a:cubicBezTo>
                    <a:pt x="56" y="182"/>
                    <a:pt x="56" y="182"/>
                    <a:pt x="56" y="182"/>
                  </a:cubicBezTo>
                  <a:cubicBezTo>
                    <a:pt x="58" y="184"/>
                    <a:pt x="58" y="184"/>
                    <a:pt x="58" y="184"/>
                  </a:cubicBezTo>
                  <a:cubicBezTo>
                    <a:pt x="58" y="184"/>
                    <a:pt x="59" y="185"/>
                    <a:pt x="60" y="186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61" y="187"/>
                    <a:pt x="61" y="187"/>
                    <a:pt x="61" y="187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8"/>
                    <a:pt x="62" y="188"/>
                    <a:pt x="62" y="18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4" y="189"/>
                    <a:pt x="64" y="189"/>
                    <a:pt x="64" y="189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7"/>
                    <a:pt x="66" y="187"/>
                    <a:pt x="66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8" y="186"/>
                    <a:pt x="68" y="186"/>
                    <a:pt x="68" y="186"/>
                  </a:cubicBezTo>
                  <a:cubicBezTo>
                    <a:pt x="68" y="186"/>
                    <a:pt x="68" y="186"/>
                    <a:pt x="68" y="186"/>
                  </a:cubicBezTo>
                  <a:cubicBezTo>
                    <a:pt x="70" y="185"/>
                    <a:pt x="70" y="185"/>
                    <a:pt x="70" y="185"/>
                  </a:cubicBezTo>
                  <a:cubicBezTo>
                    <a:pt x="70" y="185"/>
                    <a:pt x="70" y="185"/>
                    <a:pt x="70" y="185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1" y="185"/>
                    <a:pt x="72" y="185"/>
                    <a:pt x="72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3" y="185"/>
                    <a:pt x="73" y="185"/>
                    <a:pt x="73" y="185"/>
                  </a:cubicBezTo>
                  <a:cubicBezTo>
                    <a:pt x="73" y="185"/>
                    <a:pt x="73" y="185"/>
                    <a:pt x="73" y="185"/>
                  </a:cubicBezTo>
                  <a:cubicBezTo>
                    <a:pt x="73" y="185"/>
                    <a:pt x="73" y="185"/>
                    <a:pt x="74" y="185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4" y="184"/>
                    <a:pt x="75" y="184"/>
                    <a:pt x="75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83"/>
                    <a:pt x="75" y="183"/>
                    <a:pt x="75" y="183"/>
                  </a:cubicBezTo>
                  <a:cubicBezTo>
                    <a:pt x="76" y="183"/>
                    <a:pt x="76" y="183"/>
                    <a:pt x="76" y="183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2"/>
                    <a:pt x="76" y="182"/>
                    <a:pt x="77" y="182"/>
                  </a:cubicBezTo>
                  <a:cubicBezTo>
                    <a:pt x="77" y="182"/>
                    <a:pt x="78" y="181"/>
                    <a:pt x="78" y="181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79" y="179"/>
                    <a:pt x="79" y="179"/>
                    <a:pt x="80" y="179"/>
                  </a:cubicBezTo>
                  <a:cubicBezTo>
                    <a:pt x="80" y="179"/>
                    <a:pt x="80" y="179"/>
                    <a:pt x="80" y="178"/>
                  </a:cubicBezTo>
                  <a:cubicBezTo>
                    <a:pt x="80" y="178"/>
                    <a:pt x="80" y="178"/>
                    <a:pt x="80" y="178"/>
                  </a:cubicBezTo>
                  <a:cubicBezTo>
                    <a:pt x="81" y="177"/>
                    <a:pt x="81" y="177"/>
                    <a:pt x="81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3" y="177"/>
                    <a:pt x="83" y="177"/>
                    <a:pt x="83" y="177"/>
                  </a:cubicBezTo>
                  <a:cubicBezTo>
                    <a:pt x="83" y="177"/>
                    <a:pt x="83" y="177"/>
                    <a:pt x="83" y="177"/>
                  </a:cubicBezTo>
                  <a:cubicBezTo>
                    <a:pt x="83" y="177"/>
                    <a:pt x="83" y="177"/>
                    <a:pt x="83" y="177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9"/>
                    <a:pt x="84" y="180"/>
                    <a:pt x="84" y="180"/>
                  </a:cubicBezTo>
                  <a:cubicBezTo>
                    <a:pt x="85" y="181"/>
                    <a:pt x="85" y="181"/>
                    <a:pt x="85" y="181"/>
                  </a:cubicBezTo>
                  <a:cubicBezTo>
                    <a:pt x="85" y="181"/>
                    <a:pt x="85" y="181"/>
                    <a:pt x="85" y="181"/>
                  </a:cubicBezTo>
                  <a:cubicBezTo>
                    <a:pt x="85" y="181"/>
                    <a:pt x="85" y="181"/>
                    <a:pt x="85" y="181"/>
                  </a:cubicBezTo>
                  <a:cubicBezTo>
                    <a:pt x="85" y="181"/>
                    <a:pt x="85" y="181"/>
                    <a:pt x="85" y="181"/>
                  </a:cubicBezTo>
                  <a:cubicBezTo>
                    <a:pt x="86" y="181"/>
                    <a:pt x="86" y="181"/>
                    <a:pt x="86" y="181"/>
                  </a:cubicBezTo>
                  <a:cubicBezTo>
                    <a:pt x="87" y="180"/>
                    <a:pt x="87" y="180"/>
                    <a:pt x="87" y="180"/>
                  </a:cubicBezTo>
                  <a:cubicBezTo>
                    <a:pt x="87" y="180"/>
                    <a:pt x="87" y="180"/>
                    <a:pt x="87" y="180"/>
                  </a:cubicBezTo>
                  <a:cubicBezTo>
                    <a:pt x="87" y="180"/>
                    <a:pt x="87" y="180"/>
                    <a:pt x="87" y="180"/>
                  </a:cubicBezTo>
                  <a:cubicBezTo>
                    <a:pt x="87" y="180"/>
                    <a:pt x="87" y="180"/>
                    <a:pt x="88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89" y="180"/>
                    <a:pt x="89" y="180"/>
                    <a:pt x="89" y="180"/>
                  </a:cubicBezTo>
                  <a:cubicBezTo>
                    <a:pt x="89" y="180"/>
                    <a:pt x="89" y="180"/>
                    <a:pt x="89" y="180"/>
                  </a:cubicBezTo>
                  <a:cubicBezTo>
                    <a:pt x="89" y="180"/>
                    <a:pt x="89" y="180"/>
                    <a:pt x="89" y="180"/>
                  </a:cubicBezTo>
                  <a:cubicBezTo>
                    <a:pt x="89" y="180"/>
                    <a:pt x="89" y="180"/>
                    <a:pt x="89" y="180"/>
                  </a:cubicBezTo>
                  <a:cubicBezTo>
                    <a:pt x="90" y="181"/>
                    <a:pt x="90" y="181"/>
                    <a:pt x="90" y="181"/>
                  </a:cubicBezTo>
                  <a:cubicBezTo>
                    <a:pt x="90" y="182"/>
                    <a:pt x="90" y="182"/>
                    <a:pt x="90" y="182"/>
                  </a:cubicBezTo>
                  <a:cubicBezTo>
                    <a:pt x="90" y="182"/>
                    <a:pt x="90" y="182"/>
                    <a:pt x="90" y="182"/>
                  </a:cubicBezTo>
                  <a:cubicBezTo>
                    <a:pt x="90" y="182"/>
                    <a:pt x="90" y="182"/>
                    <a:pt x="90" y="182"/>
                  </a:cubicBezTo>
                  <a:cubicBezTo>
                    <a:pt x="90" y="182"/>
                    <a:pt x="90" y="182"/>
                    <a:pt x="90" y="182"/>
                  </a:cubicBezTo>
                  <a:cubicBezTo>
                    <a:pt x="90" y="182"/>
                    <a:pt x="90" y="182"/>
                    <a:pt x="90" y="182"/>
                  </a:cubicBezTo>
                  <a:cubicBezTo>
                    <a:pt x="90" y="182"/>
                    <a:pt x="90" y="182"/>
                    <a:pt x="90" y="182"/>
                  </a:cubicBezTo>
                  <a:cubicBezTo>
                    <a:pt x="90" y="182"/>
                    <a:pt x="90" y="183"/>
                    <a:pt x="90" y="183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89" y="185"/>
                    <a:pt x="89" y="185"/>
                    <a:pt x="89" y="185"/>
                  </a:cubicBezTo>
                  <a:cubicBezTo>
                    <a:pt x="89" y="185"/>
                    <a:pt x="89" y="185"/>
                    <a:pt x="89" y="185"/>
                  </a:cubicBezTo>
                  <a:cubicBezTo>
                    <a:pt x="89" y="185"/>
                    <a:pt x="89" y="185"/>
                    <a:pt x="89" y="185"/>
                  </a:cubicBezTo>
                  <a:cubicBezTo>
                    <a:pt x="89" y="187"/>
                    <a:pt x="89" y="187"/>
                    <a:pt x="89" y="187"/>
                  </a:cubicBezTo>
                  <a:cubicBezTo>
                    <a:pt x="89" y="187"/>
                    <a:pt x="89" y="187"/>
                    <a:pt x="89" y="187"/>
                  </a:cubicBezTo>
                  <a:cubicBezTo>
                    <a:pt x="89" y="188"/>
                    <a:pt x="89" y="188"/>
                    <a:pt x="89" y="188"/>
                  </a:cubicBezTo>
                  <a:cubicBezTo>
                    <a:pt x="89" y="188"/>
                    <a:pt x="89" y="188"/>
                    <a:pt x="89" y="188"/>
                  </a:cubicBezTo>
                  <a:cubicBezTo>
                    <a:pt x="89" y="189"/>
                    <a:pt x="89" y="189"/>
                    <a:pt x="89" y="189"/>
                  </a:cubicBezTo>
                  <a:cubicBezTo>
                    <a:pt x="89" y="190"/>
                    <a:pt x="89" y="190"/>
                    <a:pt x="89" y="190"/>
                  </a:cubicBezTo>
                  <a:cubicBezTo>
                    <a:pt x="89" y="191"/>
                    <a:pt x="89" y="191"/>
                    <a:pt x="89" y="191"/>
                  </a:cubicBezTo>
                  <a:cubicBezTo>
                    <a:pt x="89" y="191"/>
                    <a:pt x="89" y="191"/>
                    <a:pt x="89" y="191"/>
                  </a:cubicBezTo>
                  <a:cubicBezTo>
                    <a:pt x="88" y="192"/>
                    <a:pt x="88" y="192"/>
                    <a:pt x="88" y="192"/>
                  </a:cubicBezTo>
                  <a:cubicBezTo>
                    <a:pt x="88" y="193"/>
                    <a:pt x="88" y="193"/>
                    <a:pt x="88" y="193"/>
                  </a:cubicBezTo>
                  <a:cubicBezTo>
                    <a:pt x="88" y="193"/>
                    <a:pt x="88" y="193"/>
                    <a:pt x="88" y="193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6"/>
                    <a:pt x="88" y="196"/>
                    <a:pt x="88" y="196"/>
                  </a:cubicBezTo>
                  <a:cubicBezTo>
                    <a:pt x="88" y="196"/>
                    <a:pt x="88" y="198"/>
                    <a:pt x="88" y="199"/>
                  </a:cubicBezTo>
                  <a:cubicBezTo>
                    <a:pt x="88" y="199"/>
                    <a:pt x="88" y="199"/>
                    <a:pt x="88" y="199"/>
                  </a:cubicBezTo>
                  <a:cubicBezTo>
                    <a:pt x="88" y="199"/>
                    <a:pt x="88" y="199"/>
                    <a:pt x="88" y="199"/>
                  </a:cubicBezTo>
                  <a:cubicBezTo>
                    <a:pt x="89" y="200"/>
                    <a:pt x="89" y="200"/>
                    <a:pt x="89" y="200"/>
                  </a:cubicBezTo>
                  <a:cubicBezTo>
                    <a:pt x="89" y="201"/>
                    <a:pt x="89" y="201"/>
                    <a:pt x="89" y="201"/>
                  </a:cubicBezTo>
                  <a:cubicBezTo>
                    <a:pt x="89" y="202"/>
                    <a:pt x="89" y="202"/>
                    <a:pt x="89" y="202"/>
                  </a:cubicBezTo>
                  <a:cubicBezTo>
                    <a:pt x="89" y="204"/>
                    <a:pt x="89" y="204"/>
                    <a:pt x="89" y="204"/>
                  </a:cubicBezTo>
                  <a:cubicBezTo>
                    <a:pt x="89" y="204"/>
                    <a:pt x="89" y="204"/>
                    <a:pt x="89" y="204"/>
                  </a:cubicBezTo>
                  <a:cubicBezTo>
                    <a:pt x="89" y="204"/>
                    <a:pt x="89" y="204"/>
                    <a:pt x="89" y="204"/>
                  </a:cubicBezTo>
                  <a:cubicBezTo>
                    <a:pt x="89" y="204"/>
                    <a:pt x="89" y="204"/>
                    <a:pt x="89" y="204"/>
                  </a:cubicBezTo>
                  <a:cubicBezTo>
                    <a:pt x="89" y="204"/>
                    <a:pt x="89" y="204"/>
                    <a:pt x="89" y="205"/>
                  </a:cubicBezTo>
                  <a:cubicBezTo>
                    <a:pt x="89" y="205"/>
                    <a:pt x="89" y="205"/>
                    <a:pt x="89" y="205"/>
                  </a:cubicBezTo>
                  <a:cubicBezTo>
                    <a:pt x="89" y="205"/>
                    <a:pt x="89" y="205"/>
                    <a:pt x="89" y="205"/>
                  </a:cubicBezTo>
                  <a:cubicBezTo>
                    <a:pt x="89" y="205"/>
                    <a:pt x="89" y="205"/>
                    <a:pt x="89" y="205"/>
                  </a:cubicBezTo>
                  <a:cubicBezTo>
                    <a:pt x="89" y="205"/>
                    <a:pt x="89" y="205"/>
                    <a:pt x="89" y="205"/>
                  </a:cubicBezTo>
                  <a:cubicBezTo>
                    <a:pt x="89" y="206"/>
                    <a:pt x="89" y="206"/>
                    <a:pt x="89" y="206"/>
                  </a:cubicBezTo>
                  <a:cubicBezTo>
                    <a:pt x="89" y="206"/>
                    <a:pt x="89" y="206"/>
                    <a:pt x="89" y="206"/>
                  </a:cubicBezTo>
                  <a:cubicBezTo>
                    <a:pt x="89" y="207"/>
                    <a:pt x="89" y="207"/>
                    <a:pt x="89" y="207"/>
                  </a:cubicBezTo>
                  <a:cubicBezTo>
                    <a:pt x="89" y="207"/>
                    <a:pt x="89" y="207"/>
                    <a:pt x="89" y="207"/>
                  </a:cubicBezTo>
                  <a:cubicBezTo>
                    <a:pt x="89" y="207"/>
                    <a:pt x="89" y="207"/>
                    <a:pt x="89" y="207"/>
                  </a:cubicBezTo>
                  <a:cubicBezTo>
                    <a:pt x="89" y="208"/>
                    <a:pt x="89" y="208"/>
                    <a:pt x="89" y="208"/>
                  </a:cubicBezTo>
                  <a:cubicBezTo>
                    <a:pt x="89" y="209"/>
                    <a:pt x="89" y="209"/>
                    <a:pt x="89" y="209"/>
                  </a:cubicBezTo>
                  <a:cubicBezTo>
                    <a:pt x="89" y="209"/>
                    <a:pt x="89" y="209"/>
                    <a:pt x="89" y="209"/>
                  </a:cubicBezTo>
                  <a:cubicBezTo>
                    <a:pt x="89" y="209"/>
                    <a:pt x="89" y="209"/>
                    <a:pt x="89" y="209"/>
                  </a:cubicBezTo>
                  <a:cubicBezTo>
                    <a:pt x="89" y="210"/>
                    <a:pt x="89" y="210"/>
                    <a:pt x="89" y="210"/>
                  </a:cubicBezTo>
                  <a:cubicBezTo>
                    <a:pt x="88" y="212"/>
                    <a:pt x="88" y="212"/>
                    <a:pt x="88" y="212"/>
                  </a:cubicBezTo>
                  <a:cubicBezTo>
                    <a:pt x="88" y="212"/>
                    <a:pt x="88" y="212"/>
                    <a:pt x="88" y="212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4"/>
                    <a:pt x="88" y="214"/>
                    <a:pt x="88" y="214"/>
                  </a:cubicBezTo>
                  <a:cubicBezTo>
                    <a:pt x="88" y="214"/>
                    <a:pt x="88" y="214"/>
                    <a:pt x="88" y="214"/>
                  </a:cubicBezTo>
                  <a:cubicBezTo>
                    <a:pt x="87" y="215"/>
                    <a:pt x="87" y="215"/>
                    <a:pt x="87" y="215"/>
                  </a:cubicBezTo>
                  <a:cubicBezTo>
                    <a:pt x="87" y="215"/>
                    <a:pt x="87" y="215"/>
                    <a:pt x="87" y="215"/>
                  </a:cubicBezTo>
                  <a:cubicBezTo>
                    <a:pt x="87" y="215"/>
                    <a:pt x="87" y="215"/>
                    <a:pt x="87" y="215"/>
                  </a:cubicBezTo>
                  <a:cubicBezTo>
                    <a:pt x="87" y="216"/>
                    <a:pt x="87" y="216"/>
                    <a:pt x="87" y="216"/>
                  </a:cubicBezTo>
                  <a:cubicBezTo>
                    <a:pt x="87" y="217"/>
                    <a:pt x="87" y="217"/>
                    <a:pt x="87" y="217"/>
                  </a:cubicBezTo>
                  <a:cubicBezTo>
                    <a:pt x="87" y="219"/>
                    <a:pt x="87" y="219"/>
                    <a:pt x="87" y="219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6" y="221"/>
                    <a:pt x="86" y="221"/>
                    <a:pt x="86" y="221"/>
                  </a:cubicBezTo>
                  <a:cubicBezTo>
                    <a:pt x="85" y="222"/>
                    <a:pt x="85" y="222"/>
                    <a:pt x="85" y="222"/>
                  </a:cubicBezTo>
                  <a:cubicBezTo>
                    <a:pt x="85" y="223"/>
                    <a:pt x="85" y="223"/>
                    <a:pt x="85" y="223"/>
                  </a:cubicBezTo>
                  <a:cubicBezTo>
                    <a:pt x="85" y="223"/>
                    <a:pt x="85" y="223"/>
                    <a:pt x="85" y="223"/>
                  </a:cubicBezTo>
                  <a:cubicBezTo>
                    <a:pt x="84" y="224"/>
                    <a:pt x="84" y="224"/>
                    <a:pt x="84" y="224"/>
                  </a:cubicBezTo>
                  <a:cubicBezTo>
                    <a:pt x="84" y="225"/>
                    <a:pt x="84" y="225"/>
                    <a:pt x="84" y="225"/>
                  </a:cubicBezTo>
                  <a:cubicBezTo>
                    <a:pt x="83" y="225"/>
                    <a:pt x="83" y="225"/>
                    <a:pt x="83" y="225"/>
                  </a:cubicBezTo>
                  <a:cubicBezTo>
                    <a:pt x="83" y="226"/>
                    <a:pt x="83" y="226"/>
                    <a:pt x="83" y="226"/>
                  </a:cubicBezTo>
                  <a:cubicBezTo>
                    <a:pt x="83" y="226"/>
                    <a:pt x="83" y="226"/>
                    <a:pt x="83" y="226"/>
                  </a:cubicBezTo>
                  <a:cubicBezTo>
                    <a:pt x="83" y="226"/>
                    <a:pt x="83" y="226"/>
                    <a:pt x="83" y="226"/>
                  </a:cubicBezTo>
                  <a:cubicBezTo>
                    <a:pt x="83" y="227"/>
                    <a:pt x="83" y="227"/>
                    <a:pt x="83" y="227"/>
                  </a:cubicBezTo>
                  <a:cubicBezTo>
                    <a:pt x="82" y="228"/>
                    <a:pt x="82" y="228"/>
                    <a:pt x="82" y="228"/>
                  </a:cubicBezTo>
                  <a:cubicBezTo>
                    <a:pt x="82" y="228"/>
                    <a:pt x="82" y="228"/>
                    <a:pt x="82" y="228"/>
                  </a:cubicBezTo>
                  <a:cubicBezTo>
                    <a:pt x="82" y="229"/>
                    <a:pt x="82" y="229"/>
                    <a:pt x="82" y="229"/>
                  </a:cubicBezTo>
                  <a:cubicBezTo>
                    <a:pt x="82" y="229"/>
                    <a:pt x="82" y="229"/>
                    <a:pt x="82" y="229"/>
                  </a:cubicBezTo>
                  <a:cubicBezTo>
                    <a:pt x="82" y="229"/>
                    <a:pt x="82" y="229"/>
                    <a:pt x="82" y="230"/>
                  </a:cubicBezTo>
                  <a:cubicBezTo>
                    <a:pt x="81" y="230"/>
                    <a:pt x="81" y="230"/>
                    <a:pt x="81" y="230"/>
                  </a:cubicBezTo>
                  <a:cubicBezTo>
                    <a:pt x="81" y="230"/>
                    <a:pt x="81" y="230"/>
                    <a:pt x="81" y="230"/>
                  </a:cubicBezTo>
                  <a:cubicBezTo>
                    <a:pt x="81" y="230"/>
                    <a:pt x="81" y="230"/>
                    <a:pt x="81" y="230"/>
                  </a:cubicBezTo>
                  <a:cubicBezTo>
                    <a:pt x="81" y="231"/>
                    <a:pt x="81" y="231"/>
                    <a:pt x="81" y="231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80" y="232"/>
                    <a:pt x="80" y="232"/>
                    <a:pt x="80" y="232"/>
                  </a:cubicBezTo>
                  <a:cubicBezTo>
                    <a:pt x="80" y="232"/>
                    <a:pt x="80" y="232"/>
                    <a:pt x="80" y="233"/>
                  </a:cubicBezTo>
                  <a:cubicBezTo>
                    <a:pt x="80" y="233"/>
                    <a:pt x="80" y="233"/>
                    <a:pt x="80" y="233"/>
                  </a:cubicBezTo>
                  <a:cubicBezTo>
                    <a:pt x="79" y="234"/>
                    <a:pt x="79" y="234"/>
                    <a:pt x="79" y="234"/>
                  </a:cubicBezTo>
                  <a:cubicBezTo>
                    <a:pt x="79" y="234"/>
                    <a:pt x="79" y="235"/>
                    <a:pt x="79" y="235"/>
                  </a:cubicBezTo>
                  <a:cubicBezTo>
                    <a:pt x="79" y="235"/>
                    <a:pt x="79" y="235"/>
                    <a:pt x="79" y="235"/>
                  </a:cubicBezTo>
                  <a:cubicBezTo>
                    <a:pt x="79" y="235"/>
                    <a:pt x="79" y="235"/>
                    <a:pt x="79" y="235"/>
                  </a:cubicBezTo>
                  <a:cubicBezTo>
                    <a:pt x="79" y="235"/>
                    <a:pt x="79" y="235"/>
                    <a:pt x="79" y="235"/>
                  </a:cubicBezTo>
                  <a:cubicBezTo>
                    <a:pt x="79" y="235"/>
                    <a:pt x="79" y="235"/>
                    <a:pt x="79" y="236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9" y="236"/>
                    <a:pt x="78" y="236"/>
                    <a:pt x="78" y="236"/>
                  </a:cubicBezTo>
                  <a:cubicBezTo>
                    <a:pt x="78" y="236"/>
                    <a:pt x="78" y="236"/>
                    <a:pt x="78" y="236"/>
                  </a:cubicBezTo>
                  <a:cubicBezTo>
                    <a:pt x="78" y="236"/>
                    <a:pt x="78" y="236"/>
                    <a:pt x="78" y="236"/>
                  </a:cubicBezTo>
                  <a:cubicBezTo>
                    <a:pt x="78" y="238"/>
                    <a:pt x="78" y="239"/>
                    <a:pt x="77" y="240"/>
                  </a:cubicBezTo>
                  <a:cubicBezTo>
                    <a:pt x="77" y="241"/>
                    <a:pt x="77" y="241"/>
                    <a:pt x="77" y="241"/>
                  </a:cubicBezTo>
                  <a:cubicBezTo>
                    <a:pt x="77" y="241"/>
                    <a:pt x="77" y="241"/>
                    <a:pt x="77" y="241"/>
                  </a:cubicBezTo>
                  <a:cubicBezTo>
                    <a:pt x="77" y="242"/>
                    <a:pt x="77" y="242"/>
                    <a:pt x="77" y="242"/>
                  </a:cubicBezTo>
                  <a:cubicBezTo>
                    <a:pt x="76" y="243"/>
                    <a:pt x="76" y="243"/>
                    <a:pt x="76" y="243"/>
                  </a:cubicBezTo>
                  <a:cubicBezTo>
                    <a:pt x="76" y="244"/>
                    <a:pt x="76" y="244"/>
                    <a:pt x="76" y="244"/>
                  </a:cubicBezTo>
                  <a:cubicBezTo>
                    <a:pt x="75" y="245"/>
                    <a:pt x="75" y="245"/>
                    <a:pt x="75" y="245"/>
                  </a:cubicBezTo>
                  <a:cubicBezTo>
                    <a:pt x="75" y="245"/>
                    <a:pt x="75" y="245"/>
                    <a:pt x="75" y="245"/>
                  </a:cubicBezTo>
                  <a:cubicBezTo>
                    <a:pt x="75" y="246"/>
                    <a:pt x="75" y="246"/>
                    <a:pt x="75" y="246"/>
                  </a:cubicBezTo>
                  <a:cubicBezTo>
                    <a:pt x="74" y="247"/>
                    <a:pt x="74" y="248"/>
                    <a:pt x="73" y="249"/>
                  </a:cubicBezTo>
                  <a:cubicBezTo>
                    <a:pt x="73" y="249"/>
                    <a:pt x="73" y="249"/>
                    <a:pt x="73" y="249"/>
                  </a:cubicBezTo>
                  <a:cubicBezTo>
                    <a:pt x="72" y="250"/>
                    <a:pt x="72" y="250"/>
                    <a:pt x="72" y="250"/>
                  </a:cubicBezTo>
                  <a:cubicBezTo>
                    <a:pt x="72" y="250"/>
                    <a:pt x="72" y="250"/>
                    <a:pt x="72" y="250"/>
                  </a:cubicBezTo>
                  <a:cubicBezTo>
                    <a:pt x="71" y="251"/>
                    <a:pt x="71" y="252"/>
                    <a:pt x="70" y="253"/>
                  </a:cubicBezTo>
                  <a:cubicBezTo>
                    <a:pt x="70" y="254"/>
                    <a:pt x="70" y="254"/>
                    <a:pt x="70" y="254"/>
                  </a:cubicBezTo>
                  <a:cubicBezTo>
                    <a:pt x="70" y="254"/>
                    <a:pt x="70" y="254"/>
                    <a:pt x="70" y="255"/>
                  </a:cubicBezTo>
                  <a:cubicBezTo>
                    <a:pt x="69" y="255"/>
                    <a:pt x="69" y="255"/>
                    <a:pt x="69" y="255"/>
                  </a:cubicBezTo>
                  <a:cubicBezTo>
                    <a:pt x="69" y="255"/>
                    <a:pt x="69" y="255"/>
                    <a:pt x="69" y="255"/>
                  </a:cubicBezTo>
                  <a:cubicBezTo>
                    <a:pt x="69" y="256"/>
                    <a:pt x="69" y="256"/>
                    <a:pt x="69" y="256"/>
                  </a:cubicBezTo>
                  <a:cubicBezTo>
                    <a:pt x="69" y="256"/>
                    <a:pt x="69" y="256"/>
                    <a:pt x="69" y="256"/>
                  </a:cubicBezTo>
                  <a:cubicBezTo>
                    <a:pt x="69" y="257"/>
                    <a:pt x="69" y="257"/>
                    <a:pt x="69" y="257"/>
                  </a:cubicBezTo>
                  <a:cubicBezTo>
                    <a:pt x="68" y="258"/>
                    <a:pt x="68" y="258"/>
                    <a:pt x="68" y="258"/>
                  </a:cubicBezTo>
                  <a:cubicBezTo>
                    <a:pt x="68" y="258"/>
                    <a:pt x="68" y="258"/>
                    <a:pt x="68" y="258"/>
                  </a:cubicBezTo>
                  <a:cubicBezTo>
                    <a:pt x="68" y="258"/>
                    <a:pt x="68" y="258"/>
                    <a:pt x="68" y="258"/>
                  </a:cubicBezTo>
                  <a:cubicBezTo>
                    <a:pt x="68" y="258"/>
                    <a:pt x="68" y="258"/>
                    <a:pt x="68" y="258"/>
                  </a:cubicBezTo>
                  <a:cubicBezTo>
                    <a:pt x="67" y="258"/>
                    <a:pt x="67" y="258"/>
                    <a:pt x="67" y="258"/>
                  </a:cubicBezTo>
                  <a:cubicBezTo>
                    <a:pt x="67" y="259"/>
                    <a:pt x="67" y="259"/>
                    <a:pt x="67" y="259"/>
                  </a:cubicBezTo>
                  <a:cubicBezTo>
                    <a:pt x="67" y="259"/>
                    <a:pt x="67" y="259"/>
                    <a:pt x="67" y="259"/>
                  </a:cubicBezTo>
                  <a:cubicBezTo>
                    <a:pt x="66" y="260"/>
                    <a:pt x="66" y="260"/>
                    <a:pt x="66" y="260"/>
                  </a:cubicBezTo>
                  <a:cubicBezTo>
                    <a:pt x="66" y="260"/>
                    <a:pt x="66" y="260"/>
                    <a:pt x="66" y="260"/>
                  </a:cubicBezTo>
                  <a:cubicBezTo>
                    <a:pt x="66" y="260"/>
                    <a:pt x="66" y="260"/>
                    <a:pt x="66" y="260"/>
                  </a:cubicBezTo>
                  <a:cubicBezTo>
                    <a:pt x="66" y="261"/>
                    <a:pt x="66" y="261"/>
                    <a:pt x="66" y="261"/>
                  </a:cubicBezTo>
                  <a:cubicBezTo>
                    <a:pt x="65" y="261"/>
                    <a:pt x="65" y="261"/>
                    <a:pt x="65" y="261"/>
                  </a:cubicBezTo>
                  <a:cubicBezTo>
                    <a:pt x="65" y="261"/>
                    <a:pt x="65" y="261"/>
                    <a:pt x="65" y="261"/>
                  </a:cubicBezTo>
                  <a:cubicBezTo>
                    <a:pt x="65" y="262"/>
                    <a:pt x="64" y="263"/>
                    <a:pt x="63" y="264"/>
                  </a:cubicBezTo>
                  <a:cubicBezTo>
                    <a:pt x="63" y="264"/>
                    <a:pt x="63" y="264"/>
                    <a:pt x="63" y="264"/>
                  </a:cubicBezTo>
                  <a:cubicBezTo>
                    <a:pt x="63" y="264"/>
                    <a:pt x="63" y="264"/>
                    <a:pt x="63" y="264"/>
                  </a:cubicBezTo>
                  <a:cubicBezTo>
                    <a:pt x="62" y="265"/>
                    <a:pt x="62" y="265"/>
                    <a:pt x="62" y="265"/>
                  </a:cubicBezTo>
                  <a:cubicBezTo>
                    <a:pt x="62" y="265"/>
                    <a:pt x="62" y="265"/>
                    <a:pt x="62" y="265"/>
                  </a:cubicBezTo>
                  <a:cubicBezTo>
                    <a:pt x="62" y="265"/>
                    <a:pt x="62" y="265"/>
                    <a:pt x="62" y="265"/>
                  </a:cubicBezTo>
                  <a:cubicBezTo>
                    <a:pt x="62" y="266"/>
                    <a:pt x="62" y="266"/>
                    <a:pt x="62" y="266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0" y="267"/>
                    <a:pt x="60" y="267"/>
                    <a:pt x="60" y="267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3" y="265"/>
                    <a:pt x="63" y="265"/>
                    <a:pt x="64" y="264"/>
                  </a:cubicBezTo>
                  <a:cubicBezTo>
                    <a:pt x="64" y="263"/>
                    <a:pt x="64" y="263"/>
                    <a:pt x="64" y="263"/>
                  </a:cubicBezTo>
                  <a:cubicBezTo>
                    <a:pt x="67" y="260"/>
                    <a:pt x="71" y="256"/>
                    <a:pt x="74" y="253"/>
                  </a:cubicBezTo>
                  <a:cubicBezTo>
                    <a:pt x="83" y="240"/>
                    <a:pt x="84" y="239"/>
                    <a:pt x="88" y="231"/>
                  </a:cubicBezTo>
                  <a:cubicBezTo>
                    <a:pt x="96" y="216"/>
                    <a:pt x="96" y="216"/>
                    <a:pt x="99" y="207"/>
                  </a:cubicBezTo>
                  <a:cubicBezTo>
                    <a:pt x="104" y="191"/>
                    <a:pt x="105" y="191"/>
                    <a:pt x="106" y="181"/>
                  </a:cubicBezTo>
                  <a:cubicBezTo>
                    <a:pt x="109" y="165"/>
                    <a:pt x="109" y="163"/>
                    <a:pt x="109" y="152"/>
                  </a:cubicBezTo>
                  <a:cubicBezTo>
                    <a:pt x="109" y="148"/>
                    <a:pt x="109" y="142"/>
                    <a:pt x="108" y="138"/>
                  </a:cubicBezTo>
                  <a:cubicBezTo>
                    <a:pt x="108" y="138"/>
                    <a:pt x="108" y="138"/>
                    <a:pt x="108" y="138"/>
                  </a:cubicBezTo>
                  <a:cubicBezTo>
                    <a:pt x="108" y="136"/>
                    <a:pt x="108" y="136"/>
                    <a:pt x="108" y="136"/>
                  </a:cubicBezTo>
                  <a:cubicBezTo>
                    <a:pt x="108" y="135"/>
                    <a:pt x="108" y="135"/>
                    <a:pt x="108" y="135"/>
                  </a:cubicBezTo>
                  <a:cubicBezTo>
                    <a:pt x="108" y="134"/>
                    <a:pt x="108" y="134"/>
                    <a:pt x="108" y="134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7" y="125"/>
                    <a:pt x="104" y="118"/>
                    <a:pt x="100" y="108"/>
                  </a:cubicBezTo>
                  <a:cubicBezTo>
                    <a:pt x="99" y="106"/>
                    <a:pt x="98" y="104"/>
                    <a:pt x="97" y="103"/>
                  </a:cubicBezTo>
                  <a:cubicBezTo>
                    <a:pt x="97" y="101"/>
                    <a:pt x="96" y="101"/>
                    <a:pt x="96" y="101"/>
                  </a:cubicBezTo>
                  <a:cubicBezTo>
                    <a:pt x="94" y="97"/>
                    <a:pt x="94" y="97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5" y="97"/>
                    <a:pt x="95" y="97"/>
                    <a:pt x="96" y="99"/>
                  </a:cubicBezTo>
                  <a:cubicBezTo>
                    <a:pt x="95" y="98"/>
                    <a:pt x="95" y="96"/>
                    <a:pt x="94" y="95"/>
                  </a:cubicBezTo>
                  <a:cubicBezTo>
                    <a:pt x="95" y="96"/>
                    <a:pt x="95" y="97"/>
                    <a:pt x="96" y="98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96" y="99"/>
                    <a:pt x="96" y="99"/>
                    <a:pt x="96" y="99"/>
                  </a:cubicBezTo>
                  <a:cubicBezTo>
                    <a:pt x="98" y="102"/>
                    <a:pt x="98" y="102"/>
                    <a:pt x="100" y="105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1" y="107"/>
                    <a:pt x="101" y="107"/>
                    <a:pt x="101" y="107"/>
                  </a:cubicBezTo>
                  <a:cubicBezTo>
                    <a:pt x="101" y="107"/>
                    <a:pt x="101" y="107"/>
                    <a:pt x="101" y="107"/>
                  </a:cubicBezTo>
                  <a:cubicBezTo>
                    <a:pt x="102" y="109"/>
                    <a:pt x="102" y="111"/>
                    <a:pt x="103" y="113"/>
                  </a:cubicBezTo>
                  <a:cubicBezTo>
                    <a:pt x="103" y="114"/>
                    <a:pt x="103" y="114"/>
                    <a:pt x="103" y="114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105" y="117"/>
                    <a:pt x="105" y="117"/>
                    <a:pt x="105" y="117"/>
                  </a:cubicBezTo>
                  <a:cubicBezTo>
                    <a:pt x="105" y="118"/>
                    <a:pt x="105" y="118"/>
                    <a:pt x="105" y="118"/>
                  </a:cubicBezTo>
                  <a:cubicBezTo>
                    <a:pt x="106" y="122"/>
                    <a:pt x="106" y="123"/>
                    <a:pt x="108" y="130"/>
                  </a:cubicBezTo>
                  <a:cubicBezTo>
                    <a:pt x="108" y="131"/>
                    <a:pt x="108" y="131"/>
                    <a:pt x="108" y="131"/>
                  </a:cubicBezTo>
                  <a:cubicBezTo>
                    <a:pt x="108" y="132"/>
                    <a:pt x="108" y="133"/>
                    <a:pt x="108" y="133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3" y="108"/>
                    <a:pt x="103" y="108"/>
                    <a:pt x="100" y="99"/>
                  </a:cubicBezTo>
                  <a:cubicBezTo>
                    <a:pt x="98" y="93"/>
                    <a:pt x="98" y="93"/>
                    <a:pt x="98" y="93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7" y="92"/>
                    <a:pt x="97" y="90"/>
                    <a:pt x="96" y="89"/>
                  </a:cubicBezTo>
                  <a:cubicBezTo>
                    <a:pt x="96" y="89"/>
                    <a:pt x="96" y="89"/>
                    <a:pt x="96" y="89"/>
                  </a:cubicBezTo>
                  <a:cubicBezTo>
                    <a:pt x="96" y="88"/>
                    <a:pt x="95" y="87"/>
                    <a:pt x="95" y="87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5" y="86"/>
                    <a:pt x="95" y="87"/>
                    <a:pt x="96" y="87"/>
                  </a:cubicBezTo>
                  <a:cubicBezTo>
                    <a:pt x="94" y="84"/>
                    <a:pt x="91" y="79"/>
                    <a:pt x="90" y="75"/>
                  </a:cubicBezTo>
                  <a:cubicBezTo>
                    <a:pt x="81" y="61"/>
                    <a:pt x="81" y="61"/>
                    <a:pt x="75" y="53"/>
                  </a:cubicBezTo>
                  <a:cubicBezTo>
                    <a:pt x="65" y="41"/>
                    <a:pt x="64" y="40"/>
                    <a:pt x="57" y="33"/>
                  </a:cubicBezTo>
                  <a:cubicBezTo>
                    <a:pt x="48" y="25"/>
                    <a:pt x="41" y="19"/>
                    <a:pt x="2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268" name="组合 267"/>
          <p:cNvGrpSpPr/>
          <p:nvPr/>
        </p:nvGrpSpPr>
        <p:grpSpPr>
          <a:xfrm>
            <a:off x="5037592" y="2665317"/>
            <a:ext cx="1422838" cy="1423352"/>
            <a:chOff x="4327376" y="3902241"/>
            <a:chExt cx="1423023" cy="1423023"/>
          </a:xfrm>
        </p:grpSpPr>
        <p:sp>
          <p:nvSpPr>
            <p:cNvPr id="269" name="椭圆 268"/>
            <p:cNvSpPr/>
            <p:nvPr/>
          </p:nvSpPr>
          <p:spPr>
            <a:xfrm>
              <a:off x="4327376" y="3902241"/>
              <a:ext cx="1423023" cy="142302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270" name="矩形 269"/>
            <p:cNvSpPr/>
            <p:nvPr/>
          </p:nvSpPr>
          <p:spPr>
            <a:xfrm>
              <a:off x="4478783" y="4195365"/>
              <a:ext cx="1147991" cy="92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宋体" panose="02010600030101010101" pitchFamily="2" charset="-122"/>
                  <a:cs typeface="Arial" panose="020B0604020202020204" pitchFamily="34" charset="0"/>
                </a:rPr>
                <a:t>CLICK TO ADD TITLE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914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 flipH="1">
            <a:off x="6506414" y="3209926"/>
            <a:ext cx="2637586" cy="1984374"/>
            <a:chOff x="-72" y="-72"/>
            <a:chExt cx="4478" cy="3369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923" y="1088"/>
              <a:ext cx="364" cy="275"/>
            </a:xfrm>
            <a:custGeom>
              <a:avLst/>
              <a:gdLst>
                <a:gd name="T0" fmla="*/ 8 w 364"/>
                <a:gd name="T1" fmla="*/ 275 h 275"/>
                <a:gd name="T2" fmla="*/ 0 w 364"/>
                <a:gd name="T3" fmla="*/ 264 h 275"/>
                <a:gd name="T4" fmla="*/ 356 w 364"/>
                <a:gd name="T5" fmla="*/ 0 h 275"/>
                <a:gd name="T6" fmla="*/ 364 w 364"/>
                <a:gd name="T7" fmla="*/ 11 h 275"/>
                <a:gd name="T8" fmla="*/ 8 w 364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75">
                  <a:moveTo>
                    <a:pt x="8" y="275"/>
                  </a:moveTo>
                  <a:lnTo>
                    <a:pt x="0" y="264"/>
                  </a:lnTo>
                  <a:lnTo>
                    <a:pt x="356" y="0"/>
                  </a:lnTo>
                  <a:lnTo>
                    <a:pt x="364" y="11"/>
                  </a:lnTo>
                  <a:lnTo>
                    <a:pt x="8" y="2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34" y="1378"/>
              <a:ext cx="361" cy="274"/>
            </a:xfrm>
            <a:custGeom>
              <a:avLst/>
              <a:gdLst>
                <a:gd name="T0" fmla="*/ 8 w 361"/>
                <a:gd name="T1" fmla="*/ 274 h 274"/>
                <a:gd name="T2" fmla="*/ 0 w 361"/>
                <a:gd name="T3" fmla="*/ 261 h 274"/>
                <a:gd name="T4" fmla="*/ 351 w 361"/>
                <a:gd name="T5" fmla="*/ 0 h 274"/>
                <a:gd name="T6" fmla="*/ 361 w 361"/>
                <a:gd name="T7" fmla="*/ 13 h 274"/>
                <a:gd name="T8" fmla="*/ 8 w 361"/>
                <a:gd name="T9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274">
                  <a:moveTo>
                    <a:pt x="8" y="274"/>
                  </a:moveTo>
                  <a:lnTo>
                    <a:pt x="0" y="261"/>
                  </a:lnTo>
                  <a:lnTo>
                    <a:pt x="351" y="0"/>
                  </a:lnTo>
                  <a:lnTo>
                    <a:pt x="361" y="13"/>
                  </a:lnTo>
                  <a:lnTo>
                    <a:pt x="8" y="2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372" y="1675"/>
              <a:ext cx="123" cy="97"/>
            </a:xfrm>
            <a:custGeom>
              <a:avLst/>
              <a:gdLst>
                <a:gd name="T0" fmla="*/ 9 w 123"/>
                <a:gd name="T1" fmla="*/ 97 h 97"/>
                <a:gd name="T2" fmla="*/ 0 w 123"/>
                <a:gd name="T3" fmla="*/ 84 h 97"/>
                <a:gd name="T4" fmla="*/ 115 w 123"/>
                <a:gd name="T5" fmla="*/ 0 h 97"/>
                <a:gd name="T6" fmla="*/ 123 w 123"/>
                <a:gd name="T7" fmla="*/ 11 h 97"/>
                <a:gd name="T8" fmla="*/ 9 w 123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7">
                  <a:moveTo>
                    <a:pt x="9" y="97"/>
                  </a:moveTo>
                  <a:lnTo>
                    <a:pt x="0" y="84"/>
                  </a:lnTo>
                  <a:lnTo>
                    <a:pt x="115" y="0"/>
                  </a:lnTo>
                  <a:lnTo>
                    <a:pt x="123" y="11"/>
                  </a:lnTo>
                  <a:lnTo>
                    <a:pt x="9" y="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99" y="1786"/>
              <a:ext cx="47" cy="41"/>
            </a:xfrm>
            <a:custGeom>
              <a:avLst/>
              <a:gdLst>
                <a:gd name="T0" fmla="*/ 8 w 47"/>
                <a:gd name="T1" fmla="*/ 41 h 41"/>
                <a:gd name="T2" fmla="*/ 0 w 47"/>
                <a:gd name="T3" fmla="*/ 28 h 41"/>
                <a:gd name="T4" fmla="*/ 37 w 47"/>
                <a:gd name="T5" fmla="*/ 0 h 41"/>
                <a:gd name="T6" fmla="*/ 47 w 47"/>
                <a:gd name="T7" fmla="*/ 12 h 41"/>
                <a:gd name="T8" fmla="*/ 8 w 47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1">
                  <a:moveTo>
                    <a:pt x="8" y="41"/>
                  </a:moveTo>
                  <a:lnTo>
                    <a:pt x="0" y="28"/>
                  </a:lnTo>
                  <a:lnTo>
                    <a:pt x="37" y="0"/>
                  </a:lnTo>
                  <a:lnTo>
                    <a:pt x="47" y="12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53" y="1077"/>
              <a:ext cx="46" cy="45"/>
            </a:xfrm>
            <a:custGeom>
              <a:avLst/>
              <a:gdLst>
                <a:gd name="T0" fmla="*/ 44 w 46"/>
                <a:gd name="T1" fmla="*/ 45 h 45"/>
                <a:gd name="T2" fmla="*/ 29 w 46"/>
                <a:gd name="T3" fmla="*/ 45 h 45"/>
                <a:gd name="T4" fmla="*/ 29 w 46"/>
                <a:gd name="T5" fmla="*/ 14 h 45"/>
                <a:gd name="T6" fmla="*/ 0 w 46"/>
                <a:gd name="T7" fmla="*/ 14 h 45"/>
                <a:gd name="T8" fmla="*/ 0 w 46"/>
                <a:gd name="T9" fmla="*/ 0 h 45"/>
                <a:gd name="T10" fmla="*/ 46 w 46"/>
                <a:gd name="T11" fmla="*/ 0 h 45"/>
                <a:gd name="T12" fmla="*/ 44 w 46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5">
                  <a:moveTo>
                    <a:pt x="44" y="45"/>
                  </a:moveTo>
                  <a:lnTo>
                    <a:pt x="29" y="45"/>
                  </a:lnTo>
                  <a:lnTo>
                    <a:pt x="29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46" y="0"/>
                  </a:lnTo>
                  <a:lnTo>
                    <a:pt x="44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598" y="2439"/>
              <a:ext cx="329" cy="318"/>
            </a:xfrm>
            <a:custGeom>
              <a:avLst/>
              <a:gdLst>
                <a:gd name="T0" fmla="*/ 10 w 329"/>
                <a:gd name="T1" fmla="*/ 318 h 318"/>
                <a:gd name="T2" fmla="*/ 0 w 329"/>
                <a:gd name="T3" fmla="*/ 308 h 318"/>
                <a:gd name="T4" fmla="*/ 319 w 329"/>
                <a:gd name="T5" fmla="*/ 0 h 318"/>
                <a:gd name="T6" fmla="*/ 329 w 329"/>
                <a:gd name="T7" fmla="*/ 10 h 318"/>
                <a:gd name="T8" fmla="*/ 10 w 329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318">
                  <a:moveTo>
                    <a:pt x="10" y="318"/>
                  </a:moveTo>
                  <a:lnTo>
                    <a:pt x="0" y="308"/>
                  </a:lnTo>
                  <a:lnTo>
                    <a:pt x="319" y="0"/>
                  </a:lnTo>
                  <a:lnTo>
                    <a:pt x="329" y="10"/>
                  </a:lnTo>
                  <a:lnTo>
                    <a:pt x="10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50" y="2778"/>
              <a:ext cx="325" cy="315"/>
            </a:xfrm>
            <a:custGeom>
              <a:avLst/>
              <a:gdLst>
                <a:gd name="T0" fmla="*/ 9 w 325"/>
                <a:gd name="T1" fmla="*/ 315 h 315"/>
                <a:gd name="T2" fmla="*/ 0 w 325"/>
                <a:gd name="T3" fmla="*/ 305 h 315"/>
                <a:gd name="T4" fmla="*/ 316 w 325"/>
                <a:gd name="T5" fmla="*/ 0 h 315"/>
                <a:gd name="T6" fmla="*/ 325 w 325"/>
                <a:gd name="T7" fmla="*/ 10 h 315"/>
                <a:gd name="T8" fmla="*/ 9 w 325"/>
                <a:gd name="T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15">
                  <a:moveTo>
                    <a:pt x="9" y="315"/>
                  </a:moveTo>
                  <a:lnTo>
                    <a:pt x="0" y="305"/>
                  </a:lnTo>
                  <a:lnTo>
                    <a:pt x="316" y="0"/>
                  </a:lnTo>
                  <a:lnTo>
                    <a:pt x="325" y="10"/>
                  </a:lnTo>
                  <a:lnTo>
                    <a:pt x="9" y="3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105" y="3123"/>
              <a:ext cx="112" cy="109"/>
            </a:xfrm>
            <a:custGeom>
              <a:avLst/>
              <a:gdLst>
                <a:gd name="T0" fmla="*/ 10 w 112"/>
                <a:gd name="T1" fmla="*/ 109 h 109"/>
                <a:gd name="T2" fmla="*/ 0 w 112"/>
                <a:gd name="T3" fmla="*/ 99 h 109"/>
                <a:gd name="T4" fmla="*/ 103 w 112"/>
                <a:gd name="T5" fmla="*/ 0 h 109"/>
                <a:gd name="T6" fmla="*/ 112 w 112"/>
                <a:gd name="T7" fmla="*/ 10 h 109"/>
                <a:gd name="T8" fmla="*/ 10 w 112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09">
                  <a:moveTo>
                    <a:pt x="10" y="109"/>
                  </a:moveTo>
                  <a:lnTo>
                    <a:pt x="0" y="99"/>
                  </a:lnTo>
                  <a:lnTo>
                    <a:pt x="103" y="0"/>
                  </a:lnTo>
                  <a:lnTo>
                    <a:pt x="112" y="10"/>
                  </a:lnTo>
                  <a:lnTo>
                    <a:pt x="10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039" y="3253"/>
              <a:ext cx="44" cy="44"/>
            </a:xfrm>
            <a:custGeom>
              <a:avLst/>
              <a:gdLst>
                <a:gd name="T0" fmla="*/ 10 w 44"/>
                <a:gd name="T1" fmla="*/ 44 h 44"/>
                <a:gd name="T2" fmla="*/ 0 w 44"/>
                <a:gd name="T3" fmla="*/ 32 h 44"/>
                <a:gd name="T4" fmla="*/ 34 w 44"/>
                <a:gd name="T5" fmla="*/ 0 h 44"/>
                <a:gd name="T6" fmla="*/ 44 w 44"/>
                <a:gd name="T7" fmla="*/ 11 h 44"/>
                <a:gd name="T8" fmla="*/ 10 w 44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10" y="44"/>
                  </a:moveTo>
                  <a:lnTo>
                    <a:pt x="0" y="32"/>
                  </a:lnTo>
                  <a:lnTo>
                    <a:pt x="34" y="0"/>
                  </a:lnTo>
                  <a:lnTo>
                    <a:pt x="44" y="11"/>
                  </a:lnTo>
                  <a:lnTo>
                    <a:pt x="10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890" y="2426"/>
              <a:ext cx="50" cy="47"/>
            </a:xfrm>
            <a:custGeom>
              <a:avLst/>
              <a:gdLst>
                <a:gd name="T0" fmla="*/ 35 w 50"/>
                <a:gd name="T1" fmla="*/ 47 h 47"/>
                <a:gd name="T2" fmla="*/ 32 w 50"/>
                <a:gd name="T3" fmla="*/ 17 h 47"/>
                <a:gd name="T4" fmla="*/ 1 w 50"/>
                <a:gd name="T5" fmla="*/ 20 h 47"/>
                <a:gd name="T6" fmla="*/ 0 w 50"/>
                <a:gd name="T7" fmla="*/ 5 h 47"/>
                <a:gd name="T8" fmla="*/ 45 w 50"/>
                <a:gd name="T9" fmla="*/ 0 h 47"/>
                <a:gd name="T10" fmla="*/ 50 w 50"/>
                <a:gd name="T11" fmla="*/ 46 h 47"/>
                <a:gd name="T12" fmla="*/ 35 w 50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7">
                  <a:moveTo>
                    <a:pt x="35" y="47"/>
                  </a:moveTo>
                  <a:lnTo>
                    <a:pt x="32" y="17"/>
                  </a:lnTo>
                  <a:lnTo>
                    <a:pt x="1" y="20"/>
                  </a:lnTo>
                  <a:lnTo>
                    <a:pt x="0" y="5"/>
                  </a:lnTo>
                  <a:lnTo>
                    <a:pt x="45" y="0"/>
                  </a:lnTo>
                  <a:lnTo>
                    <a:pt x="50" y="46"/>
                  </a:lnTo>
                  <a:lnTo>
                    <a:pt x="35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1778" y="1958"/>
              <a:ext cx="1287" cy="1199"/>
            </a:xfrm>
            <a:custGeom>
              <a:avLst/>
              <a:gdLst>
                <a:gd name="T0" fmla="*/ 1237 w 1287"/>
                <a:gd name="T1" fmla="*/ 0 h 1199"/>
                <a:gd name="T2" fmla="*/ 0 w 1287"/>
                <a:gd name="T3" fmla="*/ 1146 h 1199"/>
                <a:gd name="T4" fmla="*/ 49 w 1287"/>
                <a:gd name="T5" fmla="*/ 1199 h 1199"/>
                <a:gd name="T6" fmla="*/ 1287 w 1287"/>
                <a:gd name="T7" fmla="*/ 55 h 1199"/>
                <a:gd name="T8" fmla="*/ 1237 w 1287"/>
                <a:gd name="T9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9">
                  <a:moveTo>
                    <a:pt x="1237" y="0"/>
                  </a:moveTo>
                  <a:lnTo>
                    <a:pt x="0" y="1146"/>
                  </a:lnTo>
                  <a:lnTo>
                    <a:pt x="49" y="1199"/>
                  </a:lnTo>
                  <a:lnTo>
                    <a:pt x="1287" y="55"/>
                  </a:lnTo>
                  <a:lnTo>
                    <a:pt x="12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3005" y="1948"/>
              <a:ext cx="68" cy="75"/>
            </a:xfrm>
            <a:custGeom>
              <a:avLst/>
              <a:gdLst>
                <a:gd name="T0" fmla="*/ 0 w 68"/>
                <a:gd name="T1" fmla="*/ 0 h 75"/>
                <a:gd name="T2" fmla="*/ 10 w 68"/>
                <a:gd name="T3" fmla="*/ 10 h 75"/>
                <a:gd name="T4" fmla="*/ 60 w 68"/>
                <a:gd name="T5" fmla="*/ 65 h 75"/>
                <a:gd name="T6" fmla="*/ 68 w 68"/>
                <a:gd name="T7" fmla="*/ 75 h 75"/>
                <a:gd name="T8" fmla="*/ 60 w 68"/>
                <a:gd name="T9" fmla="*/ 17 h 75"/>
                <a:gd name="T10" fmla="*/ 0 w 68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5">
                  <a:moveTo>
                    <a:pt x="0" y="0"/>
                  </a:moveTo>
                  <a:lnTo>
                    <a:pt x="10" y="10"/>
                  </a:lnTo>
                  <a:lnTo>
                    <a:pt x="60" y="65"/>
                  </a:lnTo>
                  <a:lnTo>
                    <a:pt x="68" y="75"/>
                  </a:lnTo>
                  <a:lnTo>
                    <a:pt x="60" y="1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1362" y="1385"/>
              <a:ext cx="53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1467" y="1385"/>
              <a:ext cx="36" cy="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21"/>
            <p:cNvSpPr>
              <a:spLocks noChangeArrowheads="1"/>
            </p:cNvSpPr>
            <p:nvPr/>
          </p:nvSpPr>
          <p:spPr bwMode="auto">
            <a:xfrm>
              <a:off x="1339" y="1540"/>
              <a:ext cx="31" cy="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22"/>
            <p:cNvSpPr>
              <a:spLocks noChangeArrowheads="1"/>
            </p:cNvSpPr>
            <p:nvPr/>
          </p:nvSpPr>
          <p:spPr bwMode="auto">
            <a:xfrm>
              <a:off x="1222" y="1488"/>
              <a:ext cx="23" cy="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23"/>
            <p:cNvSpPr>
              <a:spLocks noChangeArrowheads="1"/>
            </p:cNvSpPr>
            <p:nvPr/>
          </p:nvSpPr>
          <p:spPr bwMode="auto">
            <a:xfrm>
              <a:off x="1887" y="2467"/>
              <a:ext cx="48" cy="5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4"/>
            <p:cNvSpPr>
              <a:spLocks noChangeArrowheads="1"/>
            </p:cNvSpPr>
            <p:nvPr/>
          </p:nvSpPr>
          <p:spPr bwMode="auto">
            <a:xfrm>
              <a:off x="1840" y="2146"/>
              <a:ext cx="21" cy="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5"/>
            <p:cNvSpPr>
              <a:spLocks noChangeArrowheads="1"/>
            </p:cNvSpPr>
            <p:nvPr/>
          </p:nvSpPr>
          <p:spPr bwMode="auto">
            <a:xfrm>
              <a:off x="1896" y="2169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6"/>
            <p:cNvSpPr>
              <a:spLocks noChangeArrowheads="1"/>
            </p:cNvSpPr>
            <p:nvPr/>
          </p:nvSpPr>
          <p:spPr bwMode="auto">
            <a:xfrm>
              <a:off x="2235" y="2708"/>
              <a:ext cx="76" cy="8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7"/>
            <p:cNvSpPr>
              <a:spLocks noChangeArrowheads="1"/>
            </p:cNvSpPr>
            <p:nvPr/>
          </p:nvSpPr>
          <p:spPr bwMode="auto">
            <a:xfrm>
              <a:off x="2272" y="2542"/>
              <a:ext cx="62" cy="6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28"/>
            <p:cNvSpPr>
              <a:spLocks noChangeArrowheads="1"/>
            </p:cNvSpPr>
            <p:nvPr/>
          </p:nvSpPr>
          <p:spPr bwMode="auto">
            <a:xfrm>
              <a:off x="1977" y="2396"/>
              <a:ext cx="30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991" y="1346"/>
              <a:ext cx="105" cy="111"/>
            </a:xfrm>
            <a:custGeom>
              <a:avLst/>
              <a:gdLst>
                <a:gd name="T0" fmla="*/ 22 w 65"/>
                <a:gd name="T1" fmla="*/ 49 h 69"/>
                <a:gd name="T2" fmla="*/ 31 w 65"/>
                <a:gd name="T3" fmla="*/ 47 h 69"/>
                <a:gd name="T4" fmla="*/ 31 w 65"/>
                <a:gd name="T5" fmla="*/ 50 h 69"/>
                <a:gd name="T6" fmla="*/ 48 w 65"/>
                <a:gd name="T7" fmla="*/ 69 h 69"/>
                <a:gd name="T8" fmla="*/ 65 w 65"/>
                <a:gd name="T9" fmla="*/ 50 h 69"/>
                <a:gd name="T10" fmla="*/ 48 w 65"/>
                <a:gd name="T11" fmla="*/ 31 h 69"/>
                <a:gd name="T12" fmla="*/ 44 w 65"/>
                <a:gd name="T13" fmla="*/ 32 h 69"/>
                <a:gd name="T14" fmla="*/ 45 w 65"/>
                <a:gd name="T15" fmla="*/ 24 h 69"/>
                <a:gd name="T16" fmla="*/ 22 w 65"/>
                <a:gd name="T17" fmla="*/ 0 h 69"/>
                <a:gd name="T18" fmla="*/ 0 w 65"/>
                <a:gd name="T19" fmla="*/ 24 h 69"/>
                <a:gd name="T20" fmla="*/ 22 w 65"/>
                <a:gd name="T21" fmla="*/ 4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" h="69">
                  <a:moveTo>
                    <a:pt x="22" y="49"/>
                  </a:moveTo>
                  <a:cubicBezTo>
                    <a:pt x="26" y="49"/>
                    <a:pt x="29" y="48"/>
                    <a:pt x="31" y="47"/>
                  </a:cubicBezTo>
                  <a:cubicBezTo>
                    <a:pt x="31" y="48"/>
                    <a:pt x="31" y="49"/>
                    <a:pt x="31" y="50"/>
                  </a:cubicBezTo>
                  <a:cubicBezTo>
                    <a:pt x="31" y="60"/>
                    <a:pt x="39" y="69"/>
                    <a:pt x="48" y="69"/>
                  </a:cubicBezTo>
                  <a:cubicBezTo>
                    <a:pt x="57" y="69"/>
                    <a:pt x="65" y="60"/>
                    <a:pt x="65" y="50"/>
                  </a:cubicBezTo>
                  <a:cubicBezTo>
                    <a:pt x="65" y="40"/>
                    <a:pt x="57" y="31"/>
                    <a:pt x="48" y="31"/>
                  </a:cubicBezTo>
                  <a:cubicBezTo>
                    <a:pt x="47" y="31"/>
                    <a:pt x="45" y="32"/>
                    <a:pt x="44" y="32"/>
                  </a:cubicBezTo>
                  <a:cubicBezTo>
                    <a:pt x="44" y="30"/>
                    <a:pt x="45" y="27"/>
                    <a:pt x="45" y="24"/>
                  </a:cubicBezTo>
                  <a:cubicBezTo>
                    <a:pt x="45" y="11"/>
                    <a:pt x="35" y="0"/>
                    <a:pt x="22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38"/>
                    <a:pt x="10" y="49"/>
                    <a:pt x="22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1824" y="1480"/>
              <a:ext cx="87" cy="60"/>
            </a:xfrm>
            <a:custGeom>
              <a:avLst/>
              <a:gdLst>
                <a:gd name="T0" fmla="*/ 20 w 54"/>
                <a:gd name="T1" fmla="*/ 37 h 37"/>
                <a:gd name="T2" fmla="*/ 36 w 54"/>
                <a:gd name="T3" fmla="*/ 28 h 37"/>
                <a:gd name="T4" fmla="*/ 38 w 54"/>
                <a:gd name="T5" fmla="*/ 29 h 37"/>
                <a:gd name="T6" fmla="*/ 54 w 54"/>
                <a:gd name="T7" fmla="*/ 20 h 37"/>
                <a:gd name="T8" fmla="*/ 38 w 54"/>
                <a:gd name="T9" fmla="*/ 12 h 37"/>
                <a:gd name="T10" fmla="*/ 38 w 54"/>
                <a:gd name="T11" fmla="*/ 12 h 37"/>
                <a:gd name="T12" fmla="*/ 20 w 54"/>
                <a:gd name="T13" fmla="*/ 0 h 37"/>
                <a:gd name="T14" fmla="*/ 0 w 54"/>
                <a:gd name="T15" fmla="*/ 19 h 37"/>
                <a:gd name="T16" fmla="*/ 20 w 54"/>
                <a:gd name="T1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37">
                  <a:moveTo>
                    <a:pt x="20" y="37"/>
                  </a:moveTo>
                  <a:cubicBezTo>
                    <a:pt x="27" y="37"/>
                    <a:pt x="33" y="34"/>
                    <a:pt x="36" y="28"/>
                  </a:cubicBezTo>
                  <a:cubicBezTo>
                    <a:pt x="37" y="29"/>
                    <a:pt x="38" y="29"/>
                    <a:pt x="38" y="29"/>
                  </a:cubicBezTo>
                  <a:cubicBezTo>
                    <a:pt x="47" y="29"/>
                    <a:pt x="54" y="25"/>
                    <a:pt x="54" y="20"/>
                  </a:cubicBezTo>
                  <a:cubicBezTo>
                    <a:pt x="54" y="16"/>
                    <a:pt x="47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5" y="5"/>
                    <a:pt x="28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20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1798" y="2345"/>
              <a:ext cx="89" cy="130"/>
            </a:xfrm>
            <a:custGeom>
              <a:avLst/>
              <a:gdLst>
                <a:gd name="T0" fmla="*/ 20 w 55"/>
                <a:gd name="T1" fmla="*/ 80 h 80"/>
                <a:gd name="T2" fmla="*/ 33 w 55"/>
                <a:gd name="T3" fmla="*/ 56 h 80"/>
                <a:gd name="T4" fmla="*/ 35 w 55"/>
                <a:gd name="T5" fmla="*/ 56 h 80"/>
                <a:gd name="T6" fmla="*/ 53 w 55"/>
                <a:gd name="T7" fmla="*/ 41 h 80"/>
                <a:gd name="T8" fmla="*/ 55 w 55"/>
                <a:gd name="T9" fmla="*/ 28 h 80"/>
                <a:gd name="T10" fmla="*/ 35 w 55"/>
                <a:gd name="T11" fmla="*/ 0 h 80"/>
                <a:gd name="T12" fmla="*/ 20 w 55"/>
                <a:gd name="T13" fmla="*/ 9 h 80"/>
                <a:gd name="T14" fmla="*/ 17 w 55"/>
                <a:gd name="T15" fmla="*/ 9 h 80"/>
                <a:gd name="T16" fmla="*/ 0 w 55"/>
                <a:gd name="T17" fmla="*/ 32 h 80"/>
                <a:gd name="T18" fmla="*/ 8 w 55"/>
                <a:gd name="T19" fmla="*/ 53 h 80"/>
                <a:gd name="T20" fmla="*/ 8 w 55"/>
                <a:gd name="T21" fmla="*/ 56 h 80"/>
                <a:gd name="T22" fmla="*/ 20 w 55"/>
                <a:gd name="T2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80">
                  <a:moveTo>
                    <a:pt x="20" y="80"/>
                  </a:moveTo>
                  <a:cubicBezTo>
                    <a:pt x="27" y="80"/>
                    <a:pt x="33" y="69"/>
                    <a:pt x="33" y="56"/>
                  </a:cubicBezTo>
                  <a:cubicBezTo>
                    <a:pt x="33" y="56"/>
                    <a:pt x="34" y="56"/>
                    <a:pt x="35" y="56"/>
                  </a:cubicBezTo>
                  <a:cubicBezTo>
                    <a:pt x="43" y="56"/>
                    <a:pt x="49" y="50"/>
                    <a:pt x="53" y="41"/>
                  </a:cubicBezTo>
                  <a:cubicBezTo>
                    <a:pt x="54" y="37"/>
                    <a:pt x="55" y="32"/>
                    <a:pt x="55" y="28"/>
                  </a:cubicBezTo>
                  <a:cubicBezTo>
                    <a:pt x="55" y="12"/>
                    <a:pt x="46" y="0"/>
                    <a:pt x="35" y="0"/>
                  </a:cubicBezTo>
                  <a:cubicBezTo>
                    <a:pt x="29" y="0"/>
                    <a:pt x="23" y="3"/>
                    <a:pt x="20" y="9"/>
                  </a:cubicBezTo>
                  <a:cubicBezTo>
                    <a:pt x="19" y="9"/>
                    <a:pt x="18" y="9"/>
                    <a:pt x="17" y="9"/>
                  </a:cubicBezTo>
                  <a:cubicBezTo>
                    <a:pt x="8" y="9"/>
                    <a:pt x="0" y="19"/>
                    <a:pt x="0" y="32"/>
                  </a:cubicBezTo>
                  <a:cubicBezTo>
                    <a:pt x="0" y="41"/>
                    <a:pt x="3" y="48"/>
                    <a:pt x="8" y="53"/>
                  </a:cubicBezTo>
                  <a:cubicBezTo>
                    <a:pt x="8" y="53"/>
                    <a:pt x="8" y="55"/>
                    <a:pt x="8" y="56"/>
                  </a:cubicBezTo>
                  <a:cubicBezTo>
                    <a:pt x="8" y="69"/>
                    <a:pt x="14" y="80"/>
                    <a:pt x="20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32"/>
            <p:cNvSpPr>
              <a:spLocks noChangeArrowheads="1"/>
            </p:cNvSpPr>
            <p:nvPr/>
          </p:nvSpPr>
          <p:spPr bwMode="auto">
            <a:xfrm>
              <a:off x="2324" y="2935"/>
              <a:ext cx="18" cy="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33"/>
            <p:cNvSpPr>
              <a:spLocks noChangeArrowheads="1"/>
            </p:cNvSpPr>
            <p:nvPr/>
          </p:nvSpPr>
          <p:spPr bwMode="auto">
            <a:xfrm>
              <a:off x="2360" y="2913"/>
              <a:ext cx="21" cy="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738" y="1760"/>
              <a:ext cx="6" cy="12"/>
            </a:xfrm>
            <a:custGeom>
              <a:avLst/>
              <a:gdLst>
                <a:gd name="T0" fmla="*/ 1 w 4"/>
                <a:gd name="T1" fmla="*/ 1 h 7"/>
                <a:gd name="T2" fmla="*/ 1 w 4"/>
                <a:gd name="T3" fmla="*/ 0 h 7"/>
                <a:gd name="T4" fmla="*/ 0 w 4"/>
                <a:gd name="T5" fmla="*/ 2 h 7"/>
                <a:gd name="T6" fmla="*/ 4 w 4"/>
                <a:gd name="T7" fmla="*/ 7 h 7"/>
                <a:gd name="T8" fmla="*/ 2 w 4"/>
                <a:gd name="T9" fmla="*/ 4 h 7"/>
                <a:gd name="T10" fmla="*/ 1 w 4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4"/>
                    <a:pt x="2" y="5"/>
                    <a:pt x="4" y="7"/>
                  </a:cubicBezTo>
                  <a:cubicBezTo>
                    <a:pt x="3" y="6"/>
                    <a:pt x="3" y="5"/>
                    <a:pt x="2" y="4"/>
                  </a:cubicBezTo>
                  <a:cubicBezTo>
                    <a:pt x="2" y="3"/>
                    <a:pt x="2" y="2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2131" y="1838"/>
              <a:ext cx="5" cy="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1901" y="1843"/>
              <a:ext cx="230" cy="287"/>
            </a:xfrm>
            <a:custGeom>
              <a:avLst/>
              <a:gdLst>
                <a:gd name="T0" fmla="*/ 142 w 142"/>
                <a:gd name="T1" fmla="*/ 0 h 177"/>
                <a:gd name="T2" fmla="*/ 62 w 142"/>
                <a:gd name="T3" fmla="*/ 71 h 177"/>
                <a:gd name="T4" fmla="*/ 6 w 142"/>
                <a:gd name="T5" fmla="*/ 177 h 177"/>
                <a:gd name="T6" fmla="*/ 27 w 142"/>
                <a:gd name="T7" fmla="*/ 165 h 177"/>
                <a:gd name="T8" fmla="*/ 36 w 142"/>
                <a:gd name="T9" fmla="*/ 167 h 177"/>
                <a:gd name="T10" fmla="*/ 56 w 142"/>
                <a:gd name="T11" fmla="*/ 146 h 177"/>
                <a:gd name="T12" fmla="*/ 54 w 142"/>
                <a:gd name="T13" fmla="*/ 137 h 177"/>
                <a:gd name="T14" fmla="*/ 56 w 142"/>
                <a:gd name="T15" fmla="*/ 126 h 177"/>
                <a:gd name="T16" fmla="*/ 56 w 142"/>
                <a:gd name="T17" fmla="*/ 125 h 177"/>
                <a:gd name="T18" fmla="*/ 65 w 142"/>
                <a:gd name="T19" fmla="*/ 107 h 177"/>
                <a:gd name="T20" fmla="*/ 63 w 142"/>
                <a:gd name="T21" fmla="*/ 97 h 177"/>
                <a:gd name="T22" fmla="*/ 142 w 142"/>
                <a:gd name="T2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2" h="177">
                  <a:moveTo>
                    <a:pt x="142" y="0"/>
                  </a:moveTo>
                  <a:cubicBezTo>
                    <a:pt x="134" y="7"/>
                    <a:pt x="111" y="29"/>
                    <a:pt x="62" y="71"/>
                  </a:cubicBezTo>
                  <a:cubicBezTo>
                    <a:pt x="0" y="125"/>
                    <a:pt x="6" y="177"/>
                    <a:pt x="6" y="177"/>
                  </a:cubicBezTo>
                  <a:cubicBezTo>
                    <a:pt x="15" y="160"/>
                    <a:pt x="27" y="165"/>
                    <a:pt x="27" y="165"/>
                  </a:cubicBezTo>
                  <a:cubicBezTo>
                    <a:pt x="30" y="166"/>
                    <a:pt x="32" y="167"/>
                    <a:pt x="36" y="167"/>
                  </a:cubicBezTo>
                  <a:cubicBezTo>
                    <a:pt x="47" y="167"/>
                    <a:pt x="56" y="158"/>
                    <a:pt x="56" y="146"/>
                  </a:cubicBezTo>
                  <a:cubicBezTo>
                    <a:pt x="56" y="143"/>
                    <a:pt x="55" y="140"/>
                    <a:pt x="54" y="137"/>
                  </a:cubicBezTo>
                  <a:cubicBezTo>
                    <a:pt x="55" y="134"/>
                    <a:pt x="56" y="130"/>
                    <a:pt x="56" y="126"/>
                  </a:cubicBezTo>
                  <a:cubicBezTo>
                    <a:pt x="56" y="126"/>
                    <a:pt x="56" y="125"/>
                    <a:pt x="56" y="125"/>
                  </a:cubicBezTo>
                  <a:cubicBezTo>
                    <a:pt x="61" y="123"/>
                    <a:pt x="65" y="116"/>
                    <a:pt x="65" y="107"/>
                  </a:cubicBezTo>
                  <a:cubicBezTo>
                    <a:pt x="65" y="103"/>
                    <a:pt x="65" y="100"/>
                    <a:pt x="63" y="97"/>
                  </a:cubicBezTo>
                  <a:cubicBezTo>
                    <a:pt x="72" y="72"/>
                    <a:pt x="128" y="13"/>
                    <a:pt x="1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1712" y="1626"/>
              <a:ext cx="5" cy="3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1478" y="1629"/>
              <a:ext cx="234" cy="106"/>
            </a:xfrm>
            <a:custGeom>
              <a:avLst/>
              <a:gdLst>
                <a:gd name="T0" fmla="*/ 13 w 144"/>
                <a:gd name="T1" fmla="*/ 34 h 65"/>
                <a:gd name="T2" fmla="*/ 0 w 144"/>
                <a:gd name="T3" fmla="*/ 45 h 65"/>
                <a:gd name="T4" fmla="*/ 78 w 144"/>
                <a:gd name="T5" fmla="*/ 36 h 65"/>
                <a:gd name="T6" fmla="*/ 144 w 144"/>
                <a:gd name="T7" fmla="*/ 0 h 65"/>
                <a:gd name="T8" fmla="*/ 64 w 144"/>
                <a:gd name="T9" fmla="*/ 28 h 65"/>
                <a:gd name="T10" fmla="*/ 58 w 144"/>
                <a:gd name="T11" fmla="*/ 23 h 65"/>
                <a:gd name="T12" fmla="*/ 45 w 144"/>
                <a:gd name="T13" fmla="*/ 25 h 65"/>
                <a:gd name="T14" fmla="*/ 44 w 144"/>
                <a:gd name="T15" fmla="*/ 24 h 65"/>
                <a:gd name="T16" fmla="*/ 37 w 144"/>
                <a:gd name="T17" fmla="*/ 23 h 65"/>
                <a:gd name="T18" fmla="*/ 32 w 144"/>
                <a:gd name="T19" fmla="*/ 18 h 65"/>
                <a:gd name="T20" fmla="*/ 14 w 144"/>
                <a:gd name="T21" fmla="*/ 27 h 65"/>
                <a:gd name="T22" fmla="*/ 13 w 144"/>
                <a:gd name="T23" fmla="*/ 3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65">
                  <a:moveTo>
                    <a:pt x="13" y="34"/>
                  </a:moveTo>
                  <a:cubicBezTo>
                    <a:pt x="13" y="34"/>
                    <a:pt x="12" y="44"/>
                    <a:pt x="0" y="45"/>
                  </a:cubicBezTo>
                  <a:cubicBezTo>
                    <a:pt x="0" y="45"/>
                    <a:pt x="29" y="65"/>
                    <a:pt x="78" y="36"/>
                  </a:cubicBezTo>
                  <a:cubicBezTo>
                    <a:pt x="118" y="13"/>
                    <a:pt x="138" y="3"/>
                    <a:pt x="144" y="0"/>
                  </a:cubicBezTo>
                  <a:cubicBezTo>
                    <a:pt x="132" y="5"/>
                    <a:pt x="81" y="29"/>
                    <a:pt x="64" y="28"/>
                  </a:cubicBezTo>
                  <a:cubicBezTo>
                    <a:pt x="62" y="26"/>
                    <a:pt x="61" y="24"/>
                    <a:pt x="58" y="23"/>
                  </a:cubicBezTo>
                  <a:cubicBezTo>
                    <a:pt x="53" y="21"/>
                    <a:pt x="48" y="21"/>
                    <a:pt x="45" y="25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3"/>
                    <a:pt x="40" y="23"/>
                    <a:pt x="37" y="23"/>
                  </a:cubicBezTo>
                  <a:cubicBezTo>
                    <a:pt x="36" y="21"/>
                    <a:pt x="34" y="19"/>
                    <a:pt x="32" y="18"/>
                  </a:cubicBezTo>
                  <a:cubicBezTo>
                    <a:pt x="26" y="15"/>
                    <a:pt x="17" y="19"/>
                    <a:pt x="14" y="27"/>
                  </a:cubicBezTo>
                  <a:cubicBezTo>
                    <a:pt x="13" y="29"/>
                    <a:pt x="13" y="32"/>
                    <a:pt x="1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2000" y="1717"/>
              <a:ext cx="217" cy="199"/>
            </a:xfrm>
            <a:custGeom>
              <a:avLst/>
              <a:gdLst>
                <a:gd name="T0" fmla="*/ 134 w 134"/>
                <a:gd name="T1" fmla="*/ 0 h 123"/>
                <a:gd name="T2" fmla="*/ 111 w 134"/>
                <a:gd name="T3" fmla="*/ 14 h 123"/>
                <a:gd name="T4" fmla="*/ 61 w 134"/>
                <a:gd name="T5" fmla="*/ 54 h 123"/>
                <a:gd name="T6" fmla="*/ 35 w 134"/>
                <a:gd name="T7" fmla="*/ 79 h 123"/>
                <a:gd name="T8" fmla="*/ 25 w 134"/>
                <a:gd name="T9" fmla="*/ 90 h 123"/>
                <a:gd name="T10" fmla="*/ 20 w 134"/>
                <a:gd name="T11" fmla="*/ 96 h 123"/>
                <a:gd name="T12" fmla="*/ 16 w 134"/>
                <a:gd name="T13" fmla="*/ 101 h 123"/>
                <a:gd name="T14" fmla="*/ 9 w 134"/>
                <a:gd name="T15" fmla="*/ 110 h 123"/>
                <a:gd name="T16" fmla="*/ 6 w 134"/>
                <a:gd name="T17" fmla="*/ 114 h 123"/>
                <a:gd name="T18" fmla="*/ 4 w 134"/>
                <a:gd name="T19" fmla="*/ 117 h 123"/>
                <a:gd name="T20" fmla="*/ 0 w 134"/>
                <a:gd name="T21" fmla="*/ 123 h 123"/>
                <a:gd name="T22" fmla="*/ 5 w 134"/>
                <a:gd name="T23" fmla="*/ 118 h 123"/>
                <a:gd name="T24" fmla="*/ 8 w 134"/>
                <a:gd name="T25" fmla="*/ 116 h 123"/>
                <a:gd name="T26" fmla="*/ 12 w 134"/>
                <a:gd name="T27" fmla="*/ 113 h 123"/>
                <a:gd name="T28" fmla="*/ 20 w 134"/>
                <a:gd name="T29" fmla="*/ 106 h 123"/>
                <a:gd name="T30" fmla="*/ 30 w 134"/>
                <a:gd name="T31" fmla="*/ 97 h 123"/>
                <a:gd name="T32" fmla="*/ 42 w 134"/>
                <a:gd name="T33" fmla="*/ 87 h 123"/>
                <a:gd name="T34" fmla="*/ 68 w 134"/>
                <a:gd name="T35" fmla="*/ 64 h 123"/>
                <a:gd name="T36" fmla="*/ 115 w 134"/>
                <a:gd name="T37" fmla="*/ 19 h 123"/>
                <a:gd name="T38" fmla="*/ 134 w 134"/>
                <a:gd name="T3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4" h="123">
                  <a:moveTo>
                    <a:pt x="134" y="0"/>
                  </a:moveTo>
                  <a:cubicBezTo>
                    <a:pt x="134" y="0"/>
                    <a:pt x="98" y="23"/>
                    <a:pt x="111" y="14"/>
                  </a:cubicBezTo>
                  <a:cubicBezTo>
                    <a:pt x="119" y="9"/>
                    <a:pt x="80" y="37"/>
                    <a:pt x="61" y="54"/>
                  </a:cubicBezTo>
                  <a:cubicBezTo>
                    <a:pt x="52" y="62"/>
                    <a:pt x="43" y="71"/>
                    <a:pt x="35" y="79"/>
                  </a:cubicBezTo>
                  <a:cubicBezTo>
                    <a:pt x="32" y="83"/>
                    <a:pt x="28" y="87"/>
                    <a:pt x="25" y="90"/>
                  </a:cubicBezTo>
                  <a:cubicBezTo>
                    <a:pt x="23" y="92"/>
                    <a:pt x="22" y="94"/>
                    <a:pt x="20" y="96"/>
                  </a:cubicBezTo>
                  <a:cubicBezTo>
                    <a:pt x="19" y="98"/>
                    <a:pt x="17" y="99"/>
                    <a:pt x="16" y="101"/>
                  </a:cubicBezTo>
                  <a:cubicBezTo>
                    <a:pt x="13" y="104"/>
                    <a:pt x="11" y="107"/>
                    <a:pt x="9" y="110"/>
                  </a:cubicBezTo>
                  <a:cubicBezTo>
                    <a:pt x="8" y="111"/>
                    <a:pt x="7" y="113"/>
                    <a:pt x="6" y="114"/>
                  </a:cubicBezTo>
                  <a:cubicBezTo>
                    <a:pt x="5" y="115"/>
                    <a:pt x="5" y="116"/>
                    <a:pt x="4" y="117"/>
                  </a:cubicBezTo>
                  <a:cubicBezTo>
                    <a:pt x="1" y="121"/>
                    <a:pt x="0" y="123"/>
                    <a:pt x="0" y="123"/>
                  </a:cubicBezTo>
                  <a:cubicBezTo>
                    <a:pt x="0" y="123"/>
                    <a:pt x="2" y="121"/>
                    <a:pt x="5" y="118"/>
                  </a:cubicBezTo>
                  <a:cubicBezTo>
                    <a:pt x="6" y="118"/>
                    <a:pt x="7" y="117"/>
                    <a:pt x="8" y="116"/>
                  </a:cubicBezTo>
                  <a:cubicBezTo>
                    <a:pt x="9" y="115"/>
                    <a:pt x="10" y="114"/>
                    <a:pt x="12" y="113"/>
                  </a:cubicBezTo>
                  <a:cubicBezTo>
                    <a:pt x="14" y="111"/>
                    <a:pt x="17" y="108"/>
                    <a:pt x="20" y="106"/>
                  </a:cubicBezTo>
                  <a:cubicBezTo>
                    <a:pt x="23" y="103"/>
                    <a:pt x="27" y="100"/>
                    <a:pt x="30" y="97"/>
                  </a:cubicBezTo>
                  <a:cubicBezTo>
                    <a:pt x="34" y="94"/>
                    <a:pt x="38" y="91"/>
                    <a:pt x="42" y="87"/>
                  </a:cubicBezTo>
                  <a:cubicBezTo>
                    <a:pt x="50" y="80"/>
                    <a:pt x="59" y="72"/>
                    <a:pt x="68" y="64"/>
                  </a:cubicBezTo>
                  <a:cubicBezTo>
                    <a:pt x="87" y="47"/>
                    <a:pt x="103" y="31"/>
                    <a:pt x="115" y="19"/>
                  </a:cubicBezTo>
                  <a:cubicBezTo>
                    <a:pt x="127" y="7"/>
                    <a:pt x="134" y="0"/>
                    <a:pt x="1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1550" y="1579"/>
              <a:ext cx="384" cy="181"/>
            </a:xfrm>
            <a:custGeom>
              <a:avLst/>
              <a:gdLst>
                <a:gd name="T0" fmla="*/ 96 w 237"/>
                <a:gd name="T1" fmla="*/ 71 h 112"/>
                <a:gd name="T2" fmla="*/ 84 w 237"/>
                <a:gd name="T3" fmla="*/ 77 h 112"/>
                <a:gd name="T4" fmla="*/ 74 w 237"/>
                <a:gd name="T5" fmla="*/ 82 h 112"/>
                <a:gd name="T6" fmla="*/ 53 w 237"/>
                <a:gd name="T7" fmla="*/ 92 h 112"/>
                <a:gd name="T8" fmla="*/ 36 w 237"/>
                <a:gd name="T9" fmla="*/ 100 h 112"/>
                <a:gd name="T10" fmla="*/ 28 w 237"/>
                <a:gd name="T11" fmla="*/ 103 h 112"/>
                <a:gd name="T12" fmla="*/ 21 w 237"/>
                <a:gd name="T13" fmla="*/ 106 h 112"/>
                <a:gd name="T14" fmla="*/ 10 w 237"/>
                <a:gd name="T15" fmla="*/ 109 h 112"/>
                <a:gd name="T16" fmla="*/ 2 w 237"/>
                <a:gd name="T17" fmla="*/ 111 h 112"/>
                <a:gd name="T18" fmla="*/ 0 w 237"/>
                <a:gd name="T19" fmla="*/ 112 h 112"/>
                <a:gd name="T20" fmla="*/ 2 w 237"/>
                <a:gd name="T21" fmla="*/ 112 h 112"/>
                <a:gd name="T22" fmla="*/ 10 w 237"/>
                <a:gd name="T23" fmla="*/ 112 h 112"/>
                <a:gd name="T24" fmla="*/ 22 w 237"/>
                <a:gd name="T25" fmla="*/ 111 h 112"/>
                <a:gd name="T26" fmla="*/ 30 w 237"/>
                <a:gd name="T27" fmla="*/ 110 h 112"/>
                <a:gd name="T28" fmla="*/ 38 w 237"/>
                <a:gd name="T29" fmla="*/ 108 h 112"/>
                <a:gd name="T30" fmla="*/ 57 w 237"/>
                <a:gd name="T31" fmla="*/ 103 h 112"/>
                <a:gd name="T32" fmla="*/ 67 w 237"/>
                <a:gd name="T33" fmla="*/ 100 h 112"/>
                <a:gd name="T34" fmla="*/ 78 w 237"/>
                <a:gd name="T35" fmla="*/ 96 h 112"/>
                <a:gd name="T36" fmla="*/ 90 w 237"/>
                <a:gd name="T37" fmla="*/ 91 h 112"/>
                <a:gd name="T38" fmla="*/ 101 w 237"/>
                <a:gd name="T39" fmla="*/ 86 h 112"/>
                <a:gd name="T40" fmla="*/ 113 w 237"/>
                <a:gd name="T41" fmla="*/ 81 h 112"/>
                <a:gd name="T42" fmla="*/ 126 w 237"/>
                <a:gd name="T43" fmla="*/ 75 h 112"/>
                <a:gd name="T44" fmla="*/ 149 w 237"/>
                <a:gd name="T45" fmla="*/ 62 h 112"/>
                <a:gd name="T46" fmla="*/ 160 w 237"/>
                <a:gd name="T47" fmla="*/ 56 h 112"/>
                <a:gd name="T48" fmla="*/ 171 w 237"/>
                <a:gd name="T49" fmla="*/ 49 h 112"/>
                <a:gd name="T50" fmla="*/ 181 w 237"/>
                <a:gd name="T51" fmla="*/ 43 h 112"/>
                <a:gd name="T52" fmla="*/ 190 w 237"/>
                <a:gd name="T53" fmla="*/ 37 h 112"/>
                <a:gd name="T54" fmla="*/ 198 w 237"/>
                <a:gd name="T55" fmla="*/ 31 h 112"/>
                <a:gd name="T56" fmla="*/ 200 w 237"/>
                <a:gd name="T57" fmla="*/ 30 h 112"/>
                <a:gd name="T58" fmla="*/ 202 w 237"/>
                <a:gd name="T59" fmla="*/ 28 h 112"/>
                <a:gd name="T60" fmla="*/ 206 w 237"/>
                <a:gd name="T61" fmla="*/ 25 h 112"/>
                <a:gd name="T62" fmla="*/ 219 w 237"/>
                <a:gd name="T63" fmla="*/ 15 h 112"/>
                <a:gd name="T64" fmla="*/ 229 w 237"/>
                <a:gd name="T65" fmla="*/ 7 h 112"/>
                <a:gd name="T66" fmla="*/ 237 w 237"/>
                <a:gd name="T67" fmla="*/ 0 h 112"/>
                <a:gd name="T68" fmla="*/ 228 w 237"/>
                <a:gd name="T69" fmla="*/ 5 h 112"/>
                <a:gd name="T70" fmla="*/ 217 w 237"/>
                <a:gd name="T71" fmla="*/ 11 h 112"/>
                <a:gd name="T72" fmla="*/ 202 w 237"/>
                <a:gd name="T73" fmla="*/ 18 h 112"/>
                <a:gd name="T74" fmla="*/ 198 w 237"/>
                <a:gd name="T75" fmla="*/ 20 h 112"/>
                <a:gd name="T76" fmla="*/ 196 w 237"/>
                <a:gd name="T77" fmla="*/ 21 h 112"/>
                <a:gd name="T78" fmla="*/ 194 w 237"/>
                <a:gd name="T79" fmla="*/ 22 h 112"/>
                <a:gd name="T80" fmla="*/ 185 w 237"/>
                <a:gd name="T81" fmla="*/ 27 h 112"/>
                <a:gd name="T82" fmla="*/ 175 w 237"/>
                <a:gd name="T83" fmla="*/ 32 h 112"/>
                <a:gd name="T84" fmla="*/ 165 w 237"/>
                <a:gd name="T85" fmla="*/ 37 h 112"/>
                <a:gd name="T86" fmla="*/ 154 w 237"/>
                <a:gd name="T87" fmla="*/ 42 h 112"/>
                <a:gd name="T88" fmla="*/ 143 w 237"/>
                <a:gd name="T89" fmla="*/ 48 h 112"/>
                <a:gd name="T90" fmla="*/ 119 w 237"/>
                <a:gd name="T91" fmla="*/ 59 h 112"/>
                <a:gd name="T92" fmla="*/ 107 w 237"/>
                <a:gd name="T93" fmla="*/ 65 h 112"/>
                <a:gd name="T94" fmla="*/ 96 w 237"/>
                <a:gd name="T95" fmla="*/ 7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112">
                  <a:moveTo>
                    <a:pt x="96" y="71"/>
                  </a:moveTo>
                  <a:cubicBezTo>
                    <a:pt x="92" y="73"/>
                    <a:pt x="88" y="75"/>
                    <a:pt x="84" y="77"/>
                  </a:cubicBezTo>
                  <a:cubicBezTo>
                    <a:pt x="81" y="79"/>
                    <a:pt x="77" y="81"/>
                    <a:pt x="74" y="82"/>
                  </a:cubicBezTo>
                  <a:cubicBezTo>
                    <a:pt x="66" y="86"/>
                    <a:pt x="60" y="89"/>
                    <a:pt x="53" y="92"/>
                  </a:cubicBezTo>
                  <a:cubicBezTo>
                    <a:pt x="47" y="95"/>
                    <a:pt x="41" y="98"/>
                    <a:pt x="36" y="100"/>
                  </a:cubicBezTo>
                  <a:cubicBezTo>
                    <a:pt x="33" y="101"/>
                    <a:pt x="31" y="102"/>
                    <a:pt x="28" y="103"/>
                  </a:cubicBezTo>
                  <a:cubicBezTo>
                    <a:pt x="26" y="104"/>
                    <a:pt x="23" y="105"/>
                    <a:pt x="21" y="106"/>
                  </a:cubicBezTo>
                  <a:cubicBezTo>
                    <a:pt x="17" y="107"/>
                    <a:pt x="13" y="108"/>
                    <a:pt x="10" y="109"/>
                  </a:cubicBezTo>
                  <a:cubicBezTo>
                    <a:pt x="7" y="110"/>
                    <a:pt x="4" y="111"/>
                    <a:pt x="2" y="111"/>
                  </a:cubicBezTo>
                  <a:cubicBezTo>
                    <a:pt x="1" y="112"/>
                    <a:pt x="0" y="112"/>
                    <a:pt x="0" y="112"/>
                  </a:cubicBezTo>
                  <a:cubicBezTo>
                    <a:pt x="0" y="112"/>
                    <a:pt x="1" y="112"/>
                    <a:pt x="2" y="112"/>
                  </a:cubicBezTo>
                  <a:cubicBezTo>
                    <a:pt x="4" y="112"/>
                    <a:pt x="7" y="112"/>
                    <a:pt x="10" y="112"/>
                  </a:cubicBezTo>
                  <a:cubicBezTo>
                    <a:pt x="13" y="112"/>
                    <a:pt x="17" y="112"/>
                    <a:pt x="22" y="111"/>
                  </a:cubicBezTo>
                  <a:cubicBezTo>
                    <a:pt x="25" y="111"/>
                    <a:pt x="27" y="110"/>
                    <a:pt x="30" y="110"/>
                  </a:cubicBezTo>
                  <a:cubicBezTo>
                    <a:pt x="32" y="109"/>
                    <a:pt x="35" y="109"/>
                    <a:pt x="38" y="108"/>
                  </a:cubicBezTo>
                  <a:cubicBezTo>
                    <a:pt x="44" y="107"/>
                    <a:pt x="50" y="105"/>
                    <a:pt x="57" y="103"/>
                  </a:cubicBezTo>
                  <a:cubicBezTo>
                    <a:pt x="60" y="102"/>
                    <a:pt x="64" y="101"/>
                    <a:pt x="67" y="100"/>
                  </a:cubicBezTo>
                  <a:cubicBezTo>
                    <a:pt x="71" y="98"/>
                    <a:pt x="75" y="97"/>
                    <a:pt x="78" y="96"/>
                  </a:cubicBezTo>
                  <a:cubicBezTo>
                    <a:pt x="82" y="94"/>
                    <a:pt x="86" y="93"/>
                    <a:pt x="90" y="91"/>
                  </a:cubicBezTo>
                  <a:cubicBezTo>
                    <a:pt x="93" y="90"/>
                    <a:pt x="97" y="88"/>
                    <a:pt x="101" y="86"/>
                  </a:cubicBezTo>
                  <a:cubicBezTo>
                    <a:pt x="105" y="84"/>
                    <a:pt x="109" y="83"/>
                    <a:pt x="113" y="81"/>
                  </a:cubicBezTo>
                  <a:cubicBezTo>
                    <a:pt x="117" y="79"/>
                    <a:pt x="121" y="77"/>
                    <a:pt x="126" y="75"/>
                  </a:cubicBezTo>
                  <a:cubicBezTo>
                    <a:pt x="134" y="71"/>
                    <a:pt x="142" y="67"/>
                    <a:pt x="149" y="62"/>
                  </a:cubicBezTo>
                  <a:cubicBezTo>
                    <a:pt x="153" y="60"/>
                    <a:pt x="157" y="58"/>
                    <a:pt x="160" y="56"/>
                  </a:cubicBezTo>
                  <a:cubicBezTo>
                    <a:pt x="164" y="54"/>
                    <a:pt x="167" y="52"/>
                    <a:pt x="171" y="49"/>
                  </a:cubicBezTo>
                  <a:cubicBezTo>
                    <a:pt x="174" y="47"/>
                    <a:pt x="178" y="45"/>
                    <a:pt x="181" y="43"/>
                  </a:cubicBezTo>
                  <a:cubicBezTo>
                    <a:pt x="184" y="41"/>
                    <a:pt x="187" y="39"/>
                    <a:pt x="190" y="37"/>
                  </a:cubicBezTo>
                  <a:cubicBezTo>
                    <a:pt x="193" y="35"/>
                    <a:pt x="196" y="33"/>
                    <a:pt x="198" y="31"/>
                  </a:cubicBezTo>
                  <a:cubicBezTo>
                    <a:pt x="199" y="30"/>
                    <a:pt x="200" y="30"/>
                    <a:pt x="200" y="30"/>
                  </a:cubicBezTo>
                  <a:cubicBezTo>
                    <a:pt x="201" y="29"/>
                    <a:pt x="202" y="29"/>
                    <a:pt x="202" y="28"/>
                  </a:cubicBezTo>
                  <a:cubicBezTo>
                    <a:pt x="204" y="27"/>
                    <a:pt x="205" y="26"/>
                    <a:pt x="206" y="25"/>
                  </a:cubicBezTo>
                  <a:cubicBezTo>
                    <a:pt x="211" y="22"/>
                    <a:pt x="215" y="18"/>
                    <a:pt x="219" y="15"/>
                  </a:cubicBezTo>
                  <a:cubicBezTo>
                    <a:pt x="223" y="12"/>
                    <a:pt x="226" y="9"/>
                    <a:pt x="229" y="7"/>
                  </a:cubicBezTo>
                  <a:cubicBezTo>
                    <a:pt x="234" y="3"/>
                    <a:pt x="237" y="0"/>
                    <a:pt x="237" y="0"/>
                  </a:cubicBezTo>
                  <a:cubicBezTo>
                    <a:pt x="237" y="0"/>
                    <a:pt x="234" y="2"/>
                    <a:pt x="228" y="5"/>
                  </a:cubicBezTo>
                  <a:cubicBezTo>
                    <a:pt x="225" y="6"/>
                    <a:pt x="221" y="8"/>
                    <a:pt x="217" y="11"/>
                  </a:cubicBezTo>
                  <a:cubicBezTo>
                    <a:pt x="212" y="13"/>
                    <a:pt x="208" y="15"/>
                    <a:pt x="202" y="18"/>
                  </a:cubicBezTo>
                  <a:cubicBezTo>
                    <a:pt x="201" y="19"/>
                    <a:pt x="200" y="19"/>
                    <a:pt x="198" y="20"/>
                  </a:cubicBezTo>
                  <a:cubicBezTo>
                    <a:pt x="198" y="20"/>
                    <a:pt x="197" y="21"/>
                    <a:pt x="196" y="21"/>
                  </a:cubicBezTo>
                  <a:cubicBezTo>
                    <a:pt x="195" y="21"/>
                    <a:pt x="195" y="22"/>
                    <a:pt x="194" y="22"/>
                  </a:cubicBezTo>
                  <a:cubicBezTo>
                    <a:pt x="191" y="24"/>
                    <a:pt x="188" y="25"/>
                    <a:pt x="185" y="27"/>
                  </a:cubicBezTo>
                  <a:cubicBezTo>
                    <a:pt x="182" y="28"/>
                    <a:pt x="179" y="30"/>
                    <a:pt x="175" y="32"/>
                  </a:cubicBezTo>
                  <a:cubicBezTo>
                    <a:pt x="172" y="33"/>
                    <a:pt x="168" y="35"/>
                    <a:pt x="165" y="37"/>
                  </a:cubicBezTo>
                  <a:cubicBezTo>
                    <a:pt x="161" y="38"/>
                    <a:pt x="158" y="40"/>
                    <a:pt x="154" y="42"/>
                  </a:cubicBezTo>
                  <a:cubicBezTo>
                    <a:pt x="150" y="44"/>
                    <a:pt x="147" y="46"/>
                    <a:pt x="143" y="48"/>
                  </a:cubicBezTo>
                  <a:cubicBezTo>
                    <a:pt x="135" y="52"/>
                    <a:pt x="127" y="55"/>
                    <a:pt x="119" y="59"/>
                  </a:cubicBezTo>
                  <a:cubicBezTo>
                    <a:pt x="115" y="61"/>
                    <a:pt x="111" y="63"/>
                    <a:pt x="107" y="65"/>
                  </a:cubicBezTo>
                  <a:cubicBezTo>
                    <a:pt x="103" y="67"/>
                    <a:pt x="99" y="69"/>
                    <a:pt x="96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41"/>
            <p:cNvSpPr>
              <a:spLocks noChangeArrowheads="1"/>
            </p:cNvSpPr>
            <p:nvPr/>
          </p:nvSpPr>
          <p:spPr bwMode="auto">
            <a:xfrm>
              <a:off x="446" y="464"/>
              <a:ext cx="63" cy="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42"/>
            <p:cNvSpPr>
              <a:spLocks noChangeArrowheads="1"/>
            </p:cNvSpPr>
            <p:nvPr/>
          </p:nvSpPr>
          <p:spPr bwMode="auto">
            <a:xfrm>
              <a:off x="616" y="566"/>
              <a:ext cx="26" cy="2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43"/>
            <p:cNvSpPr>
              <a:spLocks noChangeArrowheads="1"/>
            </p:cNvSpPr>
            <p:nvPr/>
          </p:nvSpPr>
          <p:spPr bwMode="auto">
            <a:xfrm>
              <a:off x="850" y="782"/>
              <a:ext cx="48" cy="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1313" y="890"/>
              <a:ext cx="81" cy="89"/>
            </a:xfrm>
            <a:custGeom>
              <a:avLst/>
              <a:gdLst>
                <a:gd name="T0" fmla="*/ 17 w 50"/>
                <a:gd name="T1" fmla="*/ 38 h 55"/>
                <a:gd name="T2" fmla="*/ 17 w 50"/>
                <a:gd name="T3" fmla="*/ 38 h 55"/>
                <a:gd name="T4" fmla="*/ 34 w 50"/>
                <a:gd name="T5" fmla="*/ 55 h 55"/>
                <a:gd name="T6" fmla="*/ 50 w 50"/>
                <a:gd name="T7" fmla="*/ 37 h 55"/>
                <a:gd name="T8" fmla="*/ 34 w 50"/>
                <a:gd name="T9" fmla="*/ 19 h 55"/>
                <a:gd name="T10" fmla="*/ 34 w 50"/>
                <a:gd name="T11" fmla="*/ 19 h 55"/>
                <a:gd name="T12" fmla="*/ 17 w 50"/>
                <a:gd name="T13" fmla="*/ 0 h 55"/>
                <a:gd name="T14" fmla="*/ 0 w 50"/>
                <a:gd name="T15" fmla="*/ 19 h 55"/>
                <a:gd name="T16" fmla="*/ 17 w 50"/>
                <a:gd name="T17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5"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8" y="48"/>
                    <a:pt x="25" y="55"/>
                    <a:pt x="34" y="55"/>
                  </a:cubicBezTo>
                  <a:cubicBezTo>
                    <a:pt x="43" y="55"/>
                    <a:pt x="50" y="47"/>
                    <a:pt x="50" y="37"/>
                  </a:cubicBezTo>
                  <a:cubicBezTo>
                    <a:pt x="50" y="27"/>
                    <a:pt x="43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9"/>
                    <a:pt x="27" y="0"/>
                    <a:pt x="17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8"/>
                    <a:pt x="17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57" y="-72"/>
              <a:ext cx="3003" cy="3340"/>
            </a:xfrm>
            <a:custGeom>
              <a:avLst/>
              <a:gdLst>
                <a:gd name="T0" fmla="*/ 1536 w 1853"/>
                <a:gd name="T1" fmla="*/ 1859 h 2061"/>
                <a:gd name="T2" fmla="*/ 1399 w 1853"/>
                <a:gd name="T3" fmla="*/ 1887 h 2061"/>
                <a:gd name="T4" fmla="*/ 1108 w 1853"/>
                <a:gd name="T5" fmla="*/ 1779 h 2061"/>
                <a:gd name="T6" fmla="*/ 990 w 1853"/>
                <a:gd name="T7" fmla="*/ 1541 h 2061"/>
                <a:gd name="T8" fmla="*/ 1082 w 1853"/>
                <a:gd name="T9" fmla="*/ 1108 h 2061"/>
                <a:gd name="T10" fmla="*/ 526 w 1853"/>
                <a:gd name="T11" fmla="*/ 1005 h 2061"/>
                <a:gd name="T12" fmla="*/ 423 w 1853"/>
                <a:gd name="T13" fmla="*/ 515 h 2061"/>
                <a:gd name="T14" fmla="*/ 30 w 1853"/>
                <a:gd name="T15" fmla="*/ 280 h 2061"/>
                <a:gd name="T16" fmla="*/ 222 w 1853"/>
                <a:gd name="T17" fmla="*/ 590 h 2061"/>
                <a:gd name="T18" fmla="*/ 234 w 1853"/>
                <a:gd name="T19" fmla="*/ 591 h 2061"/>
                <a:gd name="T20" fmla="*/ 250 w 1853"/>
                <a:gd name="T21" fmla="*/ 595 h 2061"/>
                <a:gd name="T22" fmla="*/ 261 w 1853"/>
                <a:gd name="T23" fmla="*/ 600 h 2061"/>
                <a:gd name="T24" fmla="*/ 274 w 1853"/>
                <a:gd name="T25" fmla="*/ 607 h 2061"/>
                <a:gd name="T26" fmla="*/ 284 w 1853"/>
                <a:gd name="T27" fmla="*/ 616 h 2061"/>
                <a:gd name="T28" fmla="*/ 307 w 1853"/>
                <a:gd name="T29" fmla="*/ 647 h 2061"/>
                <a:gd name="T30" fmla="*/ 317 w 1853"/>
                <a:gd name="T31" fmla="*/ 694 h 2061"/>
                <a:gd name="T32" fmla="*/ 448 w 1853"/>
                <a:gd name="T33" fmla="*/ 776 h 2061"/>
                <a:gd name="T34" fmla="*/ 430 w 1853"/>
                <a:gd name="T35" fmla="*/ 1103 h 2061"/>
                <a:gd name="T36" fmla="*/ 518 w 1853"/>
                <a:gd name="T37" fmla="*/ 1135 h 2061"/>
                <a:gd name="T38" fmla="*/ 459 w 1853"/>
                <a:gd name="T39" fmla="*/ 1257 h 2061"/>
                <a:gd name="T40" fmla="*/ 459 w 1853"/>
                <a:gd name="T41" fmla="*/ 1294 h 2061"/>
                <a:gd name="T42" fmla="*/ 500 w 1853"/>
                <a:gd name="T43" fmla="*/ 1338 h 2061"/>
                <a:gd name="T44" fmla="*/ 575 w 1853"/>
                <a:gd name="T45" fmla="*/ 1337 h 2061"/>
                <a:gd name="T46" fmla="*/ 557 w 1853"/>
                <a:gd name="T47" fmla="*/ 1424 h 2061"/>
                <a:gd name="T48" fmla="*/ 676 w 1853"/>
                <a:gd name="T49" fmla="*/ 1468 h 2061"/>
                <a:gd name="T50" fmla="*/ 678 w 1853"/>
                <a:gd name="T51" fmla="*/ 1473 h 2061"/>
                <a:gd name="T52" fmla="*/ 754 w 1853"/>
                <a:gd name="T53" fmla="*/ 1454 h 2061"/>
                <a:gd name="T54" fmla="*/ 862 w 1853"/>
                <a:gd name="T55" fmla="*/ 1488 h 2061"/>
                <a:gd name="T56" fmla="*/ 835 w 1853"/>
                <a:gd name="T57" fmla="*/ 1551 h 2061"/>
                <a:gd name="T58" fmla="*/ 812 w 1853"/>
                <a:gd name="T59" fmla="*/ 1628 h 2061"/>
                <a:gd name="T60" fmla="*/ 852 w 1853"/>
                <a:gd name="T61" fmla="*/ 1673 h 2061"/>
                <a:gd name="T62" fmla="*/ 938 w 1853"/>
                <a:gd name="T63" fmla="*/ 1762 h 2061"/>
                <a:gd name="T64" fmla="*/ 1006 w 1853"/>
                <a:gd name="T65" fmla="*/ 1838 h 2061"/>
                <a:gd name="T66" fmla="*/ 1056 w 1853"/>
                <a:gd name="T67" fmla="*/ 1857 h 2061"/>
                <a:gd name="T68" fmla="*/ 1041 w 1853"/>
                <a:gd name="T69" fmla="*/ 1863 h 2061"/>
                <a:gd name="T70" fmla="*/ 1223 w 1853"/>
                <a:gd name="T71" fmla="*/ 1911 h 2061"/>
                <a:gd name="T72" fmla="*/ 1305 w 1853"/>
                <a:gd name="T73" fmla="*/ 1916 h 2061"/>
                <a:gd name="T74" fmla="*/ 1362 w 1853"/>
                <a:gd name="T75" fmla="*/ 1964 h 2061"/>
                <a:gd name="T76" fmla="*/ 336 w 1853"/>
                <a:gd name="T77" fmla="*/ 563 h 2061"/>
                <a:gd name="T78" fmla="*/ 1028 w 1853"/>
                <a:gd name="T79" fmla="*/ 1667 h 2061"/>
                <a:gd name="T80" fmla="*/ 987 w 1853"/>
                <a:gd name="T81" fmla="*/ 1411 h 2061"/>
                <a:gd name="T82" fmla="*/ 1374 w 1853"/>
                <a:gd name="T83" fmla="*/ 917 h 2061"/>
                <a:gd name="T84" fmla="*/ 875 w 1853"/>
                <a:gd name="T85" fmla="*/ 1231 h 2061"/>
                <a:gd name="T86" fmla="*/ 853 w 1853"/>
                <a:gd name="T87" fmla="*/ 1254 h 2061"/>
                <a:gd name="T88" fmla="*/ 804 w 1853"/>
                <a:gd name="T89" fmla="*/ 1202 h 2061"/>
                <a:gd name="T90" fmla="*/ 787 w 1853"/>
                <a:gd name="T91" fmla="*/ 1235 h 2061"/>
                <a:gd name="T92" fmla="*/ 651 w 1853"/>
                <a:gd name="T93" fmla="*/ 1202 h 2061"/>
                <a:gd name="T94" fmla="*/ 473 w 1853"/>
                <a:gd name="T95" fmla="*/ 885 h 2061"/>
                <a:gd name="T96" fmla="*/ 530 w 1853"/>
                <a:gd name="T97" fmla="*/ 1033 h 2061"/>
                <a:gd name="T98" fmla="*/ 700 w 1853"/>
                <a:gd name="T99" fmla="*/ 1318 h 2061"/>
                <a:gd name="T100" fmla="*/ 644 w 1853"/>
                <a:gd name="T101" fmla="*/ 1256 h 2061"/>
                <a:gd name="T102" fmla="*/ 756 w 1853"/>
                <a:gd name="T103" fmla="*/ 1285 h 2061"/>
                <a:gd name="T104" fmla="*/ 771 w 1853"/>
                <a:gd name="T105" fmla="*/ 1342 h 2061"/>
                <a:gd name="T106" fmla="*/ 854 w 1853"/>
                <a:gd name="T107" fmla="*/ 1300 h 2061"/>
                <a:gd name="T108" fmla="*/ 1321 w 1853"/>
                <a:gd name="T109" fmla="*/ 1035 h 2061"/>
                <a:gd name="T110" fmla="*/ 951 w 1853"/>
                <a:gd name="T111" fmla="*/ 1384 h 2061"/>
                <a:gd name="T112" fmla="*/ 971 w 1853"/>
                <a:gd name="T113" fmla="*/ 1382 h 2061"/>
                <a:gd name="T114" fmla="*/ 942 w 1853"/>
                <a:gd name="T115" fmla="*/ 1443 h 2061"/>
                <a:gd name="T116" fmla="*/ 924 w 1853"/>
                <a:gd name="T117" fmla="*/ 1622 h 2061"/>
                <a:gd name="T118" fmla="*/ 951 w 1853"/>
                <a:gd name="T119" fmla="*/ 1581 h 2061"/>
                <a:gd name="T120" fmla="*/ 1044 w 1853"/>
                <a:gd name="T121" fmla="*/ 1780 h 2061"/>
                <a:gd name="T122" fmla="*/ 985 w 1853"/>
                <a:gd name="T123" fmla="*/ 1739 h 2061"/>
                <a:gd name="T124" fmla="*/ 1025 w 1853"/>
                <a:gd name="T125" fmla="*/ 1707 h 2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53" h="2061">
                  <a:moveTo>
                    <a:pt x="1673" y="1941"/>
                  </a:moveTo>
                  <a:cubicBezTo>
                    <a:pt x="1669" y="1926"/>
                    <a:pt x="1640" y="1915"/>
                    <a:pt x="1605" y="1915"/>
                  </a:cubicBezTo>
                  <a:cubicBezTo>
                    <a:pt x="1596" y="1915"/>
                    <a:pt x="1587" y="1915"/>
                    <a:pt x="1578" y="1917"/>
                  </a:cubicBezTo>
                  <a:cubicBezTo>
                    <a:pt x="1579" y="1916"/>
                    <a:pt x="1579" y="1916"/>
                    <a:pt x="1579" y="1916"/>
                  </a:cubicBezTo>
                  <a:cubicBezTo>
                    <a:pt x="1579" y="1908"/>
                    <a:pt x="1568" y="1902"/>
                    <a:pt x="1555" y="1901"/>
                  </a:cubicBezTo>
                  <a:cubicBezTo>
                    <a:pt x="1553" y="1891"/>
                    <a:pt x="1544" y="1884"/>
                    <a:pt x="1535" y="1884"/>
                  </a:cubicBezTo>
                  <a:cubicBezTo>
                    <a:pt x="1532" y="1884"/>
                    <a:pt x="1530" y="1884"/>
                    <a:pt x="1528" y="1885"/>
                  </a:cubicBezTo>
                  <a:cubicBezTo>
                    <a:pt x="1527" y="1880"/>
                    <a:pt x="1526" y="1875"/>
                    <a:pt x="1524" y="1871"/>
                  </a:cubicBezTo>
                  <a:cubicBezTo>
                    <a:pt x="1525" y="1870"/>
                    <a:pt x="1526" y="1869"/>
                    <a:pt x="1526" y="1868"/>
                  </a:cubicBezTo>
                  <a:cubicBezTo>
                    <a:pt x="1527" y="1868"/>
                    <a:pt x="1527" y="1868"/>
                    <a:pt x="1528" y="1868"/>
                  </a:cubicBezTo>
                  <a:cubicBezTo>
                    <a:pt x="1532" y="1868"/>
                    <a:pt x="1536" y="1864"/>
                    <a:pt x="1536" y="1859"/>
                  </a:cubicBezTo>
                  <a:cubicBezTo>
                    <a:pt x="1536" y="1853"/>
                    <a:pt x="1532" y="1849"/>
                    <a:pt x="1528" y="1849"/>
                  </a:cubicBezTo>
                  <a:cubicBezTo>
                    <a:pt x="1527" y="1849"/>
                    <a:pt x="1526" y="1849"/>
                    <a:pt x="1526" y="1850"/>
                  </a:cubicBezTo>
                  <a:cubicBezTo>
                    <a:pt x="1523" y="1845"/>
                    <a:pt x="1518" y="1842"/>
                    <a:pt x="1513" y="1842"/>
                  </a:cubicBezTo>
                  <a:cubicBezTo>
                    <a:pt x="1509" y="1842"/>
                    <a:pt x="1506" y="1844"/>
                    <a:pt x="1503" y="1847"/>
                  </a:cubicBezTo>
                  <a:cubicBezTo>
                    <a:pt x="1498" y="1844"/>
                    <a:pt x="1493" y="1843"/>
                    <a:pt x="1487" y="1843"/>
                  </a:cubicBezTo>
                  <a:cubicBezTo>
                    <a:pt x="1464" y="1843"/>
                    <a:pt x="1445" y="1865"/>
                    <a:pt x="1445" y="1894"/>
                  </a:cubicBezTo>
                  <a:cubicBezTo>
                    <a:pt x="1445" y="1894"/>
                    <a:pt x="1444" y="1894"/>
                    <a:pt x="1444" y="1894"/>
                  </a:cubicBezTo>
                  <a:cubicBezTo>
                    <a:pt x="1443" y="1893"/>
                    <a:pt x="1443" y="1892"/>
                    <a:pt x="1442" y="1891"/>
                  </a:cubicBezTo>
                  <a:cubicBezTo>
                    <a:pt x="1431" y="1876"/>
                    <a:pt x="1412" y="1878"/>
                    <a:pt x="1413" y="1900"/>
                  </a:cubicBezTo>
                  <a:cubicBezTo>
                    <a:pt x="1413" y="1899"/>
                    <a:pt x="1412" y="1899"/>
                    <a:pt x="1412" y="1899"/>
                  </a:cubicBezTo>
                  <a:cubicBezTo>
                    <a:pt x="1411" y="1892"/>
                    <a:pt x="1405" y="1887"/>
                    <a:pt x="1399" y="1887"/>
                  </a:cubicBezTo>
                  <a:cubicBezTo>
                    <a:pt x="1398" y="1887"/>
                    <a:pt x="1396" y="1888"/>
                    <a:pt x="1395" y="1888"/>
                  </a:cubicBezTo>
                  <a:cubicBezTo>
                    <a:pt x="1392" y="1882"/>
                    <a:pt x="1387" y="1879"/>
                    <a:pt x="1381" y="1879"/>
                  </a:cubicBezTo>
                  <a:cubicBezTo>
                    <a:pt x="1373" y="1879"/>
                    <a:pt x="1367" y="1884"/>
                    <a:pt x="1365" y="1891"/>
                  </a:cubicBezTo>
                  <a:cubicBezTo>
                    <a:pt x="1359" y="1884"/>
                    <a:pt x="1350" y="1879"/>
                    <a:pt x="1341" y="1880"/>
                  </a:cubicBezTo>
                  <a:cubicBezTo>
                    <a:pt x="1336" y="1881"/>
                    <a:pt x="1328" y="1884"/>
                    <a:pt x="1321" y="1889"/>
                  </a:cubicBezTo>
                  <a:cubicBezTo>
                    <a:pt x="1308" y="1870"/>
                    <a:pt x="1282" y="1857"/>
                    <a:pt x="1254" y="1857"/>
                  </a:cubicBezTo>
                  <a:cubicBezTo>
                    <a:pt x="1241" y="1857"/>
                    <a:pt x="1230" y="1859"/>
                    <a:pt x="1219" y="1863"/>
                  </a:cubicBezTo>
                  <a:cubicBezTo>
                    <a:pt x="1211" y="1830"/>
                    <a:pt x="1175" y="1805"/>
                    <a:pt x="1133" y="1805"/>
                  </a:cubicBezTo>
                  <a:cubicBezTo>
                    <a:pt x="1127" y="1805"/>
                    <a:pt x="1121" y="1806"/>
                    <a:pt x="1116" y="1806"/>
                  </a:cubicBezTo>
                  <a:cubicBezTo>
                    <a:pt x="1116" y="1805"/>
                    <a:pt x="1116" y="1803"/>
                    <a:pt x="1116" y="1801"/>
                  </a:cubicBezTo>
                  <a:cubicBezTo>
                    <a:pt x="1116" y="1792"/>
                    <a:pt x="1113" y="1785"/>
                    <a:pt x="1108" y="1779"/>
                  </a:cubicBezTo>
                  <a:cubicBezTo>
                    <a:pt x="1110" y="1776"/>
                    <a:pt x="1111" y="1772"/>
                    <a:pt x="1111" y="1767"/>
                  </a:cubicBezTo>
                  <a:cubicBezTo>
                    <a:pt x="1111" y="1754"/>
                    <a:pt x="1101" y="1742"/>
                    <a:pt x="1088" y="1742"/>
                  </a:cubicBezTo>
                  <a:cubicBezTo>
                    <a:pt x="1082" y="1742"/>
                    <a:pt x="1077" y="1745"/>
                    <a:pt x="1073" y="1749"/>
                  </a:cubicBezTo>
                  <a:cubicBezTo>
                    <a:pt x="1063" y="1739"/>
                    <a:pt x="1051" y="1733"/>
                    <a:pt x="1038" y="1731"/>
                  </a:cubicBezTo>
                  <a:cubicBezTo>
                    <a:pt x="1045" y="1719"/>
                    <a:pt x="1050" y="1705"/>
                    <a:pt x="1050" y="1690"/>
                  </a:cubicBezTo>
                  <a:cubicBezTo>
                    <a:pt x="1050" y="1681"/>
                    <a:pt x="1048" y="1674"/>
                    <a:pt x="1046" y="1666"/>
                  </a:cubicBezTo>
                  <a:cubicBezTo>
                    <a:pt x="1050" y="1661"/>
                    <a:pt x="1052" y="1655"/>
                    <a:pt x="1052" y="1648"/>
                  </a:cubicBezTo>
                  <a:cubicBezTo>
                    <a:pt x="1052" y="1633"/>
                    <a:pt x="1042" y="1621"/>
                    <a:pt x="1029" y="1620"/>
                  </a:cubicBezTo>
                  <a:cubicBezTo>
                    <a:pt x="1029" y="1619"/>
                    <a:pt x="1029" y="1619"/>
                    <a:pt x="1029" y="1619"/>
                  </a:cubicBezTo>
                  <a:cubicBezTo>
                    <a:pt x="1029" y="1592"/>
                    <a:pt x="1010" y="1570"/>
                    <a:pt x="986" y="1567"/>
                  </a:cubicBezTo>
                  <a:cubicBezTo>
                    <a:pt x="989" y="1559"/>
                    <a:pt x="990" y="1550"/>
                    <a:pt x="990" y="1541"/>
                  </a:cubicBezTo>
                  <a:cubicBezTo>
                    <a:pt x="1000" y="1537"/>
                    <a:pt x="1007" y="1527"/>
                    <a:pt x="1007" y="1515"/>
                  </a:cubicBezTo>
                  <a:cubicBezTo>
                    <a:pt x="1007" y="1499"/>
                    <a:pt x="995" y="1487"/>
                    <a:pt x="981" y="1487"/>
                  </a:cubicBezTo>
                  <a:cubicBezTo>
                    <a:pt x="980" y="1487"/>
                    <a:pt x="979" y="1487"/>
                    <a:pt x="978" y="1487"/>
                  </a:cubicBezTo>
                  <a:cubicBezTo>
                    <a:pt x="977" y="1485"/>
                    <a:pt x="975" y="1483"/>
                    <a:pt x="974" y="1480"/>
                  </a:cubicBezTo>
                  <a:cubicBezTo>
                    <a:pt x="974" y="1480"/>
                    <a:pt x="974" y="1480"/>
                    <a:pt x="974" y="1480"/>
                  </a:cubicBezTo>
                  <a:cubicBezTo>
                    <a:pt x="997" y="1480"/>
                    <a:pt x="1015" y="1460"/>
                    <a:pt x="1015" y="1435"/>
                  </a:cubicBezTo>
                  <a:cubicBezTo>
                    <a:pt x="1015" y="1422"/>
                    <a:pt x="1010" y="1409"/>
                    <a:pt x="1001" y="1401"/>
                  </a:cubicBezTo>
                  <a:cubicBezTo>
                    <a:pt x="1069" y="1315"/>
                    <a:pt x="1223" y="1166"/>
                    <a:pt x="1279" y="1110"/>
                  </a:cubicBezTo>
                  <a:cubicBezTo>
                    <a:pt x="1359" y="1028"/>
                    <a:pt x="1841" y="655"/>
                    <a:pt x="1853" y="638"/>
                  </a:cubicBezTo>
                  <a:cubicBezTo>
                    <a:pt x="1790" y="672"/>
                    <a:pt x="1765" y="545"/>
                    <a:pt x="1765" y="545"/>
                  </a:cubicBezTo>
                  <a:cubicBezTo>
                    <a:pt x="1765" y="545"/>
                    <a:pt x="1241" y="1011"/>
                    <a:pt x="1082" y="1108"/>
                  </a:cubicBezTo>
                  <a:cubicBezTo>
                    <a:pt x="965" y="1179"/>
                    <a:pt x="870" y="1186"/>
                    <a:pt x="828" y="1185"/>
                  </a:cubicBezTo>
                  <a:cubicBezTo>
                    <a:pt x="822" y="1154"/>
                    <a:pt x="786" y="1131"/>
                    <a:pt x="743" y="1131"/>
                  </a:cubicBezTo>
                  <a:cubicBezTo>
                    <a:pt x="734" y="1131"/>
                    <a:pt x="726" y="1132"/>
                    <a:pt x="718" y="1134"/>
                  </a:cubicBezTo>
                  <a:cubicBezTo>
                    <a:pt x="716" y="1120"/>
                    <a:pt x="705" y="1110"/>
                    <a:pt x="692" y="1110"/>
                  </a:cubicBezTo>
                  <a:cubicBezTo>
                    <a:pt x="678" y="1110"/>
                    <a:pt x="667" y="1122"/>
                    <a:pt x="665" y="1137"/>
                  </a:cubicBezTo>
                  <a:cubicBezTo>
                    <a:pt x="663" y="1137"/>
                    <a:pt x="661" y="1138"/>
                    <a:pt x="659" y="1139"/>
                  </a:cubicBezTo>
                  <a:cubicBezTo>
                    <a:pt x="648" y="1122"/>
                    <a:pt x="629" y="1110"/>
                    <a:pt x="607" y="1110"/>
                  </a:cubicBezTo>
                  <a:cubicBezTo>
                    <a:pt x="605" y="1110"/>
                    <a:pt x="602" y="1110"/>
                    <a:pt x="600" y="1111"/>
                  </a:cubicBezTo>
                  <a:cubicBezTo>
                    <a:pt x="605" y="1100"/>
                    <a:pt x="608" y="1088"/>
                    <a:pt x="608" y="1075"/>
                  </a:cubicBezTo>
                  <a:cubicBezTo>
                    <a:pt x="608" y="1035"/>
                    <a:pt x="579" y="1002"/>
                    <a:pt x="542" y="1002"/>
                  </a:cubicBezTo>
                  <a:cubicBezTo>
                    <a:pt x="536" y="1002"/>
                    <a:pt x="531" y="1003"/>
                    <a:pt x="526" y="1005"/>
                  </a:cubicBezTo>
                  <a:cubicBezTo>
                    <a:pt x="520" y="992"/>
                    <a:pt x="509" y="983"/>
                    <a:pt x="496" y="980"/>
                  </a:cubicBezTo>
                  <a:cubicBezTo>
                    <a:pt x="502" y="969"/>
                    <a:pt x="506" y="957"/>
                    <a:pt x="506" y="944"/>
                  </a:cubicBezTo>
                  <a:cubicBezTo>
                    <a:pt x="506" y="925"/>
                    <a:pt x="499" y="909"/>
                    <a:pt x="489" y="896"/>
                  </a:cubicBezTo>
                  <a:cubicBezTo>
                    <a:pt x="492" y="891"/>
                    <a:pt x="494" y="884"/>
                    <a:pt x="494" y="878"/>
                  </a:cubicBezTo>
                  <a:cubicBezTo>
                    <a:pt x="494" y="866"/>
                    <a:pt x="489" y="856"/>
                    <a:pt x="481" y="850"/>
                  </a:cubicBezTo>
                  <a:cubicBezTo>
                    <a:pt x="491" y="826"/>
                    <a:pt x="497" y="799"/>
                    <a:pt x="497" y="770"/>
                  </a:cubicBezTo>
                  <a:cubicBezTo>
                    <a:pt x="497" y="692"/>
                    <a:pt x="456" y="625"/>
                    <a:pt x="396" y="592"/>
                  </a:cubicBezTo>
                  <a:cubicBezTo>
                    <a:pt x="396" y="591"/>
                    <a:pt x="396" y="590"/>
                    <a:pt x="396" y="589"/>
                  </a:cubicBezTo>
                  <a:cubicBezTo>
                    <a:pt x="396" y="578"/>
                    <a:pt x="394" y="569"/>
                    <a:pt x="392" y="559"/>
                  </a:cubicBezTo>
                  <a:cubicBezTo>
                    <a:pt x="398" y="553"/>
                    <a:pt x="403" y="546"/>
                    <a:pt x="406" y="537"/>
                  </a:cubicBezTo>
                  <a:cubicBezTo>
                    <a:pt x="416" y="534"/>
                    <a:pt x="423" y="525"/>
                    <a:pt x="423" y="515"/>
                  </a:cubicBezTo>
                  <a:cubicBezTo>
                    <a:pt x="423" y="503"/>
                    <a:pt x="414" y="493"/>
                    <a:pt x="402" y="492"/>
                  </a:cubicBezTo>
                  <a:cubicBezTo>
                    <a:pt x="393" y="477"/>
                    <a:pt x="378" y="468"/>
                    <a:pt x="362" y="468"/>
                  </a:cubicBezTo>
                  <a:cubicBezTo>
                    <a:pt x="347" y="468"/>
                    <a:pt x="334" y="475"/>
                    <a:pt x="325" y="487"/>
                  </a:cubicBezTo>
                  <a:cubicBezTo>
                    <a:pt x="310" y="481"/>
                    <a:pt x="294" y="478"/>
                    <a:pt x="277" y="478"/>
                  </a:cubicBezTo>
                  <a:cubicBezTo>
                    <a:pt x="264" y="478"/>
                    <a:pt x="252" y="480"/>
                    <a:pt x="240" y="483"/>
                  </a:cubicBezTo>
                  <a:cubicBezTo>
                    <a:pt x="239" y="444"/>
                    <a:pt x="221" y="411"/>
                    <a:pt x="197" y="399"/>
                  </a:cubicBezTo>
                  <a:cubicBezTo>
                    <a:pt x="194" y="319"/>
                    <a:pt x="164" y="253"/>
                    <a:pt x="123" y="234"/>
                  </a:cubicBezTo>
                  <a:cubicBezTo>
                    <a:pt x="126" y="213"/>
                    <a:pt x="128" y="190"/>
                    <a:pt x="128" y="165"/>
                  </a:cubicBezTo>
                  <a:cubicBezTo>
                    <a:pt x="128" y="74"/>
                    <a:pt x="103" y="0"/>
                    <a:pt x="71" y="0"/>
                  </a:cubicBezTo>
                  <a:cubicBezTo>
                    <a:pt x="40" y="0"/>
                    <a:pt x="14" y="74"/>
                    <a:pt x="14" y="165"/>
                  </a:cubicBezTo>
                  <a:cubicBezTo>
                    <a:pt x="14" y="210"/>
                    <a:pt x="20" y="250"/>
                    <a:pt x="30" y="280"/>
                  </a:cubicBezTo>
                  <a:cubicBezTo>
                    <a:pt x="12" y="313"/>
                    <a:pt x="0" y="360"/>
                    <a:pt x="0" y="411"/>
                  </a:cubicBezTo>
                  <a:cubicBezTo>
                    <a:pt x="0" y="496"/>
                    <a:pt x="32" y="568"/>
                    <a:pt x="74" y="588"/>
                  </a:cubicBezTo>
                  <a:cubicBezTo>
                    <a:pt x="74" y="599"/>
                    <a:pt x="74" y="599"/>
                    <a:pt x="74" y="599"/>
                  </a:cubicBezTo>
                  <a:cubicBezTo>
                    <a:pt x="76" y="596"/>
                    <a:pt x="79" y="594"/>
                    <a:pt x="81" y="591"/>
                  </a:cubicBezTo>
                  <a:cubicBezTo>
                    <a:pt x="87" y="593"/>
                    <a:pt x="93" y="594"/>
                    <a:pt x="99" y="594"/>
                  </a:cubicBezTo>
                  <a:cubicBezTo>
                    <a:pt x="110" y="594"/>
                    <a:pt x="121" y="591"/>
                    <a:pt x="132" y="584"/>
                  </a:cubicBezTo>
                  <a:cubicBezTo>
                    <a:pt x="143" y="590"/>
                    <a:pt x="154" y="600"/>
                    <a:pt x="162" y="615"/>
                  </a:cubicBezTo>
                  <a:cubicBezTo>
                    <a:pt x="177" y="600"/>
                    <a:pt x="197" y="592"/>
                    <a:pt x="218" y="591"/>
                  </a:cubicBezTo>
                  <a:cubicBezTo>
                    <a:pt x="219" y="591"/>
                    <a:pt x="219" y="591"/>
                    <a:pt x="219" y="591"/>
                  </a:cubicBezTo>
                  <a:cubicBezTo>
                    <a:pt x="220" y="591"/>
                    <a:pt x="221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2" y="590"/>
                    <a:pt x="222" y="590"/>
                    <a:pt x="222" y="590"/>
                  </a:cubicBezTo>
                  <a:cubicBezTo>
                    <a:pt x="223" y="591"/>
                    <a:pt x="223" y="591"/>
                    <a:pt x="223" y="591"/>
                  </a:cubicBezTo>
                  <a:cubicBezTo>
                    <a:pt x="224" y="591"/>
                    <a:pt x="224" y="591"/>
                    <a:pt x="225" y="591"/>
                  </a:cubicBezTo>
                  <a:cubicBezTo>
                    <a:pt x="226" y="591"/>
                    <a:pt x="226" y="591"/>
                    <a:pt x="226" y="591"/>
                  </a:cubicBezTo>
                  <a:cubicBezTo>
                    <a:pt x="226" y="591"/>
                    <a:pt x="227" y="591"/>
                    <a:pt x="227" y="591"/>
                  </a:cubicBezTo>
                  <a:cubicBezTo>
                    <a:pt x="228" y="591"/>
                    <a:pt x="229" y="591"/>
                    <a:pt x="229" y="591"/>
                  </a:cubicBezTo>
                  <a:cubicBezTo>
                    <a:pt x="230" y="591"/>
                    <a:pt x="230" y="591"/>
                    <a:pt x="230" y="591"/>
                  </a:cubicBezTo>
                  <a:cubicBezTo>
                    <a:pt x="230" y="591"/>
                    <a:pt x="231" y="591"/>
                    <a:pt x="231" y="591"/>
                  </a:cubicBezTo>
                  <a:cubicBezTo>
                    <a:pt x="232" y="591"/>
                    <a:pt x="232" y="591"/>
                    <a:pt x="232" y="591"/>
                  </a:cubicBezTo>
                  <a:cubicBezTo>
                    <a:pt x="233" y="591"/>
                    <a:pt x="233" y="591"/>
                    <a:pt x="233" y="591"/>
                  </a:cubicBezTo>
                  <a:cubicBezTo>
                    <a:pt x="233" y="591"/>
                    <a:pt x="234" y="591"/>
                    <a:pt x="234" y="591"/>
                  </a:cubicBezTo>
                  <a:cubicBezTo>
                    <a:pt x="235" y="591"/>
                    <a:pt x="235" y="591"/>
                    <a:pt x="235" y="591"/>
                  </a:cubicBezTo>
                  <a:cubicBezTo>
                    <a:pt x="236" y="592"/>
                    <a:pt x="236" y="592"/>
                    <a:pt x="237" y="592"/>
                  </a:cubicBezTo>
                  <a:cubicBezTo>
                    <a:pt x="238" y="592"/>
                    <a:pt x="240" y="592"/>
                    <a:pt x="241" y="592"/>
                  </a:cubicBezTo>
                  <a:cubicBezTo>
                    <a:pt x="242" y="593"/>
                    <a:pt x="242" y="593"/>
                    <a:pt x="242" y="593"/>
                  </a:cubicBezTo>
                  <a:cubicBezTo>
                    <a:pt x="242" y="593"/>
                    <a:pt x="242" y="593"/>
                    <a:pt x="243" y="593"/>
                  </a:cubicBezTo>
                  <a:cubicBezTo>
                    <a:pt x="243" y="593"/>
                    <a:pt x="243" y="593"/>
                    <a:pt x="244" y="593"/>
                  </a:cubicBezTo>
                  <a:cubicBezTo>
                    <a:pt x="244" y="593"/>
                    <a:pt x="245" y="593"/>
                    <a:pt x="245" y="593"/>
                  </a:cubicBezTo>
                  <a:cubicBezTo>
                    <a:pt x="246" y="594"/>
                    <a:pt x="246" y="594"/>
                    <a:pt x="246" y="594"/>
                  </a:cubicBezTo>
                  <a:cubicBezTo>
                    <a:pt x="247" y="594"/>
                    <a:pt x="247" y="594"/>
                    <a:pt x="247" y="594"/>
                  </a:cubicBezTo>
                  <a:cubicBezTo>
                    <a:pt x="248" y="594"/>
                    <a:pt x="248" y="594"/>
                    <a:pt x="248" y="594"/>
                  </a:cubicBezTo>
                  <a:cubicBezTo>
                    <a:pt x="249" y="595"/>
                    <a:pt x="249" y="595"/>
                    <a:pt x="250" y="595"/>
                  </a:cubicBezTo>
                  <a:cubicBezTo>
                    <a:pt x="251" y="595"/>
                    <a:pt x="251" y="595"/>
                    <a:pt x="251" y="595"/>
                  </a:cubicBezTo>
                  <a:cubicBezTo>
                    <a:pt x="252" y="595"/>
                    <a:pt x="252" y="595"/>
                    <a:pt x="252" y="595"/>
                  </a:cubicBezTo>
                  <a:cubicBezTo>
                    <a:pt x="252" y="596"/>
                    <a:pt x="252" y="596"/>
                    <a:pt x="253" y="596"/>
                  </a:cubicBezTo>
                  <a:cubicBezTo>
                    <a:pt x="253" y="596"/>
                    <a:pt x="254" y="596"/>
                    <a:pt x="254" y="597"/>
                  </a:cubicBezTo>
                  <a:cubicBezTo>
                    <a:pt x="255" y="597"/>
                    <a:pt x="255" y="597"/>
                    <a:pt x="255" y="597"/>
                  </a:cubicBezTo>
                  <a:cubicBezTo>
                    <a:pt x="256" y="597"/>
                    <a:pt x="256" y="597"/>
                    <a:pt x="257" y="598"/>
                  </a:cubicBezTo>
                  <a:cubicBezTo>
                    <a:pt x="257" y="598"/>
                    <a:pt x="257" y="598"/>
                    <a:pt x="257" y="598"/>
                  </a:cubicBezTo>
                  <a:cubicBezTo>
                    <a:pt x="257" y="598"/>
                    <a:pt x="258" y="598"/>
                    <a:pt x="258" y="598"/>
                  </a:cubicBezTo>
                  <a:cubicBezTo>
                    <a:pt x="259" y="599"/>
                    <a:pt x="259" y="599"/>
                    <a:pt x="259" y="599"/>
                  </a:cubicBezTo>
                  <a:cubicBezTo>
                    <a:pt x="260" y="599"/>
                    <a:pt x="260" y="599"/>
                    <a:pt x="260" y="599"/>
                  </a:cubicBezTo>
                  <a:cubicBezTo>
                    <a:pt x="261" y="599"/>
                    <a:pt x="261" y="599"/>
                    <a:pt x="261" y="600"/>
                  </a:cubicBezTo>
                  <a:cubicBezTo>
                    <a:pt x="262" y="600"/>
                    <a:pt x="262" y="600"/>
                    <a:pt x="262" y="600"/>
                  </a:cubicBezTo>
                  <a:cubicBezTo>
                    <a:pt x="263" y="600"/>
                    <a:pt x="263" y="601"/>
                    <a:pt x="263" y="601"/>
                  </a:cubicBezTo>
                  <a:cubicBezTo>
                    <a:pt x="264" y="601"/>
                    <a:pt x="264" y="601"/>
                    <a:pt x="265" y="602"/>
                  </a:cubicBezTo>
                  <a:cubicBezTo>
                    <a:pt x="265" y="602"/>
                    <a:pt x="265" y="602"/>
                    <a:pt x="265" y="602"/>
                  </a:cubicBezTo>
                  <a:cubicBezTo>
                    <a:pt x="266" y="602"/>
                    <a:pt x="266" y="602"/>
                    <a:pt x="267" y="603"/>
                  </a:cubicBezTo>
                  <a:cubicBezTo>
                    <a:pt x="268" y="603"/>
                    <a:pt x="268" y="603"/>
                    <a:pt x="268" y="603"/>
                  </a:cubicBezTo>
                  <a:cubicBezTo>
                    <a:pt x="268" y="603"/>
                    <a:pt x="268" y="603"/>
                    <a:pt x="269" y="604"/>
                  </a:cubicBezTo>
                  <a:cubicBezTo>
                    <a:pt x="270" y="604"/>
                    <a:pt x="270" y="604"/>
                    <a:pt x="270" y="604"/>
                  </a:cubicBezTo>
                  <a:cubicBezTo>
                    <a:pt x="271" y="605"/>
                    <a:pt x="272" y="606"/>
                    <a:pt x="273" y="606"/>
                  </a:cubicBezTo>
                  <a:cubicBezTo>
                    <a:pt x="273" y="607"/>
                    <a:pt x="273" y="607"/>
                    <a:pt x="273" y="607"/>
                  </a:cubicBezTo>
                  <a:cubicBezTo>
                    <a:pt x="274" y="607"/>
                    <a:pt x="274" y="607"/>
                    <a:pt x="274" y="607"/>
                  </a:cubicBezTo>
                  <a:cubicBezTo>
                    <a:pt x="274" y="607"/>
                    <a:pt x="275" y="608"/>
                    <a:pt x="275" y="608"/>
                  </a:cubicBezTo>
                  <a:cubicBezTo>
                    <a:pt x="276" y="609"/>
                    <a:pt x="276" y="609"/>
                    <a:pt x="277" y="609"/>
                  </a:cubicBezTo>
                  <a:cubicBezTo>
                    <a:pt x="277" y="610"/>
                    <a:pt x="277" y="610"/>
                    <a:pt x="277" y="610"/>
                  </a:cubicBezTo>
                  <a:cubicBezTo>
                    <a:pt x="278" y="610"/>
                    <a:pt x="278" y="610"/>
                    <a:pt x="278" y="611"/>
                  </a:cubicBezTo>
                  <a:cubicBezTo>
                    <a:pt x="279" y="611"/>
                    <a:pt x="279" y="611"/>
                    <a:pt x="279" y="611"/>
                  </a:cubicBezTo>
                  <a:cubicBezTo>
                    <a:pt x="279" y="611"/>
                    <a:pt x="280" y="612"/>
                    <a:pt x="280" y="612"/>
                  </a:cubicBezTo>
                  <a:cubicBezTo>
                    <a:pt x="281" y="613"/>
                    <a:pt x="281" y="613"/>
                    <a:pt x="281" y="613"/>
                  </a:cubicBezTo>
                  <a:cubicBezTo>
                    <a:pt x="281" y="613"/>
                    <a:pt x="282" y="614"/>
                    <a:pt x="282" y="614"/>
                  </a:cubicBezTo>
                  <a:cubicBezTo>
                    <a:pt x="283" y="614"/>
                    <a:pt x="283" y="614"/>
                    <a:pt x="283" y="614"/>
                  </a:cubicBezTo>
                  <a:cubicBezTo>
                    <a:pt x="284" y="615"/>
                    <a:pt x="284" y="615"/>
                    <a:pt x="284" y="615"/>
                  </a:cubicBezTo>
                  <a:cubicBezTo>
                    <a:pt x="284" y="616"/>
                    <a:pt x="284" y="616"/>
                    <a:pt x="284" y="616"/>
                  </a:cubicBezTo>
                  <a:cubicBezTo>
                    <a:pt x="285" y="617"/>
                    <a:pt x="286" y="618"/>
                    <a:pt x="287" y="619"/>
                  </a:cubicBezTo>
                  <a:cubicBezTo>
                    <a:pt x="288" y="619"/>
                    <a:pt x="288" y="619"/>
                    <a:pt x="288" y="619"/>
                  </a:cubicBezTo>
                  <a:cubicBezTo>
                    <a:pt x="288" y="620"/>
                    <a:pt x="288" y="620"/>
                    <a:pt x="288" y="620"/>
                  </a:cubicBezTo>
                  <a:cubicBezTo>
                    <a:pt x="289" y="621"/>
                    <a:pt x="289" y="621"/>
                    <a:pt x="289" y="621"/>
                  </a:cubicBezTo>
                  <a:cubicBezTo>
                    <a:pt x="290" y="622"/>
                    <a:pt x="290" y="622"/>
                    <a:pt x="290" y="622"/>
                  </a:cubicBezTo>
                  <a:cubicBezTo>
                    <a:pt x="291" y="623"/>
                    <a:pt x="291" y="623"/>
                    <a:pt x="291" y="623"/>
                  </a:cubicBezTo>
                  <a:cubicBezTo>
                    <a:pt x="292" y="624"/>
                    <a:pt x="293" y="626"/>
                    <a:pt x="295" y="627"/>
                  </a:cubicBezTo>
                  <a:cubicBezTo>
                    <a:pt x="298" y="632"/>
                    <a:pt x="302" y="637"/>
                    <a:pt x="304" y="643"/>
                  </a:cubicBezTo>
                  <a:cubicBezTo>
                    <a:pt x="305" y="644"/>
                    <a:pt x="306" y="645"/>
                    <a:pt x="306" y="646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7" y="647"/>
                    <a:pt x="307" y="647"/>
                    <a:pt x="307" y="647"/>
                  </a:cubicBezTo>
                  <a:cubicBezTo>
                    <a:pt x="308" y="649"/>
                    <a:pt x="309" y="652"/>
                    <a:pt x="310" y="654"/>
                  </a:cubicBezTo>
                  <a:cubicBezTo>
                    <a:pt x="310" y="654"/>
                    <a:pt x="310" y="655"/>
                    <a:pt x="310" y="655"/>
                  </a:cubicBezTo>
                  <a:cubicBezTo>
                    <a:pt x="310" y="655"/>
                    <a:pt x="310" y="656"/>
                    <a:pt x="310" y="656"/>
                  </a:cubicBezTo>
                  <a:cubicBezTo>
                    <a:pt x="310" y="656"/>
                    <a:pt x="310" y="656"/>
                    <a:pt x="310" y="656"/>
                  </a:cubicBezTo>
                  <a:cubicBezTo>
                    <a:pt x="311" y="658"/>
                    <a:pt x="311" y="659"/>
                    <a:pt x="312" y="660"/>
                  </a:cubicBezTo>
                  <a:cubicBezTo>
                    <a:pt x="312" y="661"/>
                    <a:pt x="312" y="661"/>
                    <a:pt x="312" y="662"/>
                  </a:cubicBezTo>
                  <a:cubicBezTo>
                    <a:pt x="313" y="663"/>
                    <a:pt x="313" y="664"/>
                    <a:pt x="313" y="666"/>
                  </a:cubicBezTo>
                  <a:cubicBezTo>
                    <a:pt x="314" y="670"/>
                    <a:pt x="315" y="675"/>
                    <a:pt x="316" y="679"/>
                  </a:cubicBezTo>
                  <a:cubicBezTo>
                    <a:pt x="316" y="681"/>
                    <a:pt x="316" y="683"/>
                    <a:pt x="317" y="684"/>
                  </a:cubicBezTo>
                  <a:cubicBezTo>
                    <a:pt x="317" y="686"/>
                    <a:pt x="317" y="687"/>
                    <a:pt x="317" y="688"/>
                  </a:cubicBezTo>
                  <a:cubicBezTo>
                    <a:pt x="317" y="690"/>
                    <a:pt x="317" y="692"/>
                    <a:pt x="317" y="694"/>
                  </a:cubicBezTo>
                  <a:cubicBezTo>
                    <a:pt x="317" y="709"/>
                    <a:pt x="314" y="723"/>
                    <a:pt x="309" y="735"/>
                  </a:cubicBezTo>
                  <a:cubicBezTo>
                    <a:pt x="312" y="735"/>
                    <a:pt x="316" y="735"/>
                    <a:pt x="319" y="735"/>
                  </a:cubicBezTo>
                  <a:cubicBezTo>
                    <a:pt x="328" y="735"/>
                    <a:pt x="336" y="736"/>
                    <a:pt x="344" y="740"/>
                  </a:cubicBezTo>
                  <a:cubicBezTo>
                    <a:pt x="344" y="733"/>
                    <a:pt x="347" y="728"/>
                    <a:pt x="350" y="723"/>
                  </a:cubicBezTo>
                  <a:cubicBezTo>
                    <a:pt x="346" y="717"/>
                    <a:pt x="344" y="711"/>
                    <a:pt x="344" y="704"/>
                  </a:cubicBezTo>
                  <a:cubicBezTo>
                    <a:pt x="344" y="686"/>
                    <a:pt x="357" y="672"/>
                    <a:pt x="373" y="672"/>
                  </a:cubicBezTo>
                  <a:cubicBezTo>
                    <a:pt x="389" y="672"/>
                    <a:pt x="402" y="686"/>
                    <a:pt x="402" y="704"/>
                  </a:cubicBezTo>
                  <a:cubicBezTo>
                    <a:pt x="402" y="710"/>
                    <a:pt x="400" y="716"/>
                    <a:pt x="397" y="721"/>
                  </a:cubicBezTo>
                  <a:cubicBezTo>
                    <a:pt x="401" y="725"/>
                    <a:pt x="403" y="731"/>
                    <a:pt x="404" y="736"/>
                  </a:cubicBezTo>
                  <a:cubicBezTo>
                    <a:pt x="406" y="736"/>
                    <a:pt x="409" y="735"/>
                    <a:pt x="411" y="735"/>
                  </a:cubicBezTo>
                  <a:cubicBezTo>
                    <a:pt x="432" y="735"/>
                    <a:pt x="448" y="753"/>
                    <a:pt x="448" y="776"/>
                  </a:cubicBezTo>
                  <a:cubicBezTo>
                    <a:pt x="448" y="798"/>
                    <a:pt x="432" y="816"/>
                    <a:pt x="411" y="816"/>
                  </a:cubicBezTo>
                  <a:cubicBezTo>
                    <a:pt x="403" y="816"/>
                    <a:pt x="396" y="813"/>
                    <a:pt x="389" y="808"/>
                  </a:cubicBezTo>
                  <a:cubicBezTo>
                    <a:pt x="390" y="809"/>
                    <a:pt x="390" y="811"/>
                    <a:pt x="390" y="812"/>
                  </a:cubicBezTo>
                  <a:cubicBezTo>
                    <a:pt x="390" y="826"/>
                    <a:pt x="386" y="840"/>
                    <a:pt x="380" y="851"/>
                  </a:cubicBezTo>
                  <a:cubicBezTo>
                    <a:pt x="393" y="868"/>
                    <a:pt x="400" y="890"/>
                    <a:pt x="400" y="914"/>
                  </a:cubicBezTo>
                  <a:cubicBezTo>
                    <a:pt x="400" y="944"/>
                    <a:pt x="388" y="972"/>
                    <a:pt x="369" y="991"/>
                  </a:cubicBezTo>
                  <a:cubicBezTo>
                    <a:pt x="374" y="1000"/>
                    <a:pt x="377" y="1011"/>
                    <a:pt x="377" y="1022"/>
                  </a:cubicBezTo>
                  <a:cubicBezTo>
                    <a:pt x="377" y="1028"/>
                    <a:pt x="376" y="1034"/>
                    <a:pt x="375" y="1039"/>
                  </a:cubicBezTo>
                  <a:cubicBezTo>
                    <a:pt x="376" y="1045"/>
                    <a:pt x="377" y="1052"/>
                    <a:pt x="377" y="1058"/>
                  </a:cubicBezTo>
                  <a:cubicBezTo>
                    <a:pt x="379" y="1058"/>
                    <a:pt x="381" y="1058"/>
                    <a:pt x="383" y="1058"/>
                  </a:cubicBezTo>
                  <a:cubicBezTo>
                    <a:pt x="409" y="1058"/>
                    <a:pt x="430" y="1078"/>
                    <a:pt x="430" y="1103"/>
                  </a:cubicBezTo>
                  <a:cubicBezTo>
                    <a:pt x="430" y="1108"/>
                    <a:pt x="430" y="1112"/>
                    <a:pt x="429" y="1116"/>
                  </a:cubicBezTo>
                  <a:cubicBezTo>
                    <a:pt x="429" y="1116"/>
                    <a:pt x="429" y="1116"/>
                    <a:pt x="430" y="1117"/>
                  </a:cubicBezTo>
                  <a:cubicBezTo>
                    <a:pt x="431" y="1118"/>
                    <a:pt x="432" y="1120"/>
                    <a:pt x="433" y="1122"/>
                  </a:cubicBezTo>
                  <a:cubicBezTo>
                    <a:pt x="433" y="1123"/>
                    <a:pt x="434" y="1123"/>
                    <a:pt x="434" y="1124"/>
                  </a:cubicBezTo>
                  <a:cubicBezTo>
                    <a:pt x="435" y="1125"/>
                    <a:pt x="435" y="1126"/>
                    <a:pt x="436" y="1127"/>
                  </a:cubicBezTo>
                  <a:cubicBezTo>
                    <a:pt x="437" y="1129"/>
                    <a:pt x="438" y="1130"/>
                    <a:pt x="439" y="1132"/>
                  </a:cubicBezTo>
                  <a:cubicBezTo>
                    <a:pt x="440" y="1134"/>
                    <a:pt x="441" y="1136"/>
                    <a:pt x="442" y="1138"/>
                  </a:cubicBezTo>
                  <a:cubicBezTo>
                    <a:pt x="443" y="1140"/>
                    <a:pt x="444" y="1141"/>
                    <a:pt x="444" y="1143"/>
                  </a:cubicBezTo>
                  <a:cubicBezTo>
                    <a:pt x="453" y="1138"/>
                    <a:pt x="462" y="1135"/>
                    <a:pt x="473" y="1135"/>
                  </a:cubicBezTo>
                  <a:cubicBezTo>
                    <a:pt x="484" y="1135"/>
                    <a:pt x="494" y="1138"/>
                    <a:pt x="502" y="1144"/>
                  </a:cubicBezTo>
                  <a:cubicBezTo>
                    <a:pt x="506" y="1139"/>
                    <a:pt x="511" y="1135"/>
                    <a:pt x="518" y="1135"/>
                  </a:cubicBezTo>
                  <a:cubicBezTo>
                    <a:pt x="528" y="1135"/>
                    <a:pt x="537" y="1146"/>
                    <a:pt x="537" y="1159"/>
                  </a:cubicBezTo>
                  <a:cubicBezTo>
                    <a:pt x="537" y="1164"/>
                    <a:pt x="536" y="1168"/>
                    <a:pt x="534" y="1172"/>
                  </a:cubicBezTo>
                  <a:cubicBezTo>
                    <a:pt x="536" y="1175"/>
                    <a:pt x="537" y="1178"/>
                    <a:pt x="537" y="1181"/>
                  </a:cubicBezTo>
                  <a:cubicBezTo>
                    <a:pt x="537" y="1185"/>
                    <a:pt x="534" y="1189"/>
                    <a:pt x="531" y="1192"/>
                  </a:cubicBezTo>
                  <a:cubicBezTo>
                    <a:pt x="537" y="1194"/>
                    <a:pt x="541" y="1200"/>
                    <a:pt x="541" y="1207"/>
                  </a:cubicBezTo>
                  <a:cubicBezTo>
                    <a:pt x="541" y="1216"/>
                    <a:pt x="535" y="1223"/>
                    <a:pt x="527" y="1223"/>
                  </a:cubicBezTo>
                  <a:cubicBezTo>
                    <a:pt x="520" y="1223"/>
                    <a:pt x="515" y="1219"/>
                    <a:pt x="513" y="1212"/>
                  </a:cubicBezTo>
                  <a:cubicBezTo>
                    <a:pt x="509" y="1217"/>
                    <a:pt x="504" y="1221"/>
                    <a:pt x="498" y="1224"/>
                  </a:cubicBezTo>
                  <a:cubicBezTo>
                    <a:pt x="498" y="1225"/>
                    <a:pt x="498" y="1226"/>
                    <a:pt x="498" y="1227"/>
                  </a:cubicBezTo>
                  <a:cubicBezTo>
                    <a:pt x="498" y="1245"/>
                    <a:pt x="485" y="1259"/>
                    <a:pt x="469" y="1259"/>
                  </a:cubicBezTo>
                  <a:cubicBezTo>
                    <a:pt x="466" y="1259"/>
                    <a:pt x="462" y="1258"/>
                    <a:pt x="459" y="1257"/>
                  </a:cubicBezTo>
                  <a:cubicBezTo>
                    <a:pt x="459" y="1257"/>
                    <a:pt x="459" y="1257"/>
                    <a:pt x="459" y="1257"/>
                  </a:cubicBezTo>
                  <a:cubicBezTo>
                    <a:pt x="458" y="1259"/>
                    <a:pt x="458" y="1261"/>
                    <a:pt x="457" y="1263"/>
                  </a:cubicBezTo>
                  <a:cubicBezTo>
                    <a:pt x="457" y="1264"/>
                    <a:pt x="457" y="1265"/>
                    <a:pt x="456" y="1266"/>
                  </a:cubicBezTo>
                  <a:cubicBezTo>
                    <a:pt x="456" y="1267"/>
                    <a:pt x="456" y="1268"/>
                    <a:pt x="455" y="1269"/>
                  </a:cubicBezTo>
                  <a:cubicBezTo>
                    <a:pt x="455" y="1271"/>
                    <a:pt x="454" y="1273"/>
                    <a:pt x="453" y="1275"/>
                  </a:cubicBezTo>
                  <a:cubicBezTo>
                    <a:pt x="452" y="1277"/>
                    <a:pt x="452" y="1278"/>
                    <a:pt x="451" y="1280"/>
                  </a:cubicBezTo>
                  <a:cubicBezTo>
                    <a:pt x="451" y="1281"/>
                    <a:pt x="450" y="1282"/>
                    <a:pt x="450" y="1283"/>
                  </a:cubicBezTo>
                  <a:cubicBezTo>
                    <a:pt x="449" y="1283"/>
                    <a:pt x="449" y="1284"/>
                    <a:pt x="449" y="1285"/>
                  </a:cubicBezTo>
                  <a:cubicBezTo>
                    <a:pt x="450" y="1285"/>
                    <a:pt x="451" y="1286"/>
                    <a:pt x="452" y="1287"/>
                  </a:cubicBezTo>
                  <a:cubicBezTo>
                    <a:pt x="454" y="1288"/>
                    <a:pt x="456" y="1290"/>
                    <a:pt x="458" y="1292"/>
                  </a:cubicBezTo>
                  <a:cubicBezTo>
                    <a:pt x="458" y="1292"/>
                    <a:pt x="459" y="1293"/>
                    <a:pt x="459" y="1294"/>
                  </a:cubicBezTo>
                  <a:cubicBezTo>
                    <a:pt x="460" y="1294"/>
                    <a:pt x="460" y="1295"/>
                    <a:pt x="461" y="1295"/>
                  </a:cubicBezTo>
                  <a:cubicBezTo>
                    <a:pt x="461" y="1296"/>
                    <a:pt x="462" y="1296"/>
                    <a:pt x="462" y="1297"/>
                  </a:cubicBezTo>
                  <a:cubicBezTo>
                    <a:pt x="463" y="1298"/>
                    <a:pt x="463" y="1298"/>
                    <a:pt x="464" y="1299"/>
                  </a:cubicBezTo>
                  <a:cubicBezTo>
                    <a:pt x="467" y="1304"/>
                    <a:pt x="470" y="1309"/>
                    <a:pt x="471" y="1315"/>
                  </a:cubicBezTo>
                  <a:cubicBezTo>
                    <a:pt x="472" y="1317"/>
                    <a:pt x="472" y="1318"/>
                    <a:pt x="473" y="1320"/>
                  </a:cubicBezTo>
                  <a:cubicBezTo>
                    <a:pt x="474" y="1321"/>
                    <a:pt x="476" y="1321"/>
                    <a:pt x="478" y="1322"/>
                  </a:cubicBezTo>
                  <a:cubicBezTo>
                    <a:pt x="481" y="1324"/>
                    <a:pt x="484" y="1326"/>
                    <a:pt x="487" y="1328"/>
                  </a:cubicBezTo>
                  <a:cubicBezTo>
                    <a:pt x="490" y="1331"/>
                    <a:pt x="492" y="1334"/>
                    <a:pt x="494" y="1336"/>
                  </a:cubicBezTo>
                  <a:cubicBezTo>
                    <a:pt x="494" y="1337"/>
                    <a:pt x="495" y="1337"/>
                    <a:pt x="495" y="1337"/>
                  </a:cubicBezTo>
                  <a:cubicBezTo>
                    <a:pt x="496" y="1337"/>
                    <a:pt x="497" y="1337"/>
                    <a:pt x="497" y="1337"/>
                  </a:cubicBezTo>
                  <a:cubicBezTo>
                    <a:pt x="498" y="1338"/>
                    <a:pt x="499" y="1338"/>
                    <a:pt x="500" y="1338"/>
                  </a:cubicBezTo>
                  <a:cubicBezTo>
                    <a:pt x="501" y="1338"/>
                    <a:pt x="502" y="1338"/>
                    <a:pt x="503" y="1338"/>
                  </a:cubicBezTo>
                  <a:cubicBezTo>
                    <a:pt x="508" y="1339"/>
                    <a:pt x="513" y="1340"/>
                    <a:pt x="518" y="1340"/>
                  </a:cubicBezTo>
                  <a:cubicBezTo>
                    <a:pt x="524" y="1341"/>
                    <a:pt x="530" y="1341"/>
                    <a:pt x="536" y="1341"/>
                  </a:cubicBezTo>
                  <a:cubicBezTo>
                    <a:pt x="542" y="1340"/>
                    <a:pt x="548" y="1340"/>
                    <a:pt x="553" y="1339"/>
                  </a:cubicBezTo>
                  <a:cubicBezTo>
                    <a:pt x="559" y="1339"/>
                    <a:pt x="564" y="1338"/>
                    <a:pt x="569" y="1337"/>
                  </a:cubicBezTo>
                  <a:cubicBezTo>
                    <a:pt x="570" y="1337"/>
                    <a:pt x="571" y="1336"/>
                    <a:pt x="572" y="1336"/>
                  </a:cubicBezTo>
                  <a:cubicBezTo>
                    <a:pt x="573" y="1336"/>
                    <a:pt x="574" y="1336"/>
                    <a:pt x="575" y="1336"/>
                  </a:cubicBezTo>
                  <a:cubicBezTo>
                    <a:pt x="577" y="1335"/>
                    <a:pt x="578" y="1335"/>
                    <a:pt x="580" y="1334"/>
                  </a:cubicBezTo>
                  <a:cubicBezTo>
                    <a:pt x="582" y="1334"/>
                    <a:pt x="584" y="1333"/>
                    <a:pt x="584" y="1333"/>
                  </a:cubicBezTo>
                  <a:cubicBezTo>
                    <a:pt x="584" y="1333"/>
                    <a:pt x="582" y="1334"/>
                    <a:pt x="580" y="1335"/>
                  </a:cubicBezTo>
                  <a:cubicBezTo>
                    <a:pt x="579" y="1336"/>
                    <a:pt x="577" y="1336"/>
                    <a:pt x="575" y="1337"/>
                  </a:cubicBezTo>
                  <a:cubicBezTo>
                    <a:pt x="574" y="1338"/>
                    <a:pt x="574" y="1338"/>
                    <a:pt x="573" y="1338"/>
                  </a:cubicBezTo>
                  <a:cubicBezTo>
                    <a:pt x="572" y="1339"/>
                    <a:pt x="571" y="1339"/>
                    <a:pt x="569" y="1340"/>
                  </a:cubicBezTo>
                  <a:cubicBezTo>
                    <a:pt x="565" y="1341"/>
                    <a:pt x="560" y="1343"/>
                    <a:pt x="554" y="1345"/>
                  </a:cubicBezTo>
                  <a:cubicBezTo>
                    <a:pt x="550" y="1346"/>
                    <a:pt x="546" y="1347"/>
                    <a:pt x="542" y="1349"/>
                  </a:cubicBezTo>
                  <a:cubicBezTo>
                    <a:pt x="537" y="1351"/>
                    <a:pt x="532" y="1354"/>
                    <a:pt x="527" y="1357"/>
                  </a:cubicBezTo>
                  <a:cubicBezTo>
                    <a:pt x="520" y="1361"/>
                    <a:pt x="508" y="1367"/>
                    <a:pt x="498" y="1374"/>
                  </a:cubicBezTo>
                  <a:cubicBezTo>
                    <a:pt x="498" y="1374"/>
                    <a:pt x="498" y="1375"/>
                    <a:pt x="498" y="1375"/>
                  </a:cubicBezTo>
                  <a:cubicBezTo>
                    <a:pt x="498" y="1378"/>
                    <a:pt x="497" y="1382"/>
                    <a:pt x="496" y="1385"/>
                  </a:cubicBezTo>
                  <a:cubicBezTo>
                    <a:pt x="500" y="1388"/>
                    <a:pt x="504" y="1392"/>
                    <a:pt x="508" y="1396"/>
                  </a:cubicBezTo>
                  <a:cubicBezTo>
                    <a:pt x="513" y="1394"/>
                    <a:pt x="518" y="1393"/>
                    <a:pt x="523" y="1393"/>
                  </a:cubicBezTo>
                  <a:cubicBezTo>
                    <a:pt x="542" y="1393"/>
                    <a:pt x="557" y="1407"/>
                    <a:pt x="557" y="1424"/>
                  </a:cubicBezTo>
                  <a:cubicBezTo>
                    <a:pt x="557" y="1436"/>
                    <a:pt x="550" y="1446"/>
                    <a:pt x="540" y="1452"/>
                  </a:cubicBezTo>
                  <a:cubicBezTo>
                    <a:pt x="557" y="1458"/>
                    <a:pt x="569" y="1479"/>
                    <a:pt x="569" y="1502"/>
                  </a:cubicBezTo>
                  <a:cubicBezTo>
                    <a:pt x="569" y="1510"/>
                    <a:pt x="568" y="1517"/>
                    <a:pt x="566" y="1523"/>
                  </a:cubicBezTo>
                  <a:cubicBezTo>
                    <a:pt x="567" y="1523"/>
                    <a:pt x="569" y="1523"/>
                    <a:pt x="570" y="1523"/>
                  </a:cubicBezTo>
                  <a:cubicBezTo>
                    <a:pt x="575" y="1523"/>
                    <a:pt x="579" y="1524"/>
                    <a:pt x="583" y="1526"/>
                  </a:cubicBezTo>
                  <a:cubicBezTo>
                    <a:pt x="590" y="1523"/>
                    <a:pt x="597" y="1521"/>
                    <a:pt x="604" y="1521"/>
                  </a:cubicBezTo>
                  <a:cubicBezTo>
                    <a:pt x="607" y="1521"/>
                    <a:pt x="610" y="1521"/>
                    <a:pt x="613" y="1522"/>
                  </a:cubicBezTo>
                  <a:cubicBezTo>
                    <a:pt x="613" y="1517"/>
                    <a:pt x="614" y="1513"/>
                    <a:pt x="615" y="1509"/>
                  </a:cubicBezTo>
                  <a:cubicBezTo>
                    <a:pt x="600" y="1504"/>
                    <a:pt x="590" y="1489"/>
                    <a:pt x="590" y="1471"/>
                  </a:cubicBezTo>
                  <a:cubicBezTo>
                    <a:pt x="590" y="1461"/>
                    <a:pt x="596" y="1447"/>
                    <a:pt x="602" y="1440"/>
                  </a:cubicBezTo>
                  <a:cubicBezTo>
                    <a:pt x="627" y="1414"/>
                    <a:pt x="665" y="1440"/>
                    <a:pt x="676" y="1468"/>
                  </a:cubicBezTo>
                  <a:cubicBezTo>
                    <a:pt x="676" y="1469"/>
                    <a:pt x="676" y="1470"/>
                    <a:pt x="677" y="1472"/>
                  </a:cubicBezTo>
                  <a:cubicBezTo>
                    <a:pt x="677" y="1472"/>
                    <a:pt x="677" y="1472"/>
                    <a:pt x="677" y="1472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7" y="1473"/>
                    <a:pt x="677" y="1473"/>
                    <a:pt x="677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8" y="1473"/>
                    <a:pt x="678" y="1473"/>
                    <a:pt x="678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79" y="1473"/>
                    <a:pt x="679" y="1473"/>
                    <a:pt x="679" y="1473"/>
                  </a:cubicBezTo>
                  <a:cubicBezTo>
                    <a:pt x="680" y="1472"/>
                    <a:pt x="680" y="1472"/>
                    <a:pt x="680" y="1472"/>
                  </a:cubicBezTo>
                  <a:cubicBezTo>
                    <a:pt x="681" y="1472"/>
                    <a:pt x="681" y="1472"/>
                    <a:pt x="681" y="1472"/>
                  </a:cubicBezTo>
                  <a:cubicBezTo>
                    <a:pt x="682" y="1472"/>
                    <a:pt x="683" y="1471"/>
                    <a:pt x="685" y="1471"/>
                  </a:cubicBezTo>
                  <a:cubicBezTo>
                    <a:pt x="691" y="1469"/>
                    <a:pt x="697" y="1467"/>
                    <a:pt x="704" y="1464"/>
                  </a:cubicBezTo>
                  <a:cubicBezTo>
                    <a:pt x="721" y="1456"/>
                    <a:pt x="736" y="1447"/>
                    <a:pt x="750" y="1437"/>
                  </a:cubicBezTo>
                  <a:cubicBezTo>
                    <a:pt x="764" y="1427"/>
                    <a:pt x="776" y="1418"/>
                    <a:pt x="786" y="1410"/>
                  </a:cubicBezTo>
                  <a:cubicBezTo>
                    <a:pt x="796" y="1402"/>
                    <a:pt x="819" y="1383"/>
                    <a:pt x="819" y="1383"/>
                  </a:cubicBezTo>
                  <a:cubicBezTo>
                    <a:pt x="819" y="1383"/>
                    <a:pt x="785" y="1418"/>
                    <a:pt x="754" y="1454"/>
                  </a:cubicBezTo>
                  <a:cubicBezTo>
                    <a:pt x="755" y="1454"/>
                    <a:pt x="756" y="1455"/>
                    <a:pt x="756" y="1455"/>
                  </a:cubicBezTo>
                  <a:cubicBezTo>
                    <a:pt x="762" y="1461"/>
                    <a:pt x="752" y="1484"/>
                    <a:pt x="734" y="1507"/>
                  </a:cubicBezTo>
                  <a:cubicBezTo>
                    <a:pt x="730" y="1511"/>
                    <a:pt x="726" y="1515"/>
                    <a:pt x="723" y="1519"/>
                  </a:cubicBezTo>
                  <a:cubicBezTo>
                    <a:pt x="728" y="1521"/>
                    <a:pt x="734" y="1524"/>
                    <a:pt x="739" y="1528"/>
                  </a:cubicBezTo>
                  <a:cubicBezTo>
                    <a:pt x="750" y="1537"/>
                    <a:pt x="759" y="1551"/>
                    <a:pt x="761" y="1567"/>
                  </a:cubicBezTo>
                  <a:cubicBezTo>
                    <a:pt x="761" y="1568"/>
                    <a:pt x="761" y="1569"/>
                    <a:pt x="761" y="1570"/>
                  </a:cubicBezTo>
                  <a:cubicBezTo>
                    <a:pt x="772" y="1575"/>
                    <a:pt x="780" y="1583"/>
                    <a:pt x="786" y="1594"/>
                  </a:cubicBezTo>
                  <a:cubicBezTo>
                    <a:pt x="790" y="1590"/>
                    <a:pt x="793" y="1587"/>
                    <a:pt x="795" y="1585"/>
                  </a:cubicBezTo>
                  <a:cubicBezTo>
                    <a:pt x="822" y="1555"/>
                    <a:pt x="843" y="1521"/>
                    <a:pt x="863" y="1485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2" y="1488"/>
                    <a:pt x="862" y="1488"/>
                    <a:pt x="862" y="1488"/>
                  </a:cubicBezTo>
                  <a:cubicBezTo>
                    <a:pt x="864" y="1485"/>
                    <a:pt x="865" y="1482"/>
                    <a:pt x="867" y="1480"/>
                  </a:cubicBezTo>
                  <a:cubicBezTo>
                    <a:pt x="869" y="1476"/>
                    <a:pt x="871" y="1473"/>
                    <a:pt x="871" y="1473"/>
                  </a:cubicBezTo>
                  <a:cubicBezTo>
                    <a:pt x="871" y="1473"/>
                    <a:pt x="870" y="1476"/>
                    <a:pt x="867" y="1480"/>
                  </a:cubicBezTo>
                  <a:cubicBezTo>
                    <a:pt x="866" y="1483"/>
                    <a:pt x="864" y="1485"/>
                    <a:pt x="863" y="1489"/>
                  </a:cubicBezTo>
                  <a:cubicBezTo>
                    <a:pt x="861" y="1492"/>
                    <a:pt x="859" y="1495"/>
                    <a:pt x="858" y="1499"/>
                  </a:cubicBezTo>
                  <a:cubicBezTo>
                    <a:pt x="856" y="1503"/>
                    <a:pt x="854" y="1508"/>
                    <a:pt x="851" y="1512"/>
                  </a:cubicBezTo>
                  <a:cubicBezTo>
                    <a:pt x="850" y="1515"/>
                    <a:pt x="849" y="1517"/>
                    <a:pt x="848" y="1520"/>
                  </a:cubicBezTo>
                  <a:cubicBezTo>
                    <a:pt x="847" y="1522"/>
                    <a:pt x="846" y="1524"/>
                    <a:pt x="845" y="1527"/>
                  </a:cubicBezTo>
                  <a:cubicBezTo>
                    <a:pt x="844" y="1530"/>
                    <a:pt x="843" y="1532"/>
                    <a:pt x="842" y="1535"/>
                  </a:cubicBezTo>
                  <a:cubicBezTo>
                    <a:pt x="840" y="1537"/>
                    <a:pt x="839" y="1540"/>
                    <a:pt x="838" y="1543"/>
                  </a:cubicBezTo>
                  <a:cubicBezTo>
                    <a:pt x="837" y="1546"/>
                    <a:pt x="836" y="1548"/>
                    <a:pt x="835" y="1551"/>
                  </a:cubicBezTo>
                  <a:cubicBezTo>
                    <a:pt x="834" y="1554"/>
                    <a:pt x="833" y="1557"/>
                    <a:pt x="832" y="1559"/>
                  </a:cubicBezTo>
                  <a:cubicBezTo>
                    <a:pt x="831" y="1562"/>
                    <a:pt x="830" y="1565"/>
                    <a:pt x="829" y="1568"/>
                  </a:cubicBezTo>
                  <a:cubicBezTo>
                    <a:pt x="828" y="1571"/>
                    <a:pt x="827" y="1573"/>
                    <a:pt x="826" y="1576"/>
                  </a:cubicBezTo>
                  <a:cubicBezTo>
                    <a:pt x="825" y="1579"/>
                    <a:pt x="824" y="1582"/>
                    <a:pt x="824" y="1584"/>
                  </a:cubicBezTo>
                  <a:cubicBezTo>
                    <a:pt x="823" y="1587"/>
                    <a:pt x="822" y="1590"/>
                    <a:pt x="821" y="1593"/>
                  </a:cubicBezTo>
                  <a:cubicBezTo>
                    <a:pt x="820" y="1595"/>
                    <a:pt x="820" y="1598"/>
                    <a:pt x="819" y="1600"/>
                  </a:cubicBezTo>
                  <a:cubicBezTo>
                    <a:pt x="818" y="1603"/>
                    <a:pt x="817" y="1606"/>
                    <a:pt x="817" y="1608"/>
                  </a:cubicBezTo>
                  <a:cubicBezTo>
                    <a:pt x="816" y="1611"/>
                    <a:pt x="815" y="1613"/>
                    <a:pt x="815" y="1615"/>
                  </a:cubicBezTo>
                  <a:cubicBezTo>
                    <a:pt x="814" y="1617"/>
                    <a:pt x="814" y="1620"/>
                    <a:pt x="813" y="1622"/>
                  </a:cubicBezTo>
                  <a:cubicBezTo>
                    <a:pt x="813" y="1623"/>
                    <a:pt x="813" y="1624"/>
                    <a:pt x="813" y="1625"/>
                  </a:cubicBezTo>
                  <a:cubicBezTo>
                    <a:pt x="813" y="1626"/>
                    <a:pt x="812" y="1627"/>
                    <a:pt x="812" y="1628"/>
                  </a:cubicBezTo>
                  <a:cubicBezTo>
                    <a:pt x="812" y="1630"/>
                    <a:pt x="812" y="1632"/>
                    <a:pt x="811" y="1633"/>
                  </a:cubicBezTo>
                  <a:cubicBezTo>
                    <a:pt x="811" y="1635"/>
                    <a:pt x="811" y="1637"/>
                    <a:pt x="811" y="1638"/>
                  </a:cubicBezTo>
                  <a:cubicBezTo>
                    <a:pt x="811" y="1639"/>
                    <a:pt x="811" y="1640"/>
                    <a:pt x="811" y="1640"/>
                  </a:cubicBezTo>
                  <a:cubicBezTo>
                    <a:pt x="813" y="1641"/>
                    <a:pt x="816" y="1641"/>
                    <a:pt x="819" y="1642"/>
                  </a:cubicBezTo>
                  <a:cubicBezTo>
                    <a:pt x="822" y="1644"/>
                    <a:pt x="825" y="1645"/>
                    <a:pt x="829" y="1647"/>
                  </a:cubicBezTo>
                  <a:cubicBezTo>
                    <a:pt x="829" y="1647"/>
                    <a:pt x="830" y="1648"/>
                    <a:pt x="831" y="1648"/>
                  </a:cubicBezTo>
                  <a:cubicBezTo>
                    <a:pt x="832" y="1649"/>
                    <a:pt x="832" y="1650"/>
                    <a:pt x="833" y="1650"/>
                  </a:cubicBezTo>
                  <a:cubicBezTo>
                    <a:pt x="834" y="1651"/>
                    <a:pt x="835" y="1651"/>
                    <a:pt x="835" y="1652"/>
                  </a:cubicBezTo>
                  <a:cubicBezTo>
                    <a:pt x="836" y="1652"/>
                    <a:pt x="837" y="1653"/>
                    <a:pt x="838" y="1654"/>
                  </a:cubicBezTo>
                  <a:cubicBezTo>
                    <a:pt x="840" y="1656"/>
                    <a:pt x="843" y="1660"/>
                    <a:pt x="845" y="1663"/>
                  </a:cubicBezTo>
                  <a:cubicBezTo>
                    <a:pt x="848" y="1666"/>
                    <a:pt x="850" y="1669"/>
                    <a:pt x="852" y="1673"/>
                  </a:cubicBezTo>
                  <a:cubicBezTo>
                    <a:pt x="854" y="1677"/>
                    <a:pt x="855" y="1681"/>
                    <a:pt x="856" y="1685"/>
                  </a:cubicBezTo>
                  <a:cubicBezTo>
                    <a:pt x="858" y="1689"/>
                    <a:pt x="858" y="1693"/>
                    <a:pt x="859" y="1697"/>
                  </a:cubicBezTo>
                  <a:cubicBezTo>
                    <a:pt x="860" y="1703"/>
                    <a:pt x="860" y="1709"/>
                    <a:pt x="859" y="1715"/>
                  </a:cubicBezTo>
                  <a:cubicBezTo>
                    <a:pt x="863" y="1716"/>
                    <a:pt x="866" y="1717"/>
                    <a:pt x="870" y="1718"/>
                  </a:cubicBezTo>
                  <a:cubicBezTo>
                    <a:pt x="871" y="1719"/>
                    <a:pt x="873" y="1719"/>
                    <a:pt x="874" y="1720"/>
                  </a:cubicBezTo>
                  <a:cubicBezTo>
                    <a:pt x="880" y="1716"/>
                    <a:pt x="887" y="1714"/>
                    <a:pt x="895" y="1714"/>
                  </a:cubicBezTo>
                  <a:cubicBezTo>
                    <a:pt x="895" y="1714"/>
                    <a:pt x="896" y="1714"/>
                    <a:pt x="897" y="1714"/>
                  </a:cubicBezTo>
                  <a:cubicBezTo>
                    <a:pt x="899" y="1706"/>
                    <a:pt x="905" y="1701"/>
                    <a:pt x="912" y="1701"/>
                  </a:cubicBezTo>
                  <a:cubicBezTo>
                    <a:pt x="922" y="1701"/>
                    <a:pt x="930" y="1712"/>
                    <a:pt x="930" y="1725"/>
                  </a:cubicBezTo>
                  <a:cubicBezTo>
                    <a:pt x="930" y="1728"/>
                    <a:pt x="930" y="1730"/>
                    <a:pt x="929" y="1733"/>
                  </a:cubicBezTo>
                  <a:cubicBezTo>
                    <a:pt x="935" y="1741"/>
                    <a:pt x="938" y="1751"/>
                    <a:pt x="938" y="1762"/>
                  </a:cubicBezTo>
                  <a:cubicBezTo>
                    <a:pt x="938" y="1788"/>
                    <a:pt x="919" y="1809"/>
                    <a:pt x="895" y="1809"/>
                  </a:cubicBezTo>
                  <a:cubicBezTo>
                    <a:pt x="894" y="1809"/>
                    <a:pt x="894" y="1809"/>
                    <a:pt x="894" y="1809"/>
                  </a:cubicBezTo>
                  <a:cubicBezTo>
                    <a:pt x="896" y="1815"/>
                    <a:pt x="898" y="1821"/>
                    <a:pt x="899" y="1827"/>
                  </a:cubicBezTo>
                  <a:cubicBezTo>
                    <a:pt x="901" y="1827"/>
                    <a:pt x="902" y="1826"/>
                    <a:pt x="904" y="1826"/>
                  </a:cubicBezTo>
                  <a:cubicBezTo>
                    <a:pt x="923" y="1826"/>
                    <a:pt x="938" y="1844"/>
                    <a:pt x="938" y="1865"/>
                  </a:cubicBezTo>
                  <a:cubicBezTo>
                    <a:pt x="938" y="1867"/>
                    <a:pt x="938" y="1868"/>
                    <a:pt x="938" y="1869"/>
                  </a:cubicBezTo>
                  <a:cubicBezTo>
                    <a:pt x="942" y="1867"/>
                    <a:pt x="948" y="1866"/>
                    <a:pt x="953" y="1865"/>
                  </a:cubicBezTo>
                  <a:cubicBezTo>
                    <a:pt x="964" y="1852"/>
                    <a:pt x="979" y="1843"/>
                    <a:pt x="997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998" y="1843"/>
                    <a:pt x="998" y="1843"/>
                    <a:pt x="998" y="1843"/>
                  </a:cubicBezTo>
                  <a:cubicBezTo>
                    <a:pt x="1000" y="1842"/>
                    <a:pt x="1003" y="1840"/>
                    <a:pt x="1006" y="1838"/>
                  </a:cubicBezTo>
                  <a:cubicBezTo>
                    <a:pt x="1008" y="1838"/>
                    <a:pt x="1010" y="1837"/>
                    <a:pt x="1011" y="1837"/>
                  </a:cubicBezTo>
                  <a:cubicBezTo>
                    <a:pt x="1013" y="1836"/>
                    <a:pt x="1015" y="1836"/>
                    <a:pt x="1017" y="1836"/>
                  </a:cubicBezTo>
                  <a:cubicBezTo>
                    <a:pt x="1021" y="1835"/>
                    <a:pt x="1025" y="1835"/>
                    <a:pt x="1029" y="1836"/>
                  </a:cubicBezTo>
                  <a:cubicBezTo>
                    <a:pt x="1029" y="1836"/>
                    <a:pt x="1029" y="1836"/>
                    <a:pt x="1029" y="1836"/>
                  </a:cubicBezTo>
                  <a:cubicBezTo>
                    <a:pt x="1036" y="1837"/>
                    <a:pt x="1043" y="1841"/>
                    <a:pt x="1048" y="1846"/>
                  </a:cubicBezTo>
                  <a:cubicBezTo>
                    <a:pt x="1049" y="1847"/>
                    <a:pt x="1050" y="1847"/>
                    <a:pt x="1050" y="1848"/>
                  </a:cubicBezTo>
                  <a:cubicBezTo>
                    <a:pt x="1051" y="1849"/>
                    <a:pt x="1051" y="1849"/>
                    <a:pt x="1051" y="1849"/>
                  </a:cubicBezTo>
                  <a:cubicBezTo>
                    <a:pt x="1052" y="1850"/>
                    <a:pt x="1052" y="1850"/>
                    <a:pt x="1052" y="1851"/>
                  </a:cubicBezTo>
                  <a:cubicBezTo>
                    <a:pt x="1053" y="1851"/>
                    <a:pt x="1053" y="1852"/>
                    <a:pt x="1054" y="1853"/>
                  </a:cubicBezTo>
                  <a:cubicBezTo>
                    <a:pt x="1054" y="1854"/>
                    <a:pt x="1055" y="1855"/>
                    <a:pt x="1055" y="1856"/>
                  </a:cubicBezTo>
                  <a:cubicBezTo>
                    <a:pt x="1055" y="1856"/>
                    <a:pt x="1056" y="1857"/>
                    <a:pt x="1056" y="1857"/>
                  </a:cubicBezTo>
                  <a:cubicBezTo>
                    <a:pt x="1056" y="1857"/>
                    <a:pt x="1056" y="1858"/>
                    <a:pt x="1056" y="1858"/>
                  </a:cubicBezTo>
                  <a:cubicBezTo>
                    <a:pt x="1057" y="1862"/>
                    <a:pt x="1058" y="1865"/>
                    <a:pt x="1058" y="1868"/>
                  </a:cubicBezTo>
                  <a:cubicBezTo>
                    <a:pt x="1059" y="1874"/>
                    <a:pt x="1058" y="1878"/>
                    <a:pt x="1057" y="1881"/>
                  </a:cubicBezTo>
                  <a:cubicBezTo>
                    <a:pt x="1056" y="1884"/>
                    <a:pt x="1055" y="1885"/>
                    <a:pt x="1055" y="1885"/>
                  </a:cubicBezTo>
                  <a:cubicBezTo>
                    <a:pt x="1055" y="1885"/>
                    <a:pt x="1055" y="1884"/>
                    <a:pt x="1054" y="1881"/>
                  </a:cubicBezTo>
                  <a:cubicBezTo>
                    <a:pt x="1053" y="1878"/>
                    <a:pt x="1051" y="1875"/>
                    <a:pt x="1049" y="1871"/>
                  </a:cubicBezTo>
                  <a:cubicBezTo>
                    <a:pt x="1047" y="1870"/>
                    <a:pt x="1046" y="1868"/>
                    <a:pt x="1044" y="1866"/>
                  </a:cubicBezTo>
                  <a:cubicBezTo>
                    <a:pt x="1044" y="1866"/>
                    <a:pt x="1044" y="1866"/>
                    <a:pt x="1044" y="1866"/>
                  </a:cubicBezTo>
                  <a:cubicBezTo>
                    <a:pt x="1043" y="1865"/>
                    <a:pt x="1043" y="1865"/>
                    <a:pt x="1043" y="1865"/>
                  </a:cubicBezTo>
                  <a:cubicBezTo>
                    <a:pt x="1043" y="1865"/>
                    <a:pt x="1042" y="1864"/>
                    <a:pt x="1042" y="1864"/>
                  </a:cubicBezTo>
                  <a:cubicBezTo>
                    <a:pt x="1042" y="1864"/>
                    <a:pt x="1041" y="1864"/>
                    <a:pt x="1041" y="1863"/>
                  </a:cubicBezTo>
                  <a:cubicBezTo>
                    <a:pt x="1040" y="1863"/>
                    <a:pt x="1040" y="1863"/>
                    <a:pt x="1040" y="1863"/>
                  </a:cubicBezTo>
                  <a:cubicBezTo>
                    <a:pt x="1039" y="1862"/>
                    <a:pt x="1039" y="1862"/>
                    <a:pt x="1039" y="1862"/>
                  </a:cubicBezTo>
                  <a:cubicBezTo>
                    <a:pt x="1038" y="1862"/>
                    <a:pt x="1037" y="1861"/>
                    <a:pt x="1036" y="1861"/>
                  </a:cubicBezTo>
                  <a:cubicBezTo>
                    <a:pt x="1036" y="1861"/>
                    <a:pt x="1036" y="1861"/>
                    <a:pt x="1036" y="1861"/>
                  </a:cubicBezTo>
                  <a:cubicBezTo>
                    <a:pt x="1048" y="1873"/>
                    <a:pt x="1056" y="1891"/>
                    <a:pt x="1056" y="1911"/>
                  </a:cubicBezTo>
                  <a:cubicBezTo>
                    <a:pt x="1056" y="1913"/>
                    <a:pt x="1056" y="1914"/>
                    <a:pt x="1056" y="1916"/>
                  </a:cubicBezTo>
                  <a:cubicBezTo>
                    <a:pt x="1059" y="1914"/>
                    <a:pt x="1064" y="1914"/>
                    <a:pt x="1068" y="1914"/>
                  </a:cubicBezTo>
                  <a:cubicBezTo>
                    <a:pt x="1069" y="1914"/>
                    <a:pt x="1071" y="1914"/>
                    <a:pt x="1072" y="1914"/>
                  </a:cubicBezTo>
                  <a:cubicBezTo>
                    <a:pt x="1083" y="1894"/>
                    <a:pt x="1108" y="1880"/>
                    <a:pt x="1137" y="1880"/>
                  </a:cubicBezTo>
                  <a:cubicBezTo>
                    <a:pt x="1167" y="1880"/>
                    <a:pt x="1193" y="1894"/>
                    <a:pt x="1203" y="1915"/>
                  </a:cubicBezTo>
                  <a:cubicBezTo>
                    <a:pt x="1209" y="1912"/>
                    <a:pt x="1216" y="1911"/>
                    <a:pt x="1223" y="1911"/>
                  </a:cubicBezTo>
                  <a:cubicBezTo>
                    <a:pt x="1229" y="1911"/>
                    <a:pt x="1235" y="1912"/>
                    <a:pt x="1240" y="1914"/>
                  </a:cubicBezTo>
                  <a:cubicBezTo>
                    <a:pt x="1247" y="1906"/>
                    <a:pt x="1259" y="1901"/>
                    <a:pt x="1272" y="1901"/>
                  </a:cubicBezTo>
                  <a:cubicBezTo>
                    <a:pt x="1272" y="1901"/>
                    <a:pt x="1273" y="1901"/>
                    <a:pt x="1274" y="1901"/>
                  </a:cubicBezTo>
                  <a:cubicBezTo>
                    <a:pt x="1275" y="1901"/>
                    <a:pt x="1276" y="1901"/>
                    <a:pt x="1278" y="1902"/>
                  </a:cubicBezTo>
                  <a:cubicBezTo>
                    <a:pt x="1278" y="1902"/>
                    <a:pt x="1279" y="1902"/>
                    <a:pt x="1280" y="1902"/>
                  </a:cubicBezTo>
                  <a:cubicBezTo>
                    <a:pt x="1284" y="1902"/>
                    <a:pt x="1288" y="1904"/>
                    <a:pt x="1291" y="1905"/>
                  </a:cubicBezTo>
                  <a:cubicBezTo>
                    <a:pt x="1292" y="1906"/>
                    <a:pt x="1292" y="1906"/>
                    <a:pt x="1293" y="1906"/>
                  </a:cubicBezTo>
                  <a:cubicBezTo>
                    <a:pt x="1294" y="1907"/>
                    <a:pt x="1294" y="1907"/>
                    <a:pt x="1295" y="1907"/>
                  </a:cubicBezTo>
                  <a:cubicBezTo>
                    <a:pt x="1297" y="1909"/>
                    <a:pt x="1299" y="1910"/>
                    <a:pt x="1301" y="1912"/>
                  </a:cubicBezTo>
                  <a:cubicBezTo>
                    <a:pt x="1302" y="1913"/>
                    <a:pt x="1302" y="1913"/>
                    <a:pt x="1303" y="1914"/>
                  </a:cubicBezTo>
                  <a:cubicBezTo>
                    <a:pt x="1304" y="1914"/>
                    <a:pt x="1304" y="1915"/>
                    <a:pt x="1305" y="1916"/>
                  </a:cubicBezTo>
                  <a:cubicBezTo>
                    <a:pt x="1306" y="1917"/>
                    <a:pt x="1306" y="1918"/>
                    <a:pt x="1307" y="1919"/>
                  </a:cubicBezTo>
                  <a:cubicBezTo>
                    <a:pt x="1308" y="1920"/>
                    <a:pt x="1308" y="1921"/>
                    <a:pt x="1309" y="1923"/>
                  </a:cubicBezTo>
                  <a:cubicBezTo>
                    <a:pt x="1310" y="1924"/>
                    <a:pt x="1310" y="1926"/>
                    <a:pt x="1311" y="1928"/>
                  </a:cubicBezTo>
                  <a:cubicBezTo>
                    <a:pt x="1311" y="1930"/>
                    <a:pt x="1311" y="1932"/>
                    <a:pt x="1311" y="1934"/>
                  </a:cubicBezTo>
                  <a:cubicBezTo>
                    <a:pt x="1311" y="1946"/>
                    <a:pt x="1309" y="1964"/>
                    <a:pt x="1304" y="1981"/>
                  </a:cubicBezTo>
                  <a:cubicBezTo>
                    <a:pt x="1307" y="1981"/>
                    <a:pt x="1309" y="1981"/>
                    <a:pt x="1312" y="1981"/>
                  </a:cubicBezTo>
                  <a:cubicBezTo>
                    <a:pt x="1316" y="1976"/>
                    <a:pt x="1324" y="1972"/>
                    <a:pt x="1335" y="1969"/>
                  </a:cubicBezTo>
                  <a:cubicBezTo>
                    <a:pt x="1330" y="1964"/>
                    <a:pt x="1326" y="1956"/>
                    <a:pt x="1326" y="1946"/>
                  </a:cubicBezTo>
                  <a:cubicBezTo>
                    <a:pt x="1326" y="1931"/>
                    <a:pt x="1335" y="1919"/>
                    <a:pt x="1347" y="1919"/>
                  </a:cubicBezTo>
                  <a:cubicBezTo>
                    <a:pt x="1358" y="1919"/>
                    <a:pt x="1367" y="1931"/>
                    <a:pt x="1367" y="1946"/>
                  </a:cubicBezTo>
                  <a:cubicBezTo>
                    <a:pt x="1367" y="1953"/>
                    <a:pt x="1365" y="1959"/>
                    <a:pt x="1362" y="1964"/>
                  </a:cubicBezTo>
                  <a:cubicBezTo>
                    <a:pt x="1369" y="1964"/>
                    <a:pt x="1375" y="1963"/>
                    <a:pt x="1382" y="1963"/>
                  </a:cubicBezTo>
                  <a:cubicBezTo>
                    <a:pt x="1423" y="1963"/>
                    <a:pt x="1456" y="1975"/>
                    <a:pt x="1456" y="1989"/>
                  </a:cubicBezTo>
                  <a:cubicBezTo>
                    <a:pt x="1456" y="1997"/>
                    <a:pt x="1448" y="2004"/>
                    <a:pt x="1434" y="2008"/>
                  </a:cubicBezTo>
                  <a:cubicBezTo>
                    <a:pt x="1433" y="2011"/>
                    <a:pt x="1430" y="2013"/>
                    <a:pt x="1426" y="2016"/>
                  </a:cubicBezTo>
                  <a:cubicBezTo>
                    <a:pt x="1462" y="2016"/>
                    <a:pt x="1462" y="2016"/>
                    <a:pt x="1462" y="2016"/>
                  </a:cubicBezTo>
                  <a:cubicBezTo>
                    <a:pt x="1483" y="2042"/>
                    <a:pt x="1555" y="2061"/>
                    <a:pt x="1641" y="2061"/>
                  </a:cubicBezTo>
                  <a:cubicBezTo>
                    <a:pt x="1742" y="2061"/>
                    <a:pt x="1824" y="2034"/>
                    <a:pt x="1824" y="2001"/>
                  </a:cubicBezTo>
                  <a:cubicBezTo>
                    <a:pt x="1824" y="1971"/>
                    <a:pt x="1759" y="1947"/>
                    <a:pt x="1673" y="1941"/>
                  </a:cubicBezTo>
                  <a:close/>
                  <a:moveTo>
                    <a:pt x="364" y="555"/>
                  </a:moveTo>
                  <a:cubicBezTo>
                    <a:pt x="361" y="555"/>
                    <a:pt x="357" y="555"/>
                    <a:pt x="354" y="553"/>
                  </a:cubicBezTo>
                  <a:cubicBezTo>
                    <a:pt x="350" y="559"/>
                    <a:pt x="343" y="563"/>
                    <a:pt x="336" y="563"/>
                  </a:cubicBezTo>
                  <a:cubicBezTo>
                    <a:pt x="323" y="563"/>
                    <a:pt x="313" y="552"/>
                    <a:pt x="313" y="538"/>
                  </a:cubicBezTo>
                  <a:cubicBezTo>
                    <a:pt x="313" y="524"/>
                    <a:pt x="323" y="513"/>
                    <a:pt x="336" y="513"/>
                  </a:cubicBezTo>
                  <a:cubicBezTo>
                    <a:pt x="336" y="513"/>
                    <a:pt x="336" y="513"/>
                    <a:pt x="336" y="513"/>
                  </a:cubicBezTo>
                  <a:cubicBezTo>
                    <a:pt x="340" y="500"/>
                    <a:pt x="351" y="490"/>
                    <a:pt x="364" y="490"/>
                  </a:cubicBezTo>
                  <a:cubicBezTo>
                    <a:pt x="376" y="490"/>
                    <a:pt x="386" y="497"/>
                    <a:pt x="391" y="507"/>
                  </a:cubicBezTo>
                  <a:cubicBezTo>
                    <a:pt x="396" y="510"/>
                    <a:pt x="400" y="515"/>
                    <a:pt x="400" y="522"/>
                  </a:cubicBezTo>
                  <a:cubicBezTo>
                    <a:pt x="400" y="529"/>
                    <a:pt x="397" y="535"/>
                    <a:pt x="391" y="537"/>
                  </a:cubicBezTo>
                  <a:cubicBezTo>
                    <a:pt x="386" y="548"/>
                    <a:pt x="376" y="555"/>
                    <a:pt x="364" y="555"/>
                  </a:cubicBezTo>
                  <a:close/>
                  <a:moveTo>
                    <a:pt x="1028" y="1632"/>
                  </a:moveTo>
                  <a:cubicBezTo>
                    <a:pt x="1034" y="1632"/>
                    <a:pt x="1039" y="1640"/>
                    <a:pt x="1039" y="1650"/>
                  </a:cubicBezTo>
                  <a:cubicBezTo>
                    <a:pt x="1039" y="1659"/>
                    <a:pt x="1034" y="1667"/>
                    <a:pt x="1028" y="1667"/>
                  </a:cubicBezTo>
                  <a:cubicBezTo>
                    <a:pt x="1026" y="1667"/>
                    <a:pt x="1025" y="1667"/>
                    <a:pt x="1023" y="1666"/>
                  </a:cubicBezTo>
                  <a:cubicBezTo>
                    <a:pt x="1024" y="1662"/>
                    <a:pt x="1025" y="1658"/>
                    <a:pt x="1025" y="1654"/>
                  </a:cubicBezTo>
                  <a:cubicBezTo>
                    <a:pt x="1025" y="1647"/>
                    <a:pt x="1023" y="1641"/>
                    <a:pt x="1020" y="1636"/>
                  </a:cubicBezTo>
                  <a:cubicBezTo>
                    <a:pt x="1022" y="1634"/>
                    <a:pt x="1025" y="1632"/>
                    <a:pt x="1028" y="1632"/>
                  </a:cubicBezTo>
                  <a:close/>
                  <a:moveTo>
                    <a:pt x="1002" y="1432"/>
                  </a:moveTo>
                  <a:cubicBezTo>
                    <a:pt x="1002" y="1444"/>
                    <a:pt x="995" y="1454"/>
                    <a:pt x="987" y="1454"/>
                  </a:cubicBezTo>
                  <a:cubicBezTo>
                    <a:pt x="983" y="1454"/>
                    <a:pt x="979" y="1452"/>
                    <a:pt x="976" y="1448"/>
                  </a:cubicBezTo>
                  <a:cubicBezTo>
                    <a:pt x="975" y="1450"/>
                    <a:pt x="973" y="1451"/>
                    <a:pt x="971" y="1451"/>
                  </a:cubicBezTo>
                  <a:cubicBezTo>
                    <a:pt x="967" y="1451"/>
                    <a:pt x="964" y="1447"/>
                    <a:pt x="964" y="1442"/>
                  </a:cubicBezTo>
                  <a:cubicBezTo>
                    <a:pt x="964" y="1437"/>
                    <a:pt x="967" y="1432"/>
                    <a:pt x="971" y="1432"/>
                  </a:cubicBezTo>
                  <a:cubicBezTo>
                    <a:pt x="971" y="1421"/>
                    <a:pt x="978" y="1411"/>
                    <a:pt x="987" y="1411"/>
                  </a:cubicBezTo>
                  <a:cubicBezTo>
                    <a:pt x="995" y="1411"/>
                    <a:pt x="1002" y="1421"/>
                    <a:pt x="1002" y="1432"/>
                  </a:cubicBezTo>
                  <a:close/>
                  <a:moveTo>
                    <a:pt x="935" y="1222"/>
                  </a:moveTo>
                  <a:cubicBezTo>
                    <a:pt x="932" y="1218"/>
                    <a:pt x="927" y="1217"/>
                    <a:pt x="919" y="1218"/>
                  </a:cubicBezTo>
                  <a:cubicBezTo>
                    <a:pt x="923" y="1212"/>
                    <a:pt x="926" y="1206"/>
                    <a:pt x="926" y="1202"/>
                  </a:cubicBezTo>
                  <a:cubicBezTo>
                    <a:pt x="944" y="1194"/>
                    <a:pt x="961" y="1184"/>
                    <a:pt x="978" y="1174"/>
                  </a:cubicBezTo>
                  <a:cubicBezTo>
                    <a:pt x="987" y="1170"/>
                    <a:pt x="996" y="1165"/>
                    <a:pt x="1004" y="1160"/>
                  </a:cubicBezTo>
                  <a:cubicBezTo>
                    <a:pt x="1001" y="1164"/>
                    <a:pt x="993" y="1170"/>
                    <a:pt x="995" y="1176"/>
                  </a:cubicBezTo>
                  <a:cubicBezTo>
                    <a:pt x="997" y="1181"/>
                    <a:pt x="1003" y="1181"/>
                    <a:pt x="1007" y="1181"/>
                  </a:cubicBezTo>
                  <a:cubicBezTo>
                    <a:pt x="1016" y="1180"/>
                    <a:pt x="1025" y="1172"/>
                    <a:pt x="1032" y="1167"/>
                  </a:cubicBezTo>
                  <a:cubicBezTo>
                    <a:pt x="1086" y="1132"/>
                    <a:pt x="1139" y="1094"/>
                    <a:pt x="1191" y="1055"/>
                  </a:cubicBezTo>
                  <a:cubicBezTo>
                    <a:pt x="1252" y="1010"/>
                    <a:pt x="1313" y="964"/>
                    <a:pt x="1374" y="917"/>
                  </a:cubicBezTo>
                  <a:cubicBezTo>
                    <a:pt x="1416" y="886"/>
                    <a:pt x="1457" y="853"/>
                    <a:pt x="1498" y="822"/>
                  </a:cubicBezTo>
                  <a:cubicBezTo>
                    <a:pt x="1507" y="815"/>
                    <a:pt x="1515" y="809"/>
                    <a:pt x="1523" y="803"/>
                  </a:cubicBezTo>
                  <a:cubicBezTo>
                    <a:pt x="1523" y="803"/>
                    <a:pt x="1522" y="804"/>
                    <a:pt x="1521" y="804"/>
                  </a:cubicBezTo>
                  <a:cubicBezTo>
                    <a:pt x="1507" y="817"/>
                    <a:pt x="1491" y="829"/>
                    <a:pt x="1476" y="841"/>
                  </a:cubicBezTo>
                  <a:cubicBezTo>
                    <a:pt x="1447" y="864"/>
                    <a:pt x="1035" y="1221"/>
                    <a:pt x="919" y="1296"/>
                  </a:cubicBezTo>
                  <a:cubicBezTo>
                    <a:pt x="927" y="1285"/>
                    <a:pt x="931" y="1275"/>
                    <a:pt x="927" y="1269"/>
                  </a:cubicBezTo>
                  <a:cubicBezTo>
                    <a:pt x="924" y="1264"/>
                    <a:pt x="918" y="1263"/>
                    <a:pt x="910" y="1264"/>
                  </a:cubicBezTo>
                  <a:cubicBezTo>
                    <a:pt x="916" y="1259"/>
                    <a:pt x="921" y="1253"/>
                    <a:pt x="925" y="1248"/>
                  </a:cubicBezTo>
                  <a:cubicBezTo>
                    <a:pt x="927" y="1246"/>
                    <a:pt x="929" y="1244"/>
                    <a:pt x="929" y="1242"/>
                  </a:cubicBezTo>
                  <a:cubicBezTo>
                    <a:pt x="935" y="1233"/>
                    <a:pt x="937" y="1226"/>
                    <a:pt x="935" y="1222"/>
                  </a:cubicBezTo>
                  <a:close/>
                  <a:moveTo>
                    <a:pt x="875" y="1231"/>
                  </a:moveTo>
                  <a:cubicBezTo>
                    <a:pt x="876" y="1232"/>
                    <a:pt x="876" y="1234"/>
                    <a:pt x="875" y="1237"/>
                  </a:cubicBezTo>
                  <a:cubicBezTo>
                    <a:pt x="877" y="1236"/>
                    <a:pt x="880" y="1234"/>
                    <a:pt x="882" y="1234"/>
                  </a:cubicBezTo>
                  <a:cubicBezTo>
                    <a:pt x="890" y="1230"/>
                    <a:pt x="898" y="1230"/>
                    <a:pt x="900" y="1234"/>
                  </a:cubicBezTo>
                  <a:cubicBezTo>
                    <a:pt x="901" y="1235"/>
                    <a:pt x="901" y="1237"/>
                    <a:pt x="901" y="1238"/>
                  </a:cubicBezTo>
                  <a:cubicBezTo>
                    <a:pt x="901" y="1244"/>
                    <a:pt x="894" y="1254"/>
                    <a:pt x="884" y="1262"/>
                  </a:cubicBezTo>
                  <a:cubicBezTo>
                    <a:pt x="881" y="1268"/>
                    <a:pt x="875" y="1275"/>
                    <a:pt x="867" y="1281"/>
                  </a:cubicBezTo>
                  <a:cubicBezTo>
                    <a:pt x="854" y="1291"/>
                    <a:pt x="840" y="1293"/>
                    <a:pt x="837" y="1287"/>
                  </a:cubicBezTo>
                  <a:cubicBezTo>
                    <a:pt x="835" y="1285"/>
                    <a:pt x="836" y="1281"/>
                    <a:pt x="837" y="1277"/>
                  </a:cubicBezTo>
                  <a:cubicBezTo>
                    <a:pt x="840" y="1272"/>
                    <a:pt x="846" y="1265"/>
                    <a:pt x="853" y="1260"/>
                  </a:cubicBezTo>
                  <a:cubicBezTo>
                    <a:pt x="854" y="1257"/>
                    <a:pt x="855" y="1255"/>
                    <a:pt x="857" y="1253"/>
                  </a:cubicBezTo>
                  <a:cubicBezTo>
                    <a:pt x="856" y="1254"/>
                    <a:pt x="854" y="1254"/>
                    <a:pt x="853" y="1254"/>
                  </a:cubicBezTo>
                  <a:cubicBezTo>
                    <a:pt x="849" y="1255"/>
                    <a:pt x="846" y="1255"/>
                    <a:pt x="845" y="1253"/>
                  </a:cubicBezTo>
                  <a:cubicBezTo>
                    <a:pt x="842" y="1249"/>
                    <a:pt x="847" y="1241"/>
                    <a:pt x="856" y="1234"/>
                  </a:cubicBezTo>
                  <a:cubicBezTo>
                    <a:pt x="864" y="1228"/>
                    <a:pt x="873" y="1227"/>
                    <a:pt x="875" y="1231"/>
                  </a:cubicBezTo>
                  <a:close/>
                  <a:moveTo>
                    <a:pt x="601" y="1141"/>
                  </a:moveTo>
                  <a:cubicBezTo>
                    <a:pt x="615" y="1141"/>
                    <a:pt x="627" y="1150"/>
                    <a:pt x="631" y="1164"/>
                  </a:cubicBezTo>
                  <a:cubicBezTo>
                    <a:pt x="637" y="1160"/>
                    <a:pt x="644" y="1158"/>
                    <a:pt x="651" y="1158"/>
                  </a:cubicBezTo>
                  <a:cubicBezTo>
                    <a:pt x="658" y="1158"/>
                    <a:pt x="664" y="1160"/>
                    <a:pt x="669" y="1162"/>
                  </a:cubicBezTo>
                  <a:cubicBezTo>
                    <a:pt x="673" y="1153"/>
                    <a:pt x="681" y="1147"/>
                    <a:pt x="690" y="1147"/>
                  </a:cubicBezTo>
                  <a:cubicBezTo>
                    <a:pt x="702" y="1147"/>
                    <a:pt x="712" y="1157"/>
                    <a:pt x="714" y="1171"/>
                  </a:cubicBezTo>
                  <a:cubicBezTo>
                    <a:pt x="723" y="1166"/>
                    <a:pt x="735" y="1163"/>
                    <a:pt x="748" y="1163"/>
                  </a:cubicBezTo>
                  <a:cubicBezTo>
                    <a:pt x="779" y="1163"/>
                    <a:pt x="804" y="1180"/>
                    <a:pt x="804" y="1202"/>
                  </a:cubicBezTo>
                  <a:cubicBezTo>
                    <a:pt x="804" y="1205"/>
                    <a:pt x="803" y="1208"/>
                    <a:pt x="802" y="1211"/>
                  </a:cubicBezTo>
                  <a:cubicBezTo>
                    <a:pt x="803" y="1211"/>
                    <a:pt x="804" y="1211"/>
                    <a:pt x="805" y="1211"/>
                  </a:cubicBezTo>
                  <a:cubicBezTo>
                    <a:pt x="809" y="1210"/>
                    <a:pt x="812" y="1210"/>
                    <a:pt x="816" y="1210"/>
                  </a:cubicBezTo>
                  <a:cubicBezTo>
                    <a:pt x="823" y="1208"/>
                    <a:pt x="829" y="1207"/>
                    <a:pt x="835" y="1207"/>
                  </a:cubicBezTo>
                  <a:cubicBezTo>
                    <a:pt x="846" y="1204"/>
                    <a:pt x="854" y="1203"/>
                    <a:pt x="854" y="1203"/>
                  </a:cubicBezTo>
                  <a:cubicBezTo>
                    <a:pt x="854" y="1203"/>
                    <a:pt x="847" y="1207"/>
                    <a:pt x="837" y="1212"/>
                  </a:cubicBezTo>
                  <a:cubicBezTo>
                    <a:pt x="831" y="1215"/>
                    <a:pt x="825" y="1218"/>
                    <a:pt x="819" y="1221"/>
                  </a:cubicBezTo>
                  <a:cubicBezTo>
                    <a:pt x="815" y="1222"/>
                    <a:pt x="812" y="1224"/>
                    <a:pt x="808" y="1225"/>
                  </a:cubicBezTo>
                  <a:cubicBezTo>
                    <a:pt x="806" y="1226"/>
                    <a:pt x="805" y="1227"/>
                    <a:pt x="803" y="1228"/>
                  </a:cubicBezTo>
                  <a:cubicBezTo>
                    <a:pt x="801" y="1229"/>
                    <a:pt x="799" y="1229"/>
                    <a:pt x="798" y="1230"/>
                  </a:cubicBezTo>
                  <a:cubicBezTo>
                    <a:pt x="794" y="1232"/>
                    <a:pt x="790" y="1233"/>
                    <a:pt x="787" y="1235"/>
                  </a:cubicBezTo>
                  <a:cubicBezTo>
                    <a:pt x="785" y="1235"/>
                    <a:pt x="783" y="1236"/>
                    <a:pt x="781" y="1237"/>
                  </a:cubicBezTo>
                  <a:cubicBezTo>
                    <a:pt x="780" y="1237"/>
                    <a:pt x="779" y="1238"/>
                    <a:pt x="778" y="1238"/>
                  </a:cubicBezTo>
                  <a:cubicBezTo>
                    <a:pt x="777" y="1238"/>
                    <a:pt x="776" y="1239"/>
                    <a:pt x="775" y="1239"/>
                  </a:cubicBezTo>
                  <a:cubicBezTo>
                    <a:pt x="771" y="1240"/>
                    <a:pt x="767" y="1240"/>
                    <a:pt x="764" y="1241"/>
                  </a:cubicBezTo>
                  <a:cubicBezTo>
                    <a:pt x="763" y="1241"/>
                    <a:pt x="762" y="1241"/>
                    <a:pt x="761" y="1241"/>
                  </a:cubicBezTo>
                  <a:cubicBezTo>
                    <a:pt x="756" y="1242"/>
                    <a:pt x="752" y="1242"/>
                    <a:pt x="748" y="1242"/>
                  </a:cubicBezTo>
                  <a:cubicBezTo>
                    <a:pt x="717" y="1242"/>
                    <a:pt x="691" y="1224"/>
                    <a:pt x="691" y="1202"/>
                  </a:cubicBezTo>
                  <a:cubicBezTo>
                    <a:pt x="691" y="1202"/>
                    <a:pt x="691" y="1202"/>
                    <a:pt x="691" y="1202"/>
                  </a:cubicBezTo>
                  <a:cubicBezTo>
                    <a:pt x="691" y="1202"/>
                    <a:pt x="690" y="1202"/>
                    <a:pt x="690" y="1202"/>
                  </a:cubicBezTo>
                  <a:cubicBezTo>
                    <a:pt x="684" y="1202"/>
                    <a:pt x="678" y="1200"/>
                    <a:pt x="674" y="1196"/>
                  </a:cubicBezTo>
                  <a:cubicBezTo>
                    <a:pt x="668" y="1200"/>
                    <a:pt x="660" y="1202"/>
                    <a:pt x="651" y="1202"/>
                  </a:cubicBezTo>
                  <a:cubicBezTo>
                    <a:pt x="641" y="1202"/>
                    <a:pt x="631" y="1199"/>
                    <a:pt x="626" y="1193"/>
                  </a:cubicBezTo>
                  <a:cubicBezTo>
                    <a:pt x="620" y="1200"/>
                    <a:pt x="611" y="1205"/>
                    <a:pt x="601" y="1205"/>
                  </a:cubicBezTo>
                  <a:cubicBezTo>
                    <a:pt x="583" y="1205"/>
                    <a:pt x="569" y="1190"/>
                    <a:pt x="569" y="1173"/>
                  </a:cubicBezTo>
                  <a:cubicBezTo>
                    <a:pt x="569" y="1155"/>
                    <a:pt x="583" y="1141"/>
                    <a:pt x="601" y="1141"/>
                  </a:cubicBezTo>
                  <a:close/>
                  <a:moveTo>
                    <a:pt x="449" y="1003"/>
                  </a:moveTo>
                  <a:cubicBezTo>
                    <a:pt x="414" y="999"/>
                    <a:pt x="410" y="927"/>
                    <a:pt x="432" y="905"/>
                  </a:cubicBezTo>
                  <a:cubicBezTo>
                    <a:pt x="418" y="890"/>
                    <a:pt x="419" y="856"/>
                    <a:pt x="443" y="855"/>
                  </a:cubicBezTo>
                  <a:cubicBezTo>
                    <a:pt x="451" y="855"/>
                    <a:pt x="457" y="859"/>
                    <a:pt x="461" y="866"/>
                  </a:cubicBezTo>
                  <a:cubicBezTo>
                    <a:pt x="462" y="866"/>
                    <a:pt x="463" y="867"/>
                    <a:pt x="464" y="868"/>
                  </a:cubicBezTo>
                  <a:cubicBezTo>
                    <a:pt x="466" y="870"/>
                    <a:pt x="468" y="873"/>
                    <a:pt x="469" y="876"/>
                  </a:cubicBezTo>
                  <a:cubicBezTo>
                    <a:pt x="471" y="879"/>
                    <a:pt x="472" y="882"/>
                    <a:pt x="473" y="885"/>
                  </a:cubicBezTo>
                  <a:cubicBezTo>
                    <a:pt x="474" y="889"/>
                    <a:pt x="474" y="892"/>
                    <a:pt x="474" y="896"/>
                  </a:cubicBezTo>
                  <a:cubicBezTo>
                    <a:pt x="475" y="903"/>
                    <a:pt x="473" y="909"/>
                    <a:pt x="471" y="915"/>
                  </a:cubicBezTo>
                  <a:cubicBezTo>
                    <a:pt x="471" y="917"/>
                    <a:pt x="470" y="918"/>
                    <a:pt x="470" y="919"/>
                  </a:cubicBezTo>
                  <a:cubicBezTo>
                    <a:pt x="471" y="922"/>
                    <a:pt x="472" y="925"/>
                    <a:pt x="475" y="928"/>
                  </a:cubicBezTo>
                  <a:cubicBezTo>
                    <a:pt x="483" y="936"/>
                    <a:pt x="489" y="943"/>
                    <a:pt x="489" y="956"/>
                  </a:cubicBezTo>
                  <a:cubicBezTo>
                    <a:pt x="489" y="978"/>
                    <a:pt x="471" y="1005"/>
                    <a:pt x="449" y="1003"/>
                  </a:cubicBezTo>
                  <a:close/>
                  <a:moveTo>
                    <a:pt x="512" y="1088"/>
                  </a:moveTo>
                  <a:cubicBezTo>
                    <a:pt x="510" y="1088"/>
                    <a:pt x="507" y="1089"/>
                    <a:pt x="505" y="1089"/>
                  </a:cubicBezTo>
                  <a:cubicBezTo>
                    <a:pt x="487" y="1089"/>
                    <a:pt x="473" y="1073"/>
                    <a:pt x="473" y="1054"/>
                  </a:cubicBezTo>
                  <a:cubicBezTo>
                    <a:pt x="473" y="1034"/>
                    <a:pt x="487" y="1019"/>
                    <a:pt x="505" y="1019"/>
                  </a:cubicBezTo>
                  <a:cubicBezTo>
                    <a:pt x="515" y="1019"/>
                    <a:pt x="525" y="1024"/>
                    <a:pt x="530" y="1033"/>
                  </a:cubicBezTo>
                  <a:cubicBezTo>
                    <a:pt x="536" y="1030"/>
                    <a:pt x="542" y="1028"/>
                    <a:pt x="548" y="1028"/>
                  </a:cubicBezTo>
                  <a:cubicBezTo>
                    <a:pt x="570" y="1028"/>
                    <a:pt x="588" y="1048"/>
                    <a:pt x="588" y="1073"/>
                  </a:cubicBezTo>
                  <a:cubicBezTo>
                    <a:pt x="588" y="1087"/>
                    <a:pt x="582" y="1100"/>
                    <a:pt x="573" y="1108"/>
                  </a:cubicBezTo>
                  <a:cubicBezTo>
                    <a:pt x="566" y="1115"/>
                    <a:pt x="557" y="1120"/>
                    <a:pt x="547" y="1120"/>
                  </a:cubicBezTo>
                  <a:cubicBezTo>
                    <a:pt x="529" y="1120"/>
                    <a:pt x="514" y="1106"/>
                    <a:pt x="512" y="1088"/>
                  </a:cubicBezTo>
                  <a:close/>
                  <a:moveTo>
                    <a:pt x="582" y="1403"/>
                  </a:moveTo>
                  <a:cubicBezTo>
                    <a:pt x="575" y="1403"/>
                    <a:pt x="569" y="1397"/>
                    <a:pt x="569" y="1391"/>
                  </a:cubicBezTo>
                  <a:cubicBezTo>
                    <a:pt x="569" y="1384"/>
                    <a:pt x="575" y="1379"/>
                    <a:pt x="582" y="1379"/>
                  </a:cubicBezTo>
                  <a:cubicBezTo>
                    <a:pt x="588" y="1379"/>
                    <a:pt x="594" y="1384"/>
                    <a:pt x="594" y="1391"/>
                  </a:cubicBezTo>
                  <a:cubicBezTo>
                    <a:pt x="594" y="1397"/>
                    <a:pt x="588" y="1403"/>
                    <a:pt x="582" y="1403"/>
                  </a:cubicBezTo>
                  <a:close/>
                  <a:moveTo>
                    <a:pt x="700" y="1318"/>
                  </a:moveTo>
                  <a:cubicBezTo>
                    <a:pt x="697" y="1320"/>
                    <a:pt x="694" y="1321"/>
                    <a:pt x="692" y="1323"/>
                  </a:cubicBezTo>
                  <a:cubicBezTo>
                    <a:pt x="685" y="1328"/>
                    <a:pt x="674" y="1332"/>
                    <a:pt x="662" y="1332"/>
                  </a:cubicBezTo>
                  <a:cubicBezTo>
                    <a:pt x="642" y="1332"/>
                    <a:pt x="625" y="1321"/>
                    <a:pt x="625" y="1308"/>
                  </a:cubicBezTo>
                  <a:cubicBezTo>
                    <a:pt x="625" y="1307"/>
                    <a:pt x="625" y="1306"/>
                    <a:pt x="625" y="1306"/>
                  </a:cubicBezTo>
                  <a:cubicBezTo>
                    <a:pt x="619" y="1307"/>
                    <a:pt x="612" y="1307"/>
                    <a:pt x="605" y="1307"/>
                  </a:cubicBezTo>
                  <a:cubicBezTo>
                    <a:pt x="570" y="1307"/>
                    <a:pt x="543" y="1295"/>
                    <a:pt x="543" y="1279"/>
                  </a:cubicBezTo>
                  <a:cubicBezTo>
                    <a:pt x="543" y="1264"/>
                    <a:pt x="570" y="1251"/>
                    <a:pt x="605" y="1251"/>
                  </a:cubicBezTo>
                  <a:cubicBezTo>
                    <a:pt x="615" y="1251"/>
                    <a:pt x="625" y="1253"/>
                    <a:pt x="634" y="1255"/>
                  </a:cubicBezTo>
                  <a:cubicBezTo>
                    <a:pt x="637" y="1255"/>
                    <a:pt x="641" y="1255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4" y="1256"/>
                    <a:pt x="644" y="1256"/>
                    <a:pt x="644" y="1256"/>
                  </a:cubicBezTo>
                  <a:cubicBezTo>
                    <a:pt x="646" y="1256"/>
                    <a:pt x="646" y="1256"/>
                    <a:pt x="646" y="1256"/>
                  </a:cubicBezTo>
                  <a:cubicBezTo>
                    <a:pt x="647" y="1257"/>
                    <a:pt x="647" y="1257"/>
                    <a:pt x="647" y="1257"/>
                  </a:cubicBezTo>
                  <a:cubicBezTo>
                    <a:pt x="648" y="1257"/>
                    <a:pt x="648" y="1257"/>
                    <a:pt x="648" y="1257"/>
                  </a:cubicBezTo>
                  <a:cubicBezTo>
                    <a:pt x="649" y="1258"/>
                    <a:pt x="651" y="1258"/>
                    <a:pt x="652" y="1259"/>
                  </a:cubicBezTo>
                  <a:cubicBezTo>
                    <a:pt x="655" y="1260"/>
                    <a:pt x="658" y="1262"/>
                    <a:pt x="660" y="1264"/>
                  </a:cubicBezTo>
                  <a:cubicBezTo>
                    <a:pt x="662" y="1265"/>
                    <a:pt x="663" y="1267"/>
                    <a:pt x="664" y="1268"/>
                  </a:cubicBezTo>
                  <a:cubicBezTo>
                    <a:pt x="669" y="1269"/>
                    <a:pt x="673" y="1269"/>
                    <a:pt x="678" y="1270"/>
                  </a:cubicBezTo>
                  <a:cubicBezTo>
                    <a:pt x="684" y="1271"/>
                    <a:pt x="689" y="1273"/>
                    <a:pt x="694" y="1276"/>
                  </a:cubicBezTo>
                  <a:cubicBezTo>
                    <a:pt x="697" y="1277"/>
                    <a:pt x="700" y="1278"/>
                    <a:pt x="703" y="1279"/>
                  </a:cubicBezTo>
                  <a:cubicBezTo>
                    <a:pt x="708" y="1281"/>
                    <a:pt x="712" y="1285"/>
                    <a:pt x="716" y="1288"/>
                  </a:cubicBezTo>
                  <a:cubicBezTo>
                    <a:pt x="729" y="1289"/>
                    <a:pt x="745" y="1287"/>
                    <a:pt x="756" y="1285"/>
                  </a:cubicBezTo>
                  <a:cubicBezTo>
                    <a:pt x="768" y="1283"/>
                    <a:pt x="779" y="1279"/>
                    <a:pt x="791" y="1277"/>
                  </a:cubicBezTo>
                  <a:cubicBezTo>
                    <a:pt x="759" y="1287"/>
                    <a:pt x="729" y="1302"/>
                    <a:pt x="700" y="1318"/>
                  </a:cubicBezTo>
                  <a:close/>
                  <a:moveTo>
                    <a:pt x="850" y="1332"/>
                  </a:moveTo>
                  <a:cubicBezTo>
                    <a:pt x="849" y="1332"/>
                    <a:pt x="847" y="1333"/>
                    <a:pt x="846" y="1334"/>
                  </a:cubicBezTo>
                  <a:cubicBezTo>
                    <a:pt x="845" y="1335"/>
                    <a:pt x="844" y="1335"/>
                    <a:pt x="844" y="1336"/>
                  </a:cubicBezTo>
                  <a:cubicBezTo>
                    <a:pt x="843" y="1337"/>
                    <a:pt x="842" y="1337"/>
                    <a:pt x="841" y="1338"/>
                  </a:cubicBezTo>
                  <a:cubicBezTo>
                    <a:pt x="834" y="1343"/>
                    <a:pt x="773" y="1389"/>
                    <a:pt x="744" y="1388"/>
                  </a:cubicBezTo>
                  <a:cubicBezTo>
                    <a:pt x="715" y="1387"/>
                    <a:pt x="712" y="1371"/>
                    <a:pt x="712" y="1364"/>
                  </a:cubicBezTo>
                  <a:cubicBezTo>
                    <a:pt x="711" y="1352"/>
                    <a:pt x="722" y="1342"/>
                    <a:pt x="735" y="1342"/>
                  </a:cubicBezTo>
                  <a:cubicBezTo>
                    <a:pt x="742" y="1341"/>
                    <a:pt x="748" y="1344"/>
                    <a:pt x="753" y="1348"/>
                  </a:cubicBezTo>
                  <a:cubicBezTo>
                    <a:pt x="758" y="1344"/>
                    <a:pt x="764" y="1342"/>
                    <a:pt x="771" y="1342"/>
                  </a:cubicBezTo>
                  <a:cubicBezTo>
                    <a:pt x="780" y="1342"/>
                    <a:pt x="788" y="1345"/>
                    <a:pt x="794" y="1350"/>
                  </a:cubicBezTo>
                  <a:cubicBezTo>
                    <a:pt x="799" y="1349"/>
                    <a:pt x="804" y="1347"/>
                    <a:pt x="809" y="1345"/>
                  </a:cubicBezTo>
                  <a:cubicBezTo>
                    <a:pt x="820" y="1342"/>
                    <a:pt x="831" y="1338"/>
                    <a:pt x="839" y="1335"/>
                  </a:cubicBezTo>
                  <a:cubicBezTo>
                    <a:pt x="840" y="1334"/>
                    <a:pt x="841" y="1334"/>
                    <a:pt x="842" y="1334"/>
                  </a:cubicBezTo>
                  <a:cubicBezTo>
                    <a:pt x="843" y="1333"/>
                    <a:pt x="844" y="1333"/>
                    <a:pt x="845" y="1333"/>
                  </a:cubicBezTo>
                  <a:cubicBezTo>
                    <a:pt x="846" y="1332"/>
                    <a:pt x="848" y="1331"/>
                    <a:pt x="849" y="1331"/>
                  </a:cubicBezTo>
                  <a:cubicBezTo>
                    <a:pt x="851" y="1330"/>
                    <a:pt x="853" y="1329"/>
                    <a:pt x="853" y="1329"/>
                  </a:cubicBezTo>
                  <a:cubicBezTo>
                    <a:pt x="853" y="1329"/>
                    <a:pt x="852" y="1330"/>
                    <a:pt x="850" y="1332"/>
                  </a:cubicBezTo>
                  <a:close/>
                  <a:moveTo>
                    <a:pt x="849" y="1303"/>
                  </a:moveTo>
                  <a:cubicBezTo>
                    <a:pt x="850" y="1302"/>
                    <a:pt x="851" y="1302"/>
                    <a:pt x="852" y="1301"/>
                  </a:cubicBezTo>
                  <a:cubicBezTo>
                    <a:pt x="853" y="1301"/>
                    <a:pt x="854" y="1301"/>
                    <a:pt x="854" y="1300"/>
                  </a:cubicBezTo>
                  <a:cubicBezTo>
                    <a:pt x="853" y="1301"/>
                    <a:pt x="851" y="1302"/>
                    <a:pt x="849" y="1303"/>
                  </a:cubicBezTo>
                  <a:close/>
                  <a:moveTo>
                    <a:pt x="861" y="1394"/>
                  </a:moveTo>
                  <a:cubicBezTo>
                    <a:pt x="862" y="1380"/>
                    <a:pt x="870" y="1367"/>
                    <a:pt x="880" y="1360"/>
                  </a:cubicBezTo>
                  <a:cubicBezTo>
                    <a:pt x="886" y="1367"/>
                    <a:pt x="908" y="1360"/>
                    <a:pt x="931" y="1343"/>
                  </a:cubicBezTo>
                  <a:cubicBezTo>
                    <a:pt x="955" y="1326"/>
                    <a:pt x="970" y="1306"/>
                    <a:pt x="965" y="1298"/>
                  </a:cubicBezTo>
                  <a:cubicBezTo>
                    <a:pt x="965" y="1297"/>
                    <a:pt x="964" y="1297"/>
                    <a:pt x="963" y="1296"/>
                  </a:cubicBezTo>
                  <a:cubicBezTo>
                    <a:pt x="1110" y="1179"/>
                    <a:pt x="1419" y="927"/>
                    <a:pt x="1441" y="908"/>
                  </a:cubicBezTo>
                  <a:cubicBezTo>
                    <a:pt x="1500" y="860"/>
                    <a:pt x="1537" y="831"/>
                    <a:pt x="1537" y="831"/>
                  </a:cubicBezTo>
                  <a:cubicBezTo>
                    <a:pt x="1537" y="831"/>
                    <a:pt x="1503" y="864"/>
                    <a:pt x="1448" y="917"/>
                  </a:cubicBezTo>
                  <a:cubicBezTo>
                    <a:pt x="1420" y="943"/>
                    <a:pt x="1387" y="975"/>
                    <a:pt x="1350" y="1009"/>
                  </a:cubicBezTo>
                  <a:cubicBezTo>
                    <a:pt x="1341" y="1018"/>
                    <a:pt x="1331" y="1026"/>
                    <a:pt x="1321" y="1035"/>
                  </a:cubicBezTo>
                  <a:cubicBezTo>
                    <a:pt x="1312" y="1044"/>
                    <a:pt x="1302" y="1054"/>
                    <a:pt x="1292" y="1063"/>
                  </a:cubicBezTo>
                  <a:cubicBezTo>
                    <a:pt x="1271" y="1081"/>
                    <a:pt x="1250" y="1101"/>
                    <a:pt x="1229" y="1120"/>
                  </a:cubicBezTo>
                  <a:cubicBezTo>
                    <a:pt x="1207" y="1140"/>
                    <a:pt x="1186" y="1158"/>
                    <a:pt x="1165" y="1177"/>
                  </a:cubicBezTo>
                  <a:cubicBezTo>
                    <a:pt x="1145" y="1195"/>
                    <a:pt x="1125" y="1212"/>
                    <a:pt x="1106" y="1229"/>
                  </a:cubicBezTo>
                  <a:cubicBezTo>
                    <a:pt x="1068" y="1262"/>
                    <a:pt x="1034" y="1292"/>
                    <a:pt x="1005" y="1317"/>
                  </a:cubicBezTo>
                  <a:cubicBezTo>
                    <a:pt x="998" y="1323"/>
                    <a:pt x="991" y="1329"/>
                    <a:pt x="984" y="1335"/>
                  </a:cubicBezTo>
                  <a:cubicBezTo>
                    <a:pt x="978" y="1340"/>
                    <a:pt x="972" y="1345"/>
                    <a:pt x="966" y="1350"/>
                  </a:cubicBezTo>
                  <a:cubicBezTo>
                    <a:pt x="964" y="1352"/>
                    <a:pt x="962" y="1353"/>
                    <a:pt x="960" y="1355"/>
                  </a:cubicBezTo>
                  <a:cubicBezTo>
                    <a:pt x="957" y="1358"/>
                    <a:pt x="955" y="1361"/>
                    <a:pt x="953" y="1365"/>
                  </a:cubicBezTo>
                  <a:cubicBezTo>
                    <a:pt x="951" y="1369"/>
                    <a:pt x="950" y="1374"/>
                    <a:pt x="949" y="1378"/>
                  </a:cubicBezTo>
                  <a:cubicBezTo>
                    <a:pt x="950" y="1380"/>
                    <a:pt x="951" y="1382"/>
                    <a:pt x="951" y="1384"/>
                  </a:cubicBezTo>
                  <a:cubicBezTo>
                    <a:pt x="951" y="1384"/>
                    <a:pt x="951" y="1384"/>
                    <a:pt x="951" y="1384"/>
                  </a:cubicBezTo>
                  <a:cubicBezTo>
                    <a:pt x="953" y="1383"/>
                    <a:pt x="955" y="1381"/>
                    <a:pt x="957" y="1379"/>
                  </a:cubicBezTo>
                  <a:cubicBezTo>
                    <a:pt x="957" y="1379"/>
                    <a:pt x="958" y="1378"/>
                    <a:pt x="958" y="1378"/>
                  </a:cubicBezTo>
                  <a:cubicBezTo>
                    <a:pt x="959" y="1377"/>
                    <a:pt x="959" y="1377"/>
                    <a:pt x="960" y="1376"/>
                  </a:cubicBezTo>
                  <a:cubicBezTo>
                    <a:pt x="961" y="1375"/>
                    <a:pt x="962" y="1374"/>
                    <a:pt x="963" y="1373"/>
                  </a:cubicBezTo>
                  <a:cubicBezTo>
                    <a:pt x="968" y="1369"/>
                    <a:pt x="973" y="1365"/>
                    <a:pt x="978" y="1361"/>
                  </a:cubicBezTo>
                  <a:cubicBezTo>
                    <a:pt x="988" y="1353"/>
                    <a:pt x="998" y="1346"/>
                    <a:pt x="1005" y="1340"/>
                  </a:cubicBezTo>
                  <a:cubicBezTo>
                    <a:pt x="1013" y="1335"/>
                    <a:pt x="1018" y="1331"/>
                    <a:pt x="1018" y="1331"/>
                  </a:cubicBezTo>
                  <a:cubicBezTo>
                    <a:pt x="1018" y="1331"/>
                    <a:pt x="1014" y="1336"/>
                    <a:pt x="1007" y="1343"/>
                  </a:cubicBezTo>
                  <a:cubicBezTo>
                    <a:pt x="1000" y="1349"/>
                    <a:pt x="992" y="1359"/>
                    <a:pt x="983" y="1368"/>
                  </a:cubicBezTo>
                  <a:cubicBezTo>
                    <a:pt x="979" y="1373"/>
                    <a:pt x="975" y="1378"/>
                    <a:pt x="971" y="1382"/>
                  </a:cubicBezTo>
                  <a:cubicBezTo>
                    <a:pt x="970" y="1383"/>
                    <a:pt x="969" y="1385"/>
                    <a:pt x="969" y="1386"/>
                  </a:cubicBezTo>
                  <a:cubicBezTo>
                    <a:pt x="968" y="1386"/>
                    <a:pt x="968" y="1387"/>
                    <a:pt x="967" y="1387"/>
                  </a:cubicBezTo>
                  <a:cubicBezTo>
                    <a:pt x="967" y="1388"/>
                    <a:pt x="966" y="1388"/>
                    <a:pt x="966" y="1389"/>
                  </a:cubicBezTo>
                  <a:cubicBezTo>
                    <a:pt x="964" y="1391"/>
                    <a:pt x="963" y="1393"/>
                    <a:pt x="962" y="1395"/>
                  </a:cubicBezTo>
                  <a:cubicBezTo>
                    <a:pt x="961" y="1396"/>
                    <a:pt x="960" y="1397"/>
                    <a:pt x="960" y="1398"/>
                  </a:cubicBezTo>
                  <a:cubicBezTo>
                    <a:pt x="959" y="1399"/>
                    <a:pt x="958" y="1400"/>
                    <a:pt x="958" y="1400"/>
                  </a:cubicBezTo>
                  <a:cubicBezTo>
                    <a:pt x="957" y="1402"/>
                    <a:pt x="956" y="1403"/>
                    <a:pt x="955" y="1404"/>
                  </a:cubicBezTo>
                  <a:cubicBezTo>
                    <a:pt x="955" y="1405"/>
                    <a:pt x="954" y="1406"/>
                    <a:pt x="954" y="1407"/>
                  </a:cubicBezTo>
                  <a:cubicBezTo>
                    <a:pt x="954" y="1411"/>
                    <a:pt x="953" y="1415"/>
                    <a:pt x="952" y="1419"/>
                  </a:cubicBezTo>
                  <a:cubicBezTo>
                    <a:pt x="951" y="1425"/>
                    <a:pt x="949" y="1429"/>
                    <a:pt x="948" y="1434"/>
                  </a:cubicBezTo>
                  <a:cubicBezTo>
                    <a:pt x="946" y="1437"/>
                    <a:pt x="944" y="1440"/>
                    <a:pt x="942" y="1443"/>
                  </a:cubicBezTo>
                  <a:cubicBezTo>
                    <a:pt x="942" y="1444"/>
                    <a:pt x="942" y="1444"/>
                    <a:pt x="942" y="1444"/>
                  </a:cubicBezTo>
                  <a:cubicBezTo>
                    <a:pt x="942" y="1460"/>
                    <a:pt x="931" y="1473"/>
                    <a:pt x="917" y="1473"/>
                  </a:cubicBezTo>
                  <a:cubicBezTo>
                    <a:pt x="916" y="1473"/>
                    <a:pt x="915" y="1473"/>
                    <a:pt x="914" y="1473"/>
                  </a:cubicBezTo>
                  <a:cubicBezTo>
                    <a:pt x="923" y="1467"/>
                    <a:pt x="930" y="1456"/>
                    <a:pt x="930" y="1442"/>
                  </a:cubicBezTo>
                  <a:cubicBezTo>
                    <a:pt x="930" y="1423"/>
                    <a:pt x="918" y="1408"/>
                    <a:pt x="902" y="1408"/>
                  </a:cubicBezTo>
                  <a:cubicBezTo>
                    <a:pt x="897" y="1408"/>
                    <a:pt x="892" y="1410"/>
                    <a:pt x="888" y="1413"/>
                  </a:cubicBezTo>
                  <a:cubicBezTo>
                    <a:pt x="883" y="1401"/>
                    <a:pt x="873" y="1394"/>
                    <a:pt x="861" y="1394"/>
                  </a:cubicBezTo>
                  <a:close/>
                  <a:moveTo>
                    <a:pt x="950" y="1680"/>
                  </a:moveTo>
                  <a:cubicBezTo>
                    <a:pt x="949" y="1680"/>
                    <a:pt x="948" y="1680"/>
                    <a:pt x="947" y="1680"/>
                  </a:cubicBezTo>
                  <a:cubicBezTo>
                    <a:pt x="941" y="1661"/>
                    <a:pt x="928" y="1647"/>
                    <a:pt x="912" y="1645"/>
                  </a:cubicBezTo>
                  <a:cubicBezTo>
                    <a:pt x="914" y="1636"/>
                    <a:pt x="919" y="1628"/>
                    <a:pt x="924" y="1622"/>
                  </a:cubicBezTo>
                  <a:cubicBezTo>
                    <a:pt x="924" y="1621"/>
                    <a:pt x="924" y="1619"/>
                    <a:pt x="924" y="1618"/>
                  </a:cubicBezTo>
                  <a:cubicBezTo>
                    <a:pt x="924" y="1618"/>
                    <a:pt x="924" y="1618"/>
                    <a:pt x="924" y="1618"/>
                  </a:cubicBezTo>
                  <a:cubicBezTo>
                    <a:pt x="923" y="1618"/>
                    <a:pt x="922" y="1618"/>
                    <a:pt x="921" y="1618"/>
                  </a:cubicBezTo>
                  <a:cubicBezTo>
                    <a:pt x="904" y="1618"/>
                    <a:pt x="891" y="1601"/>
                    <a:pt x="891" y="1581"/>
                  </a:cubicBezTo>
                  <a:cubicBezTo>
                    <a:pt x="891" y="1564"/>
                    <a:pt x="899" y="1550"/>
                    <a:pt x="911" y="1545"/>
                  </a:cubicBezTo>
                  <a:cubicBezTo>
                    <a:pt x="910" y="1542"/>
                    <a:pt x="910" y="1538"/>
                    <a:pt x="910" y="1535"/>
                  </a:cubicBezTo>
                  <a:cubicBezTo>
                    <a:pt x="910" y="1518"/>
                    <a:pt x="922" y="1504"/>
                    <a:pt x="938" y="1504"/>
                  </a:cubicBezTo>
                  <a:cubicBezTo>
                    <a:pt x="953" y="1504"/>
                    <a:pt x="965" y="1518"/>
                    <a:pt x="965" y="1535"/>
                  </a:cubicBezTo>
                  <a:cubicBezTo>
                    <a:pt x="965" y="1548"/>
                    <a:pt x="958" y="1559"/>
                    <a:pt x="947" y="1563"/>
                  </a:cubicBezTo>
                  <a:cubicBezTo>
                    <a:pt x="950" y="1568"/>
                    <a:pt x="951" y="1574"/>
                    <a:pt x="951" y="1581"/>
                  </a:cubicBezTo>
                  <a:cubicBezTo>
                    <a:pt x="951" y="1581"/>
                    <a:pt x="951" y="1581"/>
                    <a:pt x="951" y="1581"/>
                  </a:cubicBezTo>
                  <a:cubicBezTo>
                    <a:pt x="954" y="1580"/>
                    <a:pt x="957" y="1579"/>
                    <a:pt x="961" y="1579"/>
                  </a:cubicBezTo>
                  <a:cubicBezTo>
                    <a:pt x="981" y="1579"/>
                    <a:pt x="998" y="1597"/>
                    <a:pt x="998" y="1618"/>
                  </a:cubicBezTo>
                  <a:cubicBezTo>
                    <a:pt x="998" y="1619"/>
                    <a:pt x="998" y="1620"/>
                    <a:pt x="997" y="1621"/>
                  </a:cubicBezTo>
                  <a:cubicBezTo>
                    <a:pt x="995" y="1620"/>
                    <a:pt x="991" y="1619"/>
                    <a:pt x="988" y="1619"/>
                  </a:cubicBezTo>
                  <a:cubicBezTo>
                    <a:pt x="976" y="1619"/>
                    <a:pt x="967" y="1630"/>
                    <a:pt x="967" y="1643"/>
                  </a:cubicBezTo>
                  <a:cubicBezTo>
                    <a:pt x="967" y="1656"/>
                    <a:pt x="976" y="1667"/>
                    <a:pt x="988" y="1667"/>
                  </a:cubicBezTo>
                  <a:cubicBezTo>
                    <a:pt x="988" y="1667"/>
                    <a:pt x="989" y="1667"/>
                    <a:pt x="989" y="1667"/>
                  </a:cubicBezTo>
                  <a:cubicBezTo>
                    <a:pt x="988" y="1681"/>
                    <a:pt x="983" y="1693"/>
                    <a:pt x="976" y="1701"/>
                  </a:cubicBezTo>
                  <a:cubicBezTo>
                    <a:pt x="973" y="1689"/>
                    <a:pt x="962" y="1680"/>
                    <a:pt x="950" y="1680"/>
                  </a:cubicBezTo>
                  <a:close/>
                  <a:moveTo>
                    <a:pt x="1044" y="1778"/>
                  </a:moveTo>
                  <a:cubicBezTo>
                    <a:pt x="1044" y="1779"/>
                    <a:pt x="1044" y="1779"/>
                    <a:pt x="1044" y="1780"/>
                  </a:cubicBezTo>
                  <a:cubicBezTo>
                    <a:pt x="1044" y="1784"/>
                    <a:pt x="1043" y="1787"/>
                    <a:pt x="1042" y="1788"/>
                  </a:cubicBezTo>
                  <a:cubicBezTo>
                    <a:pt x="1042" y="1789"/>
                    <a:pt x="1042" y="1790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41" y="1791"/>
                    <a:pt x="1041" y="1791"/>
                    <a:pt x="1041" y="1791"/>
                  </a:cubicBezTo>
                  <a:cubicBezTo>
                    <a:pt x="1036" y="1803"/>
                    <a:pt x="1024" y="1811"/>
                    <a:pt x="1011" y="1811"/>
                  </a:cubicBezTo>
                  <a:cubicBezTo>
                    <a:pt x="1010" y="1811"/>
                    <a:pt x="1009" y="1811"/>
                    <a:pt x="1008" y="1811"/>
                  </a:cubicBezTo>
                  <a:cubicBezTo>
                    <a:pt x="1012" y="1806"/>
                    <a:pt x="1015" y="1800"/>
                    <a:pt x="1015" y="1793"/>
                  </a:cubicBezTo>
                  <a:cubicBezTo>
                    <a:pt x="1015" y="1777"/>
                    <a:pt x="1001" y="1764"/>
                    <a:pt x="985" y="1764"/>
                  </a:cubicBezTo>
                  <a:cubicBezTo>
                    <a:pt x="984" y="1764"/>
                    <a:pt x="982" y="1764"/>
                    <a:pt x="981" y="1764"/>
                  </a:cubicBezTo>
                  <a:cubicBezTo>
                    <a:pt x="983" y="1760"/>
                    <a:pt x="986" y="1756"/>
                    <a:pt x="989" y="1753"/>
                  </a:cubicBezTo>
                  <a:cubicBezTo>
                    <a:pt x="987" y="1749"/>
                    <a:pt x="985" y="1744"/>
                    <a:pt x="985" y="1739"/>
                  </a:cubicBezTo>
                  <a:cubicBezTo>
                    <a:pt x="985" y="1727"/>
                    <a:pt x="994" y="1717"/>
                    <a:pt x="1005" y="1717"/>
                  </a:cubicBezTo>
                  <a:cubicBezTo>
                    <a:pt x="1010" y="1717"/>
                    <a:pt x="1014" y="1719"/>
                    <a:pt x="1017" y="1722"/>
                  </a:cubicBezTo>
                  <a:cubicBezTo>
                    <a:pt x="1018" y="1718"/>
                    <a:pt x="1018" y="1713"/>
                    <a:pt x="1017" y="1710"/>
                  </a:cubicBezTo>
                  <a:cubicBezTo>
                    <a:pt x="1017" y="1704"/>
                    <a:pt x="1016" y="1700"/>
                    <a:pt x="1016" y="1697"/>
                  </a:cubicBezTo>
                  <a:cubicBezTo>
                    <a:pt x="1016" y="1696"/>
                    <a:pt x="1015" y="1696"/>
                    <a:pt x="1015" y="1695"/>
                  </a:cubicBezTo>
                  <a:cubicBezTo>
                    <a:pt x="1015" y="1694"/>
                    <a:pt x="1015" y="1694"/>
                    <a:pt x="1015" y="1694"/>
                  </a:cubicBezTo>
                  <a:cubicBezTo>
                    <a:pt x="1015" y="1693"/>
                    <a:pt x="1015" y="1692"/>
                    <a:pt x="1015" y="1692"/>
                  </a:cubicBezTo>
                  <a:cubicBezTo>
                    <a:pt x="1015" y="1692"/>
                    <a:pt x="1015" y="1693"/>
                    <a:pt x="1016" y="1693"/>
                  </a:cubicBezTo>
                  <a:cubicBezTo>
                    <a:pt x="1016" y="1693"/>
                    <a:pt x="1016" y="1694"/>
                    <a:pt x="1017" y="1694"/>
                  </a:cubicBezTo>
                  <a:cubicBezTo>
                    <a:pt x="1017" y="1695"/>
                    <a:pt x="1017" y="1695"/>
                    <a:pt x="1018" y="1696"/>
                  </a:cubicBezTo>
                  <a:cubicBezTo>
                    <a:pt x="1020" y="1698"/>
                    <a:pt x="1022" y="1702"/>
                    <a:pt x="1025" y="1707"/>
                  </a:cubicBezTo>
                  <a:cubicBezTo>
                    <a:pt x="1027" y="1713"/>
                    <a:pt x="1029" y="1720"/>
                    <a:pt x="1029" y="1728"/>
                  </a:cubicBezTo>
                  <a:cubicBezTo>
                    <a:pt x="1030" y="1734"/>
                    <a:pt x="1029" y="1741"/>
                    <a:pt x="1027" y="1748"/>
                  </a:cubicBezTo>
                  <a:cubicBezTo>
                    <a:pt x="1029" y="1750"/>
                    <a:pt x="1031" y="1751"/>
                    <a:pt x="1033" y="1753"/>
                  </a:cubicBezTo>
                  <a:cubicBezTo>
                    <a:pt x="1034" y="1754"/>
                    <a:pt x="1035" y="1755"/>
                    <a:pt x="1036" y="1756"/>
                  </a:cubicBezTo>
                  <a:cubicBezTo>
                    <a:pt x="1041" y="1762"/>
                    <a:pt x="1044" y="1770"/>
                    <a:pt x="1044" y="17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2593" y="2913"/>
              <a:ext cx="29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1501" y="2365"/>
              <a:ext cx="173" cy="319"/>
            </a:xfrm>
            <a:custGeom>
              <a:avLst/>
              <a:gdLst>
                <a:gd name="T0" fmla="*/ 56 w 107"/>
                <a:gd name="T1" fmla="*/ 176 h 197"/>
                <a:gd name="T2" fmla="*/ 59 w 107"/>
                <a:gd name="T3" fmla="*/ 176 h 197"/>
                <a:gd name="T4" fmla="*/ 85 w 107"/>
                <a:gd name="T5" fmla="*/ 197 h 197"/>
                <a:gd name="T6" fmla="*/ 98 w 107"/>
                <a:gd name="T7" fmla="*/ 163 h 197"/>
                <a:gd name="T8" fmla="*/ 97 w 107"/>
                <a:gd name="T9" fmla="*/ 163 h 197"/>
                <a:gd name="T10" fmla="*/ 76 w 107"/>
                <a:gd name="T11" fmla="*/ 139 h 197"/>
                <a:gd name="T12" fmla="*/ 97 w 107"/>
                <a:gd name="T13" fmla="*/ 115 h 197"/>
                <a:gd name="T14" fmla="*/ 106 w 107"/>
                <a:gd name="T15" fmla="*/ 117 h 197"/>
                <a:gd name="T16" fmla="*/ 107 w 107"/>
                <a:gd name="T17" fmla="*/ 114 h 197"/>
                <a:gd name="T18" fmla="*/ 70 w 107"/>
                <a:gd name="T19" fmla="*/ 75 h 197"/>
                <a:gd name="T20" fmla="*/ 60 w 107"/>
                <a:gd name="T21" fmla="*/ 77 h 197"/>
                <a:gd name="T22" fmla="*/ 60 w 107"/>
                <a:gd name="T23" fmla="*/ 77 h 197"/>
                <a:gd name="T24" fmla="*/ 56 w 107"/>
                <a:gd name="T25" fmla="*/ 59 h 197"/>
                <a:gd name="T26" fmla="*/ 74 w 107"/>
                <a:gd name="T27" fmla="*/ 31 h 197"/>
                <a:gd name="T28" fmla="*/ 47 w 107"/>
                <a:gd name="T29" fmla="*/ 0 h 197"/>
                <a:gd name="T30" fmla="*/ 19 w 107"/>
                <a:gd name="T31" fmla="*/ 31 h 197"/>
                <a:gd name="T32" fmla="*/ 20 w 107"/>
                <a:gd name="T33" fmla="*/ 41 h 197"/>
                <a:gd name="T34" fmla="*/ 0 w 107"/>
                <a:gd name="T35" fmla="*/ 77 h 197"/>
                <a:gd name="T36" fmla="*/ 30 w 107"/>
                <a:gd name="T37" fmla="*/ 114 h 197"/>
                <a:gd name="T38" fmla="*/ 33 w 107"/>
                <a:gd name="T39" fmla="*/ 114 h 197"/>
                <a:gd name="T40" fmla="*/ 33 w 107"/>
                <a:gd name="T41" fmla="*/ 114 h 197"/>
                <a:gd name="T42" fmla="*/ 33 w 107"/>
                <a:gd name="T43" fmla="*/ 118 h 197"/>
                <a:gd name="T44" fmla="*/ 21 w 107"/>
                <a:gd name="T45" fmla="*/ 141 h 197"/>
                <a:gd name="T46" fmla="*/ 56 w 107"/>
                <a:gd name="T47" fmla="*/ 17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7" h="197">
                  <a:moveTo>
                    <a:pt x="56" y="176"/>
                  </a:moveTo>
                  <a:cubicBezTo>
                    <a:pt x="57" y="176"/>
                    <a:pt x="58" y="176"/>
                    <a:pt x="59" y="176"/>
                  </a:cubicBezTo>
                  <a:cubicBezTo>
                    <a:pt x="71" y="176"/>
                    <a:pt x="82" y="185"/>
                    <a:pt x="85" y="197"/>
                  </a:cubicBezTo>
                  <a:cubicBezTo>
                    <a:pt x="92" y="189"/>
                    <a:pt x="97" y="177"/>
                    <a:pt x="98" y="163"/>
                  </a:cubicBezTo>
                  <a:cubicBezTo>
                    <a:pt x="98" y="163"/>
                    <a:pt x="97" y="163"/>
                    <a:pt x="97" y="163"/>
                  </a:cubicBezTo>
                  <a:cubicBezTo>
                    <a:pt x="85" y="163"/>
                    <a:pt x="76" y="152"/>
                    <a:pt x="76" y="139"/>
                  </a:cubicBezTo>
                  <a:cubicBezTo>
                    <a:pt x="76" y="126"/>
                    <a:pt x="85" y="115"/>
                    <a:pt x="97" y="115"/>
                  </a:cubicBezTo>
                  <a:cubicBezTo>
                    <a:pt x="100" y="115"/>
                    <a:pt x="104" y="116"/>
                    <a:pt x="106" y="117"/>
                  </a:cubicBezTo>
                  <a:cubicBezTo>
                    <a:pt x="107" y="116"/>
                    <a:pt x="107" y="115"/>
                    <a:pt x="107" y="114"/>
                  </a:cubicBezTo>
                  <a:cubicBezTo>
                    <a:pt x="107" y="93"/>
                    <a:pt x="90" y="75"/>
                    <a:pt x="70" y="75"/>
                  </a:cubicBezTo>
                  <a:cubicBezTo>
                    <a:pt x="66" y="75"/>
                    <a:pt x="63" y="76"/>
                    <a:pt x="60" y="77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0" y="70"/>
                    <a:pt x="59" y="64"/>
                    <a:pt x="56" y="59"/>
                  </a:cubicBezTo>
                  <a:cubicBezTo>
                    <a:pt x="67" y="55"/>
                    <a:pt x="74" y="44"/>
                    <a:pt x="74" y="31"/>
                  </a:cubicBezTo>
                  <a:cubicBezTo>
                    <a:pt x="74" y="14"/>
                    <a:pt x="62" y="0"/>
                    <a:pt x="47" y="0"/>
                  </a:cubicBezTo>
                  <a:cubicBezTo>
                    <a:pt x="31" y="0"/>
                    <a:pt x="19" y="14"/>
                    <a:pt x="19" y="31"/>
                  </a:cubicBezTo>
                  <a:cubicBezTo>
                    <a:pt x="19" y="34"/>
                    <a:pt x="19" y="38"/>
                    <a:pt x="20" y="41"/>
                  </a:cubicBezTo>
                  <a:cubicBezTo>
                    <a:pt x="8" y="46"/>
                    <a:pt x="0" y="60"/>
                    <a:pt x="0" y="77"/>
                  </a:cubicBezTo>
                  <a:cubicBezTo>
                    <a:pt x="0" y="97"/>
                    <a:pt x="13" y="114"/>
                    <a:pt x="30" y="114"/>
                  </a:cubicBezTo>
                  <a:cubicBezTo>
                    <a:pt x="31" y="114"/>
                    <a:pt x="32" y="114"/>
                    <a:pt x="33" y="114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33" y="115"/>
                    <a:pt x="33" y="117"/>
                    <a:pt x="33" y="118"/>
                  </a:cubicBezTo>
                  <a:cubicBezTo>
                    <a:pt x="28" y="124"/>
                    <a:pt x="23" y="132"/>
                    <a:pt x="21" y="141"/>
                  </a:cubicBezTo>
                  <a:cubicBezTo>
                    <a:pt x="37" y="143"/>
                    <a:pt x="50" y="157"/>
                    <a:pt x="56" y="17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710" y="2572"/>
              <a:ext cx="31" cy="57"/>
            </a:xfrm>
            <a:custGeom>
              <a:avLst/>
              <a:gdLst>
                <a:gd name="T0" fmla="*/ 8 w 19"/>
                <a:gd name="T1" fmla="*/ 35 h 35"/>
                <a:gd name="T2" fmla="*/ 19 w 19"/>
                <a:gd name="T3" fmla="*/ 18 h 35"/>
                <a:gd name="T4" fmla="*/ 8 w 19"/>
                <a:gd name="T5" fmla="*/ 0 h 35"/>
                <a:gd name="T6" fmla="*/ 0 w 19"/>
                <a:gd name="T7" fmla="*/ 4 h 35"/>
                <a:gd name="T8" fmla="*/ 5 w 19"/>
                <a:gd name="T9" fmla="*/ 22 h 35"/>
                <a:gd name="T10" fmla="*/ 3 w 19"/>
                <a:gd name="T11" fmla="*/ 34 h 35"/>
                <a:gd name="T12" fmla="*/ 8 w 19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5">
                  <a:moveTo>
                    <a:pt x="8" y="35"/>
                  </a:moveTo>
                  <a:cubicBezTo>
                    <a:pt x="14" y="35"/>
                    <a:pt x="19" y="27"/>
                    <a:pt x="19" y="18"/>
                  </a:cubicBezTo>
                  <a:cubicBezTo>
                    <a:pt x="19" y="8"/>
                    <a:pt x="14" y="0"/>
                    <a:pt x="8" y="0"/>
                  </a:cubicBezTo>
                  <a:cubicBezTo>
                    <a:pt x="5" y="0"/>
                    <a:pt x="2" y="2"/>
                    <a:pt x="0" y="4"/>
                  </a:cubicBezTo>
                  <a:cubicBezTo>
                    <a:pt x="3" y="9"/>
                    <a:pt x="5" y="15"/>
                    <a:pt x="5" y="22"/>
                  </a:cubicBezTo>
                  <a:cubicBezTo>
                    <a:pt x="5" y="26"/>
                    <a:pt x="4" y="30"/>
                    <a:pt x="3" y="34"/>
                  </a:cubicBezTo>
                  <a:cubicBezTo>
                    <a:pt x="5" y="35"/>
                    <a:pt x="6" y="35"/>
                    <a:pt x="8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565" y="722"/>
              <a:ext cx="140" cy="118"/>
            </a:xfrm>
            <a:custGeom>
              <a:avLst/>
              <a:gdLst>
                <a:gd name="T0" fmla="*/ 23 w 87"/>
                <a:gd name="T1" fmla="*/ 73 h 73"/>
                <a:gd name="T2" fmla="*/ 41 w 87"/>
                <a:gd name="T3" fmla="*/ 63 h 73"/>
                <a:gd name="T4" fmla="*/ 51 w 87"/>
                <a:gd name="T5" fmla="*/ 65 h 73"/>
                <a:gd name="T6" fmla="*/ 78 w 87"/>
                <a:gd name="T7" fmla="*/ 47 h 73"/>
                <a:gd name="T8" fmla="*/ 87 w 87"/>
                <a:gd name="T9" fmla="*/ 32 h 73"/>
                <a:gd name="T10" fmla="*/ 78 w 87"/>
                <a:gd name="T11" fmla="*/ 17 h 73"/>
                <a:gd name="T12" fmla="*/ 51 w 87"/>
                <a:gd name="T13" fmla="*/ 0 h 73"/>
                <a:gd name="T14" fmla="*/ 23 w 87"/>
                <a:gd name="T15" fmla="*/ 23 h 73"/>
                <a:gd name="T16" fmla="*/ 23 w 87"/>
                <a:gd name="T17" fmla="*/ 23 h 73"/>
                <a:gd name="T18" fmla="*/ 0 w 87"/>
                <a:gd name="T19" fmla="*/ 48 h 73"/>
                <a:gd name="T20" fmla="*/ 23 w 87"/>
                <a:gd name="T2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73">
                  <a:moveTo>
                    <a:pt x="23" y="73"/>
                  </a:moveTo>
                  <a:cubicBezTo>
                    <a:pt x="30" y="73"/>
                    <a:pt x="37" y="69"/>
                    <a:pt x="41" y="63"/>
                  </a:cubicBezTo>
                  <a:cubicBezTo>
                    <a:pt x="44" y="65"/>
                    <a:pt x="48" y="65"/>
                    <a:pt x="51" y="65"/>
                  </a:cubicBezTo>
                  <a:cubicBezTo>
                    <a:pt x="63" y="65"/>
                    <a:pt x="73" y="58"/>
                    <a:pt x="78" y="47"/>
                  </a:cubicBezTo>
                  <a:cubicBezTo>
                    <a:pt x="84" y="45"/>
                    <a:pt x="87" y="39"/>
                    <a:pt x="87" y="32"/>
                  </a:cubicBezTo>
                  <a:cubicBezTo>
                    <a:pt x="87" y="25"/>
                    <a:pt x="83" y="20"/>
                    <a:pt x="78" y="17"/>
                  </a:cubicBezTo>
                  <a:cubicBezTo>
                    <a:pt x="73" y="7"/>
                    <a:pt x="63" y="0"/>
                    <a:pt x="51" y="0"/>
                  </a:cubicBezTo>
                  <a:cubicBezTo>
                    <a:pt x="38" y="0"/>
                    <a:pt x="27" y="10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10" y="23"/>
                    <a:pt x="0" y="34"/>
                    <a:pt x="0" y="48"/>
                  </a:cubicBezTo>
                  <a:cubicBezTo>
                    <a:pt x="0" y="62"/>
                    <a:pt x="10" y="73"/>
                    <a:pt x="23" y="73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1209" y="2081"/>
              <a:ext cx="231" cy="98"/>
            </a:xfrm>
            <a:custGeom>
              <a:avLst/>
              <a:gdLst>
                <a:gd name="T0" fmla="*/ 33 w 142"/>
                <a:gd name="T1" fmla="*/ 59 h 60"/>
                <a:gd name="T2" fmla="*/ 130 w 142"/>
                <a:gd name="T3" fmla="*/ 9 h 60"/>
                <a:gd name="T4" fmla="*/ 133 w 142"/>
                <a:gd name="T5" fmla="*/ 7 h 60"/>
                <a:gd name="T6" fmla="*/ 135 w 142"/>
                <a:gd name="T7" fmla="*/ 5 h 60"/>
                <a:gd name="T8" fmla="*/ 139 w 142"/>
                <a:gd name="T9" fmla="*/ 3 h 60"/>
                <a:gd name="T10" fmla="*/ 142 w 142"/>
                <a:gd name="T11" fmla="*/ 0 h 60"/>
                <a:gd name="T12" fmla="*/ 138 w 142"/>
                <a:gd name="T13" fmla="*/ 2 h 60"/>
                <a:gd name="T14" fmla="*/ 134 w 142"/>
                <a:gd name="T15" fmla="*/ 4 h 60"/>
                <a:gd name="T16" fmla="*/ 131 w 142"/>
                <a:gd name="T17" fmla="*/ 5 h 60"/>
                <a:gd name="T18" fmla="*/ 128 w 142"/>
                <a:gd name="T19" fmla="*/ 6 h 60"/>
                <a:gd name="T20" fmla="*/ 98 w 142"/>
                <a:gd name="T21" fmla="*/ 16 h 60"/>
                <a:gd name="T22" fmla="*/ 83 w 142"/>
                <a:gd name="T23" fmla="*/ 21 h 60"/>
                <a:gd name="T24" fmla="*/ 60 w 142"/>
                <a:gd name="T25" fmla="*/ 13 h 60"/>
                <a:gd name="T26" fmla="*/ 42 w 142"/>
                <a:gd name="T27" fmla="*/ 19 h 60"/>
                <a:gd name="T28" fmla="*/ 24 w 142"/>
                <a:gd name="T29" fmla="*/ 13 h 60"/>
                <a:gd name="T30" fmla="*/ 1 w 142"/>
                <a:gd name="T31" fmla="*/ 35 h 60"/>
                <a:gd name="T32" fmla="*/ 33 w 142"/>
                <a:gd name="T33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60">
                  <a:moveTo>
                    <a:pt x="33" y="59"/>
                  </a:moveTo>
                  <a:cubicBezTo>
                    <a:pt x="62" y="60"/>
                    <a:pt x="123" y="14"/>
                    <a:pt x="130" y="9"/>
                  </a:cubicBezTo>
                  <a:cubicBezTo>
                    <a:pt x="131" y="8"/>
                    <a:pt x="132" y="8"/>
                    <a:pt x="133" y="7"/>
                  </a:cubicBezTo>
                  <a:cubicBezTo>
                    <a:pt x="133" y="6"/>
                    <a:pt x="134" y="6"/>
                    <a:pt x="135" y="5"/>
                  </a:cubicBezTo>
                  <a:cubicBezTo>
                    <a:pt x="136" y="4"/>
                    <a:pt x="138" y="3"/>
                    <a:pt x="139" y="3"/>
                  </a:cubicBezTo>
                  <a:cubicBezTo>
                    <a:pt x="141" y="1"/>
                    <a:pt x="142" y="0"/>
                    <a:pt x="142" y="0"/>
                  </a:cubicBezTo>
                  <a:cubicBezTo>
                    <a:pt x="142" y="0"/>
                    <a:pt x="140" y="1"/>
                    <a:pt x="138" y="2"/>
                  </a:cubicBezTo>
                  <a:cubicBezTo>
                    <a:pt x="137" y="2"/>
                    <a:pt x="135" y="3"/>
                    <a:pt x="134" y="4"/>
                  </a:cubicBezTo>
                  <a:cubicBezTo>
                    <a:pt x="133" y="4"/>
                    <a:pt x="132" y="4"/>
                    <a:pt x="131" y="5"/>
                  </a:cubicBezTo>
                  <a:cubicBezTo>
                    <a:pt x="130" y="5"/>
                    <a:pt x="129" y="5"/>
                    <a:pt x="128" y="6"/>
                  </a:cubicBezTo>
                  <a:cubicBezTo>
                    <a:pt x="120" y="9"/>
                    <a:pt x="109" y="13"/>
                    <a:pt x="98" y="16"/>
                  </a:cubicBezTo>
                  <a:cubicBezTo>
                    <a:pt x="93" y="18"/>
                    <a:pt x="88" y="20"/>
                    <a:pt x="83" y="21"/>
                  </a:cubicBezTo>
                  <a:cubicBezTo>
                    <a:pt x="77" y="16"/>
                    <a:pt x="69" y="13"/>
                    <a:pt x="60" y="13"/>
                  </a:cubicBezTo>
                  <a:cubicBezTo>
                    <a:pt x="53" y="13"/>
                    <a:pt x="47" y="15"/>
                    <a:pt x="42" y="19"/>
                  </a:cubicBezTo>
                  <a:cubicBezTo>
                    <a:pt x="37" y="15"/>
                    <a:pt x="31" y="12"/>
                    <a:pt x="24" y="13"/>
                  </a:cubicBezTo>
                  <a:cubicBezTo>
                    <a:pt x="11" y="13"/>
                    <a:pt x="0" y="23"/>
                    <a:pt x="1" y="35"/>
                  </a:cubicBezTo>
                  <a:cubicBezTo>
                    <a:pt x="1" y="42"/>
                    <a:pt x="4" y="58"/>
                    <a:pt x="33" y="5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979" y="1777"/>
              <a:ext cx="462" cy="163"/>
            </a:xfrm>
            <a:custGeom>
              <a:avLst/>
              <a:gdLst>
                <a:gd name="T0" fmla="*/ 0 w 285"/>
                <a:gd name="T1" fmla="*/ 32 h 101"/>
                <a:gd name="T2" fmla="*/ 32 w 285"/>
                <a:gd name="T3" fmla="*/ 64 h 101"/>
                <a:gd name="T4" fmla="*/ 57 w 285"/>
                <a:gd name="T5" fmla="*/ 52 h 101"/>
                <a:gd name="T6" fmla="*/ 82 w 285"/>
                <a:gd name="T7" fmla="*/ 61 h 101"/>
                <a:gd name="T8" fmla="*/ 105 w 285"/>
                <a:gd name="T9" fmla="*/ 55 h 101"/>
                <a:gd name="T10" fmla="*/ 121 w 285"/>
                <a:gd name="T11" fmla="*/ 61 h 101"/>
                <a:gd name="T12" fmla="*/ 122 w 285"/>
                <a:gd name="T13" fmla="*/ 61 h 101"/>
                <a:gd name="T14" fmla="*/ 122 w 285"/>
                <a:gd name="T15" fmla="*/ 61 h 101"/>
                <a:gd name="T16" fmla="*/ 179 w 285"/>
                <a:gd name="T17" fmla="*/ 101 h 101"/>
                <a:gd name="T18" fmla="*/ 192 w 285"/>
                <a:gd name="T19" fmla="*/ 100 h 101"/>
                <a:gd name="T20" fmla="*/ 195 w 285"/>
                <a:gd name="T21" fmla="*/ 100 h 101"/>
                <a:gd name="T22" fmla="*/ 206 w 285"/>
                <a:gd name="T23" fmla="*/ 98 h 101"/>
                <a:gd name="T24" fmla="*/ 209 w 285"/>
                <a:gd name="T25" fmla="*/ 97 h 101"/>
                <a:gd name="T26" fmla="*/ 212 w 285"/>
                <a:gd name="T27" fmla="*/ 96 h 101"/>
                <a:gd name="T28" fmla="*/ 218 w 285"/>
                <a:gd name="T29" fmla="*/ 94 h 101"/>
                <a:gd name="T30" fmla="*/ 229 w 285"/>
                <a:gd name="T31" fmla="*/ 89 h 101"/>
                <a:gd name="T32" fmla="*/ 234 w 285"/>
                <a:gd name="T33" fmla="*/ 87 h 101"/>
                <a:gd name="T34" fmla="*/ 239 w 285"/>
                <a:gd name="T35" fmla="*/ 84 h 101"/>
                <a:gd name="T36" fmla="*/ 250 w 285"/>
                <a:gd name="T37" fmla="*/ 80 h 101"/>
                <a:gd name="T38" fmla="*/ 268 w 285"/>
                <a:gd name="T39" fmla="*/ 71 h 101"/>
                <a:gd name="T40" fmla="*/ 285 w 285"/>
                <a:gd name="T41" fmla="*/ 62 h 101"/>
                <a:gd name="T42" fmla="*/ 266 w 285"/>
                <a:gd name="T43" fmla="*/ 66 h 101"/>
                <a:gd name="T44" fmla="*/ 247 w 285"/>
                <a:gd name="T45" fmla="*/ 69 h 101"/>
                <a:gd name="T46" fmla="*/ 236 w 285"/>
                <a:gd name="T47" fmla="*/ 70 h 101"/>
                <a:gd name="T48" fmla="*/ 233 w 285"/>
                <a:gd name="T49" fmla="*/ 70 h 101"/>
                <a:gd name="T50" fmla="*/ 235 w 285"/>
                <a:gd name="T51" fmla="*/ 61 h 101"/>
                <a:gd name="T52" fmla="*/ 179 w 285"/>
                <a:gd name="T53" fmla="*/ 22 h 101"/>
                <a:gd name="T54" fmla="*/ 145 w 285"/>
                <a:gd name="T55" fmla="*/ 30 h 101"/>
                <a:gd name="T56" fmla="*/ 121 w 285"/>
                <a:gd name="T57" fmla="*/ 6 h 101"/>
                <a:gd name="T58" fmla="*/ 100 w 285"/>
                <a:gd name="T59" fmla="*/ 21 h 101"/>
                <a:gd name="T60" fmla="*/ 82 w 285"/>
                <a:gd name="T61" fmla="*/ 17 h 101"/>
                <a:gd name="T62" fmla="*/ 62 w 285"/>
                <a:gd name="T63" fmla="*/ 23 h 101"/>
                <a:gd name="T64" fmla="*/ 32 w 285"/>
                <a:gd name="T65" fmla="*/ 0 h 101"/>
                <a:gd name="T66" fmla="*/ 0 w 285"/>
                <a:gd name="T67" fmla="*/ 3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5" h="101">
                  <a:moveTo>
                    <a:pt x="0" y="32"/>
                  </a:moveTo>
                  <a:cubicBezTo>
                    <a:pt x="0" y="49"/>
                    <a:pt x="14" y="64"/>
                    <a:pt x="32" y="64"/>
                  </a:cubicBezTo>
                  <a:cubicBezTo>
                    <a:pt x="42" y="64"/>
                    <a:pt x="51" y="59"/>
                    <a:pt x="57" y="52"/>
                  </a:cubicBezTo>
                  <a:cubicBezTo>
                    <a:pt x="62" y="58"/>
                    <a:pt x="72" y="61"/>
                    <a:pt x="82" y="61"/>
                  </a:cubicBezTo>
                  <a:cubicBezTo>
                    <a:pt x="91" y="61"/>
                    <a:pt x="99" y="59"/>
                    <a:pt x="105" y="55"/>
                  </a:cubicBezTo>
                  <a:cubicBezTo>
                    <a:pt x="109" y="59"/>
                    <a:pt x="115" y="61"/>
                    <a:pt x="121" y="61"/>
                  </a:cubicBezTo>
                  <a:cubicBezTo>
                    <a:pt x="121" y="61"/>
                    <a:pt x="122" y="61"/>
                    <a:pt x="122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2" y="83"/>
                    <a:pt x="148" y="101"/>
                    <a:pt x="179" y="101"/>
                  </a:cubicBezTo>
                  <a:cubicBezTo>
                    <a:pt x="183" y="101"/>
                    <a:pt x="187" y="101"/>
                    <a:pt x="192" y="100"/>
                  </a:cubicBezTo>
                  <a:cubicBezTo>
                    <a:pt x="193" y="100"/>
                    <a:pt x="194" y="100"/>
                    <a:pt x="195" y="100"/>
                  </a:cubicBezTo>
                  <a:cubicBezTo>
                    <a:pt x="198" y="99"/>
                    <a:pt x="202" y="99"/>
                    <a:pt x="206" y="98"/>
                  </a:cubicBezTo>
                  <a:cubicBezTo>
                    <a:pt x="207" y="98"/>
                    <a:pt x="208" y="97"/>
                    <a:pt x="209" y="97"/>
                  </a:cubicBezTo>
                  <a:cubicBezTo>
                    <a:pt x="210" y="97"/>
                    <a:pt x="211" y="96"/>
                    <a:pt x="212" y="96"/>
                  </a:cubicBezTo>
                  <a:cubicBezTo>
                    <a:pt x="214" y="95"/>
                    <a:pt x="216" y="94"/>
                    <a:pt x="218" y="94"/>
                  </a:cubicBezTo>
                  <a:cubicBezTo>
                    <a:pt x="221" y="92"/>
                    <a:pt x="225" y="91"/>
                    <a:pt x="229" y="89"/>
                  </a:cubicBezTo>
                  <a:cubicBezTo>
                    <a:pt x="230" y="88"/>
                    <a:pt x="232" y="88"/>
                    <a:pt x="234" y="87"/>
                  </a:cubicBezTo>
                  <a:cubicBezTo>
                    <a:pt x="236" y="86"/>
                    <a:pt x="237" y="85"/>
                    <a:pt x="239" y="84"/>
                  </a:cubicBezTo>
                  <a:cubicBezTo>
                    <a:pt x="243" y="83"/>
                    <a:pt x="246" y="81"/>
                    <a:pt x="250" y="80"/>
                  </a:cubicBezTo>
                  <a:cubicBezTo>
                    <a:pt x="256" y="77"/>
                    <a:pt x="262" y="74"/>
                    <a:pt x="268" y="71"/>
                  </a:cubicBezTo>
                  <a:cubicBezTo>
                    <a:pt x="278" y="66"/>
                    <a:pt x="285" y="62"/>
                    <a:pt x="285" y="62"/>
                  </a:cubicBezTo>
                  <a:cubicBezTo>
                    <a:pt x="285" y="62"/>
                    <a:pt x="277" y="63"/>
                    <a:pt x="266" y="66"/>
                  </a:cubicBezTo>
                  <a:cubicBezTo>
                    <a:pt x="260" y="66"/>
                    <a:pt x="254" y="67"/>
                    <a:pt x="247" y="69"/>
                  </a:cubicBezTo>
                  <a:cubicBezTo>
                    <a:pt x="243" y="69"/>
                    <a:pt x="240" y="69"/>
                    <a:pt x="236" y="70"/>
                  </a:cubicBezTo>
                  <a:cubicBezTo>
                    <a:pt x="235" y="70"/>
                    <a:pt x="234" y="70"/>
                    <a:pt x="233" y="70"/>
                  </a:cubicBezTo>
                  <a:cubicBezTo>
                    <a:pt x="234" y="67"/>
                    <a:pt x="235" y="64"/>
                    <a:pt x="235" y="61"/>
                  </a:cubicBezTo>
                  <a:cubicBezTo>
                    <a:pt x="235" y="39"/>
                    <a:pt x="210" y="22"/>
                    <a:pt x="179" y="22"/>
                  </a:cubicBezTo>
                  <a:cubicBezTo>
                    <a:pt x="166" y="22"/>
                    <a:pt x="154" y="25"/>
                    <a:pt x="145" y="30"/>
                  </a:cubicBezTo>
                  <a:cubicBezTo>
                    <a:pt x="143" y="16"/>
                    <a:pt x="133" y="6"/>
                    <a:pt x="121" y="6"/>
                  </a:cubicBezTo>
                  <a:cubicBezTo>
                    <a:pt x="112" y="6"/>
                    <a:pt x="104" y="12"/>
                    <a:pt x="100" y="21"/>
                  </a:cubicBezTo>
                  <a:cubicBezTo>
                    <a:pt x="95" y="19"/>
                    <a:pt x="89" y="17"/>
                    <a:pt x="82" y="17"/>
                  </a:cubicBezTo>
                  <a:cubicBezTo>
                    <a:pt x="75" y="17"/>
                    <a:pt x="68" y="19"/>
                    <a:pt x="62" y="23"/>
                  </a:cubicBezTo>
                  <a:cubicBezTo>
                    <a:pt x="58" y="9"/>
                    <a:pt x="46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722" y="1313"/>
              <a:ext cx="128" cy="243"/>
            </a:xfrm>
            <a:custGeom>
              <a:avLst/>
              <a:gdLst>
                <a:gd name="T0" fmla="*/ 22 w 79"/>
                <a:gd name="T1" fmla="*/ 50 h 150"/>
                <a:gd name="T2" fmla="*/ 39 w 79"/>
                <a:gd name="T3" fmla="*/ 148 h 150"/>
                <a:gd name="T4" fmla="*/ 79 w 79"/>
                <a:gd name="T5" fmla="*/ 101 h 150"/>
                <a:gd name="T6" fmla="*/ 65 w 79"/>
                <a:gd name="T7" fmla="*/ 73 h 150"/>
                <a:gd name="T8" fmla="*/ 60 w 79"/>
                <a:gd name="T9" fmla="*/ 64 h 150"/>
                <a:gd name="T10" fmla="*/ 61 w 79"/>
                <a:gd name="T11" fmla="*/ 60 h 150"/>
                <a:gd name="T12" fmla="*/ 64 w 79"/>
                <a:gd name="T13" fmla="*/ 41 h 150"/>
                <a:gd name="T14" fmla="*/ 63 w 79"/>
                <a:gd name="T15" fmla="*/ 30 h 150"/>
                <a:gd name="T16" fmla="*/ 59 w 79"/>
                <a:gd name="T17" fmla="*/ 21 h 150"/>
                <a:gd name="T18" fmla="*/ 54 w 79"/>
                <a:gd name="T19" fmla="*/ 13 h 150"/>
                <a:gd name="T20" fmla="*/ 51 w 79"/>
                <a:gd name="T21" fmla="*/ 11 h 150"/>
                <a:gd name="T22" fmla="*/ 33 w 79"/>
                <a:gd name="T23" fmla="*/ 0 h 150"/>
                <a:gd name="T24" fmla="*/ 22 w 79"/>
                <a:gd name="T25" fmla="*/ 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50">
                  <a:moveTo>
                    <a:pt x="22" y="50"/>
                  </a:moveTo>
                  <a:cubicBezTo>
                    <a:pt x="0" y="72"/>
                    <a:pt x="4" y="144"/>
                    <a:pt x="39" y="148"/>
                  </a:cubicBezTo>
                  <a:cubicBezTo>
                    <a:pt x="61" y="150"/>
                    <a:pt x="79" y="123"/>
                    <a:pt x="79" y="101"/>
                  </a:cubicBezTo>
                  <a:cubicBezTo>
                    <a:pt x="79" y="88"/>
                    <a:pt x="73" y="81"/>
                    <a:pt x="65" y="73"/>
                  </a:cubicBezTo>
                  <a:cubicBezTo>
                    <a:pt x="62" y="70"/>
                    <a:pt x="61" y="67"/>
                    <a:pt x="60" y="64"/>
                  </a:cubicBezTo>
                  <a:cubicBezTo>
                    <a:pt x="60" y="63"/>
                    <a:pt x="61" y="62"/>
                    <a:pt x="61" y="60"/>
                  </a:cubicBezTo>
                  <a:cubicBezTo>
                    <a:pt x="63" y="54"/>
                    <a:pt x="65" y="48"/>
                    <a:pt x="64" y="41"/>
                  </a:cubicBezTo>
                  <a:cubicBezTo>
                    <a:pt x="64" y="37"/>
                    <a:pt x="64" y="34"/>
                    <a:pt x="63" y="30"/>
                  </a:cubicBezTo>
                  <a:cubicBezTo>
                    <a:pt x="62" y="27"/>
                    <a:pt x="61" y="24"/>
                    <a:pt x="59" y="21"/>
                  </a:cubicBezTo>
                  <a:cubicBezTo>
                    <a:pt x="58" y="18"/>
                    <a:pt x="56" y="15"/>
                    <a:pt x="54" y="13"/>
                  </a:cubicBezTo>
                  <a:cubicBezTo>
                    <a:pt x="53" y="12"/>
                    <a:pt x="52" y="11"/>
                    <a:pt x="51" y="11"/>
                  </a:cubicBezTo>
                  <a:cubicBezTo>
                    <a:pt x="47" y="4"/>
                    <a:pt x="41" y="0"/>
                    <a:pt x="33" y="0"/>
                  </a:cubicBezTo>
                  <a:cubicBezTo>
                    <a:pt x="9" y="1"/>
                    <a:pt x="8" y="35"/>
                    <a:pt x="22" y="5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1452" y="1274"/>
              <a:ext cx="1096" cy="1041"/>
            </a:xfrm>
            <a:custGeom>
              <a:avLst/>
              <a:gdLst>
                <a:gd name="T0" fmla="*/ 304 w 676"/>
                <a:gd name="T1" fmla="*/ 346 h 642"/>
                <a:gd name="T2" fmla="*/ 368 w 676"/>
                <a:gd name="T3" fmla="*/ 289 h 642"/>
                <a:gd name="T4" fmla="*/ 431 w 676"/>
                <a:gd name="T5" fmla="*/ 232 h 642"/>
                <a:gd name="T6" fmla="*/ 460 w 676"/>
                <a:gd name="T7" fmla="*/ 204 h 642"/>
                <a:gd name="T8" fmla="*/ 489 w 676"/>
                <a:gd name="T9" fmla="*/ 178 h 642"/>
                <a:gd name="T10" fmla="*/ 587 w 676"/>
                <a:gd name="T11" fmla="*/ 86 h 642"/>
                <a:gd name="T12" fmla="*/ 676 w 676"/>
                <a:gd name="T13" fmla="*/ 0 h 642"/>
                <a:gd name="T14" fmla="*/ 580 w 676"/>
                <a:gd name="T15" fmla="*/ 77 h 642"/>
                <a:gd name="T16" fmla="*/ 102 w 676"/>
                <a:gd name="T17" fmla="*/ 465 h 642"/>
                <a:gd name="T18" fmla="*/ 104 w 676"/>
                <a:gd name="T19" fmla="*/ 467 h 642"/>
                <a:gd name="T20" fmla="*/ 70 w 676"/>
                <a:gd name="T21" fmla="*/ 512 h 642"/>
                <a:gd name="T22" fmla="*/ 19 w 676"/>
                <a:gd name="T23" fmla="*/ 529 h 642"/>
                <a:gd name="T24" fmla="*/ 0 w 676"/>
                <a:gd name="T25" fmla="*/ 563 h 642"/>
                <a:gd name="T26" fmla="*/ 27 w 676"/>
                <a:gd name="T27" fmla="*/ 582 h 642"/>
                <a:gd name="T28" fmla="*/ 41 w 676"/>
                <a:gd name="T29" fmla="*/ 577 h 642"/>
                <a:gd name="T30" fmla="*/ 69 w 676"/>
                <a:gd name="T31" fmla="*/ 611 h 642"/>
                <a:gd name="T32" fmla="*/ 53 w 676"/>
                <a:gd name="T33" fmla="*/ 642 h 642"/>
                <a:gd name="T34" fmla="*/ 56 w 676"/>
                <a:gd name="T35" fmla="*/ 642 h 642"/>
                <a:gd name="T36" fmla="*/ 81 w 676"/>
                <a:gd name="T37" fmla="*/ 613 h 642"/>
                <a:gd name="T38" fmla="*/ 81 w 676"/>
                <a:gd name="T39" fmla="*/ 612 h 642"/>
                <a:gd name="T40" fmla="*/ 87 w 676"/>
                <a:gd name="T41" fmla="*/ 603 h 642"/>
                <a:gd name="T42" fmla="*/ 91 w 676"/>
                <a:gd name="T43" fmla="*/ 588 h 642"/>
                <a:gd name="T44" fmla="*/ 93 w 676"/>
                <a:gd name="T45" fmla="*/ 576 h 642"/>
                <a:gd name="T46" fmla="*/ 94 w 676"/>
                <a:gd name="T47" fmla="*/ 573 h 642"/>
                <a:gd name="T48" fmla="*/ 97 w 676"/>
                <a:gd name="T49" fmla="*/ 569 h 642"/>
                <a:gd name="T50" fmla="*/ 99 w 676"/>
                <a:gd name="T51" fmla="*/ 567 h 642"/>
                <a:gd name="T52" fmla="*/ 101 w 676"/>
                <a:gd name="T53" fmla="*/ 564 h 642"/>
                <a:gd name="T54" fmla="*/ 105 w 676"/>
                <a:gd name="T55" fmla="*/ 558 h 642"/>
                <a:gd name="T56" fmla="*/ 106 w 676"/>
                <a:gd name="T57" fmla="*/ 556 h 642"/>
                <a:gd name="T58" fmla="*/ 108 w 676"/>
                <a:gd name="T59" fmla="*/ 555 h 642"/>
                <a:gd name="T60" fmla="*/ 110 w 676"/>
                <a:gd name="T61" fmla="*/ 551 h 642"/>
                <a:gd name="T62" fmla="*/ 122 w 676"/>
                <a:gd name="T63" fmla="*/ 537 h 642"/>
                <a:gd name="T64" fmla="*/ 146 w 676"/>
                <a:gd name="T65" fmla="*/ 512 h 642"/>
                <a:gd name="T66" fmla="*/ 157 w 676"/>
                <a:gd name="T67" fmla="*/ 500 h 642"/>
                <a:gd name="T68" fmla="*/ 144 w 676"/>
                <a:gd name="T69" fmla="*/ 509 h 642"/>
                <a:gd name="T70" fmla="*/ 117 w 676"/>
                <a:gd name="T71" fmla="*/ 530 h 642"/>
                <a:gd name="T72" fmla="*/ 102 w 676"/>
                <a:gd name="T73" fmla="*/ 542 h 642"/>
                <a:gd name="T74" fmla="*/ 99 w 676"/>
                <a:gd name="T75" fmla="*/ 545 h 642"/>
                <a:gd name="T76" fmla="*/ 97 w 676"/>
                <a:gd name="T77" fmla="*/ 547 h 642"/>
                <a:gd name="T78" fmla="*/ 96 w 676"/>
                <a:gd name="T79" fmla="*/ 548 h 642"/>
                <a:gd name="T80" fmla="*/ 90 w 676"/>
                <a:gd name="T81" fmla="*/ 553 h 642"/>
                <a:gd name="T82" fmla="*/ 90 w 676"/>
                <a:gd name="T83" fmla="*/ 553 h 642"/>
                <a:gd name="T84" fmla="*/ 88 w 676"/>
                <a:gd name="T85" fmla="*/ 547 h 642"/>
                <a:gd name="T86" fmla="*/ 92 w 676"/>
                <a:gd name="T87" fmla="*/ 534 h 642"/>
                <a:gd name="T88" fmla="*/ 99 w 676"/>
                <a:gd name="T89" fmla="*/ 524 h 642"/>
                <a:gd name="T90" fmla="*/ 105 w 676"/>
                <a:gd name="T91" fmla="*/ 519 h 642"/>
                <a:gd name="T92" fmla="*/ 123 w 676"/>
                <a:gd name="T93" fmla="*/ 504 h 642"/>
                <a:gd name="T94" fmla="*/ 144 w 676"/>
                <a:gd name="T95" fmla="*/ 486 h 642"/>
                <a:gd name="T96" fmla="*/ 245 w 676"/>
                <a:gd name="T97" fmla="*/ 398 h 642"/>
                <a:gd name="T98" fmla="*/ 304 w 676"/>
                <a:gd name="T99" fmla="*/ 3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6" h="642">
                  <a:moveTo>
                    <a:pt x="304" y="346"/>
                  </a:moveTo>
                  <a:cubicBezTo>
                    <a:pt x="325" y="327"/>
                    <a:pt x="346" y="309"/>
                    <a:pt x="368" y="289"/>
                  </a:cubicBezTo>
                  <a:cubicBezTo>
                    <a:pt x="389" y="270"/>
                    <a:pt x="410" y="250"/>
                    <a:pt x="431" y="232"/>
                  </a:cubicBezTo>
                  <a:cubicBezTo>
                    <a:pt x="441" y="223"/>
                    <a:pt x="451" y="213"/>
                    <a:pt x="460" y="204"/>
                  </a:cubicBezTo>
                  <a:cubicBezTo>
                    <a:pt x="470" y="195"/>
                    <a:pt x="480" y="187"/>
                    <a:pt x="489" y="178"/>
                  </a:cubicBezTo>
                  <a:cubicBezTo>
                    <a:pt x="526" y="144"/>
                    <a:pt x="559" y="112"/>
                    <a:pt x="587" y="86"/>
                  </a:cubicBezTo>
                  <a:cubicBezTo>
                    <a:pt x="642" y="33"/>
                    <a:pt x="676" y="0"/>
                    <a:pt x="676" y="0"/>
                  </a:cubicBezTo>
                  <a:cubicBezTo>
                    <a:pt x="676" y="0"/>
                    <a:pt x="639" y="29"/>
                    <a:pt x="580" y="77"/>
                  </a:cubicBezTo>
                  <a:cubicBezTo>
                    <a:pt x="558" y="96"/>
                    <a:pt x="249" y="348"/>
                    <a:pt x="102" y="465"/>
                  </a:cubicBezTo>
                  <a:cubicBezTo>
                    <a:pt x="103" y="466"/>
                    <a:pt x="104" y="466"/>
                    <a:pt x="104" y="467"/>
                  </a:cubicBezTo>
                  <a:cubicBezTo>
                    <a:pt x="109" y="475"/>
                    <a:pt x="94" y="495"/>
                    <a:pt x="70" y="512"/>
                  </a:cubicBezTo>
                  <a:cubicBezTo>
                    <a:pt x="47" y="529"/>
                    <a:pt x="25" y="536"/>
                    <a:pt x="19" y="529"/>
                  </a:cubicBezTo>
                  <a:cubicBezTo>
                    <a:pt x="9" y="536"/>
                    <a:pt x="1" y="549"/>
                    <a:pt x="0" y="563"/>
                  </a:cubicBezTo>
                  <a:cubicBezTo>
                    <a:pt x="12" y="563"/>
                    <a:pt x="22" y="570"/>
                    <a:pt x="27" y="582"/>
                  </a:cubicBezTo>
                  <a:cubicBezTo>
                    <a:pt x="31" y="579"/>
                    <a:pt x="36" y="577"/>
                    <a:pt x="41" y="577"/>
                  </a:cubicBezTo>
                  <a:cubicBezTo>
                    <a:pt x="57" y="577"/>
                    <a:pt x="69" y="592"/>
                    <a:pt x="69" y="611"/>
                  </a:cubicBezTo>
                  <a:cubicBezTo>
                    <a:pt x="69" y="625"/>
                    <a:pt x="62" y="636"/>
                    <a:pt x="53" y="642"/>
                  </a:cubicBezTo>
                  <a:cubicBezTo>
                    <a:pt x="54" y="642"/>
                    <a:pt x="55" y="642"/>
                    <a:pt x="56" y="642"/>
                  </a:cubicBezTo>
                  <a:cubicBezTo>
                    <a:pt x="70" y="642"/>
                    <a:pt x="81" y="629"/>
                    <a:pt x="81" y="613"/>
                  </a:cubicBezTo>
                  <a:cubicBezTo>
                    <a:pt x="81" y="612"/>
                    <a:pt x="81" y="612"/>
                    <a:pt x="81" y="612"/>
                  </a:cubicBezTo>
                  <a:cubicBezTo>
                    <a:pt x="83" y="609"/>
                    <a:pt x="85" y="606"/>
                    <a:pt x="87" y="603"/>
                  </a:cubicBezTo>
                  <a:cubicBezTo>
                    <a:pt x="88" y="598"/>
                    <a:pt x="90" y="594"/>
                    <a:pt x="91" y="588"/>
                  </a:cubicBezTo>
                  <a:cubicBezTo>
                    <a:pt x="92" y="584"/>
                    <a:pt x="93" y="580"/>
                    <a:pt x="93" y="576"/>
                  </a:cubicBezTo>
                  <a:cubicBezTo>
                    <a:pt x="93" y="575"/>
                    <a:pt x="94" y="574"/>
                    <a:pt x="94" y="573"/>
                  </a:cubicBezTo>
                  <a:cubicBezTo>
                    <a:pt x="95" y="572"/>
                    <a:pt x="96" y="571"/>
                    <a:pt x="97" y="569"/>
                  </a:cubicBezTo>
                  <a:cubicBezTo>
                    <a:pt x="97" y="569"/>
                    <a:pt x="98" y="568"/>
                    <a:pt x="99" y="567"/>
                  </a:cubicBezTo>
                  <a:cubicBezTo>
                    <a:pt x="99" y="566"/>
                    <a:pt x="100" y="565"/>
                    <a:pt x="101" y="564"/>
                  </a:cubicBezTo>
                  <a:cubicBezTo>
                    <a:pt x="102" y="562"/>
                    <a:pt x="103" y="560"/>
                    <a:pt x="105" y="558"/>
                  </a:cubicBezTo>
                  <a:cubicBezTo>
                    <a:pt x="105" y="557"/>
                    <a:pt x="106" y="557"/>
                    <a:pt x="106" y="556"/>
                  </a:cubicBezTo>
                  <a:cubicBezTo>
                    <a:pt x="107" y="556"/>
                    <a:pt x="107" y="555"/>
                    <a:pt x="108" y="555"/>
                  </a:cubicBezTo>
                  <a:cubicBezTo>
                    <a:pt x="108" y="554"/>
                    <a:pt x="109" y="552"/>
                    <a:pt x="110" y="551"/>
                  </a:cubicBezTo>
                  <a:cubicBezTo>
                    <a:pt x="114" y="547"/>
                    <a:pt x="118" y="542"/>
                    <a:pt x="122" y="537"/>
                  </a:cubicBezTo>
                  <a:cubicBezTo>
                    <a:pt x="131" y="528"/>
                    <a:pt x="139" y="518"/>
                    <a:pt x="146" y="512"/>
                  </a:cubicBezTo>
                  <a:cubicBezTo>
                    <a:pt x="153" y="505"/>
                    <a:pt x="157" y="500"/>
                    <a:pt x="157" y="500"/>
                  </a:cubicBezTo>
                  <a:cubicBezTo>
                    <a:pt x="157" y="500"/>
                    <a:pt x="152" y="504"/>
                    <a:pt x="144" y="509"/>
                  </a:cubicBezTo>
                  <a:cubicBezTo>
                    <a:pt x="137" y="515"/>
                    <a:pt x="127" y="522"/>
                    <a:pt x="117" y="530"/>
                  </a:cubicBezTo>
                  <a:cubicBezTo>
                    <a:pt x="112" y="534"/>
                    <a:pt x="107" y="538"/>
                    <a:pt x="102" y="542"/>
                  </a:cubicBezTo>
                  <a:cubicBezTo>
                    <a:pt x="101" y="543"/>
                    <a:pt x="100" y="544"/>
                    <a:pt x="99" y="545"/>
                  </a:cubicBezTo>
                  <a:cubicBezTo>
                    <a:pt x="98" y="546"/>
                    <a:pt x="98" y="546"/>
                    <a:pt x="97" y="547"/>
                  </a:cubicBezTo>
                  <a:cubicBezTo>
                    <a:pt x="97" y="547"/>
                    <a:pt x="96" y="548"/>
                    <a:pt x="96" y="548"/>
                  </a:cubicBezTo>
                  <a:cubicBezTo>
                    <a:pt x="94" y="550"/>
                    <a:pt x="92" y="552"/>
                    <a:pt x="90" y="553"/>
                  </a:cubicBezTo>
                  <a:cubicBezTo>
                    <a:pt x="90" y="553"/>
                    <a:pt x="90" y="553"/>
                    <a:pt x="90" y="553"/>
                  </a:cubicBezTo>
                  <a:cubicBezTo>
                    <a:pt x="90" y="551"/>
                    <a:pt x="89" y="549"/>
                    <a:pt x="88" y="547"/>
                  </a:cubicBezTo>
                  <a:cubicBezTo>
                    <a:pt x="89" y="543"/>
                    <a:pt x="90" y="538"/>
                    <a:pt x="92" y="534"/>
                  </a:cubicBezTo>
                  <a:cubicBezTo>
                    <a:pt x="94" y="530"/>
                    <a:pt x="96" y="527"/>
                    <a:pt x="99" y="524"/>
                  </a:cubicBezTo>
                  <a:cubicBezTo>
                    <a:pt x="101" y="522"/>
                    <a:pt x="103" y="521"/>
                    <a:pt x="105" y="519"/>
                  </a:cubicBezTo>
                  <a:cubicBezTo>
                    <a:pt x="111" y="514"/>
                    <a:pt x="117" y="509"/>
                    <a:pt x="123" y="504"/>
                  </a:cubicBezTo>
                  <a:cubicBezTo>
                    <a:pt x="130" y="498"/>
                    <a:pt x="137" y="492"/>
                    <a:pt x="144" y="486"/>
                  </a:cubicBezTo>
                  <a:cubicBezTo>
                    <a:pt x="173" y="461"/>
                    <a:pt x="207" y="431"/>
                    <a:pt x="245" y="398"/>
                  </a:cubicBezTo>
                  <a:cubicBezTo>
                    <a:pt x="264" y="381"/>
                    <a:pt x="284" y="364"/>
                    <a:pt x="304" y="34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1532" y="1229"/>
              <a:ext cx="993" cy="799"/>
            </a:xfrm>
            <a:custGeom>
              <a:avLst/>
              <a:gdLst>
                <a:gd name="T0" fmla="*/ 15 w 613"/>
                <a:gd name="T1" fmla="*/ 445 h 493"/>
                <a:gd name="T2" fmla="*/ 0 w 613"/>
                <a:gd name="T3" fmla="*/ 461 h 493"/>
                <a:gd name="T4" fmla="*/ 17 w 613"/>
                <a:gd name="T5" fmla="*/ 466 h 493"/>
                <a:gd name="T6" fmla="*/ 9 w 613"/>
                <a:gd name="T7" fmla="*/ 493 h 493"/>
                <a:gd name="T8" fmla="*/ 566 w 613"/>
                <a:gd name="T9" fmla="*/ 38 h 493"/>
                <a:gd name="T10" fmla="*/ 611 w 613"/>
                <a:gd name="T11" fmla="*/ 1 h 493"/>
                <a:gd name="T12" fmla="*/ 613 w 613"/>
                <a:gd name="T13" fmla="*/ 0 h 493"/>
                <a:gd name="T14" fmla="*/ 588 w 613"/>
                <a:gd name="T15" fmla="*/ 19 h 493"/>
                <a:gd name="T16" fmla="*/ 464 w 613"/>
                <a:gd name="T17" fmla="*/ 114 h 493"/>
                <a:gd name="T18" fmla="*/ 281 w 613"/>
                <a:gd name="T19" fmla="*/ 252 h 493"/>
                <a:gd name="T20" fmla="*/ 122 w 613"/>
                <a:gd name="T21" fmla="*/ 364 h 493"/>
                <a:gd name="T22" fmla="*/ 97 w 613"/>
                <a:gd name="T23" fmla="*/ 378 h 493"/>
                <a:gd name="T24" fmla="*/ 85 w 613"/>
                <a:gd name="T25" fmla="*/ 373 h 493"/>
                <a:gd name="T26" fmla="*/ 94 w 613"/>
                <a:gd name="T27" fmla="*/ 357 h 493"/>
                <a:gd name="T28" fmla="*/ 68 w 613"/>
                <a:gd name="T29" fmla="*/ 371 h 493"/>
                <a:gd name="T30" fmla="*/ 16 w 613"/>
                <a:gd name="T31" fmla="*/ 399 h 493"/>
                <a:gd name="T32" fmla="*/ 9 w 613"/>
                <a:gd name="T33" fmla="*/ 415 h 493"/>
                <a:gd name="T34" fmla="*/ 25 w 613"/>
                <a:gd name="T35" fmla="*/ 419 h 493"/>
                <a:gd name="T36" fmla="*/ 19 w 613"/>
                <a:gd name="T37" fmla="*/ 439 h 493"/>
                <a:gd name="T38" fmla="*/ 15 w 613"/>
                <a:gd name="T39" fmla="*/ 445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3" h="493">
                  <a:moveTo>
                    <a:pt x="15" y="445"/>
                  </a:moveTo>
                  <a:cubicBezTo>
                    <a:pt x="11" y="450"/>
                    <a:pt x="6" y="456"/>
                    <a:pt x="0" y="461"/>
                  </a:cubicBezTo>
                  <a:cubicBezTo>
                    <a:pt x="8" y="460"/>
                    <a:pt x="14" y="461"/>
                    <a:pt x="17" y="466"/>
                  </a:cubicBezTo>
                  <a:cubicBezTo>
                    <a:pt x="21" y="472"/>
                    <a:pt x="17" y="482"/>
                    <a:pt x="9" y="493"/>
                  </a:cubicBezTo>
                  <a:cubicBezTo>
                    <a:pt x="125" y="418"/>
                    <a:pt x="537" y="61"/>
                    <a:pt x="566" y="38"/>
                  </a:cubicBezTo>
                  <a:cubicBezTo>
                    <a:pt x="581" y="26"/>
                    <a:pt x="597" y="14"/>
                    <a:pt x="611" y="1"/>
                  </a:cubicBezTo>
                  <a:cubicBezTo>
                    <a:pt x="612" y="1"/>
                    <a:pt x="613" y="0"/>
                    <a:pt x="613" y="0"/>
                  </a:cubicBezTo>
                  <a:cubicBezTo>
                    <a:pt x="605" y="6"/>
                    <a:pt x="597" y="12"/>
                    <a:pt x="588" y="19"/>
                  </a:cubicBezTo>
                  <a:cubicBezTo>
                    <a:pt x="547" y="50"/>
                    <a:pt x="506" y="83"/>
                    <a:pt x="464" y="114"/>
                  </a:cubicBezTo>
                  <a:cubicBezTo>
                    <a:pt x="403" y="161"/>
                    <a:pt x="342" y="207"/>
                    <a:pt x="281" y="252"/>
                  </a:cubicBezTo>
                  <a:cubicBezTo>
                    <a:pt x="229" y="291"/>
                    <a:pt x="176" y="329"/>
                    <a:pt x="122" y="364"/>
                  </a:cubicBezTo>
                  <a:cubicBezTo>
                    <a:pt x="115" y="369"/>
                    <a:pt x="106" y="377"/>
                    <a:pt x="97" y="378"/>
                  </a:cubicBezTo>
                  <a:cubicBezTo>
                    <a:pt x="93" y="378"/>
                    <a:pt x="87" y="378"/>
                    <a:pt x="85" y="373"/>
                  </a:cubicBezTo>
                  <a:cubicBezTo>
                    <a:pt x="83" y="367"/>
                    <a:pt x="91" y="361"/>
                    <a:pt x="94" y="357"/>
                  </a:cubicBezTo>
                  <a:cubicBezTo>
                    <a:pt x="86" y="362"/>
                    <a:pt x="77" y="367"/>
                    <a:pt x="68" y="371"/>
                  </a:cubicBezTo>
                  <a:cubicBezTo>
                    <a:pt x="51" y="381"/>
                    <a:pt x="34" y="391"/>
                    <a:pt x="16" y="399"/>
                  </a:cubicBezTo>
                  <a:cubicBezTo>
                    <a:pt x="16" y="403"/>
                    <a:pt x="13" y="409"/>
                    <a:pt x="9" y="415"/>
                  </a:cubicBezTo>
                  <a:cubicBezTo>
                    <a:pt x="17" y="414"/>
                    <a:pt x="22" y="415"/>
                    <a:pt x="25" y="419"/>
                  </a:cubicBezTo>
                  <a:cubicBezTo>
                    <a:pt x="27" y="423"/>
                    <a:pt x="25" y="430"/>
                    <a:pt x="19" y="439"/>
                  </a:cubicBezTo>
                  <a:cubicBezTo>
                    <a:pt x="19" y="441"/>
                    <a:pt x="17" y="443"/>
                    <a:pt x="15" y="44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1433" y="2034"/>
              <a:ext cx="8" cy="5"/>
            </a:xfrm>
            <a:custGeom>
              <a:avLst/>
              <a:gdLst>
                <a:gd name="T0" fmla="*/ 3 w 5"/>
                <a:gd name="T1" fmla="*/ 1 h 3"/>
                <a:gd name="T2" fmla="*/ 0 w 5"/>
                <a:gd name="T3" fmla="*/ 3 h 3"/>
                <a:gd name="T4" fmla="*/ 5 w 5"/>
                <a:gd name="T5" fmla="*/ 0 h 3"/>
                <a:gd name="T6" fmla="*/ 3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3" y="1"/>
                  </a:moveTo>
                  <a:cubicBezTo>
                    <a:pt x="2" y="2"/>
                    <a:pt x="1" y="2"/>
                    <a:pt x="0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5" y="1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937" y="1955"/>
              <a:ext cx="402" cy="131"/>
            </a:xfrm>
            <a:custGeom>
              <a:avLst/>
              <a:gdLst>
                <a:gd name="T0" fmla="*/ 119 w 248"/>
                <a:gd name="T1" fmla="*/ 81 h 81"/>
                <a:gd name="T2" fmla="*/ 149 w 248"/>
                <a:gd name="T3" fmla="*/ 72 h 81"/>
                <a:gd name="T4" fmla="*/ 157 w 248"/>
                <a:gd name="T5" fmla="*/ 67 h 81"/>
                <a:gd name="T6" fmla="*/ 248 w 248"/>
                <a:gd name="T7" fmla="*/ 26 h 81"/>
                <a:gd name="T8" fmla="*/ 213 w 248"/>
                <a:gd name="T9" fmla="*/ 34 h 81"/>
                <a:gd name="T10" fmla="*/ 173 w 248"/>
                <a:gd name="T11" fmla="*/ 37 h 81"/>
                <a:gd name="T12" fmla="*/ 160 w 248"/>
                <a:gd name="T13" fmla="*/ 28 h 81"/>
                <a:gd name="T14" fmla="*/ 151 w 248"/>
                <a:gd name="T15" fmla="*/ 25 h 81"/>
                <a:gd name="T16" fmla="*/ 135 w 248"/>
                <a:gd name="T17" fmla="*/ 19 h 81"/>
                <a:gd name="T18" fmla="*/ 121 w 248"/>
                <a:gd name="T19" fmla="*/ 17 h 81"/>
                <a:gd name="T20" fmla="*/ 117 w 248"/>
                <a:gd name="T21" fmla="*/ 13 h 81"/>
                <a:gd name="T22" fmla="*/ 109 w 248"/>
                <a:gd name="T23" fmla="*/ 8 h 81"/>
                <a:gd name="T24" fmla="*/ 105 w 248"/>
                <a:gd name="T25" fmla="*/ 6 h 81"/>
                <a:gd name="T26" fmla="*/ 104 w 248"/>
                <a:gd name="T27" fmla="*/ 6 h 81"/>
                <a:gd name="T28" fmla="*/ 103 w 248"/>
                <a:gd name="T29" fmla="*/ 5 h 81"/>
                <a:gd name="T30" fmla="*/ 101 w 248"/>
                <a:gd name="T31" fmla="*/ 5 h 81"/>
                <a:gd name="T32" fmla="*/ 101 w 248"/>
                <a:gd name="T33" fmla="*/ 5 h 81"/>
                <a:gd name="T34" fmla="*/ 101 w 248"/>
                <a:gd name="T35" fmla="*/ 5 h 81"/>
                <a:gd name="T36" fmla="*/ 91 w 248"/>
                <a:gd name="T37" fmla="*/ 4 h 81"/>
                <a:gd name="T38" fmla="*/ 62 w 248"/>
                <a:gd name="T39" fmla="*/ 0 h 81"/>
                <a:gd name="T40" fmla="*/ 0 w 248"/>
                <a:gd name="T41" fmla="*/ 28 h 81"/>
                <a:gd name="T42" fmla="*/ 62 w 248"/>
                <a:gd name="T43" fmla="*/ 56 h 81"/>
                <a:gd name="T44" fmla="*/ 82 w 248"/>
                <a:gd name="T45" fmla="*/ 55 h 81"/>
                <a:gd name="T46" fmla="*/ 82 w 248"/>
                <a:gd name="T47" fmla="*/ 57 h 81"/>
                <a:gd name="T48" fmla="*/ 119 w 248"/>
                <a:gd name="T4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8" h="81">
                  <a:moveTo>
                    <a:pt x="119" y="81"/>
                  </a:moveTo>
                  <a:cubicBezTo>
                    <a:pt x="131" y="81"/>
                    <a:pt x="142" y="77"/>
                    <a:pt x="149" y="72"/>
                  </a:cubicBezTo>
                  <a:cubicBezTo>
                    <a:pt x="151" y="70"/>
                    <a:pt x="154" y="69"/>
                    <a:pt x="157" y="67"/>
                  </a:cubicBezTo>
                  <a:cubicBezTo>
                    <a:pt x="186" y="51"/>
                    <a:pt x="216" y="36"/>
                    <a:pt x="248" y="26"/>
                  </a:cubicBezTo>
                  <a:cubicBezTo>
                    <a:pt x="236" y="28"/>
                    <a:pt x="225" y="32"/>
                    <a:pt x="213" y="34"/>
                  </a:cubicBezTo>
                  <a:cubicBezTo>
                    <a:pt x="202" y="36"/>
                    <a:pt x="186" y="38"/>
                    <a:pt x="173" y="37"/>
                  </a:cubicBezTo>
                  <a:cubicBezTo>
                    <a:pt x="169" y="34"/>
                    <a:pt x="165" y="30"/>
                    <a:pt x="160" y="28"/>
                  </a:cubicBezTo>
                  <a:cubicBezTo>
                    <a:pt x="157" y="27"/>
                    <a:pt x="154" y="26"/>
                    <a:pt x="151" y="25"/>
                  </a:cubicBezTo>
                  <a:cubicBezTo>
                    <a:pt x="146" y="22"/>
                    <a:pt x="141" y="20"/>
                    <a:pt x="135" y="19"/>
                  </a:cubicBezTo>
                  <a:cubicBezTo>
                    <a:pt x="130" y="18"/>
                    <a:pt x="126" y="18"/>
                    <a:pt x="121" y="17"/>
                  </a:cubicBezTo>
                  <a:cubicBezTo>
                    <a:pt x="120" y="16"/>
                    <a:pt x="119" y="14"/>
                    <a:pt x="117" y="13"/>
                  </a:cubicBezTo>
                  <a:cubicBezTo>
                    <a:pt x="115" y="11"/>
                    <a:pt x="112" y="9"/>
                    <a:pt x="109" y="8"/>
                  </a:cubicBezTo>
                  <a:cubicBezTo>
                    <a:pt x="108" y="7"/>
                    <a:pt x="106" y="7"/>
                    <a:pt x="105" y="6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4"/>
                    <a:pt x="94" y="4"/>
                    <a:pt x="91" y="4"/>
                  </a:cubicBezTo>
                  <a:cubicBezTo>
                    <a:pt x="82" y="2"/>
                    <a:pt x="72" y="0"/>
                    <a:pt x="62" y="0"/>
                  </a:cubicBezTo>
                  <a:cubicBezTo>
                    <a:pt x="27" y="0"/>
                    <a:pt x="0" y="13"/>
                    <a:pt x="0" y="28"/>
                  </a:cubicBezTo>
                  <a:cubicBezTo>
                    <a:pt x="0" y="44"/>
                    <a:pt x="27" y="56"/>
                    <a:pt x="62" y="56"/>
                  </a:cubicBezTo>
                  <a:cubicBezTo>
                    <a:pt x="69" y="56"/>
                    <a:pt x="76" y="56"/>
                    <a:pt x="82" y="55"/>
                  </a:cubicBezTo>
                  <a:cubicBezTo>
                    <a:pt x="82" y="55"/>
                    <a:pt x="82" y="56"/>
                    <a:pt x="82" y="57"/>
                  </a:cubicBezTo>
                  <a:cubicBezTo>
                    <a:pt x="82" y="70"/>
                    <a:pt x="99" y="81"/>
                    <a:pt x="119" y="81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57"/>
            <p:cNvSpPr>
              <a:spLocks noChangeArrowheads="1"/>
            </p:cNvSpPr>
            <p:nvPr/>
          </p:nvSpPr>
          <p:spPr bwMode="auto">
            <a:xfrm>
              <a:off x="979" y="2162"/>
              <a:ext cx="41" cy="39"/>
            </a:xfrm>
            <a:prstGeom prst="ellipse">
              <a:avLst/>
            </a:pr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824" y="1579"/>
              <a:ext cx="186" cy="164"/>
            </a:xfrm>
            <a:custGeom>
              <a:avLst/>
              <a:gdLst>
                <a:gd name="T0" fmla="*/ 0 w 115"/>
                <a:gd name="T1" fmla="*/ 35 h 101"/>
                <a:gd name="T2" fmla="*/ 32 w 115"/>
                <a:gd name="T3" fmla="*/ 70 h 101"/>
                <a:gd name="T4" fmla="*/ 39 w 115"/>
                <a:gd name="T5" fmla="*/ 69 h 101"/>
                <a:gd name="T6" fmla="*/ 74 w 115"/>
                <a:gd name="T7" fmla="*/ 101 h 101"/>
                <a:gd name="T8" fmla="*/ 100 w 115"/>
                <a:gd name="T9" fmla="*/ 89 h 101"/>
                <a:gd name="T10" fmla="*/ 115 w 115"/>
                <a:gd name="T11" fmla="*/ 54 h 101"/>
                <a:gd name="T12" fmla="*/ 75 w 115"/>
                <a:gd name="T13" fmla="*/ 9 h 101"/>
                <a:gd name="T14" fmla="*/ 57 w 115"/>
                <a:gd name="T15" fmla="*/ 14 h 101"/>
                <a:gd name="T16" fmla="*/ 32 w 115"/>
                <a:gd name="T17" fmla="*/ 0 h 101"/>
                <a:gd name="T18" fmla="*/ 0 w 115"/>
                <a:gd name="T19" fmla="*/ 3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101">
                  <a:moveTo>
                    <a:pt x="0" y="35"/>
                  </a:moveTo>
                  <a:cubicBezTo>
                    <a:pt x="0" y="54"/>
                    <a:pt x="14" y="70"/>
                    <a:pt x="32" y="70"/>
                  </a:cubicBezTo>
                  <a:cubicBezTo>
                    <a:pt x="34" y="70"/>
                    <a:pt x="37" y="69"/>
                    <a:pt x="39" y="69"/>
                  </a:cubicBezTo>
                  <a:cubicBezTo>
                    <a:pt x="41" y="87"/>
                    <a:pt x="56" y="101"/>
                    <a:pt x="74" y="101"/>
                  </a:cubicBezTo>
                  <a:cubicBezTo>
                    <a:pt x="84" y="101"/>
                    <a:pt x="93" y="96"/>
                    <a:pt x="100" y="89"/>
                  </a:cubicBezTo>
                  <a:cubicBezTo>
                    <a:pt x="109" y="81"/>
                    <a:pt x="115" y="68"/>
                    <a:pt x="115" y="54"/>
                  </a:cubicBezTo>
                  <a:cubicBezTo>
                    <a:pt x="115" y="29"/>
                    <a:pt x="97" y="9"/>
                    <a:pt x="75" y="9"/>
                  </a:cubicBezTo>
                  <a:cubicBezTo>
                    <a:pt x="69" y="9"/>
                    <a:pt x="63" y="11"/>
                    <a:pt x="57" y="14"/>
                  </a:cubicBezTo>
                  <a:cubicBezTo>
                    <a:pt x="52" y="5"/>
                    <a:pt x="42" y="0"/>
                    <a:pt x="32" y="0"/>
                  </a:cubicBezTo>
                  <a:cubicBezTo>
                    <a:pt x="14" y="0"/>
                    <a:pt x="0" y="15"/>
                    <a:pt x="0" y="35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1410" y="1916"/>
              <a:ext cx="107" cy="107"/>
            </a:xfrm>
            <a:custGeom>
              <a:avLst/>
              <a:gdLst>
                <a:gd name="T0" fmla="*/ 10 w 66"/>
                <a:gd name="T1" fmla="*/ 26 h 66"/>
                <a:gd name="T2" fmla="*/ 18 w 66"/>
                <a:gd name="T3" fmla="*/ 27 h 66"/>
                <a:gd name="T4" fmla="*/ 22 w 66"/>
                <a:gd name="T5" fmla="*/ 26 h 66"/>
                <a:gd name="T6" fmla="*/ 18 w 66"/>
                <a:gd name="T7" fmla="*/ 33 h 66"/>
                <a:gd name="T8" fmla="*/ 2 w 66"/>
                <a:gd name="T9" fmla="*/ 50 h 66"/>
                <a:gd name="T10" fmla="*/ 2 w 66"/>
                <a:gd name="T11" fmla="*/ 60 h 66"/>
                <a:gd name="T12" fmla="*/ 32 w 66"/>
                <a:gd name="T13" fmla="*/ 54 h 66"/>
                <a:gd name="T14" fmla="*/ 49 w 66"/>
                <a:gd name="T15" fmla="*/ 35 h 66"/>
                <a:gd name="T16" fmla="*/ 66 w 66"/>
                <a:gd name="T17" fmla="*/ 11 h 66"/>
                <a:gd name="T18" fmla="*/ 65 w 66"/>
                <a:gd name="T19" fmla="*/ 7 h 66"/>
                <a:gd name="T20" fmla="*/ 47 w 66"/>
                <a:gd name="T21" fmla="*/ 7 h 66"/>
                <a:gd name="T22" fmla="*/ 40 w 66"/>
                <a:gd name="T23" fmla="*/ 10 h 66"/>
                <a:gd name="T24" fmla="*/ 40 w 66"/>
                <a:gd name="T25" fmla="*/ 4 h 66"/>
                <a:gd name="T26" fmla="*/ 21 w 66"/>
                <a:gd name="T27" fmla="*/ 7 h 66"/>
                <a:gd name="T28" fmla="*/ 10 w 66"/>
                <a:gd name="T29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66">
                  <a:moveTo>
                    <a:pt x="10" y="26"/>
                  </a:moveTo>
                  <a:cubicBezTo>
                    <a:pt x="11" y="28"/>
                    <a:pt x="14" y="28"/>
                    <a:pt x="18" y="27"/>
                  </a:cubicBezTo>
                  <a:cubicBezTo>
                    <a:pt x="19" y="27"/>
                    <a:pt x="21" y="27"/>
                    <a:pt x="22" y="26"/>
                  </a:cubicBezTo>
                  <a:cubicBezTo>
                    <a:pt x="20" y="28"/>
                    <a:pt x="19" y="30"/>
                    <a:pt x="18" y="33"/>
                  </a:cubicBezTo>
                  <a:cubicBezTo>
                    <a:pt x="11" y="38"/>
                    <a:pt x="5" y="45"/>
                    <a:pt x="2" y="50"/>
                  </a:cubicBezTo>
                  <a:cubicBezTo>
                    <a:pt x="1" y="54"/>
                    <a:pt x="0" y="58"/>
                    <a:pt x="2" y="60"/>
                  </a:cubicBezTo>
                  <a:cubicBezTo>
                    <a:pt x="5" y="66"/>
                    <a:pt x="19" y="64"/>
                    <a:pt x="32" y="54"/>
                  </a:cubicBezTo>
                  <a:cubicBezTo>
                    <a:pt x="40" y="48"/>
                    <a:pt x="46" y="41"/>
                    <a:pt x="49" y="35"/>
                  </a:cubicBezTo>
                  <a:cubicBezTo>
                    <a:pt x="59" y="27"/>
                    <a:pt x="66" y="17"/>
                    <a:pt x="66" y="11"/>
                  </a:cubicBezTo>
                  <a:cubicBezTo>
                    <a:pt x="66" y="10"/>
                    <a:pt x="66" y="8"/>
                    <a:pt x="65" y="7"/>
                  </a:cubicBezTo>
                  <a:cubicBezTo>
                    <a:pt x="63" y="3"/>
                    <a:pt x="55" y="3"/>
                    <a:pt x="47" y="7"/>
                  </a:cubicBezTo>
                  <a:cubicBezTo>
                    <a:pt x="45" y="7"/>
                    <a:pt x="42" y="9"/>
                    <a:pt x="40" y="10"/>
                  </a:cubicBezTo>
                  <a:cubicBezTo>
                    <a:pt x="41" y="7"/>
                    <a:pt x="41" y="5"/>
                    <a:pt x="40" y="4"/>
                  </a:cubicBezTo>
                  <a:cubicBezTo>
                    <a:pt x="38" y="0"/>
                    <a:pt x="29" y="1"/>
                    <a:pt x="21" y="7"/>
                  </a:cubicBezTo>
                  <a:cubicBezTo>
                    <a:pt x="12" y="14"/>
                    <a:pt x="7" y="22"/>
                    <a:pt x="10" y="26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1619" y="2214"/>
              <a:ext cx="62" cy="70"/>
            </a:xfrm>
            <a:custGeom>
              <a:avLst/>
              <a:gdLst>
                <a:gd name="T0" fmla="*/ 7 w 38"/>
                <a:gd name="T1" fmla="*/ 40 h 43"/>
                <a:gd name="T2" fmla="*/ 12 w 38"/>
                <a:gd name="T3" fmla="*/ 37 h 43"/>
                <a:gd name="T4" fmla="*/ 23 w 38"/>
                <a:gd name="T5" fmla="*/ 43 h 43"/>
                <a:gd name="T6" fmla="*/ 38 w 38"/>
                <a:gd name="T7" fmla="*/ 21 h 43"/>
                <a:gd name="T8" fmla="*/ 23 w 38"/>
                <a:gd name="T9" fmla="*/ 0 h 43"/>
                <a:gd name="T10" fmla="*/ 7 w 38"/>
                <a:gd name="T11" fmla="*/ 21 h 43"/>
                <a:gd name="T12" fmla="*/ 0 w 38"/>
                <a:gd name="T13" fmla="*/ 31 h 43"/>
                <a:gd name="T14" fmla="*/ 7 w 38"/>
                <a:gd name="T1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3">
                  <a:moveTo>
                    <a:pt x="7" y="40"/>
                  </a:moveTo>
                  <a:cubicBezTo>
                    <a:pt x="9" y="40"/>
                    <a:pt x="11" y="39"/>
                    <a:pt x="12" y="37"/>
                  </a:cubicBezTo>
                  <a:cubicBezTo>
                    <a:pt x="15" y="41"/>
                    <a:pt x="19" y="43"/>
                    <a:pt x="23" y="43"/>
                  </a:cubicBezTo>
                  <a:cubicBezTo>
                    <a:pt x="31" y="43"/>
                    <a:pt x="38" y="33"/>
                    <a:pt x="38" y="21"/>
                  </a:cubicBezTo>
                  <a:cubicBezTo>
                    <a:pt x="38" y="10"/>
                    <a:pt x="31" y="0"/>
                    <a:pt x="23" y="0"/>
                  </a:cubicBezTo>
                  <a:cubicBezTo>
                    <a:pt x="14" y="0"/>
                    <a:pt x="7" y="10"/>
                    <a:pt x="7" y="21"/>
                  </a:cubicBezTo>
                  <a:cubicBezTo>
                    <a:pt x="3" y="21"/>
                    <a:pt x="0" y="26"/>
                    <a:pt x="0" y="31"/>
                  </a:cubicBezTo>
                  <a:cubicBezTo>
                    <a:pt x="0" y="36"/>
                    <a:pt x="3" y="40"/>
                    <a:pt x="7" y="40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1647" y="2670"/>
              <a:ext cx="102" cy="192"/>
            </a:xfrm>
            <a:custGeom>
              <a:avLst/>
              <a:gdLst>
                <a:gd name="T0" fmla="*/ 30 w 63"/>
                <a:gd name="T1" fmla="*/ 119 h 119"/>
                <a:gd name="T2" fmla="*/ 60 w 63"/>
                <a:gd name="T3" fmla="*/ 99 h 119"/>
                <a:gd name="T4" fmla="*/ 60 w 63"/>
                <a:gd name="T5" fmla="*/ 99 h 119"/>
                <a:gd name="T6" fmla="*/ 60 w 63"/>
                <a:gd name="T7" fmla="*/ 99 h 119"/>
                <a:gd name="T8" fmla="*/ 61 w 63"/>
                <a:gd name="T9" fmla="*/ 96 h 119"/>
                <a:gd name="T10" fmla="*/ 63 w 63"/>
                <a:gd name="T11" fmla="*/ 88 h 119"/>
                <a:gd name="T12" fmla="*/ 63 w 63"/>
                <a:gd name="T13" fmla="*/ 86 h 119"/>
                <a:gd name="T14" fmla="*/ 63 w 63"/>
                <a:gd name="T15" fmla="*/ 86 h 119"/>
                <a:gd name="T16" fmla="*/ 55 w 63"/>
                <a:gd name="T17" fmla="*/ 64 h 119"/>
                <a:gd name="T18" fmla="*/ 52 w 63"/>
                <a:gd name="T19" fmla="*/ 61 h 119"/>
                <a:gd name="T20" fmla="*/ 46 w 63"/>
                <a:gd name="T21" fmla="*/ 56 h 119"/>
                <a:gd name="T22" fmla="*/ 48 w 63"/>
                <a:gd name="T23" fmla="*/ 36 h 119"/>
                <a:gd name="T24" fmla="*/ 44 w 63"/>
                <a:gd name="T25" fmla="*/ 15 h 119"/>
                <a:gd name="T26" fmla="*/ 37 w 63"/>
                <a:gd name="T27" fmla="*/ 4 h 119"/>
                <a:gd name="T28" fmla="*/ 36 w 63"/>
                <a:gd name="T29" fmla="*/ 2 h 119"/>
                <a:gd name="T30" fmla="*/ 35 w 63"/>
                <a:gd name="T31" fmla="*/ 1 h 119"/>
                <a:gd name="T32" fmla="*/ 34 w 63"/>
                <a:gd name="T33" fmla="*/ 0 h 119"/>
                <a:gd name="T34" fmla="*/ 34 w 63"/>
                <a:gd name="T35" fmla="*/ 2 h 119"/>
                <a:gd name="T36" fmla="*/ 34 w 63"/>
                <a:gd name="T37" fmla="*/ 3 h 119"/>
                <a:gd name="T38" fmla="*/ 35 w 63"/>
                <a:gd name="T39" fmla="*/ 5 h 119"/>
                <a:gd name="T40" fmla="*/ 36 w 63"/>
                <a:gd name="T41" fmla="*/ 18 h 119"/>
                <a:gd name="T42" fmla="*/ 36 w 63"/>
                <a:gd name="T43" fmla="*/ 30 h 119"/>
                <a:gd name="T44" fmla="*/ 24 w 63"/>
                <a:gd name="T45" fmla="*/ 25 h 119"/>
                <a:gd name="T46" fmla="*/ 4 w 63"/>
                <a:gd name="T47" fmla="*/ 47 h 119"/>
                <a:gd name="T48" fmla="*/ 8 w 63"/>
                <a:gd name="T49" fmla="*/ 61 h 119"/>
                <a:gd name="T50" fmla="*/ 0 w 63"/>
                <a:gd name="T51" fmla="*/ 72 h 119"/>
                <a:gd name="T52" fmla="*/ 4 w 63"/>
                <a:gd name="T53" fmla="*/ 72 h 119"/>
                <a:gd name="T54" fmla="*/ 34 w 63"/>
                <a:gd name="T55" fmla="*/ 101 h 119"/>
                <a:gd name="T56" fmla="*/ 27 w 63"/>
                <a:gd name="T57" fmla="*/ 119 h 119"/>
                <a:gd name="T58" fmla="*/ 30 w 63"/>
                <a:gd name="T59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119">
                  <a:moveTo>
                    <a:pt x="30" y="119"/>
                  </a:moveTo>
                  <a:cubicBezTo>
                    <a:pt x="43" y="119"/>
                    <a:pt x="55" y="111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8"/>
                    <a:pt x="61" y="97"/>
                    <a:pt x="61" y="96"/>
                  </a:cubicBezTo>
                  <a:cubicBezTo>
                    <a:pt x="62" y="95"/>
                    <a:pt x="63" y="92"/>
                    <a:pt x="63" y="88"/>
                  </a:cubicBezTo>
                  <a:cubicBezTo>
                    <a:pt x="63" y="87"/>
                    <a:pt x="63" y="87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78"/>
                    <a:pt x="60" y="70"/>
                    <a:pt x="55" y="64"/>
                  </a:cubicBezTo>
                  <a:cubicBezTo>
                    <a:pt x="54" y="63"/>
                    <a:pt x="53" y="62"/>
                    <a:pt x="52" y="61"/>
                  </a:cubicBezTo>
                  <a:cubicBezTo>
                    <a:pt x="50" y="59"/>
                    <a:pt x="48" y="58"/>
                    <a:pt x="46" y="56"/>
                  </a:cubicBezTo>
                  <a:cubicBezTo>
                    <a:pt x="48" y="49"/>
                    <a:pt x="49" y="42"/>
                    <a:pt x="48" y="36"/>
                  </a:cubicBezTo>
                  <a:cubicBezTo>
                    <a:pt x="48" y="28"/>
                    <a:pt x="46" y="21"/>
                    <a:pt x="44" y="15"/>
                  </a:cubicBezTo>
                  <a:cubicBezTo>
                    <a:pt x="41" y="10"/>
                    <a:pt x="39" y="6"/>
                    <a:pt x="37" y="4"/>
                  </a:cubicBezTo>
                  <a:cubicBezTo>
                    <a:pt x="36" y="3"/>
                    <a:pt x="36" y="3"/>
                    <a:pt x="36" y="2"/>
                  </a:cubicBezTo>
                  <a:cubicBezTo>
                    <a:pt x="35" y="2"/>
                    <a:pt x="35" y="1"/>
                    <a:pt x="35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1"/>
                    <a:pt x="34" y="2"/>
                  </a:cubicBezTo>
                  <a:cubicBezTo>
                    <a:pt x="34" y="2"/>
                    <a:pt x="34" y="2"/>
                    <a:pt x="34" y="3"/>
                  </a:cubicBezTo>
                  <a:cubicBezTo>
                    <a:pt x="34" y="4"/>
                    <a:pt x="35" y="4"/>
                    <a:pt x="35" y="5"/>
                  </a:cubicBezTo>
                  <a:cubicBezTo>
                    <a:pt x="35" y="8"/>
                    <a:pt x="36" y="12"/>
                    <a:pt x="36" y="18"/>
                  </a:cubicBezTo>
                  <a:cubicBezTo>
                    <a:pt x="37" y="21"/>
                    <a:pt x="37" y="26"/>
                    <a:pt x="36" y="30"/>
                  </a:cubicBezTo>
                  <a:cubicBezTo>
                    <a:pt x="33" y="27"/>
                    <a:pt x="29" y="25"/>
                    <a:pt x="24" y="25"/>
                  </a:cubicBezTo>
                  <a:cubicBezTo>
                    <a:pt x="13" y="25"/>
                    <a:pt x="4" y="35"/>
                    <a:pt x="4" y="47"/>
                  </a:cubicBezTo>
                  <a:cubicBezTo>
                    <a:pt x="4" y="52"/>
                    <a:pt x="6" y="57"/>
                    <a:pt x="8" y="61"/>
                  </a:cubicBezTo>
                  <a:cubicBezTo>
                    <a:pt x="5" y="64"/>
                    <a:pt x="2" y="68"/>
                    <a:pt x="0" y="72"/>
                  </a:cubicBezTo>
                  <a:cubicBezTo>
                    <a:pt x="1" y="72"/>
                    <a:pt x="3" y="72"/>
                    <a:pt x="4" y="72"/>
                  </a:cubicBezTo>
                  <a:cubicBezTo>
                    <a:pt x="20" y="72"/>
                    <a:pt x="34" y="85"/>
                    <a:pt x="34" y="101"/>
                  </a:cubicBezTo>
                  <a:cubicBezTo>
                    <a:pt x="34" y="108"/>
                    <a:pt x="31" y="114"/>
                    <a:pt x="27" y="119"/>
                  </a:cubicBezTo>
                  <a:cubicBezTo>
                    <a:pt x="28" y="119"/>
                    <a:pt x="29" y="119"/>
                    <a:pt x="30" y="119"/>
                  </a:cubicBez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2"/>
            <p:cNvSpPr>
              <a:spLocks noEditPoints="1"/>
            </p:cNvSpPr>
            <p:nvPr/>
          </p:nvSpPr>
          <p:spPr bwMode="auto">
            <a:xfrm>
              <a:off x="-72" y="-19"/>
              <a:ext cx="2955" cy="3287"/>
            </a:xfrm>
            <a:custGeom>
              <a:avLst/>
              <a:gdLst>
                <a:gd name="T0" fmla="*/ 1694 w 1824"/>
                <a:gd name="T1" fmla="*/ 1919 h 2028"/>
                <a:gd name="T2" fmla="*/ 1462 w 1824"/>
                <a:gd name="T3" fmla="*/ 1930 h 2028"/>
                <a:gd name="T4" fmla="*/ 1392 w 1824"/>
                <a:gd name="T5" fmla="*/ 1948 h 2028"/>
                <a:gd name="T6" fmla="*/ 1385 w 1824"/>
                <a:gd name="T7" fmla="*/ 1883 h 2028"/>
                <a:gd name="T8" fmla="*/ 1360 w 1824"/>
                <a:gd name="T9" fmla="*/ 1869 h 2028"/>
                <a:gd name="T10" fmla="*/ 1283 w 1824"/>
                <a:gd name="T11" fmla="*/ 1882 h 2028"/>
                <a:gd name="T12" fmla="*/ 1116 w 1824"/>
                <a:gd name="T13" fmla="*/ 1828 h 2028"/>
                <a:gd name="T14" fmla="*/ 1123 w 1824"/>
                <a:gd name="T15" fmla="*/ 1832 h 2028"/>
                <a:gd name="T16" fmla="*/ 1137 w 1824"/>
                <a:gd name="T17" fmla="*/ 1848 h 2028"/>
                <a:gd name="T18" fmla="*/ 1132 w 1824"/>
                <a:gd name="T19" fmla="*/ 1818 h 2028"/>
                <a:gd name="T20" fmla="*/ 1097 w 1824"/>
                <a:gd name="T21" fmla="*/ 1803 h 2028"/>
                <a:gd name="T22" fmla="*/ 1033 w 1824"/>
                <a:gd name="T23" fmla="*/ 1832 h 2028"/>
                <a:gd name="T24" fmla="*/ 975 w 1824"/>
                <a:gd name="T25" fmla="*/ 1776 h 2028"/>
                <a:gd name="T26" fmla="*/ 975 w 1824"/>
                <a:gd name="T27" fmla="*/ 1681 h 2028"/>
                <a:gd name="T28" fmla="*/ 932 w 1824"/>
                <a:gd name="T29" fmla="*/ 1640 h 2028"/>
                <a:gd name="T30" fmla="*/ 909 w 1824"/>
                <a:gd name="T31" fmla="*/ 1614 h 2028"/>
                <a:gd name="T32" fmla="*/ 893 w 1824"/>
                <a:gd name="T33" fmla="*/ 1592 h 2028"/>
                <a:gd name="T34" fmla="*/ 904 w 1824"/>
                <a:gd name="T35" fmla="*/ 1551 h 2028"/>
                <a:gd name="T36" fmla="*/ 922 w 1824"/>
                <a:gd name="T37" fmla="*/ 1502 h 2028"/>
                <a:gd name="T38" fmla="*/ 947 w 1824"/>
                <a:gd name="T39" fmla="*/ 1447 h 2028"/>
                <a:gd name="T40" fmla="*/ 875 w 1824"/>
                <a:gd name="T41" fmla="*/ 1552 h 2028"/>
                <a:gd name="T42" fmla="*/ 814 w 1824"/>
                <a:gd name="T43" fmla="*/ 1474 h 2028"/>
                <a:gd name="T44" fmla="*/ 784 w 1824"/>
                <a:gd name="T45" fmla="*/ 1431 h 2028"/>
                <a:gd name="T46" fmla="*/ 759 w 1824"/>
                <a:gd name="T47" fmla="*/ 1440 h 2028"/>
                <a:gd name="T48" fmla="*/ 757 w 1824"/>
                <a:gd name="T49" fmla="*/ 1440 h 2028"/>
                <a:gd name="T50" fmla="*/ 756 w 1824"/>
                <a:gd name="T51" fmla="*/ 1435 h 2028"/>
                <a:gd name="T52" fmla="*/ 663 w 1824"/>
                <a:gd name="T53" fmla="*/ 1493 h 2028"/>
                <a:gd name="T54" fmla="*/ 603 w 1824"/>
                <a:gd name="T55" fmla="*/ 1360 h 2028"/>
                <a:gd name="T56" fmla="*/ 622 w 1824"/>
                <a:gd name="T57" fmla="*/ 1316 h 2028"/>
                <a:gd name="T58" fmla="*/ 664 w 1824"/>
                <a:gd name="T59" fmla="*/ 1300 h 2028"/>
                <a:gd name="T60" fmla="*/ 616 w 1824"/>
                <a:gd name="T61" fmla="*/ 1308 h 2028"/>
                <a:gd name="T62" fmla="*/ 574 w 1824"/>
                <a:gd name="T63" fmla="*/ 1303 h 2028"/>
                <a:gd name="T64" fmla="*/ 542 w 1824"/>
                <a:gd name="T65" fmla="*/ 1264 h 2028"/>
                <a:gd name="T66" fmla="*/ 530 w 1824"/>
                <a:gd name="T67" fmla="*/ 1250 h 2028"/>
                <a:gd name="T68" fmla="*/ 539 w 1824"/>
                <a:gd name="T69" fmla="*/ 1224 h 2028"/>
                <a:gd name="T70" fmla="*/ 607 w 1824"/>
                <a:gd name="T71" fmla="*/ 1190 h 2028"/>
                <a:gd name="T72" fmla="*/ 598 w 1824"/>
                <a:gd name="T73" fmla="*/ 1102 h 2028"/>
                <a:gd name="T74" fmla="*/ 516 w 1824"/>
                <a:gd name="T75" fmla="*/ 1094 h 2028"/>
                <a:gd name="T76" fmla="*/ 463 w 1824"/>
                <a:gd name="T77" fmla="*/ 1025 h 2028"/>
                <a:gd name="T78" fmla="*/ 460 w 1824"/>
                <a:gd name="T79" fmla="*/ 818 h 2028"/>
                <a:gd name="T80" fmla="*/ 484 w 1824"/>
                <a:gd name="T81" fmla="*/ 703 h 2028"/>
                <a:gd name="T82" fmla="*/ 424 w 1824"/>
                <a:gd name="T83" fmla="*/ 707 h 2028"/>
                <a:gd name="T84" fmla="*/ 396 w 1824"/>
                <a:gd name="T85" fmla="*/ 646 h 2028"/>
                <a:gd name="T86" fmla="*/ 390 w 1824"/>
                <a:gd name="T87" fmla="*/ 622 h 2028"/>
                <a:gd name="T88" fmla="*/ 375 w 1824"/>
                <a:gd name="T89" fmla="*/ 594 h 2028"/>
                <a:gd name="T90" fmla="*/ 367 w 1824"/>
                <a:gd name="T91" fmla="*/ 586 h 2028"/>
                <a:gd name="T92" fmla="*/ 360 w 1824"/>
                <a:gd name="T93" fmla="*/ 579 h 2028"/>
                <a:gd name="T94" fmla="*/ 354 w 1824"/>
                <a:gd name="T95" fmla="*/ 574 h 2028"/>
                <a:gd name="T96" fmla="*/ 347 w 1824"/>
                <a:gd name="T97" fmla="*/ 570 h 2028"/>
                <a:gd name="T98" fmla="*/ 340 w 1824"/>
                <a:gd name="T99" fmla="*/ 566 h 2028"/>
                <a:gd name="T100" fmla="*/ 334 w 1824"/>
                <a:gd name="T101" fmla="*/ 564 h 2028"/>
                <a:gd name="T102" fmla="*/ 327 w 1824"/>
                <a:gd name="T103" fmla="*/ 561 h 2028"/>
                <a:gd name="T104" fmla="*/ 321 w 1824"/>
                <a:gd name="T105" fmla="*/ 559 h 2028"/>
                <a:gd name="T106" fmla="*/ 311 w 1824"/>
                <a:gd name="T107" fmla="*/ 558 h 2028"/>
                <a:gd name="T108" fmla="*/ 303 w 1824"/>
                <a:gd name="T109" fmla="*/ 558 h 2028"/>
                <a:gd name="T110" fmla="*/ 233 w 1824"/>
                <a:gd name="T111" fmla="*/ 491 h 2028"/>
                <a:gd name="T112" fmla="*/ 160 w 1824"/>
                <a:gd name="T113" fmla="*/ 270 h 2028"/>
                <a:gd name="T114" fmla="*/ 76 w 1824"/>
                <a:gd name="T115" fmla="*/ 0 h 2028"/>
                <a:gd name="T116" fmla="*/ 1824 w 1824"/>
                <a:gd name="T117" fmla="*/ 1972 h 2028"/>
                <a:gd name="T118" fmla="*/ 501 w 1824"/>
                <a:gd name="T119" fmla="*/ 1098 h 2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24" h="2028">
                  <a:moveTo>
                    <a:pt x="1824" y="1972"/>
                  </a:moveTo>
                  <a:cubicBezTo>
                    <a:pt x="1795" y="1972"/>
                    <a:pt x="1795" y="1972"/>
                    <a:pt x="1795" y="1972"/>
                  </a:cubicBezTo>
                  <a:cubicBezTo>
                    <a:pt x="1795" y="1972"/>
                    <a:pt x="1795" y="1971"/>
                    <a:pt x="1795" y="1970"/>
                  </a:cubicBezTo>
                  <a:cubicBezTo>
                    <a:pt x="1795" y="1961"/>
                    <a:pt x="1775" y="1954"/>
                    <a:pt x="1750" y="1954"/>
                  </a:cubicBezTo>
                  <a:cubicBezTo>
                    <a:pt x="1748" y="1954"/>
                    <a:pt x="1747" y="1954"/>
                    <a:pt x="1745" y="1954"/>
                  </a:cubicBezTo>
                  <a:cubicBezTo>
                    <a:pt x="1742" y="1934"/>
                    <a:pt x="1720" y="1919"/>
                    <a:pt x="1694" y="1919"/>
                  </a:cubicBezTo>
                  <a:cubicBezTo>
                    <a:pt x="1674" y="1919"/>
                    <a:pt x="1657" y="1928"/>
                    <a:pt x="1648" y="1941"/>
                  </a:cubicBezTo>
                  <a:cubicBezTo>
                    <a:pt x="1644" y="1940"/>
                    <a:pt x="1640" y="1940"/>
                    <a:pt x="1636" y="1940"/>
                  </a:cubicBezTo>
                  <a:cubicBezTo>
                    <a:pt x="1634" y="1940"/>
                    <a:pt x="1631" y="1940"/>
                    <a:pt x="1629" y="1940"/>
                  </a:cubicBezTo>
                  <a:cubicBezTo>
                    <a:pt x="1615" y="1922"/>
                    <a:pt x="1586" y="1910"/>
                    <a:pt x="1553" y="1910"/>
                  </a:cubicBezTo>
                  <a:cubicBezTo>
                    <a:pt x="1525" y="1910"/>
                    <a:pt x="1501" y="1918"/>
                    <a:pt x="1485" y="1931"/>
                  </a:cubicBezTo>
                  <a:cubicBezTo>
                    <a:pt x="1478" y="1931"/>
                    <a:pt x="1470" y="1930"/>
                    <a:pt x="1462" y="1930"/>
                  </a:cubicBezTo>
                  <a:cubicBezTo>
                    <a:pt x="1455" y="1930"/>
                    <a:pt x="1449" y="1931"/>
                    <a:pt x="1442" y="1931"/>
                  </a:cubicBezTo>
                  <a:cubicBezTo>
                    <a:pt x="1445" y="1926"/>
                    <a:pt x="1447" y="1920"/>
                    <a:pt x="1447" y="1913"/>
                  </a:cubicBezTo>
                  <a:cubicBezTo>
                    <a:pt x="1447" y="1898"/>
                    <a:pt x="1438" y="1886"/>
                    <a:pt x="1427" y="1886"/>
                  </a:cubicBezTo>
                  <a:cubicBezTo>
                    <a:pt x="1415" y="1886"/>
                    <a:pt x="1406" y="1898"/>
                    <a:pt x="1406" y="1913"/>
                  </a:cubicBezTo>
                  <a:cubicBezTo>
                    <a:pt x="1406" y="1923"/>
                    <a:pt x="1410" y="1931"/>
                    <a:pt x="1415" y="1936"/>
                  </a:cubicBezTo>
                  <a:cubicBezTo>
                    <a:pt x="1404" y="1939"/>
                    <a:pt x="1396" y="1943"/>
                    <a:pt x="1392" y="1948"/>
                  </a:cubicBezTo>
                  <a:cubicBezTo>
                    <a:pt x="1389" y="1948"/>
                    <a:pt x="1387" y="1948"/>
                    <a:pt x="1384" y="1948"/>
                  </a:cubicBezTo>
                  <a:cubicBezTo>
                    <a:pt x="1389" y="1931"/>
                    <a:pt x="1391" y="1913"/>
                    <a:pt x="1391" y="1901"/>
                  </a:cubicBezTo>
                  <a:cubicBezTo>
                    <a:pt x="1391" y="1899"/>
                    <a:pt x="1391" y="1897"/>
                    <a:pt x="1391" y="1895"/>
                  </a:cubicBezTo>
                  <a:cubicBezTo>
                    <a:pt x="1390" y="1893"/>
                    <a:pt x="1390" y="1891"/>
                    <a:pt x="1389" y="1890"/>
                  </a:cubicBezTo>
                  <a:cubicBezTo>
                    <a:pt x="1388" y="1888"/>
                    <a:pt x="1388" y="1887"/>
                    <a:pt x="1387" y="1886"/>
                  </a:cubicBezTo>
                  <a:cubicBezTo>
                    <a:pt x="1386" y="1885"/>
                    <a:pt x="1386" y="1884"/>
                    <a:pt x="1385" y="1883"/>
                  </a:cubicBezTo>
                  <a:cubicBezTo>
                    <a:pt x="1384" y="1882"/>
                    <a:pt x="1384" y="1881"/>
                    <a:pt x="1383" y="1881"/>
                  </a:cubicBezTo>
                  <a:cubicBezTo>
                    <a:pt x="1382" y="1880"/>
                    <a:pt x="1382" y="1880"/>
                    <a:pt x="1381" y="1879"/>
                  </a:cubicBezTo>
                  <a:cubicBezTo>
                    <a:pt x="1379" y="1877"/>
                    <a:pt x="1377" y="1876"/>
                    <a:pt x="1375" y="1874"/>
                  </a:cubicBezTo>
                  <a:cubicBezTo>
                    <a:pt x="1374" y="1874"/>
                    <a:pt x="1374" y="1874"/>
                    <a:pt x="1373" y="1873"/>
                  </a:cubicBezTo>
                  <a:cubicBezTo>
                    <a:pt x="1372" y="1873"/>
                    <a:pt x="1372" y="1873"/>
                    <a:pt x="1371" y="1872"/>
                  </a:cubicBezTo>
                  <a:cubicBezTo>
                    <a:pt x="1368" y="1871"/>
                    <a:pt x="1364" y="1869"/>
                    <a:pt x="1360" y="1869"/>
                  </a:cubicBezTo>
                  <a:cubicBezTo>
                    <a:pt x="1359" y="1869"/>
                    <a:pt x="1358" y="1869"/>
                    <a:pt x="1358" y="1869"/>
                  </a:cubicBezTo>
                  <a:cubicBezTo>
                    <a:pt x="1356" y="1868"/>
                    <a:pt x="1355" y="1868"/>
                    <a:pt x="1354" y="1868"/>
                  </a:cubicBezTo>
                  <a:cubicBezTo>
                    <a:pt x="1353" y="1868"/>
                    <a:pt x="1352" y="1868"/>
                    <a:pt x="1352" y="1868"/>
                  </a:cubicBezTo>
                  <a:cubicBezTo>
                    <a:pt x="1339" y="1868"/>
                    <a:pt x="1327" y="1873"/>
                    <a:pt x="1320" y="1881"/>
                  </a:cubicBezTo>
                  <a:cubicBezTo>
                    <a:pt x="1315" y="1879"/>
                    <a:pt x="1309" y="1878"/>
                    <a:pt x="1303" y="1878"/>
                  </a:cubicBezTo>
                  <a:cubicBezTo>
                    <a:pt x="1296" y="1878"/>
                    <a:pt x="1289" y="1879"/>
                    <a:pt x="1283" y="1882"/>
                  </a:cubicBezTo>
                  <a:cubicBezTo>
                    <a:pt x="1273" y="1861"/>
                    <a:pt x="1247" y="1847"/>
                    <a:pt x="1217" y="1847"/>
                  </a:cubicBezTo>
                  <a:cubicBezTo>
                    <a:pt x="1188" y="1847"/>
                    <a:pt x="1163" y="1861"/>
                    <a:pt x="1152" y="1881"/>
                  </a:cubicBezTo>
                  <a:cubicBezTo>
                    <a:pt x="1151" y="1881"/>
                    <a:pt x="1149" y="1881"/>
                    <a:pt x="1148" y="1881"/>
                  </a:cubicBezTo>
                  <a:cubicBezTo>
                    <a:pt x="1144" y="1881"/>
                    <a:pt x="1139" y="1881"/>
                    <a:pt x="1136" y="1883"/>
                  </a:cubicBezTo>
                  <a:cubicBezTo>
                    <a:pt x="1136" y="1881"/>
                    <a:pt x="1136" y="1880"/>
                    <a:pt x="1136" y="1878"/>
                  </a:cubicBezTo>
                  <a:cubicBezTo>
                    <a:pt x="1136" y="1858"/>
                    <a:pt x="1128" y="1840"/>
                    <a:pt x="1116" y="1828"/>
                  </a:cubicBezTo>
                  <a:cubicBezTo>
                    <a:pt x="1116" y="1828"/>
                    <a:pt x="1116" y="1828"/>
                    <a:pt x="1116" y="1828"/>
                  </a:cubicBezTo>
                  <a:cubicBezTo>
                    <a:pt x="1117" y="1828"/>
                    <a:pt x="1118" y="1829"/>
                    <a:pt x="1119" y="1829"/>
                  </a:cubicBezTo>
                  <a:cubicBezTo>
                    <a:pt x="1120" y="1830"/>
                    <a:pt x="1120" y="1830"/>
                    <a:pt x="1120" y="1830"/>
                  </a:cubicBezTo>
                  <a:cubicBezTo>
                    <a:pt x="1121" y="1830"/>
                    <a:pt x="1121" y="1830"/>
                    <a:pt x="1121" y="1830"/>
                  </a:cubicBezTo>
                  <a:cubicBezTo>
                    <a:pt x="1121" y="1831"/>
                    <a:pt x="1122" y="1831"/>
                    <a:pt x="1122" y="1831"/>
                  </a:cubicBezTo>
                  <a:cubicBezTo>
                    <a:pt x="1122" y="1831"/>
                    <a:pt x="1123" y="1832"/>
                    <a:pt x="1123" y="1832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4" y="1833"/>
                    <a:pt x="1124" y="1833"/>
                    <a:pt x="1124" y="1833"/>
                  </a:cubicBezTo>
                  <a:cubicBezTo>
                    <a:pt x="1126" y="1835"/>
                    <a:pt x="1127" y="1837"/>
                    <a:pt x="1129" y="1838"/>
                  </a:cubicBezTo>
                  <a:cubicBezTo>
                    <a:pt x="1131" y="1842"/>
                    <a:pt x="1133" y="1845"/>
                    <a:pt x="1134" y="1848"/>
                  </a:cubicBezTo>
                  <a:cubicBezTo>
                    <a:pt x="1135" y="1851"/>
                    <a:pt x="1135" y="1852"/>
                    <a:pt x="1135" y="1852"/>
                  </a:cubicBezTo>
                  <a:cubicBezTo>
                    <a:pt x="1135" y="1852"/>
                    <a:pt x="1136" y="1851"/>
                    <a:pt x="1137" y="1848"/>
                  </a:cubicBezTo>
                  <a:cubicBezTo>
                    <a:pt x="1138" y="1845"/>
                    <a:pt x="1139" y="1841"/>
                    <a:pt x="1138" y="1835"/>
                  </a:cubicBezTo>
                  <a:cubicBezTo>
                    <a:pt x="1138" y="1832"/>
                    <a:pt x="1137" y="1829"/>
                    <a:pt x="1136" y="1825"/>
                  </a:cubicBezTo>
                  <a:cubicBezTo>
                    <a:pt x="1136" y="1825"/>
                    <a:pt x="1136" y="1824"/>
                    <a:pt x="1136" y="1824"/>
                  </a:cubicBezTo>
                  <a:cubicBezTo>
                    <a:pt x="1136" y="1824"/>
                    <a:pt x="1135" y="1823"/>
                    <a:pt x="1135" y="1823"/>
                  </a:cubicBezTo>
                  <a:cubicBezTo>
                    <a:pt x="1135" y="1822"/>
                    <a:pt x="1134" y="1821"/>
                    <a:pt x="1134" y="1820"/>
                  </a:cubicBezTo>
                  <a:cubicBezTo>
                    <a:pt x="1133" y="1819"/>
                    <a:pt x="1133" y="1818"/>
                    <a:pt x="1132" y="1818"/>
                  </a:cubicBezTo>
                  <a:cubicBezTo>
                    <a:pt x="1132" y="1817"/>
                    <a:pt x="1132" y="1817"/>
                    <a:pt x="1131" y="1816"/>
                  </a:cubicBezTo>
                  <a:cubicBezTo>
                    <a:pt x="1131" y="1816"/>
                    <a:pt x="1131" y="1816"/>
                    <a:pt x="1130" y="1815"/>
                  </a:cubicBezTo>
                  <a:cubicBezTo>
                    <a:pt x="1130" y="1814"/>
                    <a:pt x="1129" y="1814"/>
                    <a:pt x="1128" y="1813"/>
                  </a:cubicBezTo>
                  <a:cubicBezTo>
                    <a:pt x="1123" y="1808"/>
                    <a:pt x="1116" y="1804"/>
                    <a:pt x="1109" y="1803"/>
                  </a:cubicBezTo>
                  <a:cubicBezTo>
                    <a:pt x="1109" y="1803"/>
                    <a:pt x="1109" y="1803"/>
                    <a:pt x="1109" y="1803"/>
                  </a:cubicBezTo>
                  <a:cubicBezTo>
                    <a:pt x="1105" y="1802"/>
                    <a:pt x="1101" y="1802"/>
                    <a:pt x="1097" y="1803"/>
                  </a:cubicBezTo>
                  <a:cubicBezTo>
                    <a:pt x="1095" y="1803"/>
                    <a:pt x="1093" y="1803"/>
                    <a:pt x="1091" y="1804"/>
                  </a:cubicBezTo>
                  <a:cubicBezTo>
                    <a:pt x="1090" y="1804"/>
                    <a:pt x="1088" y="1805"/>
                    <a:pt x="1086" y="1805"/>
                  </a:cubicBezTo>
                  <a:cubicBezTo>
                    <a:pt x="1083" y="1807"/>
                    <a:pt x="1080" y="1809"/>
                    <a:pt x="1078" y="1810"/>
                  </a:cubicBezTo>
                  <a:cubicBezTo>
                    <a:pt x="1078" y="1810"/>
                    <a:pt x="1078" y="1810"/>
                    <a:pt x="1078" y="1810"/>
                  </a:cubicBezTo>
                  <a:cubicBezTo>
                    <a:pt x="1077" y="1810"/>
                    <a:pt x="1077" y="1810"/>
                    <a:pt x="1077" y="1810"/>
                  </a:cubicBezTo>
                  <a:cubicBezTo>
                    <a:pt x="1059" y="1810"/>
                    <a:pt x="1044" y="1819"/>
                    <a:pt x="1033" y="1832"/>
                  </a:cubicBezTo>
                  <a:cubicBezTo>
                    <a:pt x="1028" y="1833"/>
                    <a:pt x="1022" y="1834"/>
                    <a:pt x="1018" y="1836"/>
                  </a:cubicBezTo>
                  <a:cubicBezTo>
                    <a:pt x="1018" y="1835"/>
                    <a:pt x="1018" y="1834"/>
                    <a:pt x="1018" y="1832"/>
                  </a:cubicBezTo>
                  <a:cubicBezTo>
                    <a:pt x="1018" y="1811"/>
                    <a:pt x="1003" y="1793"/>
                    <a:pt x="984" y="1793"/>
                  </a:cubicBezTo>
                  <a:cubicBezTo>
                    <a:pt x="982" y="1793"/>
                    <a:pt x="981" y="1794"/>
                    <a:pt x="979" y="1794"/>
                  </a:cubicBezTo>
                  <a:cubicBezTo>
                    <a:pt x="978" y="1788"/>
                    <a:pt x="976" y="1782"/>
                    <a:pt x="974" y="1776"/>
                  </a:cubicBezTo>
                  <a:cubicBezTo>
                    <a:pt x="975" y="1776"/>
                    <a:pt x="975" y="1776"/>
                    <a:pt x="975" y="1776"/>
                  </a:cubicBezTo>
                  <a:cubicBezTo>
                    <a:pt x="999" y="1776"/>
                    <a:pt x="1018" y="1755"/>
                    <a:pt x="1018" y="1729"/>
                  </a:cubicBezTo>
                  <a:cubicBezTo>
                    <a:pt x="1018" y="1718"/>
                    <a:pt x="1015" y="1708"/>
                    <a:pt x="1009" y="1700"/>
                  </a:cubicBezTo>
                  <a:cubicBezTo>
                    <a:pt x="1010" y="1697"/>
                    <a:pt x="1010" y="1695"/>
                    <a:pt x="1010" y="1692"/>
                  </a:cubicBezTo>
                  <a:cubicBezTo>
                    <a:pt x="1010" y="1679"/>
                    <a:pt x="1002" y="1668"/>
                    <a:pt x="992" y="1668"/>
                  </a:cubicBezTo>
                  <a:cubicBezTo>
                    <a:pt x="985" y="1668"/>
                    <a:pt x="979" y="1673"/>
                    <a:pt x="977" y="1681"/>
                  </a:cubicBezTo>
                  <a:cubicBezTo>
                    <a:pt x="976" y="1681"/>
                    <a:pt x="975" y="1681"/>
                    <a:pt x="975" y="1681"/>
                  </a:cubicBezTo>
                  <a:cubicBezTo>
                    <a:pt x="967" y="1681"/>
                    <a:pt x="960" y="1683"/>
                    <a:pt x="954" y="1687"/>
                  </a:cubicBezTo>
                  <a:cubicBezTo>
                    <a:pt x="953" y="1686"/>
                    <a:pt x="951" y="1686"/>
                    <a:pt x="950" y="1685"/>
                  </a:cubicBezTo>
                  <a:cubicBezTo>
                    <a:pt x="946" y="1684"/>
                    <a:pt x="943" y="1683"/>
                    <a:pt x="939" y="1682"/>
                  </a:cubicBezTo>
                  <a:cubicBezTo>
                    <a:pt x="940" y="1676"/>
                    <a:pt x="940" y="1670"/>
                    <a:pt x="939" y="1664"/>
                  </a:cubicBezTo>
                  <a:cubicBezTo>
                    <a:pt x="938" y="1660"/>
                    <a:pt x="938" y="1656"/>
                    <a:pt x="936" y="1652"/>
                  </a:cubicBezTo>
                  <a:cubicBezTo>
                    <a:pt x="935" y="1648"/>
                    <a:pt x="934" y="1644"/>
                    <a:pt x="932" y="1640"/>
                  </a:cubicBezTo>
                  <a:cubicBezTo>
                    <a:pt x="930" y="1636"/>
                    <a:pt x="928" y="1633"/>
                    <a:pt x="925" y="1630"/>
                  </a:cubicBezTo>
                  <a:cubicBezTo>
                    <a:pt x="923" y="1627"/>
                    <a:pt x="920" y="1623"/>
                    <a:pt x="918" y="1621"/>
                  </a:cubicBezTo>
                  <a:cubicBezTo>
                    <a:pt x="917" y="1620"/>
                    <a:pt x="916" y="1619"/>
                    <a:pt x="915" y="1619"/>
                  </a:cubicBezTo>
                  <a:cubicBezTo>
                    <a:pt x="915" y="1618"/>
                    <a:pt x="914" y="1618"/>
                    <a:pt x="913" y="1617"/>
                  </a:cubicBezTo>
                  <a:cubicBezTo>
                    <a:pt x="912" y="1617"/>
                    <a:pt x="912" y="1616"/>
                    <a:pt x="911" y="1615"/>
                  </a:cubicBezTo>
                  <a:cubicBezTo>
                    <a:pt x="910" y="1615"/>
                    <a:pt x="909" y="1614"/>
                    <a:pt x="909" y="1614"/>
                  </a:cubicBezTo>
                  <a:cubicBezTo>
                    <a:pt x="905" y="1612"/>
                    <a:pt x="902" y="1611"/>
                    <a:pt x="899" y="1609"/>
                  </a:cubicBezTo>
                  <a:cubicBezTo>
                    <a:pt x="896" y="1608"/>
                    <a:pt x="893" y="1608"/>
                    <a:pt x="891" y="1607"/>
                  </a:cubicBezTo>
                  <a:cubicBezTo>
                    <a:pt x="891" y="1607"/>
                    <a:pt x="891" y="1606"/>
                    <a:pt x="891" y="1605"/>
                  </a:cubicBezTo>
                  <a:cubicBezTo>
                    <a:pt x="891" y="1604"/>
                    <a:pt x="891" y="1602"/>
                    <a:pt x="891" y="1600"/>
                  </a:cubicBezTo>
                  <a:cubicBezTo>
                    <a:pt x="892" y="1599"/>
                    <a:pt x="892" y="1597"/>
                    <a:pt x="892" y="1595"/>
                  </a:cubicBezTo>
                  <a:cubicBezTo>
                    <a:pt x="892" y="1594"/>
                    <a:pt x="893" y="1593"/>
                    <a:pt x="893" y="1592"/>
                  </a:cubicBezTo>
                  <a:cubicBezTo>
                    <a:pt x="893" y="1591"/>
                    <a:pt x="893" y="1590"/>
                    <a:pt x="893" y="1589"/>
                  </a:cubicBezTo>
                  <a:cubicBezTo>
                    <a:pt x="894" y="1587"/>
                    <a:pt x="894" y="1584"/>
                    <a:pt x="895" y="1582"/>
                  </a:cubicBezTo>
                  <a:cubicBezTo>
                    <a:pt x="895" y="1580"/>
                    <a:pt x="896" y="1578"/>
                    <a:pt x="897" y="1575"/>
                  </a:cubicBezTo>
                  <a:cubicBezTo>
                    <a:pt x="897" y="1573"/>
                    <a:pt x="898" y="1570"/>
                    <a:pt x="899" y="1567"/>
                  </a:cubicBezTo>
                  <a:cubicBezTo>
                    <a:pt x="900" y="1565"/>
                    <a:pt x="900" y="1562"/>
                    <a:pt x="901" y="1560"/>
                  </a:cubicBezTo>
                  <a:cubicBezTo>
                    <a:pt x="902" y="1557"/>
                    <a:pt x="903" y="1554"/>
                    <a:pt x="904" y="1551"/>
                  </a:cubicBezTo>
                  <a:cubicBezTo>
                    <a:pt x="904" y="1549"/>
                    <a:pt x="905" y="1546"/>
                    <a:pt x="906" y="1543"/>
                  </a:cubicBezTo>
                  <a:cubicBezTo>
                    <a:pt x="907" y="1540"/>
                    <a:pt x="908" y="1538"/>
                    <a:pt x="909" y="1535"/>
                  </a:cubicBezTo>
                  <a:cubicBezTo>
                    <a:pt x="910" y="1532"/>
                    <a:pt x="911" y="1529"/>
                    <a:pt x="912" y="1526"/>
                  </a:cubicBezTo>
                  <a:cubicBezTo>
                    <a:pt x="913" y="1524"/>
                    <a:pt x="914" y="1521"/>
                    <a:pt x="915" y="1518"/>
                  </a:cubicBezTo>
                  <a:cubicBezTo>
                    <a:pt x="916" y="1515"/>
                    <a:pt x="917" y="1513"/>
                    <a:pt x="918" y="1510"/>
                  </a:cubicBezTo>
                  <a:cubicBezTo>
                    <a:pt x="919" y="1507"/>
                    <a:pt x="920" y="1504"/>
                    <a:pt x="922" y="1502"/>
                  </a:cubicBezTo>
                  <a:cubicBezTo>
                    <a:pt x="923" y="1499"/>
                    <a:pt x="924" y="1497"/>
                    <a:pt x="925" y="1494"/>
                  </a:cubicBezTo>
                  <a:cubicBezTo>
                    <a:pt x="926" y="1491"/>
                    <a:pt x="927" y="1489"/>
                    <a:pt x="928" y="1487"/>
                  </a:cubicBezTo>
                  <a:cubicBezTo>
                    <a:pt x="929" y="1484"/>
                    <a:pt x="930" y="1482"/>
                    <a:pt x="931" y="1479"/>
                  </a:cubicBezTo>
                  <a:cubicBezTo>
                    <a:pt x="934" y="1475"/>
                    <a:pt x="936" y="1470"/>
                    <a:pt x="938" y="1466"/>
                  </a:cubicBezTo>
                  <a:cubicBezTo>
                    <a:pt x="939" y="1462"/>
                    <a:pt x="941" y="1459"/>
                    <a:pt x="943" y="1456"/>
                  </a:cubicBezTo>
                  <a:cubicBezTo>
                    <a:pt x="944" y="1452"/>
                    <a:pt x="946" y="1450"/>
                    <a:pt x="947" y="1447"/>
                  </a:cubicBezTo>
                  <a:cubicBezTo>
                    <a:pt x="950" y="1443"/>
                    <a:pt x="951" y="1440"/>
                    <a:pt x="951" y="1440"/>
                  </a:cubicBezTo>
                  <a:cubicBezTo>
                    <a:pt x="951" y="1440"/>
                    <a:pt x="949" y="1443"/>
                    <a:pt x="947" y="1447"/>
                  </a:cubicBezTo>
                  <a:cubicBezTo>
                    <a:pt x="945" y="1449"/>
                    <a:pt x="944" y="1452"/>
                    <a:pt x="942" y="1455"/>
                  </a:cubicBezTo>
                  <a:cubicBezTo>
                    <a:pt x="942" y="1455"/>
                    <a:pt x="942" y="1455"/>
                    <a:pt x="942" y="1455"/>
                  </a:cubicBezTo>
                  <a:cubicBezTo>
                    <a:pt x="943" y="1452"/>
                    <a:pt x="943" y="1452"/>
                    <a:pt x="943" y="1452"/>
                  </a:cubicBezTo>
                  <a:cubicBezTo>
                    <a:pt x="923" y="1488"/>
                    <a:pt x="902" y="1522"/>
                    <a:pt x="875" y="1552"/>
                  </a:cubicBezTo>
                  <a:cubicBezTo>
                    <a:pt x="873" y="1554"/>
                    <a:pt x="870" y="1557"/>
                    <a:pt x="866" y="1561"/>
                  </a:cubicBezTo>
                  <a:cubicBezTo>
                    <a:pt x="860" y="1550"/>
                    <a:pt x="852" y="1542"/>
                    <a:pt x="841" y="1537"/>
                  </a:cubicBezTo>
                  <a:cubicBezTo>
                    <a:pt x="841" y="1536"/>
                    <a:pt x="841" y="1535"/>
                    <a:pt x="841" y="1534"/>
                  </a:cubicBezTo>
                  <a:cubicBezTo>
                    <a:pt x="839" y="1518"/>
                    <a:pt x="830" y="1504"/>
                    <a:pt x="819" y="1495"/>
                  </a:cubicBezTo>
                  <a:cubicBezTo>
                    <a:pt x="814" y="1491"/>
                    <a:pt x="808" y="1488"/>
                    <a:pt x="803" y="1486"/>
                  </a:cubicBezTo>
                  <a:cubicBezTo>
                    <a:pt x="806" y="1482"/>
                    <a:pt x="810" y="1478"/>
                    <a:pt x="814" y="1474"/>
                  </a:cubicBezTo>
                  <a:cubicBezTo>
                    <a:pt x="832" y="1451"/>
                    <a:pt x="842" y="1428"/>
                    <a:pt x="836" y="1422"/>
                  </a:cubicBezTo>
                  <a:cubicBezTo>
                    <a:pt x="836" y="1422"/>
                    <a:pt x="835" y="1421"/>
                    <a:pt x="834" y="1421"/>
                  </a:cubicBezTo>
                  <a:cubicBezTo>
                    <a:pt x="865" y="1385"/>
                    <a:pt x="899" y="1350"/>
                    <a:pt x="899" y="1350"/>
                  </a:cubicBezTo>
                  <a:cubicBezTo>
                    <a:pt x="899" y="1350"/>
                    <a:pt x="876" y="1369"/>
                    <a:pt x="866" y="1377"/>
                  </a:cubicBezTo>
                  <a:cubicBezTo>
                    <a:pt x="856" y="1385"/>
                    <a:pt x="844" y="1394"/>
                    <a:pt x="830" y="1404"/>
                  </a:cubicBezTo>
                  <a:cubicBezTo>
                    <a:pt x="816" y="1414"/>
                    <a:pt x="801" y="1423"/>
                    <a:pt x="784" y="1431"/>
                  </a:cubicBezTo>
                  <a:cubicBezTo>
                    <a:pt x="777" y="1434"/>
                    <a:pt x="771" y="1436"/>
                    <a:pt x="765" y="1438"/>
                  </a:cubicBezTo>
                  <a:cubicBezTo>
                    <a:pt x="763" y="1438"/>
                    <a:pt x="762" y="1439"/>
                    <a:pt x="761" y="1439"/>
                  </a:cubicBezTo>
                  <a:cubicBezTo>
                    <a:pt x="760" y="1439"/>
                    <a:pt x="760" y="1439"/>
                    <a:pt x="760" y="1439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9" y="1440"/>
                    <a:pt x="759" y="1440"/>
                    <a:pt x="759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8" y="1440"/>
                    <a:pt x="758" y="1440"/>
                    <a:pt x="758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40"/>
                    <a:pt x="757" y="1440"/>
                    <a:pt x="757" y="1440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7" y="1439"/>
                    <a:pt x="757" y="1439"/>
                    <a:pt x="757" y="1439"/>
                  </a:cubicBezTo>
                  <a:cubicBezTo>
                    <a:pt x="756" y="1437"/>
                    <a:pt x="756" y="1436"/>
                    <a:pt x="756" y="1435"/>
                  </a:cubicBezTo>
                  <a:cubicBezTo>
                    <a:pt x="745" y="1407"/>
                    <a:pt x="707" y="1381"/>
                    <a:pt x="682" y="1407"/>
                  </a:cubicBezTo>
                  <a:cubicBezTo>
                    <a:pt x="676" y="1414"/>
                    <a:pt x="670" y="1428"/>
                    <a:pt x="670" y="1438"/>
                  </a:cubicBezTo>
                  <a:cubicBezTo>
                    <a:pt x="670" y="1456"/>
                    <a:pt x="680" y="1471"/>
                    <a:pt x="695" y="1476"/>
                  </a:cubicBezTo>
                  <a:cubicBezTo>
                    <a:pt x="694" y="1480"/>
                    <a:pt x="693" y="1484"/>
                    <a:pt x="693" y="1489"/>
                  </a:cubicBezTo>
                  <a:cubicBezTo>
                    <a:pt x="690" y="1488"/>
                    <a:pt x="687" y="1488"/>
                    <a:pt x="684" y="1488"/>
                  </a:cubicBezTo>
                  <a:cubicBezTo>
                    <a:pt x="677" y="1488"/>
                    <a:pt x="670" y="1490"/>
                    <a:pt x="663" y="1493"/>
                  </a:cubicBezTo>
                  <a:cubicBezTo>
                    <a:pt x="659" y="1491"/>
                    <a:pt x="655" y="1490"/>
                    <a:pt x="650" y="1490"/>
                  </a:cubicBezTo>
                  <a:cubicBezTo>
                    <a:pt x="649" y="1490"/>
                    <a:pt x="647" y="1490"/>
                    <a:pt x="646" y="1490"/>
                  </a:cubicBezTo>
                  <a:cubicBezTo>
                    <a:pt x="648" y="1484"/>
                    <a:pt x="649" y="1477"/>
                    <a:pt x="649" y="1469"/>
                  </a:cubicBezTo>
                  <a:cubicBezTo>
                    <a:pt x="649" y="1446"/>
                    <a:pt x="637" y="1425"/>
                    <a:pt x="620" y="1419"/>
                  </a:cubicBezTo>
                  <a:cubicBezTo>
                    <a:pt x="630" y="1413"/>
                    <a:pt x="637" y="1403"/>
                    <a:pt x="637" y="1391"/>
                  </a:cubicBezTo>
                  <a:cubicBezTo>
                    <a:pt x="637" y="1374"/>
                    <a:pt x="622" y="1360"/>
                    <a:pt x="603" y="1360"/>
                  </a:cubicBezTo>
                  <a:cubicBezTo>
                    <a:pt x="598" y="1360"/>
                    <a:pt x="593" y="1361"/>
                    <a:pt x="588" y="1363"/>
                  </a:cubicBezTo>
                  <a:cubicBezTo>
                    <a:pt x="584" y="1359"/>
                    <a:pt x="580" y="1355"/>
                    <a:pt x="576" y="1352"/>
                  </a:cubicBezTo>
                  <a:cubicBezTo>
                    <a:pt x="577" y="1349"/>
                    <a:pt x="578" y="1345"/>
                    <a:pt x="578" y="1342"/>
                  </a:cubicBezTo>
                  <a:cubicBezTo>
                    <a:pt x="578" y="1342"/>
                    <a:pt x="578" y="1341"/>
                    <a:pt x="578" y="1341"/>
                  </a:cubicBezTo>
                  <a:cubicBezTo>
                    <a:pt x="588" y="1334"/>
                    <a:pt x="600" y="1328"/>
                    <a:pt x="607" y="1324"/>
                  </a:cubicBezTo>
                  <a:cubicBezTo>
                    <a:pt x="612" y="1321"/>
                    <a:pt x="617" y="1318"/>
                    <a:pt x="622" y="1316"/>
                  </a:cubicBezTo>
                  <a:cubicBezTo>
                    <a:pt x="626" y="1314"/>
                    <a:pt x="630" y="1313"/>
                    <a:pt x="634" y="1312"/>
                  </a:cubicBezTo>
                  <a:cubicBezTo>
                    <a:pt x="640" y="1310"/>
                    <a:pt x="645" y="1308"/>
                    <a:pt x="649" y="1307"/>
                  </a:cubicBezTo>
                  <a:cubicBezTo>
                    <a:pt x="651" y="1306"/>
                    <a:pt x="652" y="1306"/>
                    <a:pt x="653" y="1305"/>
                  </a:cubicBezTo>
                  <a:cubicBezTo>
                    <a:pt x="654" y="1305"/>
                    <a:pt x="654" y="1305"/>
                    <a:pt x="655" y="1304"/>
                  </a:cubicBezTo>
                  <a:cubicBezTo>
                    <a:pt x="657" y="1303"/>
                    <a:pt x="659" y="1303"/>
                    <a:pt x="660" y="1302"/>
                  </a:cubicBezTo>
                  <a:cubicBezTo>
                    <a:pt x="662" y="1301"/>
                    <a:pt x="664" y="1300"/>
                    <a:pt x="664" y="1300"/>
                  </a:cubicBezTo>
                  <a:cubicBezTo>
                    <a:pt x="664" y="1300"/>
                    <a:pt x="662" y="1301"/>
                    <a:pt x="660" y="1301"/>
                  </a:cubicBezTo>
                  <a:cubicBezTo>
                    <a:pt x="658" y="1302"/>
                    <a:pt x="657" y="1302"/>
                    <a:pt x="655" y="1303"/>
                  </a:cubicBezTo>
                  <a:cubicBezTo>
                    <a:pt x="654" y="1303"/>
                    <a:pt x="653" y="1303"/>
                    <a:pt x="652" y="1303"/>
                  </a:cubicBezTo>
                  <a:cubicBezTo>
                    <a:pt x="651" y="1303"/>
                    <a:pt x="650" y="1304"/>
                    <a:pt x="649" y="1304"/>
                  </a:cubicBezTo>
                  <a:cubicBezTo>
                    <a:pt x="644" y="1305"/>
                    <a:pt x="639" y="1306"/>
                    <a:pt x="633" y="1306"/>
                  </a:cubicBezTo>
                  <a:cubicBezTo>
                    <a:pt x="628" y="1307"/>
                    <a:pt x="622" y="1307"/>
                    <a:pt x="616" y="1308"/>
                  </a:cubicBezTo>
                  <a:cubicBezTo>
                    <a:pt x="610" y="1308"/>
                    <a:pt x="604" y="1308"/>
                    <a:pt x="598" y="1307"/>
                  </a:cubicBezTo>
                  <a:cubicBezTo>
                    <a:pt x="593" y="1307"/>
                    <a:pt x="588" y="1306"/>
                    <a:pt x="583" y="1305"/>
                  </a:cubicBezTo>
                  <a:cubicBezTo>
                    <a:pt x="582" y="1305"/>
                    <a:pt x="581" y="1305"/>
                    <a:pt x="580" y="1305"/>
                  </a:cubicBezTo>
                  <a:cubicBezTo>
                    <a:pt x="579" y="1305"/>
                    <a:pt x="578" y="1305"/>
                    <a:pt x="577" y="1304"/>
                  </a:cubicBezTo>
                  <a:cubicBezTo>
                    <a:pt x="577" y="1304"/>
                    <a:pt x="576" y="1304"/>
                    <a:pt x="575" y="1304"/>
                  </a:cubicBezTo>
                  <a:cubicBezTo>
                    <a:pt x="575" y="1304"/>
                    <a:pt x="574" y="1304"/>
                    <a:pt x="574" y="1303"/>
                  </a:cubicBezTo>
                  <a:cubicBezTo>
                    <a:pt x="572" y="1301"/>
                    <a:pt x="570" y="1298"/>
                    <a:pt x="567" y="1295"/>
                  </a:cubicBezTo>
                  <a:cubicBezTo>
                    <a:pt x="564" y="1293"/>
                    <a:pt x="561" y="1291"/>
                    <a:pt x="558" y="1289"/>
                  </a:cubicBezTo>
                  <a:cubicBezTo>
                    <a:pt x="556" y="1288"/>
                    <a:pt x="554" y="1288"/>
                    <a:pt x="553" y="1287"/>
                  </a:cubicBezTo>
                  <a:cubicBezTo>
                    <a:pt x="552" y="1285"/>
                    <a:pt x="552" y="1284"/>
                    <a:pt x="551" y="1282"/>
                  </a:cubicBezTo>
                  <a:cubicBezTo>
                    <a:pt x="550" y="1276"/>
                    <a:pt x="547" y="1271"/>
                    <a:pt x="544" y="1266"/>
                  </a:cubicBezTo>
                  <a:cubicBezTo>
                    <a:pt x="543" y="1265"/>
                    <a:pt x="543" y="1265"/>
                    <a:pt x="542" y="1264"/>
                  </a:cubicBezTo>
                  <a:cubicBezTo>
                    <a:pt x="542" y="1263"/>
                    <a:pt x="541" y="1263"/>
                    <a:pt x="541" y="1262"/>
                  </a:cubicBezTo>
                  <a:cubicBezTo>
                    <a:pt x="540" y="1262"/>
                    <a:pt x="540" y="1261"/>
                    <a:pt x="539" y="1261"/>
                  </a:cubicBezTo>
                  <a:cubicBezTo>
                    <a:pt x="539" y="1260"/>
                    <a:pt x="538" y="1259"/>
                    <a:pt x="538" y="1259"/>
                  </a:cubicBezTo>
                  <a:cubicBezTo>
                    <a:pt x="536" y="1257"/>
                    <a:pt x="534" y="1255"/>
                    <a:pt x="532" y="1254"/>
                  </a:cubicBezTo>
                  <a:cubicBezTo>
                    <a:pt x="531" y="1253"/>
                    <a:pt x="530" y="1252"/>
                    <a:pt x="529" y="1252"/>
                  </a:cubicBezTo>
                  <a:cubicBezTo>
                    <a:pt x="529" y="1251"/>
                    <a:pt x="529" y="1250"/>
                    <a:pt x="530" y="1250"/>
                  </a:cubicBezTo>
                  <a:cubicBezTo>
                    <a:pt x="530" y="1249"/>
                    <a:pt x="531" y="1248"/>
                    <a:pt x="531" y="1247"/>
                  </a:cubicBezTo>
                  <a:cubicBezTo>
                    <a:pt x="532" y="1245"/>
                    <a:pt x="532" y="1244"/>
                    <a:pt x="533" y="1242"/>
                  </a:cubicBezTo>
                  <a:cubicBezTo>
                    <a:pt x="534" y="1240"/>
                    <a:pt x="535" y="1238"/>
                    <a:pt x="535" y="1236"/>
                  </a:cubicBezTo>
                  <a:cubicBezTo>
                    <a:pt x="536" y="1235"/>
                    <a:pt x="536" y="1234"/>
                    <a:pt x="536" y="1233"/>
                  </a:cubicBezTo>
                  <a:cubicBezTo>
                    <a:pt x="537" y="1232"/>
                    <a:pt x="537" y="1231"/>
                    <a:pt x="537" y="1230"/>
                  </a:cubicBezTo>
                  <a:cubicBezTo>
                    <a:pt x="538" y="1228"/>
                    <a:pt x="538" y="1226"/>
                    <a:pt x="539" y="1224"/>
                  </a:cubicBezTo>
                  <a:cubicBezTo>
                    <a:pt x="539" y="1224"/>
                    <a:pt x="539" y="1224"/>
                    <a:pt x="539" y="1224"/>
                  </a:cubicBezTo>
                  <a:cubicBezTo>
                    <a:pt x="542" y="1225"/>
                    <a:pt x="546" y="1226"/>
                    <a:pt x="549" y="1226"/>
                  </a:cubicBezTo>
                  <a:cubicBezTo>
                    <a:pt x="565" y="1226"/>
                    <a:pt x="578" y="1212"/>
                    <a:pt x="578" y="1194"/>
                  </a:cubicBezTo>
                  <a:cubicBezTo>
                    <a:pt x="578" y="1193"/>
                    <a:pt x="578" y="1192"/>
                    <a:pt x="578" y="1191"/>
                  </a:cubicBezTo>
                  <a:cubicBezTo>
                    <a:pt x="584" y="1188"/>
                    <a:pt x="589" y="1184"/>
                    <a:pt x="593" y="1179"/>
                  </a:cubicBezTo>
                  <a:cubicBezTo>
                    <a:pt x="595" y="1186"/>
                    <a:pt x="600" y="1190"/>
                    <a:pt x="607" y="1190"/>
                  </a:cubicBezTo>
                  <a:cubicBezTo>
                    <a:pt x="615" y="1190"/>
                    <a:pt x="621" y="1183"/>
                    <a:pt x="621" y="1174"/>
                  </a:cubicBezTo>
                  <a:cubicBezTo>
                    <a:pt x="621" y="1167"/>
                    <a:pt x="617" y="1161"/>
                    <a:pt x="611" y="1159"/>
                  </a:cubicBezTo>
                  <a:cubicBezTo>
                    <a:pt x="614" y="1156"/>
                    <a:pt x="617" y="1152"/>
                    <a:pt x="617" y="1148"/>
                  </a:cubicBezTo>
                  <a:cubicBezTo>
                    <a:pt x="617" y="1145"/>
                    <a:pt x="616" y="1142"/>
                    <a:pt x="614" y="1139"/>
                  </a:cubicBezTo>
                  <a:cubicBezTo>
                    <a:pt x="616" y="1135"/>
                    <a:pt x="617" y="1131"/>
                    <a:pt x="617" y="1126"/>
                  </a:cubicBezTo>
                  <a:cubicBezTo>
                    <a:pt x="617" y="1113"/>
                    <a:pt x="608" y="1102"/>
                    <a:pt x="598" y="1102"/>
                  </a:cubicBezTo>
                  <a:cubicBezTo>
                    <a:pt x="591" y="1102"/>
                    <a:pt x="586" y="1106"/>
                    <a:pt x="582" y="1111"/>
                  </a:cubicBezTo>
                  <a:cubicBezTo>
                    <a:pt x="574" y="1105"/>
                    <a:pt x="564" y="1102"/>
                    <a:pt x="553" y="1102"/>
                  </a:cubicBezTo>
                  <a:cubicBezTo>
                    <a:pt x="542" y="1102"/>
                    <a:pt x="533" y="1105"/>
                    <a:pt x="524" y="1110"/>
                  </a:cubicBezTo>
                  <a:cubicBezTo>
                    <a:pt x="524" y="1108"/>
                    <a:pt x="523" y="1107"/>
                    <a:pt x="522" y="1105"/>
                  </a:cubicBezTo>
                  <a:cubicBezTo>
                    <a:pt x="521" y="1103"/>
                    <a:pt x="520" y="1101"/>
                    <a:pt x="519" y="1099"/>
                  </a:cubicBezTo>
                  <a:cubicBezTo>
                    <a:pt x="518" y="1097"/>
                    <a:pt x="517" y="1096"/>
                    <a:pt x="516" y="1094"/>
                  </a:cubicBezTo>
                  <a:cubicBezTo>
                    <a:pt x="515" y="1093"/>
                    <a:pt x="515" y="1092"/>
                    <a:pt x="514" y="1091"/>
                  </a:cubicBezTo>
                  <a:cubicBezTo>
                    <a:pt x="514" y="1090"/>
                    <a:pt x="513" y="1090"/>
                    <a:pt x="513" y="1089"/>
                  </a:cubicBezTo>
                  <a:cubicBezTo>
                    <a:pt x="512" y="1087"/>
                    <a:pt x="511" y="1085"/>
                    <a:pt x="510" y="1084"/>
                  </a:cubicBezTo>
                  <a:cubicBezTo>
                    <a:pt x="509" y="1083"/>
                    <a:pt x="509" y="1083"/>
                    <a:pt x="509" y="1083"/>
                  </a:cubicBezTo>
                  <a:cubicBezTo>
                    <a:pt x="510" y="1079"/>
                    <a:pt x="510" y="1075"/>
                    <a:pt x="510" y="1070"/>
                  </a:cubicBezTo>
                  <a:cubicBezTo>
                    <a:pt x="510" y="1045"/>
                    <a:pt x="489" y="1025"/>
                    <a:pt x="463" y="1025"/>
                  </a:cubicBezTo>
                  <a:cubicBezTo>
                    <a:pt x="461" y="1025"/>
                    <a:pt x="459" y="1025"/>
                    <a:pt x="457" y="1025"/>
                  </a:cubicBezTo>
                  <a:cubicBezTo>
                    <a:pt x="457" y="1019"/>
                    <a:pt x="456" y="1012"/>
                    <a:pt x="455" y="1006"/>
                  </a:cubicBezTo>
                  <a:cubicBezTo>
                    <a:pt x="456" y="1001"/>
                    <a:pt x="457" y="995"/>
                    <a:pt x="457" y="989"/>
                  </a:cubicBezTo>
                  <a:cubicBezTo>
                    <a:pt x="457" y="978"/>
                    <a:pt x="454" y="967"/>
                    <a:pt x="449" y="958"/>
                  </a:cubicBezTo>
                  <a:cubicBezTo>
                    <a:pt x="468" y="939"/>
                    <a:pt x="480" y="911"/>
                    <a:pt x="480" y="881"/>
                  </a:cubicBezTo>
                  <a:cubicBezTo>
                    <a:pt x="480" y="857"/>
                    <a:pt x="473" y="835"/>
                    <a:pt x="460" y="818"/>
                  </a:cubicBezTo>
                  <a:cubicBezTo>
                    <a:pt x="466" y="807"/>
                    <a:pt x="470" y="793"/>
                    <a:pt x="470" y="779"/>
                  </a:cubicBezTo>
                  <a:cubicBezTo>
                    <a:pt x="470" y="778"/>
                    <a:pt x="470" y="776"/>
                    <a:pt x="469" y="775"/>
                  </a:cubicBezTo>
                  <a:cubicBezTo>
                    <a:pt x="476" y="780"/>
                    <a:pt x="483" y="783"/>
                    <a:pt x="491" y="783"/>
                  </a:cubicBezTo>
                  <a:cubicBezTo>
                    <a:pt x="512" y="783"/>
                    <a:pt x="528" y="765"/>
                    <a:pt x="528" y="743"/>
                  </a:cubicBezTo>
                  <a:cubicBezTo>
                    <a:pt x="528" y="720"/>
                    <a:pt x="512" y="702"/>
                    <a:pt x="491" y="702"/>
                  </a:cubicBezTo>
                  <a:cubicBezTo>
                    <a:pt x="489" y="702"/>
                    <a:pt x="486" y="703"/>
                    <a:pt x="484" y="703"/>
                  </a:cubicBezTo>
                  <a:cubicBezTo>
                    <a:pt x="483" y="698"/>
                    <a:pt x="481" y="692"/>
                    <a:pt x="477" y="688"/>
                  </a:cubicBezTo>
                  <a:cubicBezTo>
                    <a:pt x="480" y="683"/>
                    <a:pt x="482" y="677"/>
                    <a:pt x="482" y="671"/>
                  </a:cubicBezTo>
                  <a:cubicBezTo>
                    <a:pt x="482" y="653"/>
                    <a:pt x="469" y="639"/>
                    <a:pt x="453" y="639"/>
                  </a:cubicBezTo>
                  <a:cubicBezTo>
                    <a:pt x="437" y="639"/>
                    <a:pt x="424" y="653"/>
                    <a:pt x="424" y="671"/>
                  </a:cubicBezTo>
                  <a:cubicBezTo>
                    <a:pt x="424" y="678"/>
                    <a:pt x="426" y="684"/>
                    <a:pt x="430" y="690"/>
                  </a:cubicBezTo>
                  <a:cubicBezTo>
                    <a:pt x="427" y="695"/>
                    <a:pt x="424" y="700"/>
                    <a:pt x="424" y="707"/>
                  </a:cubicBezTo>
                  <a:cubicBezTo>
                    <a:pt x="416" y="703"/>
                    <a:pt x="408" y="702"/>
                    <a:pt x="399" y="702"/>
                  </a:cubicBezTo>
                  <a:cubicBezTo>
                    <a:pt x="396" y="702"/>
                    <a:pt x="392" y="702"/>
                    <a:pt x="389" y="702"/>
                  </a:cubicBezTo>
                  <a:cubicBezTo>
                    <a:pt x="394" y="690"/>
                    <a:pt x="397" y="676"/>
                    <a:pt x="397" y="661"/>
                  </a:cubicBezTo>
                  <a:cubicBezTo>
                    <a:pt x="397" y="659"/>
                    <a:pt x="397" y="657"/>
                    <a:pt x="397" y="655"/>
                  </a:cubicBezTo>
                  <a:cubicBezTo>
                    <a:pt x="397" y="654"/>
                    <a:pt x="397" y="653"/>
                    <a:pt x="397" y="651"/>
                  </a:cubicBezTo>
                  <a:cubicBezTo>
                    <a:pt x="396" y="650"/>
                    <a:pt x="396" y="648"/>
                    <a:pt x="396" y="646"/>
                  </a:cubicBezTo>
                  <a:cubicBezTo>
                    <a:pt x="395" y="642"/>
                    <a:pt x="394" y="637"/>
                    <a:pt x="393" y="633"/>
                  </a:cubicBezTo>
                  <a:cubicBezTo>
                    <a:pt x="393" y="631"/>
                    <a:pt x="393" y="630"/>
                    <a:pt x="392" y="629"/>
                  </a:cubicBezTo>
                  <a:cubicBezTo>
                    <a:pt x="392" y="628"/>
                    <a:pt x="392" y="628"/>
                    <a:pt x="392" y="627"/>
                  </a:cubicBezTo>
                  <a:cubicBezTo>
                    <a:pt x="391" y="626"/>
                    <a:pt x="391" y="625"/>
                    <a:pt x="390" y="623"/>
                  </a:cubicBezTo>
                  <a:cubicBezTo>
                    <a:pt x="390" y="623"/>
                    <a:pt x="390" y="623"/>
                    <a:pt x="390" y="623"/>
                  </a:cubicBezTo>
                  <a:cubicBezTo>
                    <a:pt x="390" y="623"/>
                    <a:pt x="390" y="622"/>
                    <a:pt x="390" y="622"/>
                  </a:cubicBezTo>
                  <a:cubicBezTo>
                    <a:pt x="390" y="622"/>
                    <a:pt x="390" y="621"/>
                    <a:pt x="390" y="621"/>
                  </a:cubicBezTo>
                  <a:cubicBezTo>
                    <a:pt x="389" y="619"/>
                    <a:pt x="388" y="616"/>
                    <a:pt x="387" y="614"/>
                  </a:cubicBezTo>
                  <a:cubicBezTo>
                    <a:pt x="387" y="614"/>
                    <a:pt x="387" y="614"/>
                    <a:pt x="387" y="614"/>
                  </a:cubicBezTo>
                  <a:cubicBezTo>
                    <a:pt x="386" y="613"/>
                    <a:pt x="386" y="613"/>
                    <a:pt x="386" y="613"/>
                  </a:cubicBezTo>
                  <a:cubicBezTo>
                    <a:pt x="386" y="612"/>
                    <a:pt x="385" y="611"/>
                    <a:pt x="384" y="610"/>
                  </a:cubicBezTo>
                  <a:cubicBezTo>
                    <a:pt x="382" y="604"/>
                    <a:pt x="378" y="599"/>
                    <a:pt x="375" y="594"/>
                  </a:cubicBezTo>
                  <a:cubicBezTo>
                    <a:pt x="373" y="593"/>
                    <a:pt x="372" y="591"/>
                    <a:pt x="371" y="590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69" y="588"/>
                    <a:pt x="369" y="588"/>
                    <a:pt x="369" y="588"/>
                  </a:cubicBezTo>
                  <a:cubicBezTo>
                    <a:pt x="368" y="587"/>
                    <a:pt x="368" y="587"/>
                    <a:pt x="368" y="587"/>
                  </a:cubicBezTo>
                  <a:cubicBezTo>
                    <a:pt x="368" y="586"/>
                    <a:pt x="368" y="586"/>
                    <a:pt x="368" y="586"/>
                  </a:cubicBezTo>
                  <a:cubicBezTo>
                    <a:pt x="367" y="586"/>
                    <a:pt x="367" y="586"/>
                    <a:pt x="367" y="586"/>
                  </a:cubicBezTo>
                  <a:cubicBezTo>
                    <a:pt x="366" y="585"/>
                    <a:pt x="365" y="584"/>
                    <a:pt x="364" y="583"/>
                  </a:cubicBezTo>
                  <a:cubicBezTo>
                    <a:pt x="364" y="582"/>
                    <a:pt x="364" y="582"/>
                    <a:pt x="364" y="582"/>
                  </a:cubicBezTo>
                  <a:cubicBezTo>
                    <a:pt x="363" y="581"/>
                    <a:pt x="363" y="581"/>
                    <a:pt x="363" y="581"/>
                  </a:cubicBezTo>
                  <a:cubicBezTo>
                    <a:pt x="362" y="581"/>
                    <a:pt x="362" y="581"/>
                    <a:pt x="362" y="581"/>
                  </a:cubicBezTo>
                  <a:cubicBezTo>
                    <a:pt x="362" y="581"/>
                    <a:pt x="361" y="580"/>
                    <a:pt x="361" y="580"/>
                  </a:cubicBezTo>
                  <a:cubicBezTo>
                    <a:pt x="360" y="579"/>
                    <a:pt x="360" y="579"/>
                    <a:pt x="360" y="579"/>
                  </a:cubicBezTo>
                  <a:cubicBezTo>
                    <a:pt x="360" y="579"/>
                    <a:pt x="359" y="578"/>
                    <a:pt x="359" y="578"/>
                  </a:cubicBezTo>
                  <a:cubicBezTo>
                    <a:pt x="358" y="578"/>
                    <a:pt x="358" y="578"/>
                    <a:pt x="358" y="578"/>
                  </a:cubicBezTo>
                  <a:cubicBezTo>
                    <a:pt x="358" y="577"/>
                    <a:pt x="358" y="577"/>
                    <a:pt x="357" y="577"/>
                  </a:cubicBezTo>
                  <a:cubicBezTo>
                    <a:pt x="357" y="576"/>
                    <a:pt x="357" y="576"/>
                    <a:pt x="357" y="576"/>
                  </a:cubicBezTo>
                  <a:cubicBezTo>
                    <a:pt x="356" y="576"/>
                    <a:pt x="356" y="576"/>
                    <a:pt x="355" y="575"/>
                  </a:cubicBezTo>
                  <a:cubicBezTo>
                    <a:pt x="355" y="575"/>
                    <a:pt x="354" y="574"/>
                    <a:pt x="354" y="574"/>
                  </a:cubicBezTo>
                  <a:cubicBezTo>
                    <a:pt x="353" y="574"/>
                    <a:pt x="353" y="574"/>
                    <a:pt x="353" y="574"/>
                  </a:cubicBezTo>
                  <a:cubicBezTo>
                    <a:pt x="353" y="573"/>
                    <a:pt x="353" y="573"/>
                    <a:pt x="353" y="573"/>
                  </a:cubicBezTo>
                  <a:cubicBezTo>
                    <a:pt x="352" y="573"/>
                    <a:pt x="351" y="572"/>
                    <a:pt x="350" y="571"/>
                  </a:cubicBezTo>
                  <a:cubicBezTo>
                    <a:pt x="349" y="571"/>
                    <a:pt x="349" y="571"/>
                    <a:pt x="349" y="571"/>
                  </a:cubicBezTo>
                  <a:cubicBezTo>
                    <a:pt x="348" y="570"/>
                    <a:pt x="348" y="570"/>
                    <a:pt x="348" y="570"/>
                  </a:cubicBezTo>
                  <a:cubicBezTo>
                    <a:pt x="347" y="570"/>
                    <a:pt x="347" y="570"/>
                    <a:pt x="347" y="570"/>
                  </a:cubicBezTo>
                  <a:cubicBezTo>
                    <a:pt x="346" y="569"/>
                    <a:pt x="346" y="569"/>
                    <a:pt x="345" y="569"/>
                  </a:cubicBezTo>
                  <a:cubicBezTo>
                    <a:pt x="345" y="569"/>
                    <a:pt x="345" y="569"/>
                    <a:pt x="345" y="569"/>
                  </a:cubicBezTo>
                  <a:cubicBezTo>
                    <a:pt x="344" y="568"/>
                    <a:pt x="344" y="568"/>
                    <a:pt x="343" y="568"/>
                  </a:cubicBezTo>
                  <a:cubicBezTo>
                    <a:pt x="343" y="568"/>
                    <a:pt x="343" y="567"/>
                    <a:pt x="342" y="567"/>
                  </a:cubicBezTo>
                  <a:cubicBezTo>
                    <a:pt x="341" y="567"/>
                    <a:pt x="341" y="567"/>
                    <a:pt x="341" y="567"/>
                  </a:cubicBezTo>
                  <a:cubicBezTo>
                    <a:pt x="341" y="566"/>
                    <a:pt x="341" y="566"/>
                    <a:pt x="340" y="566"/>
                  </a:cubicBezTo>
                  <a:cubicBezTo>
                    <a:pt x="339" y="566"/>
                    <a:pt x="339" y="566"/>
                    <a:pt x="339" y="566"/>
                  </a:cubicBezTo>
                  <a:cubicBezTo>
                    <a:pt x="338" y="565"/>
                    <a:pt x="338" y="565"/>
                    <a:pt x="338" y="565"/>
                  </a:cubicBezTo>
                  <a:cubicBezTo>
                    <a:pt x="338" y="565"/>
                    <a:pt x="337" y="565"/>
                    <a:pt x="337" y="565"/>
                  </a:cubicBezTo>
                  <a:cubicBezTo>
                    <a:pt x="337" y="565"/>
                    <a:pt x="337" y="565"/>
                    <a:pt x="337" y="565"/>
                  </a:cubicBezTo>
                  <a:cubicBezTo>
                    <a:pt x="336" y="564"/>
                    <a:pt x="336" y="564"/>
                    <a:pt x="335" y="564"/>
                  </a:cubicBezTo>
                  <a:cubicBezTo>
                    <a:pt x="334" y="564"/>
                    <a:pt x="334" y="564"/>
                    <a:pt x="334" y="564"/>
                  </a:cubicBezTo>
                  <a:cubicBezTo>
                    <a:pt x="334" y="563"/>
                    <a:pt x="333" y="563"/>
                    <a:pt x="333" y="563"/>
                  </a:cubicBezTo>
                  <a:cubicBezTo>
                    <a:pt x="332" y="563"/>
                    <a:pt x="332" y="563"/>
                    <a:pt x="332" y="562"/>
                  </a:cubicBezTo>
                  <a:cubicBezTo>
                    <a:pt x="331" y="562"/>
                    <a:pt x="331" y="562"/>
                    <a:pt x="331" y="562"/>
                  </a:cubicBezTo>
                  <a:cubicBezTo>
                    <a:pt x="330" y="562"/>
                    <a:pt x="330" y="562"/>
                    <a:pt x="330" y="562"/>
                  </a:cubicBezTo>
                  <a:cubicBezTo>
                    <a:pt x="329" y="562"/>
                    <a:pt x="329" y="562"/>
                    <a:pt x="328" y="561"/>
                  </a:cubicBezTo>
                  <a:cubicBezTo>
                    <a:pt x="327" y="561"/>
                    <a:pt x="327" y="561"/>
                    <a:pt x="327" y="561"/>
                  </a:cubicBezTo>
                  <a:cubicBezTo>
                    <a:pt x="327" y="561"/>
                    <a:pt x="327" y="561"/>
                    <a:pt x="326" y="561"/>
                  </a:cubicBezTo>
                  <a:cubicBezTo>
                    <a:pt x="325" y="560"/>
                    <a:pt x="325" y="560"/>
                    <a:pt x="325" y="560"/>
                  </a:cubicBezTo>
                  <a:cubicBezTo>
                    <a:pt x="325" y="560"/>
                    <a:pt x="324" y="560"/>
                    <a:pt x="324" y="560"/>
                  </a:cubicBezTo>
                  <a:cubicBezTo>
                    <a:pt x="323" y="560"/>
                    <a:pt x="323" y="560"/>
                    <a:pt x="323" y="560"/>
                  </a:cubicBezTo>
                  <a:cubicBezTo>
                    <a:pt x="322" y="560"/>
                    <a:pt x="322" y="560"/>
                    <a:pt x="322" y="560"/>
                  </a:cubicBezTo>
                  <a:cubicBezTo>
                    <a:pt x="321" y="559"/>
                    <a:pt x="321" y="559"/>
                    <a:pt x="321" y="559"/>
                  </a:cubicBezTo>
                  <a:cubicBezTo>
                    <a:pt x="320" y="559"/>
                    <a:pt x="318" y="559"/>
                    <a:pt x="317" y="559"/>
                  </a:cubicBezTo>
                  <a:cubicBezTo>
                    <a:pt x="316" y="559"/>
                    <a:pt x="316" y="559"/>
                    <a:pt x="315" y="558"/>
                  </a:cubicBezTo>
                  <a:cubicBezTo>
                    <a:pt x="314" y="558"/>
                    <a:pt x="314" y="558"/>
                    <a:pt x="314" y="558"/>
                  </a:cubicBezTo>
                  <a:cubicBezTo>
                    <a:pt x="314" y="558"/>
                    <a:pt x="313" y="558"/>
                    <a:pt x="313" y="558"/>
                  </a:cubicBezTo>
                  <a:cubicBezTo>
                    <a:pt x="312" y="558"/>
                    <a:pt x="312" y="558"/>
                    <a:pt x="312" y="558"/>
                  </a:cubicBezTo>
                  <a:cubicBezTo>
                    <a:pt x="311" y="558"/>
                    <a:pt x="311" y="558"/>
                    <a:pt x="311" y="558"/>
                  </a:cubicBezTo>
                  <a:cubicBezTo>
                    <a:pt x="311" y="558"/>
                    <a:pt x="310" y="558"/>
                    <a:pt x="310" y="558"/>
                  </a:cubicBezTo>
                  <a:cubicBezTo>
                    <a:pt x="309" y="558"/>
                    <a:pt x="309" y="558"/>
                    <a:pt x="309" y="558"/>
                  </a:cubicBezTo>
                  <a:cubicBezTo>
                    <a:pt x="309" y="558"/>
                    <a:pt x="308" y="558"/>
                    <a:pt x="307" y="558"/>
                  </a:cubicBezTo>
                  <a:cubicBezTo>
                    <a:pt x="307" y="558"/>
                    <a:pt x="306" y="558"/>
                    <a:pt x="306" y="558"/>
                  </a:cubicBezTo>
                  <a:cubicBezTo>
                    <a:pt x="305" y="558"/>
                    <a:pt x="305" y="558"/>
                    <a:pt x="305" y="558"/>
                  </a:cubicBezTo>
                  <a:cubicBezTo>
                    <a:pt x="304" y="558"/>
                    <a:pt x="304" y="558"/>
                    <a:pt x="303" y="558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2" y="557"/>
                    <a:pt x="302" y="557"/>
                    <a:pt x="302" y="557"/>
                  </a:cubicBezTo>
                  <a:cubicBezTo>
                    <a:pt x="301" y="557"/>
                    <a:pt x="300" y="558"/>
                    <a:pt x="299" y="558"/>
                  </a:cubicBezTo>
                  <a:cubicBezTo>
                    <a:pt x="298" y="558"/>
                    <a:pt x="298" y="558"/>
                    <a:pt x="298" y="558"/>
                  </a:cubicBezTo>
                  <a:cubicBezTo>
                    <a:pt x="291" y="558"/>
                    <a:pt x="285" y="559"/>
                    <a:pt x="278" y="561"/>
                  </a:cubicBezTo>
                  <a:cubicBezTo>
                    <a:pt x="272" y="531"/>
                    <a:pt x="255" y="506"/>
                    <a:pt x="233" y="491"/>
                  </a:cubicBezTo>
                  <a:cubicBezTo>
                    <a:pt x="239" y="483"/>
                    <a:pt x="242" y="475"/>
                    <a:pt x="242" y="466"/>
                  </a:cubicBezTo>
                  <a:cubicBezTo>
                    <a:pt x="242" y="441"/>
                    <a:pt x="218" y="420"/>
                    <a:pt x="188" y="420"/>
                  </a:cubicBezTo>
                  <a:cubicBezTo>
                    <a:pt x="187" y="420"/>
                    <a:pt x="186" y="420"/>
                    <a:pt x="184" y="420"/>
                  </a:cubicBezTo>
                  <a:cubicBezTo>
                    <a:pt x="184" y="420"/>
                    <a:pt x="184" y="420"/>
                    <a:pt x="184" y="420"/>
                  </a:cubicBezTo>
                  <a:cubicBezTo>
                    <a:pt x="184" y="367"/>
                    <a:pt x="174" y="319"/>
                    <a:pt x="157" y="288"/>
                  </a:cubicBezTo>
                  <a:cubicBezTo>
                    <a:pt x="159" y="282"/>
                    <a:pt x="160" y="276"/>
                    <a:pt x="160" y="270"/>
                  </a:cubicBezTo>
                  <a:cubicBezTo>
                    <a:pt x="160" y="246"/>
                    <a:pt x="147" y="225"/>
                    <a:pt x="128" y="218"/>
                  </a:cubicBezTo>
                  <a:cubicBezTo>
                    <a:pt x="133" y="197"/>
                    <a:pt x="135" y="174"/>
                    <a:pt x="135" y="149"/>
                  </a:cubicBezTo>
                  <a:cubicBezTo>
                    <a:pt x="135" y="101"/>
                    <a:pt x="126" y="58"/>
                    <a:pt x="112" y="30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86" y="1"/>
                    <a:pt x="81" y="0"/>
                    <a:pt x="76" y="0"/>
                  </a:cubicBezTo>
                  <a:cubicBezTo>
                    <a:pt x="71" y="0"/>
                    <a:pt x="66" y="1"/>
                    <a:pt x="6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28"/>
                    <a:pt x="0" y="2028"/>
                    <a:pt x="0" y="2028"/>
                  </a:cubicBezTo>
                  <a:cubicBezTo>
                    <a:pt x="112" y="2028"/>
                    <a:pt x="112" y="2028"/>
                    <a:pt x="112" y="2028"/>
                  </a:cubicBezTo>
                  <a:cubicBezTo>
                    <a:pt x="1824" y="2028"/>
                    <a:pt x="1824" y="2028"/>
                    <a:pt x="1824" y="2028"/>
                  </a:cubicBezTo>
                  <a:lnTo>
                    <a:pt x="1824" y="1972"/>
                  </a:lnTo>
                  <a:close/>
                  <a:moveTo>
                    <a:pt x="501" y="1098"/>
                  </a:moveTo>
                  <a:cubicBezTo>
                    <a:pt x="501" y="1099"/>
                    <a:pt x="501" y="1099"/>
                    <a:pt x="501" y="1099"/>
                  </a:cubicBezTo>
                  <a:cubicBezTo>
                    <a:pt x="502" y="1100"/>
                    <a:pt x="502" y="1101"/>
                    <a:pt x="502" y="1102"/>
                  </a:cubicBezTo>
                  <a:cubicBezTo>
                    <a:pt x="503" y="1103"/>
                    <a:pt x="503" y="1104"/>
                    <a:pt x="504" y="1105"/>
                  </a:cubicBezTo>
                  <a:cubicBezTo>
                    <a:pt x="502" y="1103"/>
                    <a:pt x="501" y="1102"/>
                    <a:pt x="500" y="1100"/>
                  </a:cubicBezTo>
                  <a:cubicBezTo>
                    <a:pt x="500" y="1099"/>
                    <a:pt x="500" y="1099"/>
                    <a:pt x="501" y="1098"/>
                  </a:cubicBezTo>
                  <a:close/>
                  <a:moveTo>
                    <a:pt x="112" y="1959"/>
                  </a:moveTo>
                  <a:cubicBezTo>
                    <a:pt x="115" y="1962"/>
                    <a:pt x="118" y="1966"/>
                    <a:pt x="121" y="1970"/>
                  </a:cubicBezTo>
                  <a:cubicBezTo>
                    <a:pt x="122" y="1970"/>
                    <a:pt x="123" y="1971"/>
                    <a:pt x="124" y="1972"/>
                  </a:cubicBezTo>
                  <a:cubicBezTo>
                    <a:pt x="112" y="1972"/>
                    <a:pt x="112" y="1972"/>
                    <a:pt x="112" y="1972"/>
                  </a:cubicBezTo>
                  <a:lnTo>
                    <a:pt x="112" y="1959"/>
                  </a:lnTo>
                  <a:close/>
                </a:path>
              </a:pathLst>
            </a:custGeom>
            <a:solidFill>
              <a:srgbClr val="A1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2222" y="503"/>
              <a:ext cx="737" cy="578"/>
            </a:xfrm>
            <a:custGeom>
              <a:avLst/>
              <a:gdLst>
                <a:gd name="T0" fmla="*/ 7 w 737"/>
                <a:gd name="T1" fmla="*/ 578 h 578"/>
                <a:gd name="T2" fmla="*/ 0 w 737"/>
                <a:gd name="T3" fmla="*/ 570 h 578"/>
                <a:gd name="T4" fmla="*/ 731 w 737"/>
                <a:gd name="T5" fmla="*/ 0 h 578"/>
                <a:gd name="T6" fmla="*/ 737 w 737"/>
                <a:gd name="T7" fmla="*/ 8 h 578"/>
                <a:gd name="T8" fmla="*/ 7 w 737"/>
                <a:gd name="T9" fmla="*/ 57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7" h="578">
                  <a:moveTo>
                    <a:pt x="7" y="578"/>
                  </a:moveTo>
                  <a:lnTo>
                    <a:pt x="0" y="570"/>
                  </a:lnTo>
                  <a:lnTo>
                    <a:pt x="731" y="0"/>
                  </a:lnTo>
                  <a:lnTo>
                    <a:pt x="737" y="8"/>
                  </a:lnTo>
                  <a:lnTo>
                    <a:pt x="7" y="5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2063" y="1109"/>
              <a:ext cx="119" cy="96"/>
            </a:xfrm>
            <a:custGeom>
              <a:avLst/>
              <a:gdLst>
                <a:gd name="T0" fmla="*/ 7 w 119"/>
                <a:gd name="T1" fmla="*/ 96 h 96"/>
                <a:gd name="T2" fmla="*/ 0 w 119"/>
                <a:gd name="T3" fmla="*/ 89 h 96"/>
                <a:gd name="T4" fmla="*/ 112 w 119"/>
                <a:gd name="T5" fmla="*/ 0 h 96"/>
                <a:gd name="T6" fmla="*/ 119 w 119"/>
                <a:gd name="T7" fmla="*/ 8 h 96"/>
                <a:gd name="T8" fmla="*/ 7 w 119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96">
                  <a:moveTo>
                    <a:pt x="7" y="96"/>
                  </a:moveTo>
                  <a:lnTo>
                    <a:pt x="0" y="89"/>
                  </a:lnTo>
                  <a:lnTo>
                    <a:pt x="112" y="0"/>
                  </a:lnTo>
                  <a:lnTo>
                    <a:pt x="119" y="8"/>
                  </a:lnTo>
                  <a:lnTo>
                    <a:pt x="7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1990" y="1226"/>
              <a:ext cx="44" cy="35"/>
            </a:xfrm>
            <a:custGeom>
              <a:avLst/>
              <a:gdLst>
                <a:gd name="T0" fmla="*/ 7 w 44"/>
                <a:gd name="T1" fmla="*/ 35 h 35"/>
                <a:gd name="T2" fmla="*/ 0 w 44"/>
                <a:gd name="T3" fmla="*/ 29 h 35"/>
                <a:gd name="T4" fmla="*/ 38 w 44"/>
                <a:gd name="T5" fmla="*/ 0 h 35"/>
                <a:gd name="T6" fmla="*/ 44 w 44"/>
                <a:gd name="T7" fmla="*/ 6 h 35"/>
                <a:gd name="T8" fmla="*/ 7 w 4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5">
                  <a:moveTo>
                    <a:pt x="7" y="35"/>
                  </a:moveTo>
                  <a:lnTo>
                    <a:pt x="0" y="29"/>
                  </a:lnTo>
                  <a:lnTo>
                    <a:pt x="38" y="0"/>
                  </a:lnTo>
                  <a:lnTo>
                    <a:pt x="44" y="6"/>
                  </a:lnTo>
                  <a:lnTo>
                    <a:pt x="7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2917" y="503"/>
              <a:ext cx="42" cy="42"/>
            </a:xfrm>
            <a:custGeom>
              <a:avLst/>
              <a:gdLst>
                <a:gd name="T0" fmla="*/ 42 w 42"/>
                <a:gd name="T1" fmla="*/ 42 h 42"/>
                <a:gd name="T2" fmla="*/ 33 w 42"/>
                <a:gd name="T3" fmla="*/ 42 h 42"/>
                <a:gd name="T4" fmla="*/ 33 w 42"/>
                <a:gd name="T5" fmla="*/ 10 h 42"/>
                <a:gd name="T6" fmla="*/ 0 w 42"/>
                <a:gd name="T7" fmla="*/ 10 h 42"/>
                <a:gd name="T8" fmla="*/ 0 w 42"/>
                <a:gd name="T9" fmla="*/ 0 h 42"/>
                <a:gd name="T10" fmla="*/ 42 w 42"/>
                <a:gd name="T11" fmla="*/ 0 h 42"/>
                <a:gd name="T12" fmla="*/ 42 w 42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42"/>
                  </a:moveTo>
                  <a:lnTo>
                    <a:pt x="33" y="42"/>
                  </a:lnTo>
                  <a:lnTo>
                    <a:pt x="33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2397" y="1393"/>
              <a:ext cx="438" cy="379"/>
            </a:xfrm>
            <a:custGeom>
              <a:avLst/>
              <a:gdLst>
                <a:gd name="T0" fmla="*/ 5 w 438"/>
                <a:gd name="T1" fmla="*/ 379 h 379"/>
                <a:gd name="T2" fmla="*/ 0 w 438"/>
                <a:gd name="T3" fmla="*/ 372 h 379"/>
                <a:gd name="T4" fmla="*/ 431 w 438"/>
                <a:gd name="T5" fmla="*/ 0 h 379"/>
                <a:gd name="T6" fmla="*/ 438 w 438"/>
                <a:gd name="T7" fmla="*/ 6 h 379"/>
                <a:gd name="T8" fmla="*/ 5 w 438"/>
                <a:gd name="T9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" h="379">
                  <a:moveTo>
                    <a:pt x="5" y="379"/>
                  </a:moveTo>
                  <a:lnTo>
                    <a:pt x="0" y="372"/>
                  </a:lnTo>
                  <a:lnTo>
                    <a:pt x="431" y="0"/>
                  </a:lnTo>
                  <a:lnTo>
                    <a:pt x="438" y="6"/>
                  </a:lnTo>
                  <a:lnTo>
                    <a:pt x="5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2255" y="1801"/>
              <a:ext cx="107" cy="94"/>
            </a:xfrm>
            <a:custGeom>
              <a:avLst/>
              <a:gdLst>
                <a:gd name="T0" fmla="*/ 6 w 107"/>
                <a:gd name="T1" fmla="*/ 94 h 94"/>
                <a:gd name="T2" fmla="*/ 0 w 107"/>
                <a:gd name="T3" fmla="*/ 87 h 94"/>
                <a:gd name="T4" fmla="*/ 100 w 107"/>
                <a:gd name="T5" fmla="*/ 0 h 94"/>
                <a:gd name="T6" fmla="*/ 107 w 107"/>
                <a:gd name="T7" fmla="*/ 6 h 94"/>
                <a:gd name="T8" fmla="*/ 6 w 107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4">
                  <a:moveTo>
                    <a:pt x="6" y="94"/>
                  </a:moveTo>
                  <a:lnTo>
                    <a:pt x="0" y="87"/>
                  </a:lnTo>
                  <a:lnTo>
                    <a:pt x="100" y="0"/>
                  </a:lnTo>
                  <a:lnTo>
                    <a:pt x="107" y="6"/>
                  </a:lnTo>
                  <a:lnTo>
                    <a:pt x="6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2190" y="1916"/>
              <a:ext cx="39" cy="36"/>
            </a:xfrm>
            <a:custGeom>
              <a:avLst/>
              <a:gdLst>
                <a:gd name="T0" fmla="*/ 6 w 39"/>
                <a:gd name="T1" fmla="*/ 36 h 36"/>
                <a:gd name="T2" fmla="*/ 0 w 39"/>
                <a:gd name="T3" fmla="*/ 29 h 36"/>
                <a:gd name="T4" fmla="*/ 34 w 39"/>
                <a:gd name="T5" fmla="*/ 0 h 36"/>
                <a:gd name="T6" fmla="*/ 39 w 39"/>
                <a:gd name="T7" fmla="*/ 7 h 36"/>
                <a:gd name="T8" fmla="*/ 6 w 39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6">
                  <a:moveTo>
                    <a:pt x="6" y="36"/>
                  </a:moveTo>
                  <a:lnTo>
                    <a:pt x="0" y="29"/>
                  </a:lnTo>
                  <a:lnTo>
                    <a:pt x="34" y="0"/>
                  </a:lnTo>
                  <a:lnTo>
                    <a:pt x="39" y="7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2796" y="1391"/>
              <a:ext cx="42" cy="40"/>
            </a:xfrm>
            <a:custGeom>
              <a:avLst/>
              <a:gdLst>
                <a:gd name="T0" fmla="*/ 32 w 42"/>
                <a:gd name="T1" fmla="*/ 40 h 40"/>
                <a:gd name="T2" fmla="*/ 31 w 42"/>
                <a:gd name="T3" fmla="*/ 10 h 40"/>
                <a:gd name="T4" fmla="*/ 0 w 42"/>
                <a:gd name="T5" fmla="*/ 11 h 40"/>
                <a:gd name="T6" fmla="*/ 0 w 42"/>
                <a:gd name="T7" fmla="*/ 2 h 40"/>
                <a:gd name="T8" fmla="*/ 39 w 42"/>
                <a:gd name="T9" fmla="*/ 0 h 40"/>
                <a:gd name="T10" fmla="*/ 42 w 42"/>
                <a:gd name="T11" fmla="*/ 40 h 40"/>
                <a:gd name="T12" fmla="*/ 32 w 4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0">
                  <a:moveTo>
                    <a:pt x="32" y="40"/>
                  </a:moveTo>
                  <a:lnTo>
                    <a:pt x="31" y="10"/>
                  </a:lnTo>
                  <a:lnTo>
                    <a:pt x="0" y="11"/>
                  </a:lnTo>
                  <a:lnTo>
                    <a:pt x="0" y="2"/>
                  </a:lnTo>
                  <a:lnTo>
                    <a:pt x="39" y="0"/>
                  </a:lnTo>
                  <a:lnTo>
                    <a:pt x="42" y="40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1111" y="308"/>
              <a:ext cx="455" cy="247"/>
            </a:xfrm>
            <a:custGeom>
              <a:avLst/>
              <a:gdLst>
                <a:gd name="T0" fmla="*/ 141 w 281"/>
                <a:gd name="T1" fmla="*/ 0 h 152"/>
                <a:gd name="T2" fmla="*/ 113 w 281"/>
                <a:gd name="T3" fmla="*/ 0 h 152"/>
                <a:gd name="T4" fmla="*/ 67 w 281"/>
                <a:gd name="T5" fmla="*/ 46 h 152"/>
                <a:gd name="T6" fmla="*/ 69 w 281"/>
                <a:gd name="T7" fmla="*/ 60 h 152"/>
                <a:gd name="T8" fmla="*/ 46 w 281"/>
                <a:gd name="T9" fmla="*/ 60 h 152"/>
                <a:gd name="T10" fmla="*/ 0 w 281"/>
                <a:gd name="T11" fmla="*/ 106 h 152"/>
                <a:gd name="T12" fmla="*/ 46 w 281"/>
                <a:gd name="T13" fmla="*/ 152 h 152"/>
                <a:gd name="T14" fmla="*/ 235 w 281"/>
                <a:gd name="T15" fmla="*/ 152 h 152"/>
                <a:gd name="T16" fmla="*/ 281 w 281"/>
                <a:gd name="T17" fmla="*/ 106 h 152"/>
                <a:gd name="T18" fmla="*/ 235 w 281"/>
                <a:gd name="T19" fmla="*/ 60 h 152"/>
                <a:gd name="T20" fmla="*/ 185 w 281"/>
                <a:gd name="T21" fmla="*/ 60 h 152"/>
                <a:gd name="T22" fmla="*/ 187 w 281"/>
                <a:gd name="T23" fmla="*/ 46 h 152"/>
                <a:gd name="T24" fmla="*/ 141 w 281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1" h="152">
                  <a:moveTo>
                    <a:pt x="141" y="0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88" y="0"/>
                    <a:pt x="67" y="20"/>
                    <a:pt x="67" y="46"/>
                  </a:cubicBezTo>
                  <a:cubicBezTo>
                    <a:pt x="67" y="51"/>
                    <a:pt x="68" y="55"/>
                    <a:pt x="69" y="6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21" y="60"/>
                    <a:pt x="0" y="80"/>
                    <a:pt x="0" y="106"/>
                  </a:cubicBezTo>
                  <a:cubicBezTo>
                    <a:pt x="0" y="131"/>
                    <a:pt x="21" y="152"/>
                    <a:pt x="46" y="152"/>
                  </a:cubicBezTo>
                  <a:cubicBezTo>
                    <a:pt x="235" y="152"/>
                    <a:pt x="235" y="152"/>
                    <a:pt x="235" y="152"/>
                  </a:cubicBezTo>
                  <a:cubicBezTo>
                    <a:pt x="261" y="152"/>
                    <a:pt x="281" y="131"/>
                    <a:pt x="281" y="106"/>
                  </a:cubicBezTo>
                  <a:cubicBezTo>
                    <a:pt x="281" y="80"/>
                    <a:pt x="261" y="60"/>
                    <a:pt x="235" y="60"/>
                  </a:cubicBezTo>
                  <a:cubicBezTo>
                    <a:pt x="185" y="60"/>
                    <a:pt x="185" y="60"/>
                    <a:pt x="185" y="60"/>
                  </a:cubicBezTo>
                  <a:cubicBezTo>
                    <a:pt x="186" y="55"/>
                    <a:pt x="187" y="51"/>
                    <a:pt x="187" y="46"/>
                  </a:cubicBezTo>
                  <a:cubicBezTo>
                    <a:pt x="187" y="20"/>
                    <a:pt x="166" y="0"/>
                    <a:pt x="14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4071" y="2456"/>
              <a:ext cx="335" cy="155"/>
            </a:xfrm>
            <a:custGeom>
              <a:avLst/>
              <a:gdLst>
                <a:gd name="T0" fmla="*/ 173 w 207"/>
                <a:gd name="T1" fmla="*/ 28 h 96"/>
                <a:gd name="T2" fmla="*/ 129 w 207"/>
                <a:gd name="T3" fmla="*/ 28 h 96"/>
                <a:gd name="T4" fmla="*/ 96 w 207"/>
                <a:gd name="T5" fmla="*/ 0 h 96"/>
                <a:gd name="T6" fmla="*/ 83 w 207"/>
                <a:gd name="T7" fmla="*/ 0 h 96"/>
                <a:gd name="T8" fmla="*/ 50 w 207"/>
                <a:gd name="T9" fmla="*/ 28 h 96"/>
                <a:gd name="T10" fmla="*/ 34 w 207"/>
                <a:gd name="T11" fmla="*/ 28 h 96"/>
                <a:gd name="T12" fmla="*/ 0 w 207"/>
                <a:gd name="T13" fmla="*/ 62 h 96"/>
                <a:gd name="T14" fmla="*/ 34 w 207"/>
                <a:gd name="T15" fmla="*/ 96 h 96"/>
                <a:gd name="T16" fmla="*/ 173 w 207"/>
                <a:gd name="T17" fmla="*/ 96 h 96"/>
                <a:gd name="T18" fmla="*/ 207 w 207"/>
                <a:gd name="T19" fmla="*/ 62 h 96"/>
                <a:gd name="T20" fmla="*/ 173 w 207"/>
                <a:gd name="T21" fmla="*/ 2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96">
                  <a:moveTo>
                    <a:pt x="173" y="28"/>
                  </a:moveTo>
                  <a:cubicBezTo>
                    <a:pt x="129" y="28"/>
                    <a:pt x="129" y="28"/>
                    <a:pt x="129" y="28"/>
                  </a:cubicBezTo>
                  <a:cubicBezTo>
                    <a:pt x="126" y="12"/>
                    <a:pt x="112" y="0"/>
                    <a:pt x="9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67" y="0"/>
                    <a:pt x="53" y="12"/>
                    <a:pt x="50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15" y="28"/>
                    <a:pt x="0" y="43"/>
                    <a:pt x="0" y="62"/>
                  </a:cubicBezTo>
                  <a:cubicBezTo>
                    <a:pt x="0" y="81"/>
                    <a:pt x="15" y="96"/>
                    <a:pt x="34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92" y="96"/>
                    <a:pt x="207" y="81"/>
                    <a:pt x="207" y="62"/>
                  </a:cubicBezTo>
                  <a:cubicBezTo>
                    <a:pt x="207" y="43"/>
                    <a:pt x="192" y="28"/>
                    <a:pt x="173" y="28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2567" y="307"/>
              <a:ext cx="110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3813" y="1699"/>
              <a:ext cx="111" cy="81"/>
            </a:xfrm>
            <a:custGeom>
              <a:avLst/>
              <a:gdLst>
                <a:gd name="T0" fmla="*/ 43 w 68"/>
                <a:gd name="T1" fmla="*/ 50 h 50"/>
                <a:gd name="T2" fmla="*/ 25 w 68"/>
                <a:gd name="T3" fmla="*/ 50 h 50"/>
                <a:gd name="T4" fmla="*/ 0 w 68"/>
                <a:gd name="T5" fmla="*/ 25 h 50"/>
                <a:gd name="T6" fmla="*/ 25 w 68"/>
                <a:gd name="T7" fmla="*/ 0 h 50"/>
                <a:gd name="T8" fmla="*/ 43 w 68"/>
                <a:gd name="T9" fmla="*/ 0 h 50"/>
                <a:gd name="T10" fmla="*/ 68 w 68"/>
                <a:gd name="T11" fmla="*/ 25 h 50"/>
                <a:gd name="T12" fmla="*/ 43 w 68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43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7" y="0"/>
                    <a:pt x="68" y="11"/>
                    <a:pt x="68" y="25"/>
                  </a:cubicBezTo>
                  <a:cubicBezTo>
                    <a:pt x="68" y="39"/>
                    <a:pt x="57" y="50"/>
                    <a:pt x="43" y="50"/>
                  </a:cubicBezTo>
                  <a:close/>
                </a:path>
              </a:pathLst>
            </a:custGeom>
            <a:solidFill>
              <a:srgbClr val="72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3126" y="2720"/>
              <a:ext cx="151" cy="81"/>
            </a:xfrm>
            <a:custGeom>
              <a:avLst/>
              <a:gdLst>
                <a:gd name="T0" fmla="*/ 68 w 93"/>
                <a:gd name="T1" fmla="*/ 50 h 50"/>
                <a:gd name="T2" fmla="*/ 26 w 93"/>
                <a:gd name="T3" fmla="*/ 50 h 50"/>
                <a:gd name="T4" fmla="*/ 0 w 93"/>
                <a:gd name="T5" fmla="*/ 25 h 50"/>
                <a:gd name="T6" fmla="*/ 26 w 93"/>
                <a:gd name="T7" fmla="*/ 0 h 50"/>
                <a:gd name="T8" fmla="*/ 68 w 93"/>
                <a:gd name="T9" fmla="*/ 0 h 50"/>
                <a:gd name="T10" fmla="*/ 93 w 93"/>
                <a:gd name="T11" fmla="*/ 25 h 50"/>
                <a:gd name="T12" fmla="*/ 68 w 93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50">
                  <a:moveTo>
                    <a:pt x="68" y="50"/>
                  </a:moveTo>
                  <a:cubicBezTo>
                    <a:pt x="26" y="50"/>
                    <a:pt x="26" y="50"/>
                    <a:pt x="26" y="50"/>
                  </a:cubicBezTo>
                  <a:cubicBezTo>
                    <a:pt x="12" y="50"/>
                    <a:pt x="0" y="39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82" y="0"/>
                    <a:pt x="93" y="11"/>
                    <a:pt x="93" y="25"/>
                  </a:cubicBezTo>
                  <a:cubicBezTo>
                    <a:pt x="93" y="39"/>
                    <a:pt x="82" y="50"/>
                    <a:pt x="6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2290" y="872"/>
              <a:ext cx="517" cy="453"/>
            </a:xfrm>
            <a:custGeom>
              <a:avLst/>
              <a:gdLst>
                <a:gd name="T0" fmla="*/ 309 w 319"/>
                <a:gd name="T1" fmla="*/ 0 h 279"/>
                <a:gd name="T2" fmla="*/ 319 w 319"/>
                <a:gd name="T3" fmla="*/ 11 h 279"/>
                <a:gd name="T4" fmla="*/ 306 w 319"/>
                <a:gd name="T5" fmla="*/ 23 h 279"/>
                <a:gd name="T6" fmla="*/ 299 w 319"/>
                <a:gd name="T7" fmla="*/ 29 h 279"/>
                <a:gd name="T8" fmla="*/ 295 w 319"/>
                <a:gd name="T9" fmla="*/ 33 h 279"/>
                <a:gd name="T10" fmla="*/ 290 w 319"/>
                <a:gd name="T11" fmla="*/ 37 h 279"/>
                <a:gd name="T12" fmla="*/ 270 w 319"/>
                <a:gd name="T13" fmla="*/ 54 h 279"/>
                <a:gd name="T14" fmla="*/ 259 w 319"/>
                <a:gd name="T15" fmla="*/ 64 h 279"/>
                <a:gd name="T16" fmla="*/ 246 w 319"/>
                <a:gd name="T17" fmla="*/ 75 h 279"/>
                <a:gd name="T18" fmla="*/ 219 w 319"/>
                <a:gd name="T19" fmla="*/ 97 h 279"/>
                <a:gd name="T20" fmla="*/ 161 w 319"/>
                <a:gd name="T21" fmla="*/ 147 h 279"/>
                <a:gd name="T22" fmla="*/ 102 w 319"/>
                <a:gd name="T23" fmla="*/ 195 h 279"/>
                <a:gd name="T24" fmla="*/ 51 w 319"/>
                <a:gd name="T25" fmla="*/ 238 h 279"/>
                <a:gd name="T26" fmla="*/ 30 w 319"/>
                <a:gd name="T27" fmla="*/ 255 h 279"/>
                <a:gd name="T28" fmla="*/ 14 w 319"/>
                <a:gd name="T29" fmla="*/ 267 h 279"/>
                <a:gd name="T30" fmla="*/ 0 w 319"/>
                <a:gd name="T31" fmla="*/ 279 h 279"/>
                <a:gd name="T32" fmla="*/ 14 w 319"/>
                <a:gd name="T33" fmla="*/ 267 h 279"/>
                <a:gd name="T34" fmla="*/ 29 w 319"/>
                <a:gd name="T35" fmla="*/ 253 h 279"/>
                <a:gd name="T36" fmla="*/ 49 w 319"/>
                <a:gd name="T37" fmla="*/ 236 h 279"/>
                <a:gd name="T38" fmla="*/ 99 w 319"/>
                <a:gd name="T39" fmla="*/ 192 h 279"/>
                <a:gd name="T40" fmla="*/ 156 w 319"/>
                <a:gd name="T41" fmla="*/ 141 h 279"/>
                <a:gd name="T42" fmla="*/ 212 w 319"/>
                <a:gd name="T43" fmla="*/ 90 h 279"/>
                <a:gd name="T44" fmla="*/ 238 w 319"/>
                <a:gd name="T45" fmla="*/ 66 h 279"/>
                <a:gd name="T46" fmla="*/ 250 w 319"/>
                <a:gd name="T47" fmla="*/ 55 h 279"/>
                <a:gd name="T48" fmla="*/ 262 w 319"/>
                <a:gd name="T49" fmla="*/ 45 h 279"/>
                <a:gd name="T50" fmla="*/ 281 w 319"/>
                <a:gd name="T51" fmla="*/ 27 h 279"/>
                <a:gd name="T52" fmla="*/ 285 w 319"/>
                <a:gd name="T53" fmla="*/ 23 h 279"/>
                <a:gd name="T54" fmla="*/ 289 w 319"/>
                <a:gd name="T55" fmla="*/ 19 h 279"/>
                <a:gd name="T56" fmla="*/ 296 w 319"/>
                <a:gd name="T57" fmla="*/ 13 h 279"/>
                <a:gd name="T58" fmla="*/ 309 w 319"/>
                <a:gd name="T59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9" h="279">
                  <a:moveTo>
                    <a:pt x="309" y="0"/>
                  </a:moveTo>
                  <a:cubicBezTo>
                    <a:pt x="319" y="11"/>
                    <a:pt x="319" y="11"/>
                    <a:pt x="319" y="11"/>
                  </a:cubicBezTo>
                  <a:cubicBezTo>
                    <a:pt x="319" y="11"/>
                    <a:pt x="314" y="16"/>
                    <a:pt x="306" y="23"/>
                  </a:cubicBezTo>
                  <a:cubicBezTo>
                    <a:pt x="304" y="25"/>
                    <a:pt x="301" y="27"/>
                    <a:pt x="299" y="29"/>
                  </a:cubicBezTo>
                  <a:cubicBezTo>
                    <a:pt x="297" y="31"/>
                    <a:pt x="296" y="32"/>
                    <a:pt x="295" y="33"/>
                  </a:cubicBezTo>
                  <a:cubicBezTo>
                    <a:pt x="293" y="34"/>
                    <a:pt x="292" y="36"/>
                    <a:pt x="290" y="37"/>
                  </a:cubicBezTo>
                  <a:cubicBezTo>
                    <a:pt x="284" y="42"/>
                    <a:pt x="277" y="48"/>
                    <a:pt x="270" y="54"/>
                  </a:cubicBezTo>
                  <a:cubicBezTo>
                    <a:pt x="266" y="57"/>
                    <a:pt x="262" y="61"/>
                    <a:pt x="259" y="64"/>
                  </a:cubicBezTo>
                  <a:cubicBezTo>
                    <a:pt x="254" y="68"/>
                    <a:pt x="250" y="71"/>
                    <a:pt x="246" y="75"/>
                  </a:cubicBezTo>
                  <a:cubicBezTo>
                    <a:pt x="238" y="82"/>
                    <a:pt x="229" y="90"/>
                    <a:pt x="219" y="97"/>
                  </a:cubicBezTo>
                  <a:cubicBezTo>
                    <a:pt x="201" y="113"/>
                    <a:pt x="181" y="130"/>
                    <a:pt x="161" y="147"/>
                  </a:cubicBezTo>
                  <a:cubicBezTo>
                    <a:pt x="141" y="163"/>
                    <a:pt x="121" y="180"/>
                    <a:pt x="102" y="195"/>
                  </a:cubicBezTo>
                  <a:cubicBezTo>
                    <a:pt x="83" y="211"/>
                    <a:pt x="66" y="225"/>
                    <a:pt x="51" y="238"/>
                  </a:cubicBezTo>
                  <a:cubicBezTo>
                    <a:pt x="43" y="244"/>
                    <a:pt x="36" y="249"/>
                    <a:pt x="30" y="255"/>
                  </a:cubicBezTo>
                  <a:cubicBezTo>
                    <a:pt x="24" y="260"/>
                    <a:pt x="18" y="264"/>
                    <a:pt x="14" y="267"/>
                  </a:cubicBezTo>
                  <a:cubicBezTo>
                    <a:pt x="5" y="274"/>
                    <a:pt x="0" y="279"/>
                    <a:pt x="0" y="279"/>
                  </a:cubicBezTo>
                  <a:cubicBezTo>
                    <a:pt x="0" y="279"/>
                    <a:pt x="5" y="274"/>
                    <a:pt x="14" y="267"/>
                  </a:cubicBezTo>
                  <a:cubicBezTo>
                    <a:pt x="18" y="263"/>
                    <a:pt x="23" y="259"/>
                    <a:pt x="29" y="253"/>
                  </a:cubicBezTo>
                  <a:cubicBezTo>
                    <a:pt x="35" y="248"/>
                    <a:pt x="42" y="242"/>
                    <a:pt x="49" y="236"/>
                  </a:cubicBezTo>
                  <a:cubicBezTo>
                    <a:pt x="64" y="223"/>
                    <a:pt x="81" y="208"/>
                    <a:pt x="99" y="192"/>
                  </a:cubicBezTo>
                  <a:cubicBezTo>
                    <a:pt x="117" y="175"/>
                    <a:pt x="136" y="158"/>
                    <a:pt x="156" y="141"/>
                  </a:cubicBezTo>
                  <a:cubicBezTo>
                    <a:pt x="175" y="123"/>
                    <a:pt x="194" y="106"/>
                    <a:pt x="212" y="90"/>
                  </a:cubicBezTo>
                  <a:cubicBezTo>
                    <a:pt x="221" y="81"/>
                    <a:pt x="230" y="73"/>
                    <a:pt x="238" y="66"/>
                  </a:cubicBezTo>
                  <a:cubicBezTo>
                    <a:pt x="243" y="62"/>
                    <a:pt x="247" y="59"/>
                    <a:pt x="250" y="55"/>
                  </a:cubicBezTo>
                  <a:cubicBezTo>
                    <a:pt x="254" y="51"/>
                    <a:pt x="258" y="48"/>
                    <a:pt x="262" y="45"/>
                  </a:cubicBezTo>
                  <a:cubicBezTo>
                    <a:pt x="269" y="38"/>
                    <a:pt x="275" y="32"/>
                    <a:pt x="281" y="27"/>
                  </a:cubicBezTo>
                  <a:cubicBezTo>
                    <a:pt x="283" y="25"/>
                    <a:pt x="284" y="24"/>
                    <a:pt x="285" y="23"/>
                  </a:cubicBezTo>
                  <a:cubicBezTo>
                    <a:pt x="287" y="21"/>
                    <a:pt x="288" y="20"/>
                    <a:pt x="289" y="19"/>
                  </a:cubicBezTo>
                  <a:cubicBezTo>
                    <a:pt x="292" y="17"/>
                    <a:pt x="294" y="15"/>
                    <a:pt x="296" y="13"/>
                  </a:cubicBezTo>
                  <a:cubicBezTo>
                    <a:pt x="304" y="5"/>
                    <a:pt x="309" y="0"/>
                    <a:pt x="3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2271" y="1073"/>
              <a:ext cx="662" cy="556"/>
            </a:xfrm>
            <a:custGeom>
              <a:avLst/>
              <a:gdLst>
                <a:gd name="T0" fmla="*/ 399 w 409"/>
                <a:gd name="T1" fmla="*/ 0 h 343"/>
                <a:gd name="T2" fmla="*/ 409 w 409"/>
                <a:gd name="T3" fmla="*/ 11 h 343"/>
                <a:gd name="T4" fmla="*/ 405 w 409"/>
                <a:gd name="T5" fmla="*/ 15 h 343"/>
                <a:gd name="T6" fmla="*/ 392 w 409"/>
                <a:gd name="T7" fmla="*/ 26 h 343"/>
                <a:gd name="T8" fmla="*/ 372 w 409"/>
                <a:gd name="T9" fmla="*/ 43 h 343"/>
                <a:gd name="T10" fmla="*/ 360 w 409"/>
                <a:gd name="T11" fmla="*/ 53 h 343"/>
                <a:gd name="T12" fmla="*/ 346 w 409"/>
                <a:gd name="T13" fmla="*/ 65 h 343"/>
                <a:gd name="T14" fmla="*/ 206 w 409"/>
                <a:gd name="T15" fmla="*/ 179 h 343"/>
                <a:gd name="T16" fmla="*/ 65 w 409"/>
                <a:gd name="T17" fmla="*/ 292 h 343"/>
                <a:gd name="T18" fmla="*/ 18 w 409"/>
                <a:gd name="T19" fmla="*/ 329 h 343"/>
                <a:gd name="T20" fmla="*/ 0 w 409"/>
                <a:gd name="T21" fmla="*/ 343 h 343"/>
                <a:gd name="T22" fmla="*/ 18 w 409"/>
                <a:gd name="T23" fmla="*/ 328 h 343"/>
                <a:gd name="T24" fmla="*/ 63 w 409"/>
                <a:gd name="T25" fmla="*/ 290 h 343"/>
                <a:gd name="T26" fmla="*/ 201 w 409"/>
                <a:gd name="T27" fmla="*/ 173 h 343"/>
                <a:gd name="T28" fmla="*/ 338 w 409"/>
                <a:gd name="T29" fmla="*/ 55 h 343"/>
                <a:gd name="T30" fmla="*/ 351 w 409"/>
                <a:gd name="T31" fmla="*/ 43 h 343"/>
                <a:gd name="T32" fmla="*/ 363 w 409"/>
                <a:gd name="T33" fmla="*/ 33 h 343"/>
                <a:gd name="T34" fmla="*/ 383 w 409"/>
                <a:gd name="T35" fmla="*/ 15 h 343"/>
                <a:gd name="T36" fmla="*/ 395 w 409"/>
                <a:gd name="T37" fmla="*/ 4 h 343"/>
                <a:gd name="T38" fmla="*/ 399 w 409"/>
                <a:gd name="T3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" h="343">
                  <a:moveTo>
                    <a:pt x="399" y="0"/>
                  </a:moveTo>
                  <a:cubicBezTo>
                    <a:pt x="409" y="11"/>
                    <a:pt x="409" y="11"/>
                    <a:pt x="409" y="11"/>
                  </a:cubicBezTo>
                  <a:cubicBezTo>
                    <a:pt x="409" y="11"/>
                    <a:pt x="408" y="12"/>
                    <a:pt x="405" y="15"/>
                  </a:cubicBezTo>
                  <a:cubicBezTo>
                    <a:pt x="402" y="18"/>
                    <a:pt x="398" y="22"/>
                    <a:pt x="392" y="26"/>
                  </a:cubicBezTo>
                  <a:cubicBezTo>
                    <a:pt x="387" y="31"/>
                    <a:pt x="380" y="37"/>
                    <a:pt x="372" y="43"/>
                  </a:cubicBezTo>
                  <a:cubicBezTo>
                    <a:pt x="368" y="46"/>
                    <a:pt x="364" y="50"/>
                    <a:pt x="360" y="53"/>
                  </a:cubicBezTo>
                  <a:cubicBezTo>
                    <a:pt x="356" y="57"/>
                    <a:pt x="351" y="61"/>
                    <a:pt x="346" y="65"/>
                  </a:cubicBezTo>
                  <a:cubicBezTo>
                    <a:pt x="308" y="96"/>
                    <a:pt x="257" y="137"/>
                    <a:pt x="206" y="179"/>
                  </a:cubicBezTo>
                  <a:cubicBezTo>
                    <a:pt x="155" y="220"/>
                    <a:pt x="103" y="261"/>
                    <a:pt x="65" y="292"/>
                  </a:cubicBezTo>
                  <a:cubicBezTo>
                    <a:pt x="45" y="307"/>
                    <a:pt x="29" y="320"/>
                    <a:pt x="18" y="329"/>
                  </a:cubicBezTo>
                  <a:cubicBezTo>
                    <a:pt x="7" y="338"/>
                    <a:pt x="0" y="343"/>
                    <a:pt x="0" y="343"/>
                  </a:cubicBezTo>
                  <a:cubicBezTo>
                    <a:pt x="0" y="343"/>
                    <a:pt x="7" y="337"/>
                    <a:pt x="18" y="328"/>
                  </a:cubicBezTo>
                  <a:cubicBezTo>
                    <a:pt x="29" y="319"/>
                    <a:pt x="44" y="306"/>
                    <a:pt x="63" y="290"/>
                  </a:cubicBezTo>
                  <a:cubicBezTo>
                    <a:pt x="101" y="258"/>
                    <a:pt x="151" y="215"/>
                    <a:pt x="201" y="173"/>
                  </a:cubicBezTo>
                  <a:cubicBezTo>
                    <a:pt x="251" y="130"/>
                    <a:pt x="301" y="87"/>
                    <a:pt x="338" y="55"/>
                  </a:cubicBezTo>
                  <a:cubicBezTo>
                    <a:pt x="343" y="51"/>
                    <a:pt x="347" y="47"/>
                    <a:pt x="351" y="43"/>
                  </a:cubicBezTo>
                  <a:cubicBezTo>
                    <a:pt x="356" y="39"/>
                    <a:pt x="360" y="36"/>
                    <a:pt x="363" y="33"/>
                  </a:cubicBezTo>
                  <a:cubicBezTo>
                    <a:pt x="371" y="26"/>
                    <a:pt x="377" y="20"/>
                    <a:pt x="383" y="15"/>
                  </a:cubicBezTo>
                  <a:cubicBezTo>
                    <a:pt x="388" y="11"/>
                    <a:pt x="392" y="7"/>
                    <a:pt x="395" y="4"/>
                  </a:cubicBezTo>
                  <a:cubicBezTo>
                    <a:pt x="397" y="2"/>
                    <a:pt x="399" y="0"/>
                    <a:pt x="3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3309" y="944"/>
              <a:ext cx="86" cy="37"/>
            </a:xfrm>
            <a:custGeom>
              <a:avLst/>
              <a:gdLst>
                <a:gd name="T0" fmla="*/ 6 w 53"/>
                <a:gd name="T1" fmla="*/ 0 h 23"/>
                <a:gd name="T2" fmla="*/ 0 w 53"/>
                <a:gd name="T3" fmla="*/ 16 h 23"/>
                <a:gd name="T4" fmla="*/ 53 w 53"/>
                <a:gd name="T5" fmla="*/ 14 h 23"/>
                <a:gd name="T6" fmla="*/ 50 w 53"/>
                <a:gd name="T7" fmla="*/ 4 h 23"/>
                <a:gd name="T8" fmla="*/ 6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6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23" y="23"/>
                    <a:pt x="53" y="14"/>
                  </a:cubicBezTo>
                  <a:cubicBezTo>
                    <a:pt x="52" y="11"/>
                    <a:pt x="51" y="7"/>
                    <a:pt x="50" y="4"/>
                  </a:cubicBezTo>
                  <a:cubicBezTo>
                    <a:pt x="26" y="7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2783" y="945"/>
              <a:ext cx="468" cy="388"/>
            </a:xfrm>
            <a:custGeom>
              <a:avLst/>
              <a:gdLst>
                <a:gd name="T0" fmla="*/ 280 w 289"/>
                <a:gd name="T1" fmla="*/ 55 h 239"/>
                <a:gd name="T2" fmla="*/ 288 w 289"/>
                <a:gd name="T3" fmla="*/ 24 h 239"/>
                <a:gd name="T4" fmla="*/ 286 w 289"/>
                <a:gd name="T5" fmla="*/ 17 h 239"/>
                <a:gd name="T6" fmla="*/ 283 w 289"/>
                <a:gd name="T7" fmla="*/ 11 h 239"/>
                <a:gd name="T8" fmla="*/ 272 w 289"/>
                <a:gd name="T9" fmla="*/ 2 h 239"/>
                <a:gd name="T10" fmla="*/ 259 w 289"/>
                <a:gd name="T11" fmla="*/ 0 h 239"/>
                <a:gd name="T12" fmla="*/ 253 w 289"/>
                <a:gd name="T13" fmla="*/ 0 h 239"/>
                <a:gd name="T14" fmla="*/ 247 w 289"/>
                <a:gd name="T15" fmla="*/ 2 h 239"/>
                <a:gd name="T16" fmla="*/ 226 w 289"/>
                <a:gd name="T17" fmla="*/ 17 h 239"/>
                <a:gd name="T18" fmla="*/ 225 w 289"/>
                <a:gd name="T19" fmla="*/ 18 h 239"/>
                <a:gd name="T20" fmla="*/ 225 w 289"/>
                <a:gd name="T21" fmla="*/ 18 h 239"/>
                <a:gd name="T22" fmla="*/ 208 w 289"/>
                <a:gd name="T23" fmla="*/ 42 h 239"/>
                <a:gd name="T24" fmla="*/ 185 w 289"/>
                <a:gd name="T25" fmla="*/ 69 h 239"/>
                <a:gd name="T26" fmla="*/ 127 w 289"/>
                <a:gd name="T27" fmla="*/ 124 h 239"/>
                <a:gd name="T28" fmla="*/ 95 w 289"/>
                <a:gd name="T29" fmla="*/ 149 h 239"/>
                <a:gd name="T30" fmla="*/ 87 w 289"/>
                <a:gd name="T31" fmla="*/ 154 h 239"/>
                <a:gd name="T32" fmla="*/ 84 w 289"/>
                <a:gd name="T33" fmla="*/ 157 h 239"/>
                <a:gd name="T34" fmla="*/ 80 w 289"/>
                <a:gd name="T35" fmla="*/ 159 h 239"/>
                <a:gd name="T36" fmla="*/ 72 w 289"/>
                <a:gd name="T37" fmla="*/ 164 h 239"/>
                <a:gd name="T38" fmla="*/ 65 w 289"/>
                <a:gd name="T39" fmla="*/ 169 h 239"/>
                <a:gd name="T40" fmla="*/ 17 w 289"/>
                <a:gd name="T41" fmla="*/ 195 h 239"/>
                <a:gd name="T42" fmla="*/ 17 w 289"/>
                <a:gd name="T43" fmla="*/ 195 h 239"/>
                <a:gd name="T44" fmla="*/ 9 w 289"/>
                <a:gd name="T45" fmla="*/ 201 h 239"/>
                <a:gd name="T46" fmla="*/ 7 w 289"/>
                <a:gd name="T47" fmla="*/ 202 h 239"/>
                <a:gd name="T48" fmla="*/ 6 w 289"/>
                <a:gd name="T49" fmla="*/ 204 h 239"/>
                <a:gd name="T50" fmla="*/ 4 w 289"/>
                <a:gd name="T51" fmla="*/ 208 h 239"/>
                <a:gd name="T52" fmla="*/ 2 w 289"/>
                <a:gd name="T53" fmla="*/ 226 h 239"/>
                <a:gd name="T54" fmla="*/ 15 w 289"/>
                <a:gd name="T55" fmla="*/ 238 h 239"/>
                <a:gd name="T56" fmla="*/ 20 w 289"/>
                <a:gd name="T57" fmla="*/ 239 h 239"/>
                <a:gd name="T58" fmla="*/ 22 w 289"/>
                <a:gd name="T59" fmla="*/ 239 h 239"/>
                <a:gd name="T60" fmla="*/ 25 w 289"/>
                <a:gd name="T61" fmla="*/ 239 h 239"/>
                <a:gd name="T62" fmla="*/ 35 w 289"/>
                <a:gd name="T63" fmla="*/ 237 h 239"/>
                <a:gd name="T64" fmla="*/ 35 w 289"/>
                <a:gd name="T65" fmla="*/ 237 h 239"/>
                <a:gd name="T66" fmla="*/ 90 w 289"/>
                <a:gd name="T67" fmla="*/ 212 h 239"/>
                <a:gd name="T68" fmla="*/ 98 w 289"/>
                <a:gd name="T69" fmla="*/ 208 h 239"/>
                <a:gd name="T70" fmla="*/ 107 w 289"/>
                <a:gd name="T71" fmla="*/ 203 h 239"/>
                <a:gd name="T72" fmla="*/ 111 w 289"/>
                <a:gd name="T73" fmla="*/ 200 h 239"/>
                <a:gd name="T74" fmla="*/ 115 w 289"/>
                <a:gd name="T75" fmla="*/ 198 h 239"/>
                <a:gd name="T76" fmla="*/ 124 w 289"/>
                <a:gd name="T77" fmla="*/ 192 h 239"/>
                <a:gd name="T78" fmla="*/ 160 w 289"/>
                <a:gd name="T79" fmla="*/ 168 h 239"/>
                <a:gd name="T80" fmla="*/ 228 w 289"/>
                <a:gd name="T81" fmla="*/ 112 h 239"/>
                <a:gd name="T82" fmla="*/ 256 w 289"/>
                <a:gd name="T83" fmla="*/ 83 h 239"/>
                <a:gd name="T84" fmla="*/ 279 w 289"/>
                <a:gd name="T85" fmla="*/ 56 h 239"/>
                <a:gd name="T86" fmla="*/ 279 w 289"/>
                <a:gd name="T87" fmla="*/ 56 h 239"/>
                <a:gd name="T88" fmla="*/ 280 w 289"/>
                <a:gd name="T89" fmla="*/ 5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9" h="239">
                  <a:moveTo>
                    <a:pt x="280" y="55"/>
                  </a:moveTo>
                  <a:cubicBezTo>
                    <a:pt x="287" y="45"/>
                    <a:pt x="289" y="33"/>
                    <a:pt x="288" y="24"/>
                  </a:cubicBezTo>
                  <a:cubicBezTo>
                    <a:pt x="287" y="21"/>
                    <a:pt x="287" y="19"/>
                    <a:pt x="286" y="17"/>
                  </a:cubicBezTo>
                  <a:cubicBezTo>
                    <a:pt x="285" y="14"/>
                    <a:pt x="284" y="12"/>
                    <a:pt x="283" y="11"/>
                  </a:cubicBezTo>
                  <a:cubicBezTo>
                    <a:pt x="280" y="7"/>
                    <a:pt x="276" y="4"/>
                    <a:pt x="272" y="2"/>
                  </a:cubicBezTo>
                  <a:cubicBezTo>
                    <a:pt x="268" y="1"/>
                    <a:pt x="263" y="0"/>
                    <a:pt x="259" y="0"/>
                  </a:cubicBezTo>
                  <a:cubicBezTo>
                    <a:pt x="257" y="0"/>
                    <a:pt x="255" y="0"/>
                    <a:pt x="253" y="0"/>
                  </a:cubicBezTo>
                  <a:cubicBezTo>
                    <a:pt x="251" y="1"/>
                    <a:pt x="249" y="1"/>
                    <a:pt x="247" y="2"/>
                  </a:cubicBezTo>
                  <a:cubicBezTo>
                    <a:pt x="239" y="4"/>
                    <a:pt x="231" y="9"/>
                    <a:pt x="226" y="17"/>
                  </a:cubicBezTo>
                  <a:cubicBezTo>
                    <a:pt x="226" y="17"/>
                    <a:pt x="225" y="18"/>
                    <a:pt x="225" y="18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0" y="25"/>
                    <a:pt x="215" y="33"/>
                    <a:pt x="208" y="42"/>
                  </a:cubicBezTo>
                  <a:cubicBezTo>
                    <a:pt x="201" y="51"/>
                    <a:pt x="193" y="60"/>
                    <a:pt x="185" y="69"/>
                  </a:cubicBezTo>
                  <a:cubicBezTo>
                    <a:pt x="167" y="88"/>
                    <a:pt x="147" y="107"/>
                    <a:pt x="127" y="124"/>
                  </a:cubicBezTo>
                  <a:cubicBezTo>
                    <a:pt x="116" y="133"/>
                    <a:pt x="106" y="141"/>
                    <a:pt x="95" y="149"/>
                  </a:cubicBezTo>
                  <a:cubicBezTo>
                    <a:pt x="93" y="151"/>
                    <a:pt x="90" y="152"/>
                    <a:pt x="87" y="154"/>
                  </a:cubicBezTo>
                  <a:cubicBezTo>
                    <a:pt x="86" y="155"/>
                    <a:pt x="85" y="156"/>
                    <a:pt x="84" y="157"/>
                  </a:cubicBezTo>
                  <a:cubicBezTo>
                    <a:pt x="82" y="158"/>
                    <a:pt x="81" y="158"/>
                    <a:pt x="80" y="159"/>
                  </a:cubicBezTo>
                  <a:cubicBezTo>
                    <a:pt x="77" y="161"/>
                    <a:pt x="75" y="163"/>
                    <a:pt x="72" y="164"/>
                  </a:cubicBezTo>
                  <a:cubicBezTo>
                    <a:pt x="70" y="166"/>
                    <a:pt x="67" y="167"/>
                    <a:pt x="65" y="169"/>
                  </a:cubicBezTo>
                  <a:cubicBezTo>
                    <a:pt x="46" y="181"/>
                    <a:pt x="29" y="190"/>
                    <a:pt x="17" y="195"/>
                  </a:cubicBezTo>
                  <a:cubicBezTo>
                    <a:pt x="17" y="195"/>
                    <a:pt x="17" y="195"/>
                    <a:pt x="17" y="195"/>
                  </a:cubicBezTo>
                  <a:cubicBezTo>
                    <a:pt x="14" y="197"/>
                    <a:pt x="11" y="199"/>
                    <a:pt x="9" y="201"/>
                  </a:cubicBezTo>
                  <a:cubicBezTo>
                    <a:pt x="8" y="201"/>
                    <a:pt x="8" y="202"/>
                    <a:pt x="7" y="202"/>
                  </a:cubicBezTo>
                  <a:cubicBezTo>
                    <a:pt x="7" y="203"/>
                    <a:pt x="6" y="204"/>
                    <a:pt x="6" y="204"/>
                  </a:cubicBezTo>
                  <a:cubicBezTo>
                    <a:pt x="5" y="206"/>
                    <a:pt x="4" y="207"/>
                    <a:pt x="4" y="208"/>
                  </a:cubicBezTo>
                  <a:cubicBezTo>
                    <a:pt x="1" y="214"/>
                    <a:pt x="0" y="220"/>
                    <a:pt x="2" y="226"/>
                  </a:cubicBezTo>
                  <a:cubicBezTo>
                    <a:pt x="4" y="232"/>
                    <a:pt x="9" y="236"/>
                    <a:pt x="15" y="238"/>
                  </a:cubicBezTo>
                  <a:cubicBezTo>
                    <a:pt x="16" y="238"/>
                    <a:pt x="18" y="239"/>
                    <a:pt x="20" y="239"/>
                  </a:cubicBezTo>
                  <a:cubicBezTo>
                    <a:pt x="21" y="239"/>
                    <a:pt x="21" y="239"/>
                    <a:pt x="22" y="239"/>
                  </a:cubicBezTo>
                  <a:cubicBezTo>
                    <a:pt x="23" y="239"/>
                    <a:pt x="24" y="239"/>
                    <a:pt x="25" y="239"/>
                  </a:cubicBezTo>
                  <a:cubicBezTo>
                    <a:pt x="28" y="239"/>
                    <a:pt x="32" y="239"/>
                    <a:pt x="35" y="237"/>
                  </a:cubicBezTo>
                  <a:cubicBezTo>
                    <a:pt x="35" y="237"/>
                    <a:pt x="35" y="237"/>
                    <a:pt x="35" y="237"/>
                  </a:cubicBezTo>
                  <a:cubicBezTo>
                    <a:pt x="48" y="232"/>
                    <a:pt x="68" y="224"/>
                    <a:pt x="90" y="212"/>
                  </a:cubicBezTo>
                  <a:cubicBezTo>
                    <a:pt x="92" y="211"/>
                    <a:pt x="95" y="209"/>
                    <a:pt x="98" y="208"/>
                  </a:cubicBezTo>
                  <a:cubicBezTo>
                    <a:pt x="101" y="206"/>
                    <a:pt x="104" y="204"/>
                    <a:pt x="107" y="203"/>
                  </a:cubicBezTo>
                  <a:cubicBezTo>
                    <a:pt x="108" y="202"/>
                    <a:pt x="109" y="201"/>
                    <a:pt x="111" y="200"/>
                  </a:cubicBezTo>
                  <a:cubicBezTo>
                    <a:pt x="112" y="199"/>
                    <a:pt x="114" y="199"/>
                    <a:pt x="115" y="198"/>
                  </a:cubicBezTo>
                  <a:cubicBezTo>
                    <a:pt x="118" y="196"/>
                    <a:pt x="121" y="194"/>
                    <a:pt x="124" y="192"/>
                  </a:cubicBezTo>
                  <a:cubicBezTo>
                    <a:pt x="136" y="185"/>
                    <a:pt x="148" y="177"/>
                    <a:pt x="160" y="168"/>
                  </a:cubicBezTo>
                  <a:cubicBezTo>
                    <a:pt x="184" y="151"/>
                    <a:pt x="208" y="132"/>
                    <a:pt x="228" y="112"/>
                  </a:cubicBezTo>
                  <a:cubicBezTo>
                    <a:pt x="238" y="103"/>
                    <a:pt x="248" y="93"/>
                    <a:pt x="256" y="83"/>
                  </a:cubicBezTo>
                  <a:cubicBezTo>
                    <a:pt x="265" y="74"/>
                    <a:pt x="272" y="65"/>
                    <a:pt x="279" y="56"/>
                  </a:cubicBezTo>
                  <a:cubicBezTo>
                    <a:pt x="279" y="56"/>
                    <a:pt x="279" y="56"/>
                    <a:pt x="279" y="56"/>
                  </a:cubicBezTo>
                  <a:cubicBezTo>
                    <a:pt x="279" y="56"/>
                    <a:pt x="280" y="55"/>
                    <a:pt x="280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2747" y="819"/>
              <a:ext cx="258" cy="275"/>
            </a:xfrm>
            <a:custGeom>
              <a:avLst/>
              <a:gdLst>
                <a:gd name="T0" fmla="*/ 258 w 258"/>
                <a:gd name="T1" fmla="*/ 232 h 275"/>
                <a:gd name="T2" fmla="*/ 175 w 258"/>
                <a:gd name="T3" fmla="*/ 275 h 275"/>
                <a:gd name="T4" fmla="*/ 0 w 258"/>
                <a:gd name="T5" fmla="*/ 74 h 275"/>
                <a:gd name="T6" fmla="*/ 55 w 258"/>
                <a:gd name="T7" fmla="*/ 0 h 275"/>
                <a:gd name="T8" fmla="*/ 258 w 258"/>
                <a:gd name="T9" fmla="*/ 23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275">
                  <a:moveTo>
                    <a:pt x="258" y="232"/>
                  </a:moveTo>
                  <a:lnTo>
                    <a:pt x="175" y="275"/>
                  </a:lnTo>
                  <a:lnTo>
                    <a:pt x="0" y="74"/>
                  </a:lnTo>
                  <a:lnTo>
                    <a:pt x="55" y="0"/>
                  </a:lnTo>
                  <a:lnTo>
                    <a:pt x="258" y="232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2968" y="485"/>
              <a:ext cx="512" cy="470"/>
            </a:xfrm>
            <a:custGeom>
              <a:avLst/>
              <a:gdLst>
                <a:gd name="T0" fmla="*/ 286 w 316"/>
                <a:gd name="T1" fmla="*/ 89 h 290"/>
                <a:gd name="T2" fmla="*/ 281 w 316"/>
                <a:gd name="T3" fmla="*/ 0 h 290"/>
                <a:gd name="T4" fmla="*/ 0 w 316"/>
                <a:gd name="T5" fmla="*/ 250 h 290"/>
                <a:gd name="T6" fmla="*/ 34 w 316"/>
                <a:gd name="T7" fmla="*/ 290 h 290"/>
                <a:gd name="T8" fmla="*/ 141 w 316"/>
                <a:gd name="T9" fmla="*/ 207 h 290"/>
                <a:gd name="T10" fmla="*/ 286 w 316"/>
                <a:gd name="T11" fmla="*/ 89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" h="290">
                  <a:moveTo>
                    <a:pt x="286" y="89"/>
                  </a:moveTo>
                  <a:cubicBezTo>
                    <a:pt x="286" y="89"/>
                    <a:pt x="316" y="39"/>
                    <a:pt x="281" y="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34" y="290"/>
                    <a:pt x="34" y="290"/>
                    <a:pt x="34" y="290"/>
                  </a:cubicBezTo>
                  <a:cubicBezTo>
                    <a:pt x="141" y="207"/>
                    <a:pt x="141" y="207"/>
                    <a:pt x="141" y="207"/>
                  </a:cubicBezTo>
                  <a:lnTo>
                    <a:pt x="286" y="89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2"/>
            <p:cNvSpPr>
              <a:spLocks/>
            </p:cNvSpPr>
            <p:nvPr/>
          </p:nvSpPr>
          <p:spPr bwMode="auto">
            <a:xfrm>
              <a:off x="2964" y="887"/>
              <a:ext cx="4" cy="3"/>
            </a:xfrm>
            <a:custGeom>
              <a:avLst/>
              <a:gdLst>
                <a:gd name="T0" fmla="*/ 0 w 4"/>
                <a:gd name="T1" fmla="*/ 0 h 3"/>
                <a:gd name="T2" fmla="*/ 4 w 4"/>
                <a:gd name="T3" fmla="*/ 3 h 3"/>
                <a:gd name="T4" fmla="*/ 4 w 4"/>
                <a:gd name="T5" fmla="*/ 3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4" y="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3"/>
            <p:cNvSpPr>
              <a:spLocks/>
            </p:cNvSpPr>
            <p:nvPr/>
          </p:nvSpPr>
          <p:spPr bwMode="auto">
            <a:xfrm>
              <a:off x="2964" y="887"/>
              <a:ext cx="4" cy="5"/>
            </a:xfrm>
            <a:custGeom>
              <a:avLst/>
              <a:gdLst>
                <a:gd name="T0" fmla="*/ 4 w 4"/>
                <a:gd name="T1" fmla="*/ 5 h 5"/>
                <a:gd name="T2" fmla="*/ 4 w 4"/>
                <a:gd name="T3" fmla="*/ 3 h 5"/>
                <a:gd name="T4" fmla="*/ 0 w 4"/>
                <a:gd name="T5" fmla="*/ 2 h 5"/>
                <a:gd name="T6" fmla="*/ 0 w 4"/>
                <a:gd name="T7" fmla="*/ 0 h 5"/>
                <a:gd name="T8" fmla="*/ 4 w 4"/>
                <a:gd name="T9" fmla="*/ 3 h 5"/>
                <a:gd name="T10" fmla="*/ 4 w 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5"/>
                  </a:moveTo>
                  <a:lnTo>
                    <a:pt x="4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2968" y="890"/>
              <a:ext cx="55" cy="65"/>
            </a:xfrm>
            <a:custGeom>
              <a:avLst/>
              <a:gdLst>
                <a:gd name="T0" fmla="*/ 0 w 55"/>
                <a:gd name="T1" fmla="*/ 0 h 65"/>
                <a:gd name="T2" fmla="*/ 55 w 55"/>
                <a:gd name="T3" fmla="*/ 65 h 65"/>
                <a:gd name="T4" fmla="*/ 55 w 55"/>
                <a:gd name="T5" fmla="*/ 65 h 65"/>
                <a:gd name="T6" fmla="*/ 0 w 55"/>
                <a:gd name="T7" fmla="*/ 0 h 65"/>
                <a:gd name="T8" fmla="*/ 0 w 55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5">
                  <a:moveTo>
                    <a:pt x="0" y="0"/>
                  </a:moveTo>
                  <a:lnTo>
                    <a:pt x="55" y="65"/>
                  </a:lnTo>
                  <a:lnTo>
                    <a:pt x="55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2966" y="890"/>
              <a:ext cx="58" cy="67"/>
            </a:xfrm>
            <a:custGeom>
              <a:avLst/>
              <a:gdLst>
                <a:gd name="T0" fmla="*/ 57 w 58"/>
                <a:gd name="T1" fmla="*/ 67 h 67"/>
                <a:gd name="T2" fmla="*/ 57 w 58"/>
                <a:gd name="T3" fmla="*/ 65 h 67"/>
                <a:gd name="T4" fmla="*/ 0 w 58"/>
                <a:gd name="T5" fmla="*/ 0 h 67"/>
                <a:gd name="T6" fmla="*/ 2 w 58"/>
                <a:gd name="T7" fmla="*/ 0 h 67"/>
                <a:gd name="T8" fmla="*/ 2 w 58"/>
                <a:gd name="T9" fmla="*/ 0 h 67"/>
                <a:gd name="T10" fmla="*/ 58 w 58"/>
                <a:gd name="T11" fmla="*/ 65 h 67"/>
                <a:gd name="T12" fmla="*/ 57 w 58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7">
                  <a:moveTo>
                    <a:pt x="57" y="67"/>
                  </a:moveTo>
                  <a:lnTo>
                    <a:pt x="57" y="65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58" y="65"/>
                  </a:lnTo>
                  <a:lnTo>
                    <a:pt x="57" y="6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2906" y="821"/>
              <a:ext cx="58" cy="66"/>
            </a:xfrm>
            <a:custGeom>
              <a:avLst/>
              <a:gdLst>
                <a:gd name="T0" fmla="*/ 0 w 58"/>
                <a:gd name="T1" fmla="*/ 0 h 66"/>
                <a:gd name="T2" fmla="*/ 58 w 58"/>
                <a:gd name="T3" fmla="*/ 66 h 66"/>
                <a:gd name="T4" fmla="*/ 0 w 58"/>
                <a:gd name="T5" fmla="*/ 0 h 66"/>
                <a:gd name="T6" fmla="*/ 0 w 58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66">
                  <a:moveTo>
                    <a:pt x="0" y="0"/>
                  </a:moveTo>
                  <a:lnTo>
                    <a:pt x="58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9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2906" y="819"/>
              <a:ext cx="58" cy="70"/>
            </a:xfrm>
            <a:custGeom>
              <a:avLst/>
              <a:gdLst>
                <a:gd name="T0" fmla="*/ 58 w 58"/>
                <a:gd name="T1" fmla="*/ 70 h 70"/>
                <a:gd name="T2" fmla="*/ 0 w 58"/>
                <a:gd name="T3" fmla="*/ 2 h 70"/>
                <a:gd name="T4" fmla="*/ 0 w 58"/>
                <a:gd name="T5" fmla="*/ 0 h 70"/>
                <a:gd name="T6" fmla="*/ 0 w 58"/>
                <a:gd name="T7" fmla="*/ 2 h 70"/>
                <a:gd name="T8" fmla="*/ 58 w 58"/>
                <a:gd name="T9" fmla="*/ 68 h 70"/>
                <a:gd name="T10" fmla="*/ 58 w 58"/>
                <a:gd name="T11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0">
                  <a:moveTo>
                    <a:pt x="58" y="7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58" y="68"/>
                  </a:lnTo>
                  <a:lnTo>
                    <a:pt x="58" y="7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8"/>
            <p:cNvSpPr>
              <a:spLocks/>
            </p:cNvSpPr>
            <p:nvPr/>
          </p:nvSpPr>
          <p:spPr bwMode="auto">
            <a:xfrm>
              <a:off x="2906" y="428"/>
              <a:ext cx="517" cy="462"/>
            </a:xfrm>
            <a:custGeom>
              <a:avLst/>
              <a:gdLst>
                <a:gd name="T0" fmla="*/ 319 w 319"/>
                <a:gd name="T1" fmla="*/ 35 h 285"/>
                <a:gd name="T2" fmla="*/ 231 w 319"/>
                <a:gd name="T3" fmla="*/ 22 h 285"/>
                <a:gd name="T4" fmla="*/ 97 w 319"/>
                <a:gd name="T5" fmla="*/ 148 h 285"/>
                <a:gd name="T6" fmla="*/ 0 w 319"/>
                <a:gd name="T7" fmla="*/ 242 h 285"/>
                <a:gd name="T8" fmla="*/ 36 w 319"/>
                <a:gd name="T9" fmla="*/ 283 h 285"/>
                <a:gd name="T10" fmla="*/ 38 w 319"/>
                <a:gd name="T11" fmla="*/ 285 h 285"/>
                <a:gd name="T12" fmla="*/ 319 w 319"/>
                <a:gd name="T13" fmla="*/ 3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85">
                  <a:moveTo>
                    <a:pt x="319" y="35"/>
                  </a:moveTo>
                  <a:cubicBezTo>
                    <a:pt x="291" y="0"/>
                    <a:pt x="231" y="22"/>
                    <a:pt x="231" y="22"/>
                  </a:cubicBezTo>
                  <a:cubicBezTo>
                    <a:pt x="97" y="148"/>
                    <a:pt x="97" y="148"/>
                    <a:pt x="97" y="148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36" y="283"/>
                    <a:pt x="36" y="283"/>
                    <a:pt x="36" y="283"/>
                  </a:cubicBezTo>
                  <a:cubicBezTo>
                    <a:pt x="38" y="285"/>
                    <a:pt x="38" y="285"/>
                    <a:pt x="38" y="285"/>
                  </a:cubicBezTo>
                  <a:lnTo>
                    <a:pt x="319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2958" y="728"/>
              <a:ext cx="172" cy="188"/>
            </a:xfrm>
            <a:custGeom>
              <a:avLst/>
              <a:gdLst>
                <a:gd name="T0" fmla="*/ 172 w 172"/>
                <a:gd name="T1" fmla="*/ 157 h 188"/>
                <a:gd name="T2" fmla="*/ 149 w 172"/>
                <a:gd name="T3" fmla="*/ 188 h 188"/>
                <a:gd name="T4" fmla="*/ 0 w 172"/>
                <a:gd name="T5" fmla="*/ 18 h 188"/>
                <a:gd name="T6" fmla="*/ 34 w 172"/>
                <a:gd name="T7" fmla="*/ 0 h 188"/>
                <a:gd name="T8" fmla="*/ 172 w 172"/>
                <a:gd name="T9" fmla="*/ 15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88">
                  <a:moveTo>
                    <a:pt x="172" y="157"/>
                  </a:moveTo>
                  <a:lnTo>
                    <a:pt x="149" y="188"/>
                  </a:lnTo>
                  <a:lnTo>
                    <a:pt x="0" y="18"/>
                  </a:lnTo>
                  <a:lnTo>
                    <a:pt x="34" y="0"/>
                  </a:lnTo>
                  <a:lnTo>
                    <a:pt x="172" y="157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2937" y="736"/>
              <a:ext cx="181" cy="201"/>
            </a:xfrm>
            <a:custGeom>
              <a:avLst/>
              <a:gdLst>
                <a:gd name="T0" fmla="*/ 181 w 181"/>
                <a:gd name="T1" fmla="*/ 182 h 201"/>
                <a:gd name="T2" fmla="*/ 163 w 181"/>
                <a:gd name="T3" fmla="*/ 201 h 201"/>
                <a:gd name="T4" fmla="*/ 0 w 181"/>
                <a:gd name="T5" fmla="*/ 17 h 201"/>
                <a:gd name="T6" fmla="*/ 22 w 181"/>
                <a:gd name="T7" fmla="*/ 0 h 201"/>
                <a:gd name="T8" fmla="*/ 181 w 181"/>
                <a:gd name="T9" fmla="*/ 18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01">
                  <a:moveTo>
                    <a:pt x="181" y="182"/>
                  </a:moveTo>
                  <a:lnTo>
                    <a:pt x="163" y="201"/>
                  </a:lnTo>
                  <a:lnTo>
                    <a:pt x="0" y="17"/>
                  </a:lnTo>
                  <a:lnTo>
                    <a:pt x="22" y="0"/>
                  </a:lnTo>
                  <a:lnTo>
                    <a:pt x="181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2752" y="743"/>
              <a:ext cx="272" cy="230"/>
            </a:xfrm>
            <a:custGeom>
              <a:avLst/>
              <a:gdLst>
                <a:gd name="T0" fmla="*/ 168 w 168"/>
                <a:gd name="T1" fmla="*/ 61 h 142"/>
                <a:gd name="T2" fmla="*/ 116 w 168"/>
                <a:gd name="T3" fmla="*/ 0 h 142"/>
                <a:gd name="T4" fmla="*/ 54 w 168"/>
                <a:gd name="T5" fmla="*/ 24 h 142"/>
                <a:gd name="T6" fmla="*/ 0 w 168"/>
                <a:gd name="T7" fmla="*/ 60 h 142"/>
                <a:gd name="T8" fmla="*/ 72 w 168"/>
                <a:gd name="T9" fmla="*/ 142 h 142"/>
                <a:gd name="T10" fmla="*/ 88 w 168"/>
                <a:gd name="T11" fmla="*/ 129 h 142"/>
                <a:gd name="T12" fmla="*/ 168 w 168"/>
                <a:gd name="T13" fmla="*/ 6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42">
                  <a:moveTo>
                    <a:pt x="168" y="61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6" y="0"/>
                    <a:pt x="84" y="9"/>
                    <a:pt x="54" y="24"/>
                  </a:cubicBezTo>
                  <a:cubicBezTo>
                    <a:pt x="26" y="39"/>
                    <a:pt x="0" y="60"/>
                    <a:pt x="0" y="60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7" y="138"/>
                    <a:pt x="82" y="134"/>
                    <a:pt x="88" y="129"/>
                  </a:cubicBezTo>
                  <a:cubicBezTo>
                    <a:pt x="115" y="107"/>
                    <a:pt x="142" y="84"/>
                    <a:pt x="168" y="61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2869" y="842"/>
              <a:ext cx="236" cy="265"/>
            </a:xfrm>
            <a:custGeom>
              <a:avLst/>
              <a:gdLst>
                <a:gd name="T0" fmla="*/ 16 w 146"/>
                <a:gd name="T1" fmla="*/ 68 h 164"/>
                <a:gd name="T2" fmla="*/ 0 w 146"/>
                <a:gd name="T3" fmla="*/ 81 h 164"/>
                <a:gd name="T4" fmla="*/ 71 w 146"/>
                <a:gd name="T5" fmla="*/ 164 h 164"/>
                <a:gd name="T6" fmla="*/ 115 w 146"/>
                <a:gd name="T7" fmla="*/ 113 h 164"/>
                <a:gd name="T8" fmla="*/ 146 w 146"/>
                <a:gd name="T9" fmla="*/ 57 h 164"/>
                <a:gd name="T10" fmla="*/ 96 w 146"/>
                <a:gd name="T11" fmla="*/ 0 h 164"/>
                <a:gd name="T12" fmla="*/ 16 w 146"/>
                <a:gd name="T13" fmla="*/ 6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64">
                  <a:moveTo>
                    <a:pt x="16" y="68"/>
                  </a:moveTo>
                  <a:cubicBezTo>
                    <a:pt x="10" y="73"/>
                    <a:pt x="5" y="77"/>
                    <a:pt x="0" y="81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96" y="141"/>
                    <a:pt x="115" y="113"/>
                  </a:cubicBezTo>
                  <a:cubicBezTo>
                    <a:pt x="134" y="88"/>
                    <a:pt x="146" y="57"/>
                    <a:pt x="146" y="5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0" y="23"/>
                    <a:pt x="43" y="46"/>
                    <a:pt x="16" y="68"/>
                  </a:cubicBezTo>
                  <a:close/>
                </a:path>
              </a:pathLst>
            </a:custGeom>
            <a:solidFill>
              <a:srgbClr val="D4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3"/>
            <p:cNvSpPr>
              <a:spLocks/>
            </p:cNvSpPr>
            <p:nvPr/>
          </p:nvSpPr>
          <p:spPr bwMode="auto">
            <a:xfrm>
              <a:off x="3026" y="877"/>
              <a:ext cx="13" cy="46"/>
            </a:xfrm>
            <a:custGeom>
              <a:avLst/>
              <a:gdLst>
                <a:gd name="T0" fmla="*/ 3 w 8"/>
                <a:gd name="T1" fmla="*/ 28 h 28"/>
                <a:gd name="T2" fmla="*/ 0 w 8"/>
                <a:gd name="T3" fmla="*/ 24 h 28"/>
                <a:gd name="T4" fmla="*/ 0 w 8"/>
                <a:gd name="T5" fmla="*/ 3 h 28"/>
                <a:gd name="T6" fmla="*/ 4 w 8"/>
                <a:gd name="T7" fmla="*/ 0 h 28"/>
                <a:gd name="T8" fmla="*/ 8 w 8"/>
                <a:gd name="T9" fmla="*/ 4 h 28"/>
                <a:gd name="T10" fmla="*/ 8 w 8"/>
                <a:gd name="T11" fmla="*/ 24 h 28"/>
                <a:gd name="T12" fmla="*/ 4 w 8"/>
                <a:gd name="T13" fmla="*/ 28 h 28"/>
                <a:gd name="T14" fmla="*/ 3 w 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8">
                  <a:moveTo>
                    <a:pt x="3" y="28"/>
                  </a:moveTo>
                  <a:cubicBezTo>
                    <a:pt x="1" y="28"/>
                    <a:pt x="0" y="26"/>
                    <a:pt x="0" y="2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6"/>
                    <a:pt x="6" y="28"/>
                    <a:pt x="4" y="28"/>
                  </a:cubicBezTo>
                  <a:lnTo>
                    <a:pt x="3" y="28"/>
                  </a:lnTo>
                  <a:close/>
                </a:path>
              </a:pathLst>
            </a:custGeom>
            <a:solidFill>
              <a:srgbClr val="9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3047" y="707"/>
              <a:ext cx="47" cy="52"/>
            </a:xfrm>
            <a:custGeom>
              <a:avLst/>
              <a:gdLst>
                <a:gd name="T0" fmla="*/ 47 w 47"/>
                <a:gd name="T1" fmla="*/ 44 h 52"/>
                <a:gd name="T2" fmla="*/ 37 w 47"/>
                <a:gd name="T3" fmla="*/ 52 h 52"/>
                <a:gd name="T4" fmla="*/ 0 w 47"/>
                <a:gd name="T5" fmla="*/ 8 h 52"/>
                <a:gd name="T6" fmla="*/ 10 w 47"/>
                <a:gd name="T7" fmla="*/ 0 h 52"/>
                <a:gd name="T8" fmla="*/ 47 w 47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2">
                  <a:moveTo>
                    <a:pt x="47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10" y="0"/>
                  </a:lnTo>
                  <a:lnTo>
                    <a:pt x="47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3068" y="689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8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8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3089" y="671"/>
              <a:ext cx="45" cy="52"/>
            </a:xfrm>
            <a:custGeom>
              <a:avLst/>
              <a:gdLst>
                <a:gd name="T0" fmla="*/ 45 w 45"/>
                <a:gd name="T1" fmla="*/ 44 h 52"/>
                <a:gd name="T2" fmla="*/ 37 w 45"/>
                <a:gd name="T3" fmla="*/ 52 h 52"/>
                <a:gd name="T4" fmla="*/ 0 w 45"/>
                <a:gd name="T5" fmla="*/ 9 h 52"/>
                <a:gd name="T6" fmla="*/ 8 w 45"/>
                <a:gd name="T7" fmla="*/ 0 h 52"/>
                <a:gd name="T8" fmla="*/ 45 w 45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45" y="44"/>
                  </a:moveTo>
                  <a:lnTo>
                    <a:pt x="37" y="52"/>
                  </a:lnTo>
                  <a:lnTo>
                    <a:pt x="0" y="9"/>
                  </a:lnTo>
                  <a:lnTo>
                    <a:pt x="8" y="0"/>
                  </a:lnTo>
                  <a:lnTo>
                    <a:pt x="45" y="44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7"/>
            <p:cNvSpPr>
              <a:spLocks/>
            </p:cNvSpPr>
            <p:nvPr/>
          </p:nvSpPr>
          <p:spPr bwMode="auto">
            <a:xfrm>
              <a:off x="3110" y="608"/>
              <a:ext cx="84" cy="81"/>
            </a:xfrm>
            <a:custGeom>
              <a:avLst/>
              <a:gdLst>
                <a:gd name="T0" fmla="*/ 84 w 84"/>
                <a:gd name="T1" fmla="*/ 28 h 81"/>
                <a:gd name="T2" fmla="*/ 24 w 84"/>
                <a:gd name="T3" fmla="*/ 81 h 81"/>
                <a:gd name="T4" fmla="*/ 0 w 84"/>
                <a:gd name="T5" fmla="*/ 52 h 81"/>
                <a:gd name="T6" fmla="*/ 60 w 84"/>
                <a:gd name="T7" fmla="*/ 0 h 81"/>
                <a:gd name="T8" fmla="*/ 84 w 84"/>
                <a:gd name="T9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1">
                  <a:moveTo>
                    <a:pt x="84" y="28"/>
                  </a:moveTo>
                  <a:lnTo>
                    <a:pt x="24" y="81"/>
                  </a:lnTo>
                  <a:lnTo>
                    <a:pt x="0" y="52"/>
                  </a:lnTo>
                  <a:lnTo>
                    <a:pt x="60" y="0"/>
                  </a:lnTo>
                  <a:lnTo>
                    <a:pt x="84" y="28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8"/>
            <p:cNvSpPr>
              <a:spLocks/>
            </p:cNvSpPr>
            <p:nvPr/>
          </p:nvSpPr>
          <p:spPr bwMode="auto">
            <a:xfrm>
              <a:off x="3201" y="586"/>
              <a:ext cx="21" cy="21"/>
            </a:xfrm>
            <a:custGeom>
              <a:avLst/>
              <a:gdLst>
                <a:gd name="T0" fmla="*/ 11 w 13"/>
                <a:gd name="T1" fmla="*/ 3 h 13"/>
                <a:gd name="T2" fmla="*/ 10 w 13"/>
                <a:gd name="T3" fmla="*/ 11 h 13"/>
                <a:gd name="T4" fmla="*/ 2 w 13"/>
                <a:gd name="T5" fmla="*/ 11 h 13"/>
                <a:gd name="T6" fmla="*/ 2 w 13"/>
                <a:gd name="T7" fmla="*/ 2 h 13"/>
                <a:gd name="T8" fmla="*/ 11 w 13"/>
                <a:gd name="T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1" y="3"/>
                  </a:moveTo>
                  <a:cubicBezTo>
                    <a:pt x="13" y="5"/>
                    <a:pt x="12" y="9"/>
                    <a:pt x="10" y="11"/>
                  </a:cubicBezTo>
                  <a:cubicBezTo>
                    <a:pt x="8" y="13"/>
                    <a:pt x="4" y="13"/>
                    <a:pt x="2" y="11"/>
                  </a:cubicBezTo>
                  <a:cubicBezTo>
                    <a:pt x="0" y="8"/>
                    <a:pt x="0" y="5"/>
                    <a:pt x="2" y="2"/>
                  </a:cubicBezTo>
                  <a:cubicBezTo>
                    <a:pt x="5" y="0"/>
                    <a:pt x="8" y="1"/>
                    <a:pt x="11" y="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9"/>
            <p:cNvSpPr>
              <a:spLocks/>
            </p:cNvSpPr>
            <p:nvPr/>
          </p:nvSpPr>
          <p:spPr bwMode="auto">
            <a:xfrm>
              <a:off x="3240" y="475"/>
              <a:ext cx="173" cy="195"/>
            </a:xfrm>
            <a:custGeom>
              <a:avLst/>
              <a:gdLst>
                <a:gd name="T0" fmla="*/ 173 w 173"/>
                <a:gd name="T1" fmla="*/ 182 h 195"/>
                <a:gd name="T2" fmla="*/ 157 w 173"/>
                <a:gd name="T3" fmla="*/ 195 h 195"/>
                <a:gd name="T4" fmla="*/ 0 w 173"/>
                <a:gd name="T5" fmla="*/ 15 h 195"/>
                <a:gd name="T6" fmla="*/ 14 w 173"/>
                <a:gd name="T7" fmla="*/ 0 h 195"/>
                <a:gd name="T8" fmla="*/ 173 w 173"/>
                <a:gd name="T9" fmla="*/ 18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5">
                  <a:moveTo>
                    <a:pt x="173" y="182"/>
                  </a:moveTo>
                  <a:lnTo>
                    <a:pt x="157" y="195"/>
                  </a:lnTo>
                  <a:lnTo>
                    <a:pt x="0" y="15"/>
                  </a:lnTo>
                  <a:lnTo>
                    <a:pt x="14" y="0"/>
                  </a:lnTo>
                  <a:lnTo>
                    <a:pt x="173" y="182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3306" y="697"/>
              <a:ext cx="259" cy="253"/>
            </a:xfrm>
            <a:custGeom>
              <a:avLst/>
              <a:gdLst>
                <a:gd name="T0" fmla="*/ 119 w 160"/>
                <a:gd name="T1" fmla="*/ 89 h 156"/>
                <a:gd name="T2" fmla="*/ 142 w 160"/>
                <a:gd name="T3" fmla="*/ 87 h 156"/>
                <a:gd name="T4" fmla="*/ 157 w 160"/>
                <a:gd name="T5" fmla="*/ 65 h 156"/>
                <a:gd name="T6" fmla="*/ 158 w 160"/>
                <a:gd name="T7" fmla="*/ 38 h 156"/>
                <a:gd name="T8" fmla="*/ 145 w 160"/>
                <a:gd name="T9" fmla="*/ 22 h 156"/>
                <a:gd name="T10" fmla="*/ 144 w 160"/>
                <a:gd name="T11" fmla="*/ 22 h 156"/>
                <a:gd name="T12" fmla="*/ 144 w 160"/>
                <a:gd name="T13" fmla="*/ 22 h 156"/>
                <a:gd name="T14" fmla="*/ 117 w 160"/>
                <a:gd name="T15" fmla="*/ 12 h 156"/>
                <a:gd name="T16" fmla="*/ 102 w 160"/>
                <a:gd name="T17" fmla="*/ 8 h 156"/>
                <a:gd name="T18" fmla="*/ 85 w 160"/>
                <a:gd name="T19" fmla="*/ 3 h 156"/>
                <a:gd name="T20" fmla="*/ 83 w 160"/>
                <a:gd name="T21" fmla="*/ 2 h 156"/>
                <a:gd name="T22" fmla="*/ 80 w 160"/>
                <a:gd name="T23" fmla="*/ 2 h 156"/>
                <a:gd name="T24" fmla="*/ 73 w 160"/>
                <a:gd name="T25" fmla="*/ 1 h 156"/>
                <a:gd name="T26" fmla="*/ 60 w 160"/>
                <a:gd name="T27" fmla="*/ 0 h 156"/>
                <a:gd name="T28" fmla="*/ 47 w 160"/>
                <a:gd name="T29" fmla="*/ 2 h 156"/>
                <a:gd name="T30" fmla="*/ 35 w 160"/>
                <a:gd name="T31" fmla="*/ 7 h 156"/>
                <a:gd name="T32" fmla="*/ 15 w 160"/>
                <a:gd name="T33" fmla="*/ 24 h 156"/>
                <a:gd name="T34" fmla="*/ 8 w 160"/>
                <a:gd name="T35" fmla="*/ 36 h 156"/>
                <a:gd name="T36" fmla="*/ 6 w 160"/>
                <a:gd name="T37" fmla="*/ 42 h 156"/>
                <a:gd name="T38" fmla="*/ 5 w 160"/>
                <a:gd name="T39" fmla="*/ 45 h 156"/>
                <a:gd name="T40" fmla="*/ 3 w 160"/>
                <a:gd name="T41" fmla="*/ 48 h 156"/>
                <a:gd name="T42" fmla="*/ 0 w 160"/>
                <a:gd name="T43" fmla="*/ 68 h 156"/>
                <a:gd name="T44" fmla="*/ 1 w 160"/>
                <a:gd name="T45" fmla="*/ 78 h 156"/>
                <a:gd name="T46" fmla="*/ 4 w 160"/>
                <a:gd name="T47" fmla="*/ 88 h 156"/>
                <a:gd name="T48" fmla="*/ 5 w 160"/>
                <a:gd name="T49" fmla="*/ 92 h 156"/>
                <a:gd name="T50" fmla="*/ 7 w 160"/>
                <a:gd name="T51" fmla="*/ 96 h 156"/>
                <a:gd name="T52" fmla="*/ 10 w 160"/>
                <a:gd name="T53" fmla="*/ 103 h 156"/>
                <a:gd name="T54" fmla="*/ 19 w 160"/>
                <a:gd name="T55" fmla="*/ 116 h 156"/>
                <a:gd name="T56" fmla="*/ 37 w 160"/>
                <a:gd name="T57" fmla="*/ 136 h 156"/>
                <a:gd name="T58" fmla="*/ 57 w 160"/>
                <a:gd name="T59" fmla="*/ 152 h 156"/>
                <a:gd name="T60" fmla="*/ 57 w 160"/>
                <a:gd name="T61" fmla="*/ 152 h 156"/>
                <a:gd name="T62" fmla="*/ 73 w 160"/>
                <a:gd name="T63" fmla="*/ 154 h 156"/>
                <a:gd name="T64" fmla="*/ 87 w 160"/>
                <a:gd name="T65" fmla="*/ 143 h 156"/>
                <a:gd name="T66" fmla="*/ 93 w 160"/>
                <a:gd name="T67" fmla="*/ 126 h 156"/>
                <a:gd name="T68" fmla="*/ 88 w 160"/>
                <a:gd name="T69" fmla="*/ 113 h 156"/>
                <a:gd name="T70" fmla="*/ 88 w 160"/>
                <a:gd name="T71" fmla="*/ 113 h 156"/>
                <a:gd name="T72" fmla="*/ 75 w 160"/>
                <a:gd name="T73" fmla="*/ 99 h 156"/>
                <a:gd name="T74" fmla="*/ 64 w 160"/>
                <a:gd name="T75" fmla="*/ 84 h 156"/>
                <a:gd name="T76" fmla="*/ 59 w 160"/>
                <a:gd name="T77" fmla="*/ 72 h 156"/>
                <a:gd name="T78" fmla="*/ 59 w 160"/>
                <a:gd name="T79" fmla="*/ 70 h 156"/>
                <a:gd name="T80" fmla="*/ 59 w 160"/>
                <a:gd name="T81" fmla="*/ 69 h 156"/>
                <a:gd name="T82" fmla="*/ 60 w 160"/>
                <a:gd name="T83" fmla="*/ 67 h 156"/>
                <a:gd name="T84" fmla="*/ 64 w 160"/>
                <a:gd name="T85" fmla="*/ 65 h 156"/>
                <a:gd name="T86" fmla="*/ 66 w 160"/>
                <a:gd name="T87" fmla="*/ 65 h 156"/>
                <a:gd name="T88" fmla="*/ 66 w 160"/>
                <a:gd name="T89" fmla="*/ 66 h 156"/>
                <a:gd name="T90" fmla="*/ 67 w 160"/>
                <a:gd name="T91" fmla="*/ 66 h 156"/>
                <a:gd name="T92" fmla="*/ 68 w 160"/>
                <a:gd name="T93" fmla="*/ 66 h 156"/>
                <a:gd name="T94" fmla="*/ 69 w 160"/>
                <a:gd name="T95" fmla="*/ 67 h 156"/>
                <a:gd name="T96" fmla="*/ 79 w 160"/>
                <a:gd name="T97" fmla="*/ 71 h 156"/>
                <a:gd name="T98" fmla="*/ 91 w 160"/>
                <a:gd name="T99" fmla="*/ 77 h 156"/>
                <a:gd name="T100" fmla="*/ 117 w 160"/>
                <a:gd name="T101" fmla="*/ 89 h 156"/>
                <a:gd name="T102" fmla="*/ 117 w 160"/>
                <a:gd name="T103" fmla="*/ 89 h 156"/>
                <a:gd name="T104" fmla="*/ 119 w 160"/>
                <a:gd name="T105" fmla="*/ 8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0" h="156">
                  <a:moveTo>
                    <a:pt x="119" y="89"/>
                  </a:moveTo>
                  <a:cubicBezTo>
                    <a:pt x="126" y="92"/>
                    <a:pt x="134" y="91"/>
                    <a:pt x="142" y="87"/>
                  </a:cubicBezTo>
                  <a:cubicBezTo>
                    <a:pt x="149" y="82"/>
                    <a:pt x="154" y="74"/>
                    <a:pt x="157" y="65"/>
                  </a:cubicBezTo>
                  <a:cubicBezTo>
                    <a:pt x="160" y="55"/>
                    <a:pt x="160" y="46"/>
                    <a:pt x="158" y="38"/>
                  </a:cubicBezTo>
                  <a:cubicBezTo>
                    <a:pt x="156" y="30"/>
                    <a:pt x="151" y="25"/>
                    <a:pt x="145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35" y="19"/>
                    <a:pt x="127" y="16"/>
                    <a:pt x="117" y="12"/>
                  </a:cubicBezTo>
                  <a:cubicBezTo>
                    <a:pt x="112" y="11"/>
                    <a:pt x="107" y="9"/>
                    <a:pt x="102" y="8"/>
                  </a:cubicBezTo>
                  <a:cubicBezTo>
                    <a:pt x="97" y="6"/>
                    <a:pt x="92" y="4"/>
                    <a:pt x="85" y="3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8" y="1"/>
                    <a:pt x="76" y="1"/>
                    <a:pt x="73" y="1"/>
                  </a:cubicBezTo>
                  <a:cubicBezTo>
                    <a:pt x="69" y="0"/>
                    <a:pt x="64" y="0"/>
                    <a:pt x="60" y="0"/>
                  </a:cubicBezTo>
                  <a:cubicBezTo>
                    <a:pt x="55" y="1"/>
                    <a:pt x="51" y="1"/>
                    <a:pt x="47" y="2"/>
                  </a:cubicBezTo>
                  <a:cubicBezTo>
                    <a:pt x="43" y="4"/>
                    <a:pt x="38" y="5"/>
                    <a:pt x="35" y="7"/>
                  </a:cubicBezTo>
                  <a:cubicBezTo>
                    <a:pt x="27" y="11"/>
                    <a:pt x="20" y="17"/>
                    <a:pt x="15" y="24"/>
                  </a:cubicBezTo>
                  <a:cubicBezTo>
                    <a:pt x="13" y="28"/>
                    <a:pt x="10" y="32"/>
                    <a:pt x="8" y="36"/>
                  </a:cubicBezTo>
                  <a:cubicBezTo>
                    <a:pt x="7" y="38"/>
                    <a:pt x="7" y="40"/>
                    <a:pt x="6" y="42"/>
                  </a:cubicBezTo>
                  <a:cubicBezTo>
                    <a:pt x="5" y="43"/>
                    <a:pt x="5" y="44"/>
                    <a:pt x="5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54"/>
                    <a:pt x="0" y="61"/>
                    <a:pt x="0" y="68"/>
                  </a:cubicBezTo>
                  <a:cubicBezTo>
                    <a:pt x="1" y="71"/>
                    <a:pt x="1" y="75"/>
                    <a:pt x="1" y="78"/>
                  </a:cubicBezTo>
                  <a:cubicBezTo>
                    <a:pt x="2" y="82"/>
                    <a:pt x="3" y="85"/>
                    <a:pt x="4" y="88"/>
                  </a:cubicBezTo>
                  <a:cubicBezTo>
                    <a:pt x="4" y="89"/>
                    <a:pt x="5" y="90"/>
                    <a:pt x="5" y="92"/>
                  </a:cubicBezTo>
                  <a:cubicBezTo>
                    <a:pt x="6" y="93"/>
                    <a:pt x="6" y="94"/>
                    <a:pt x="7" y="96"/>
                  </a:cubicBezTo>
                  <a:cubicBezTo>
                    <a:pt x="8" y="98"/>
                    <a:pt x="9" y="101"/>
                    <a:pt x="10" y="103"/>
                  </a:cubicBezTo>
                  <a:cubicBezTo>
                    <a:pt x="13" y="108"/>
                    <a:pt x="16" y="112"/>
                    <a:pt x="19" y="116"/>
                  </a:cubicBezTo>
                  <a:cubicBezTo>
                    <a:pt x="25" y="123"/>
                    <a:pt x="31" y="130"/>
                    <a:pt x="37" y="136"/>
                  </a:cubicBezTo>
                  <a:cubicBezTo>
                    <a:pt x="43" y="141"/>
                    <a:pt x="50" y="147"/>
                    <a:pt x="57" y="152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61" y="155"/>
                    <a:pt x="67" y="156"/>
                    <a:pt x="73" y="154"/>
                  </a:cubicBezTo>
                  <a:cubicBezTo>
                    <a:pt x="78" y="152"/>
                    <a:pt x="83" y="149"/>
                    <a:pt x="87" y="143"/>
                  </a:cubicBezTo>
                  <a:cubicBezTo>
                    <a:pt x="91" y="137"/>
                    <a:pt x="93" y="131"/>
                    <a:pt x="93" y="126"/>
                  </a:cubicBezTo>
                  <a:cubicBezTo>
                    <a:pt x="93" y="120"/>
                    <a:pt x="92" y="116"/>
                    <a:pt x="88" y="113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83" y="108"/>
                    <a:pt x="79" y="103"/>
                    <a:pt x="75" y="99"/>
                  </a:cubicBezTo>
                  <a:cubicBezTo>
                    <a:pt x="70" y="94"/>
                    <a:pt x="67" y="89"/>
                    <a:pt x="64" y="84"/>
                  </a:cubicBezTo>
                  <a:cubicBezTo>
                    <a:pt x="61" y="80"/>
                    <a:pt x="59" y="75"/>
                    <a:pt x="59" y="72"/>
                  </a:cubicBezTo>
                  <a:cubicBezTo>
                    <a:pt x="59" y="71"/>
                    <a:pt x="59" y="71"/>
                    <a:pt x="59" y="70"/>
                  </a:cubicBezTo>
                  <a:cubicBezTo>
                    <a:pt x="59" y="70"/>
                    <a:pt x="59" y="70"/>
                    <a:pt x="59" y="69"/>
                  </a:cubicBezTo>
                  <a:cubicBezTo>
                    <a:pt x="59" y="69"/>
                    <a:pt x="60" y="68"/>
                    <a:pt x="60" y="67"/>
                  </a:cubicBezTo>
                  <a:cubicBezTo>
                    <a:pt x="61" y="66"/>
                    <a:pt x="62" y="65"/>
                    <a:pt x="64" y="65"/>
                  </a:cubicBezTo>
                  <a:cubicBezTo>
                    <a:pt x="64" y="65"/>
                    <a:pt x="65" y="65"/>
                    <a:pt x="66" y="65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72" y="68"/>
                    <a:pt x="75" y="69"/>
                    <a:pt x="79" y="71"/>
                  </a:cubicBezTo>
                  <a:cubicBezTo>
                    <a:pt x="83" y="73"/>
                    <a:pt x="87" y="75"/>
                    <a:pt x="91" y="77"/>
                  </a:cubicBezTo>
                  <a:cubicBezTo>
                    <a:pt x="99" y="80"/>
                    <a:pt x="108" y="85"/>
                    <a:pt x="117" y="89"/>
                  </a:cubicBezTo>
                  <a:cubicBezTo>
                    <a:pt x="117" y="89"/>
                    <a:pt x="117" y="89"/>
                    <a:pt x="117" y="89"/>
                  </a:cubicBezTo>
                  <a:cubicBezTo>
                    <a:pt x="118" y="89"/>
                    <a:pt x="118" y="89"/>
                    <a:pt x="119" y="89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3108" y="582"/>
              <a:ext cx="453" cy="462"/>
            </a:xfrm>
            <a:custGeom>
              <a:avLst/>
              <a:gdLst>
                <a:gd name="T0" fmla="*/ 146 w 279"/>
                <a:gd name="T1" fmla="*/ 0 h 285"/>
                <a:gd name="T2" fmla="*/ 215 w 279"/>
                <a:gd name="T3" fmla="*/ 26 h 285"/>
                <a:gd name="T4" fmla="*/ 263 w 279"/>
                <a:gd name="T5" fmla="*/ 76 h 285"/>
                <a:gd name="T6" fmla="*/ 279 w 279"/>
                <a:gd name="T7" fmla="*/ 127 h 285"/>
                <a:gd name="T8" fmla="*/ 72 w 279"/>
                <a:gd name="T9" fmla="*/ 275 h 285"/>
                <a:gd name="T10" fmla="*/ 15 w 279"/>
                <a:gd name="T11" fmla="*/ 271 h 285"/>
                <a:gd name="T12" fmla="*/ 23 w 279"/>
                <a:gd name="T13" fmla="*/ 250 h 285"/>
                <a:gd name="T14" fmla="*/ 0 w 279"/>
                <a:gd name="T15" fmla="*/ 193 h 285"/>
                <a:gd name="T16" fmla="*/ 146 w 279"/>
                <a:gd name="T1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85">
                  <a:moveTo>
                    <a:pt x="146" y="0"/>
                  </a:moveTo>
                  <a:cubicBezTo>
                    <a:pt x="215" y="26"/>
                    <a:pt x="215" y="26"/>
                    <a:pt x="215" y="26"/>
                  </a:cubicBezTo>
                  <a:cubicBezTo>
                    <a:pt x="263" y="76"/>
                    <a:pt x="263" y="76"/>
                    <a:pt x="263" y="76"/>
                  </a:cubicBezTo>
                  <a:cubicBezTo>
                    <a:pt x="279" y="127"/>
                    <a:pt x="279" y="127"/>
                    <a:pt x="279" y="127"/>
                  </a:cubicBezTo>
                  <a:cubicBezTo>
                    <a:pt x="279" y="127"/>
                    <a:pt x="164" y="240"/>
                    <a:pt x="72" y="275"/>
                  </a:cubicBezTo>
                  <a:cubicBezTo>
                    <a:pt x="72" y="275"/>
                    <a:pt x="34" y="285"/>
                    <a:pt x="15" y="271"/>
                  </a:cubicBezTo>
                  <a:cubicBezTo>
                    <a:pt x="11" y="269"/>
                    <a:pt x="27" y="254"/>
                    <a:pt x="23" y="250"/>
                  </a:cubicBezTo>
                  <a:cubicBezTo>
                    <a:pt x="2" y="227"/>
                    <a:pt x="0" y="193"/>
                    <a:pt x="0" y="193"/>
                  </a:cubicBezTo>
                  <a:cubicBezTo>
                    <a:pt x="102" y="74"/>
                    <a:pt x="80" y="87"/>
                    <a:pt x="146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2"/>
            <p:cNvSpPr>
              <a:spLocks/>
            </p:cNvSpPr>
            <p:nvPr/>
          </p:nvSpPr>
          <p:spPr bwMode="auto">
            <a:xfrm>
              <a:off x="2686" y="1244"/>
              <a:ext cx="89" cy="160"/>
            </a:xfrm>
            <a:custGeom>
              <a:avLst/>
              <a:gdLst>
                <a:gd name="T0" fmla="*/ 5 w 55"/>
                <a:gd name="T1" fmla="*/ 98 h 99"/>
                <a:gd name="T2" fmla="*/ 34 w 55"/>
                <a:gd name="T3" fmla="*/ 46 h 99"/>
                <a:gd name="T4" fmla="*/ 40 w 55"/>
                <a:gd name="T5" fmla="*/ 27 h 99"/>
                <a:gd name="T6" fmla="*/ 50 w 55"/>
                <a:gd name="T7" fmla="*/ 21 h 99"/>
                <a:gd name="T8" fmla="*/ 55 w 55"/>
                <a:gd name="T9" fmla="*/ 15 h 99"/>
                <a:gd name="T10" fmla="*/ 15 w 55"/>
                <a:gd name="T11" fmla="*/ 0 h 99"/>
                <a:gd name="T12" fmla="*/ 12 w 55"/>
                <a:gd name="T13" fmla="*/ 21 h 99"/>
                <a:gd name="T14" fmla="*/ 16 w 55"/>
                <a:gd name="T15" fmla="*/ 28 h 99"/>
                <a:gd name="T16" fmla="*/ 10 w 55"/>
                <a:gd name="T17" fmla="*/ 37 h 99"/>
                <a:gd name="T18" fmla="*/ 0 w 55"/>
                <a:gd name="T19" fmla="*/ 99 h 99"/>
                <a:gd name="T20" fmla="*/ 5 w 55"/>
                <a:gd name="T21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99">
                  <a:moveTo>
                    <a:pt x="5" y="98"/>
                  </a:moveTo>
                  <a:cubicBezTo>
                    <a:pt x="5" y="98"/>
                    <a:pt x="20" y="70"/>
                    <a:pt x="34" y="46"/>
                  </a:cubicBezTo>
                  <a:cubicBezTo>
                    <a:pt x="34" y="39"/>
                    <a:pt x="34" y="33"/>
                    <a:pt x="40" y="27"/>
                  </a:cubicBezTo>
                  <a:cubicBezTo>
                    <a:pt x="43" y="24"/>
                    <a:pt x="46" y="22"/>
                    <a:pt x="50" y="21"/>
                  </a:cubicBezTo>
                  <a:cubicBezTo>
                    <a:pt x="52" y="18"/>
                    <a:pt x="54" y="16"/>
                    <a:pt x="55" y="15"/>
                  </a:cubicBezTo>
                  <a:cubicBezTo>
                    <a:pt x="55" y="15"/>
                    <a:pt x="38" y="4"/>
                    <a:pt x="15" y="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5" y="22"/>
                    <a:pt x="17" y="26"/>
                    <a:pt x="16" y="28"/>
                  </a:cubicBezTo>
                  <a:cubicBezTo>
                    <a:pt x="17" y="33"/>
                    <a:pt x="14" y="36"/>
                    <a:pt x="10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8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3"/>
            <p:cNvSpPr>
              <a:spLocks/>
            </p:cNvSpPr>
            <p:nvPr/>
          </p:nvSpPr>
          <p:spPr bwMode="auto">
            <a:xfrm>
              <a:off x="2736" y="1278"/>
              <a:ext cx="78" cy="160"/>
            </a:xfrm>
            <a:custGeom>
              <a:avLst/>
              <a:gdLst>
                <a:gd name="T0" fmla="*/ 5 w 48"/>
                <a:gd name="T1" fmla="*/ 97 h 99"/>
                <a:gd name="T2" fmla="*/ 30 w 48"/>
                <a:gd name="T3" fmla="*/ 44 h 99"/>
                <a:gd name="T4" fmla="*/ 34 w 48"/>
                <a:gd name="T5" fmla="*/ 24 h 99"/>
                <a:gd name="T6" fmla="*/ 44 w 48"/>
                <a:gd name="T7" fmla="*/ 17 h 99"/>
                <a:gd name="T8" fmla="*/ 48 w 48"/>
                <a:gd name="T9" fmla="*/ 11 h 99"/>
                <a:gd name="T10" fmla="*/ 7 w 48"/>
                <a:gd name="T11" fmla="*/ 0 h 99"/>
                <a:gd name="T12" fmla="*/ 6 w 48"/>
                <a:gd name="T13" fmla="*/ 20 h 99"/>
                <a:gd name="T14" fmla="*/ 11 w 48"/>
                <a:gd name="T15" fmla="*/ 27 h 99"/>
                <a:gd name="T16" fmla="*/ 5 w 48"/>
                <a:gd name="T17" fmla="*/ 37 h 99"/>
                <a:gd name="T18" fmla="*/ 0 w 48"/>
                <a:gd name="T19" fmla="*/ 99 h 99"/>
                <a:gd name="T20" fmla="*/ 5 w 48"/>
                <a:gd name="T21" fmla="*/ 9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99">
                  <a:moveTo>
                    <a:pt x="5" y="97"/>
                  </a:moveTo>
                  <a:cubicBezTo>
                    <a:pt x="5" y="97"/>
                    <a:pt x="18" y="69"/>
                    <a:pt x="30" y="44"/>
                  </a:cubicBezTo>
                  <a:cubicBezTo>
                    <a:pt x="29" y="37"/>
                    <a:pt x="29" y="30"/>
                    <a:pt x="34" y="24"/>
                  </a:cubicBezTo>
                  <a:cubicBezTo>
                    <a:pt x="36" y="21"/>
                    <a:pt x="40" y="19"/>
                    <a:pt x="44" y="17"/>
                  </a:cubicBezTo>
                  <a:cubicBezTo>
                    <a:pt x="45" y="14"/>
                    <a:pt x="47" y="12"/>
                    <a:pt x="48" y="11"/>
                  </a:cubicBezTo>
                  <a:cubicBezTo>
                    <a:pt x="48" y="11"/>
                    <a:pt x="30" y="1"/>
                    <a:pt x="7" y="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9" y="22"/>
                    <a:pt x="11" y="25"/>
                    <a:pt x="11" y="27"/>
                  </a:cubicBezTo>
                  <a:cubicBezTo>
                    <a:pt x="12" y="32"/>
                    <a:pt x="9" y="35"/>
                    <a:pt x="5" y="37"/>
                  </a:cubicBezTo>
                  <a:cubicBezTo>
                    <a:pt x="0" y="99"/>
                    <a:pt x="0" y="99"/>
                    <a:pt x="0" y="99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3397" y="889"/>
              <a:ext cx="84" cy="82"/>
            </a:xfrm>
            <a:custGeom>
              <a:avLst/>
              <a:gdLst>
                <a:gd name="T0" fmla="*/ 21 w 52"/>
                <a:gd name="T1" fmla="*/ 1 h 51"/>
                <a:gd name="T2" fmla="*/ 38 w 52"/>
                <a:gd name="T3" fmla="*/ 10 h 51"/>
                <a:gd name="T4" fmla="*/ 50 w 52"/>
                <a:gd name="T5" fmla="*/ 20 h 51"/>
                <a:gd name="T6" fmla="*/ 42 w 52"/>
                <a:gd name="T7" fmla="*/ 43 h 51"/>
                <a:gd name="T8" fmla="*/ 24 w 52"/>
                <a:gd name="T9" fmla="*/ 48 h 51"/>
                <a:gd name="T10" fmla="*/ 2 w 52"/>
                <a:gd name="T11" fmla="*/ 30 h 51"/>
                <a:gd name="T12" fmla="*/ 5 w 52"/>
                <a:gd name="T13" fmla="*/ 14 h 51"/>
                <a:gd name="T14" fmla="*/ 21 w 52"/>
                <a:gd name="T15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1" y="1"/>
                  </a:moveTo>
                  <a:cubicBezTo>
                    <a:pt x="29" y="0"/>
                    <a:pt x="33" y="5"/>
                    <a:pt x="38" y="10"/>
                  </a:cubicBezTo>
                  <a:cubicBezTo>
                    <a:pt x="39" y="11"/>
                    <a:pt x="45" y="17"/>
                    <a:pt x="50" y="20"/>
                  </a:cubicBezTo>
                  <a:cubicBezTo>
                    <a:pt x="52" y="28"/>
                    <a:pt x="50" y="36"/>
                    <a:pt x="42" y="43"/>
                  </a:cubicBezTo>
                  <a:cubicBezTo>
                    <a:pt x="37" y="47"/>
                    <a:pt x="31" y="51"/>
                    <a:pt x="24" y="48"/>
                  </a:cubicBezTo>
                  <a:cubicBezTo>
                    <a:pt x="19" y="46"/>
                    <a:pt x="4" y="36"/>
                    <a:pt x="2" y="30"/>
                  </a:cubicBezTo>
                  <a:cubicBezTo>
                    <a:pt x="0" y="25"/>
                    <a:pt x="1" y="18"/>
                    <a:pt x="5" y="14"/>
                  </a:cubicBezTo>
                  <a:cubicBezTo>
                    <a:pt x="8" y="9"/>
                    <a:pt x="16" y="2"/>
                    <a:pt x="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3411" y="881"/>
              <a:ext cx="72" cy="40"/>
            </a:xfrm>
            <a:custGeom>
              <a:avLst/>
              <a:gdLst>
                <a:gd name="T0" fmla="*/ 39 w 44"/>
                <a:gd name="T1" fmla="*/ 25 h 25"/>
                <a:gd name="T2" fmla="*/ 38 w 44"/>
                <a:gd name="T3" fmla="*/ 25 h 25"/>
                <a:gd name="T4" fmla="*/ 24 w 44"/>
                <a:gd name="T5" fmla="*/ 15 h 25"/>
                <a:gd name="T6" fmla="*/ 20 w 44"/>
                <a:gd name="T7" fmla="*/ 11 h 25"/>
                <a:gd name="T8" fmla="*/ 10 w 44"/>
                <a:gd name="T9" fmla="*/ 17 h 25"/>
                <a:gd name="T10" fmla="*/ 3 w 44"/>
                <a:gd name="T11" fmla="*/ 18 h 25"/>
                <a:gd name="T12" fmla="*/ 2 w 44"/>
                <a:gd name="T13" fmla="*/ 11 h 25"/>
                <a:gd name="T14" fmla="*/ 19 w 44"/>
                <a:gd name="T15" fmla="*/ 1 h 25"/>
                <a:gd name="T16" fmla="*/ 32 w 44"/>
                <a:gd name="T17" fmla="*/ 8 h 25"/>
                <a:gd name="T18" fmla="*/ 39 w 44"/>
                <a:gd name="T19" fmla="*/ 14 h 25"/>
                <a:gd name="T20" fmla="*/ 44 w 44"/>
                <a:gd name="T21" fmla="*/ 20 h 25"/>
                <a:gd name="T22" fmla="*/ 39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9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2" y="24"/>
                    <a:pt x="28" y="19"/>
                    <a:pt x="24" y="15"/>
                  </a:cubicBezTo>
                  <a:cubicBezTo>
                    <a:pt x="23" y="14"/>
                    <a:pt x="21" y="12"/>
                    <a:pt x="20" y="11"/>
                  </a:cubicBezTo>
                  <a:cubicBezTo>
                    <a:pt x="16" y="12"/>
                    <a:pt x="13" y="14"/>
                    <a:pt x="10" y="17"/>
                  </a:cubicBezTo>
                  <a:cubicBezTo>
                    <a:pt x="8" y="20"/>
                    <a:pt x="5" y="20"/>
                    <a:pt x="3" y="18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7" y="5"/>
                    <a:pt x="13" y="1"/>
                    <a:pt x="19" y="1"/>
                  </a:cubicBezTo>
                  <a:cubicBezTo>
                    <a:pt x="25" y="0"/>
                    <a:pt x="29" y="5"/>
                    <a:pt x="32" y="8"/>
                  </a:cubicBezTo>
                  <a:cubicBezTo>
                    <a:pt x="34" y="11"/>
                    <a:pt x="37" y="14"/>
                    <a:pt x="39" y="14"/>
                  </a:cubicBezTo>
                  <a:cubicBezTo>
                    <a:pt x="42" y="14"/>
                    <a:pt x="44" y="17"/>
                    <a:pt x="44" y="20"/>
                  </a:cubicBezTo>
                  <a:cubicBezTo>
                    <a:pt x="43" y="22"/>
                    <a:pt x="41" y="24"/>
                    <a:pt x="3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3390" y="727"/>
              <a:ext cx="185" cy="239"/>
            </a:xfrm>
            <a:custGeom>
              <a:avLst/>
              <a:gdLst>
                <a:gd name="T0" fmla="*/ 107 w 114"/>
                <a:gd name="T1" fmla="*/ 13 h 148"/>
                <a:gd name="T2" fmla="*/ 93 w 114"/>
                <a:gd name="T3" fmla="*/ 0 h 148"/>
                <a:gd name="T4" fmla="*/ 100 w 114"/>
                <a:gd name="T5" fmla="*/ 48 h 148"/>
                <a:gd name="T6" fmla="*/ 58 w 114"/>
                <a:gd name="T7" fmla="*/ 109 h 148"/>
                <a:gd name="T8" fmla="*/ 0 w 114"/>
                <a:gd name="T9" fmla="*/ 138 h 148"/>
                <a:gd name="T10" fmla="*/ 3 w 114"/>
                <a:gd name="T11" fmla="*/ 148 h 148"/>
                <a:gd name="T12" fmla="*/ 62 w 114"/>
                <a:gd name="T13" fmla="*/ 111 h 148"/>
                <a:gd name="T14" fmla="*/ 109 w 114"/>
                <a:gd name="T15" fmla="*/ 56 h 148"/>
                <a:gd name="T16" fmla="*/ 107 w 114"/>
                <a:gd name="T17" fmla="*/ 1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48">
                  <a:moveTo>
                    <a:pt x="107" y="13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04" y="25"/>
                    <a:pt x="100" y="48"/>
                  </a:cubicBezTo>
                  <a:cubicBezTo>
                    <a:pt x="97" y="62"/>
                    <a:pt x="79" y="85"/>
                    <a:pt x="58" y="109"/>
                  </a:cubicBezTo>
                  <a:cubicBezTo>
                    <a:pt x="41" y="129"/>
                    <a:pt x="19" y="136"/>
                    <a:pt x="0" y="138"/>
                  </a:cubicBezTo>
                  <a:cubicBezTo>
                    <a:pt x="1" y="141"/>
                    <a:pt x="2" y="145"/>
                    <a:pt x="3" y="148"/>
                  </a:cubicBezTo>
                  <a:cubicBezTo>
                    <a:pt x="21" y="143"/>
                    <a:pt x="41" y="132"/>
                    <a:pt x="62" y="111"/>
                  </a:cubicBezTo>
                  <a:cubicBezTo>
                    <a:pt x="80" y="93"/>
                    <a:pt x="105" y="73"/>
                    <a:pt x="109" y="56"/>
                  </a:cubicBezTo>
                  <a:cubicBezTo>
                    <a:pt x="114" y="34"/>
                    <a:pt x="107" y="13"/>
                    <a:pt x="107" y="13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2746" y="869"/>
              <a:ext cx="456" cy="425"/>
            </a:xfrm>
            <a:custGeom>
              <a:avLst/>
              <a:gdLst>
                <a:gd name="T0" fmla="*/ 273 w 282"/>
                <a:gd name="T1" fmla="*/ 55 h 262"/>
                <a:gd name="T2" fmla="*/ 280 w 282"/>
                <a:gd name="T3" fmla="*/ 39 h 262"/>
                <a:gd name="T4" fmla="*/ 281 w 282"/>
                <a:gd name="T5" fmla="*/ 35 h 262"/>
                <a:gd name="T6" fmla="*/ 282 w 282"/>
                <a:gd name="T7" fmla="*/ 31 h 262"/>
                <a:gd name="T8" fmla="*/ 281 w 282"/>
                <a:gd name="T9" fmla="*/ 23 h 262"/>
                <a:gd name="T10" fmla="*/ 279 w 282"/>
                <a:gd name="T11" fmla="*/ 16 h 262"/>
                <a:gd name="T12" fmla="*/ 279 w 282"/>
                <a:gd name="T13" fmla="*/ 14 h 262"/>
                <a:gd name="T14" fmla="*/ 278 w 282"/>
                <a:gd name="T15" fmla="*/ 12 h 262"/>
                <a:gd name="T16" fmla="*/ 276 w 282"/>
                <a:gd name="T17" fmla="*/ 9 h 262"/>
                <a:gd name="T18" fmla="*/ 265 w 282"/>
                <a:gd name="T19" fmla="*/ 2 h 262"/>
                <a:gd name="T20" fmla="*/ 252 w 282"/>
                <a:gd name="T21" fmla="*/ 0 h 262"/>
                <a:gd name="T22" fmla="*/ 249 w 282"/>
                <a:gd name="T23" fmla="*/ 0 h 262"/>
                <a:gd name="T24" fmla="*/ 247 w 282"/>
                <a:gd name="T25" fmla="*/ 0 h 262"/>
                <a:gd name="T26" fmla="*/ 246 w 282"/>
                <a:gd name="T27" fmla="*/ 0 h 262"/>
                <a:gd name="T28" fmla="*/ 240 w 282"/>
                <a:gd name="T29" fmla="*/ 2 h 262"/>
                <a:gd name="T30" fmla="*/ 219 w 282"/>
                <a:gd name="T31" fmla="*/ 17 h 262"/>
                <a:gd name="T32" fmla="*/ 218 w 282"/>
                <a:gd name="T33" fmla="*/ 18 h 262"/>
                <a:gd name="T34" fmla="*/ 218 w 282"/>
                <a:gd name="T35" fmla="*/ 18 h 262"/>
                <a:gd name="T36" fmla="*/ 176 w 282"/>
                <a:gd name="T37" fmla="*/ 72 h 262"/>
                <a:gd name="T38" fmla="*/ 118 w 282"/>
                <a:gd name="T39" fmla="*/ 131 h 262"/>
                <a:gd name="T40" fmla="*/ 87 w 282"/>
                <a:gd name="T41" fmla="*/ 159 h 262"/>
                <a:gd name="T42" fmla="*/ 58 w 282"/>
                <a:gd name="T43" fmla="*/ 184 h 262"/>
                <a:gd name="T44" fmla="*/ 13 w 282"/>
                <a:gd name="T45" fmla="*/ 219 h 262"/>
                <a:gd name="T46" fmla="*/ 13 w 282"/>
                <a:gd name="T47" fmla="*/ 219 h 262"/>
                <a:gd name="T48" fmla="*/ 1 w 282"/>
                <a:gd name="T49" fmla="*/ 235 h 262"/>
                <a:gd name="T50" fmla="*/ 3 w 282"/>
                <a:gd name="T51" fmla="*/ 252 h 262"/>
                <a:gd name="T52" fmla="*/ 18 w 282"/>
                <a:gd name="T53" fmla="*/ 261 h 262"/>
                <a:gd name="T54" fmla="*/ 38 w 282"/>
                <a:gd name="T55" fmla="*/ 257 h 262"/>
                <a:gd name="T56" fmla="*/ 38 w 282"/>
                <a:gd name="T57" fmla="*/ 257 h 262"/>
                <a:gd name="T58" fmla="*/ 88 w 282"/>
                <a:gd name="T59" fmla="*/ 224 h 262"/>
                <a:gd name="T60" fmla="*/ 120 w 282"/>
                <a:gd name="T61" fmla="*/ 200 h 262"/>
                <a:gd name="T62" fmla="*/ 155 w 282"/>
                <a:gd name="T63" fmla="*/ 173 h 262"/>
                <a:gd name="T64" fmla="*/ 221 w 282"/>
                <a:gd name="T65" fmla="*/ 114 h 262"/>
                <a:gd name="T66" fmla="*/ 272 w 282"/>
                <a:gd name="T67" fmla="*/ 57 h 262"/>
                <a:gd name="T68" fmla="*/ 272 w 282"/>
                <a:gd name="T69" fmla="*/ 57 h 262"/>
                <a:gd name="T70" fmla="*/ 273 w 282"/>
                <a:gd name="T71" fmla="*/ 55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2" h="262">
                  <a:moveTo>
                    <a:pt x="273" y="55"/>
                  </a:moveTo>
                  <a:cubicBezTo>
                    <a:pt x="276" y="50"/>
                    <a:pt x="279" y="45"/>
                    <a:pt x="280" y="39"/>
                  </a:cubicBezTo>
                  <a:cubicBezTo>
                    <a:pt x="281" y="38"/>
                    <a:pt x="281" y="36"/>
                    <a:pt x="281" y="35"/>
                  </a:cubicBezTo>
                  <a:cubicBezTo>
                    <a:pt x="281" y="34"/>
                    <a:pt x="282" y="32"/>
                    <a:pt x="282" y="31"/>
                  </a:cubicBezTo>
                  <a:cubicBezTo>
                    <a:pt x="282" y="28"/>
                    <a:pt x="282" y="25"/>
                    <a:pt x="281" y="23"/>
                  </a:cubicBezTo>
                  <a:cubicBezTo>
                    <a:pt x="281" y="20"/>
                    <a:pt x="280" y="18"/>
                    <a:pt x="279" y="16"/>
                  </a:cubicBezTo>
                  <a:cubicBezTo>
                    <a:pt x="279" y="15"/>
                    <a:pt x="279" y="14"/>
                    <a:pt x="279" y="14"/>
                  </a:cubicBezTo>
                  <a:cubicBezTo>
                    <a:pt x="278" y="13"/>
                    <a:pt x="278" y="13"/>
                    <a:pt x="278" y="12"/>
                  </a:cubicBezTo>
                  <a:cubicBezTo>
                    <a:pt x="277" y="11"/>
                    <a:pt x="277" y="10"/>
                    <a:pt x="276" y="9"/>
                  </a:cubicBezTo>
                  <a:cubicBezTo>
                    <a:pt x="273" y="6"/>
                    <a:pt x="269" y="3"/>
                    <a:pt x="265" y="2"/>
                  </a:cubicBezTo>
                  <a:cubicBezTo>
                    <a:pt x="261" y="0"/>
                    <a:pt x="256" y="0"/>
                    <a:pt x="252" y="0"/>
                  </a:cubicBezTo>
                  <a:cubicBezTo>
                    <a:pt x="251" y="0"/>
                    <a:pt x="250" y="0"/>
                    <a:pt x="249" y="0"/>
                  </a:cubicBezTo>
                  <a:cubicBezTo>
                    <a:pt x="248" y="0"/>
                    <a:pt x="248" y="0"/>
                    <a:pt x="247" y="0"/>
                  </a:cubicBezTo>
                  <a:cubicBezTo>
                    <a:pt x="247" y="0"/>
                    <a:pt x="246" y="0"/>
                    <a:pt x="246" y="0"/>
                  </a:cubicBezTo>
                  <a:cubicBezTo>
                    <a:pt x="244" y="1"/>
                    <a:pt x="242" y="1"/>
                    <a:pt x="240" y="2"/>
                  </a:cubicBezTo>
                  <a:cubicBezTo>
                    <a:pt x="232" y="4"/>
                    <a:pt x="224" y="9"/>
                    <a:pt x="219" y="17"/>
                  </a:cubicBezTo>
                  <a:cubicBezTo>
                    <a:pt x="219" y="18"/>
                    <a:pt x="218" y="18"/>
                    <a:pt x="218" y="18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208" y="33"/>
                    <a:pt x="194" y="52"/>
                    <a:pt x="176" y="72"/>
                  </a:cubicBezTo>
                  <a:cubicBezTo>
                    <a:pt x="159" y="91"/>
                    <a:pt x="139" y="112"/>
                    <a:pt x="118" y="131"/>
                  </a:cubicBezTo>
                  <a:cubicBezTo>
                    <a:pt x="108" y="141"/>
                    <a:pt x="97" y="150"/>
                    <a:pt x="87" y="159"/>
                  </a:cubicBezTo>
                  <a:cubicBezTo>
                    <a:pt x="77" y="168"/>
                    <a:pt x="67" y="176"/>
                    <a:pt x="58" y="184"/>
                  </a:cubicBezTo>
                  <a:cubicBezTo>
                    <a:pt x="40" y="199"/>
                    <a:pt x="24" y="211"/>
                    <a:pt x="13" y="219"/>
                  </a:cubicBezTo>
                  <a:cubicBezTo>
                    <a:pt x="13" y="219"/>
                    <a:pt x="13" y="219"/>
                    <a:pt x="13" y="219"/>
                  </a:cubicBezTo>
                  <a:cubicBezTo>
                    <a:pt x="7" y="223"/>
                    <a:pt x="3" y="229"/>
                    <a:pt x="1" y="235"/>
                  </a:cubicBezTo>
                  <a:cubicBezTo>
                    <a:pt x="0" y="241"/>
                    <a:pt x="0" y="247"/>
                    <a:pt x="3" y="252"/>
                  </a:cubicBezTo>
                  <a:cubicBezTo>
                    <a:pt x="7" y="257"/>
                    <a:pt x="12" y="261"/>
                    <a:pt x="18" y="261"/>
                  </a:cubicBezTo>
                  <a:cubicBezTo>
                    <a:pt x="25" y="262"/>
                    <a:pt x="32" y="261"/>
                    <a:pt x="38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50" y="249"/>
                    <a:pt x="68" y="238"/>
                    <a:pt x="88" y="224"/>
                  </a:cubicBezTo>
                  <a:cubicBezTo>
                    <a:pt x="98" y="216"/>
                    <a:pt x="109" y="208"/>
                    <a:pt x="120" y="200"/>
                  </a:cubicBezTo>
                  <a:cubicBezTo>
                    <a:pt x="132" y="191"/>
                    <a:pt x="143" y="182"/>
                    <a:pt x="155" y="173"/>
                  </a:cubicBezTo>
                  <a:cubicBezTo>
                    <a:pt x="177" y="154"/>
                    <a:pt x="200" y="134"/>
                    <a:pt x="221" y="114"/>
                  </a:cubicBezTo>
                  <a:cubicBezTo>
                    <a:pt x="241" y="94"/>
                    <a:pt x="259" y="74"/>
                    <a:pt x="272" y="57"/>
                  </a:cubicBezTo>
                  <a:cubicBezTo>
                    <a:pt x="272" y="57"/>
                    <a:pt x="272" y="57"/>
                    <a:pt x="272" y="57"/>
                  </a:cubicBezTo>
                  <a:cubicBezTo>
                    <a:pt x="272" y="56"/>
                    <a:pt x="273" y="56"/>
                    <a:pt x="273" y="5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8"/>
            <p:cNvSpPr>
              <a:spLocks/>
            </p:cNvSpPr>
            <p:nvPr/>
          </p:nvSpPr>
          <p:spPr bwMode="auto">
            <a:xfrm>
              <a:off x="3452" y="910"/>
              <a:ext cx="44" cy="29"/>
            </a:xfrm>
            <a:custGeom>
              <a:avLst/>
              <a:gdLst>
                <a:gd name="T0" fmla="*/ 22 w 27"/>
                <a:gd name="T1" fmla="*/ 18 h 18"/>
                <a:gd name="T2" fmla="*/ 20 w 27"/>
                <a:gd name="T3" fmla="*/ 18 h 18"/>
                <a:gd name="T4" fmla="*/ 3 w 27"/>
                <a:gd name="T5" fmla="*/ 10 h 18"/>
                <a:gd name="T6" fmla="*/ 2 w 27"/>
                <a:gd name="T7" fmla="*/ 2 h 18"/>
                <a:gd name="T8" fmla="*/ 10 w 27"/>
                <a:gd name="T9" fmla="*/ 2 h 18"/>
                <a:gd name="T10" fmla="*/ 23 w 27"/>
                <a:gd name="T11" fmla="*/ 8 h 18"/>
                <a:gd name="T12" fmla="*/ 26 w 27"/>
                <a:gd name="T13" fmla="*/ 14 h 18"/>
                <a:gd name="T14" fmla="*/ 22 w 27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8">
                  <a:moveTo>
                    <a:pt x="22" y="18"/>
                  </a:moveTo>
                  <a:cubicBezTo>
                    <a:pt x="21" y="18"/>
                    <a:pt x="21" y="18"/>
                    <a:pt x="20" y="18"/>
                  </a:cubicBezTo>
                  <a:cubicBezTo>
                    <a:pt x="11" y="16"/>
                    <a:pt x="7" y="13"/>
                    <a:pt x="3" y="10"/>
                  </a:cubicBezTo>
                  <a:cubicBezTo>
                    <a:pt x="1" y="8"/>
                    <a:pt x="0" y="5"/>
                    <a:pt x="2" y="2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12" y="4"/>
                    <a:pt x="15" y="6"/>
                    <a:pt x="23" y="8"/>
                  </a:cubicBezTo>
                  <a:cubicBezTo>
                    <a:pt x="25" y="9"/>
                    <a:pt x="27" y="12"/>
                    <a:pt x="26" y="14"/>
                  </a:cubicBezTo>
                  <a:cubicBezTo>
                    <a:pt x="26" y="17"/>
                    <a:pt x="24" y="18"/>
                    <a:pt x="2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3444" y="924"/>
              <a:ext cx="45" cy="31"/>
            </a:xfrm>
            <a:custGeom>
              <a:avLst/>
              <a:gdLst>
                <a:gd name="T0" fmla="*/ 23 w 28"/>
                <a:gd name="T1" fmla="*/ 19 h 19"/>
                <a:gd name="T2" fmla="*/ 20 w 28"/>
                <a:gd name="T3" fmla="*/ 18 h 19"/>
                <a:gd name="T4" fmla="*/ 12 w 28"/>
                <a:gd name="T5" fmla="*/ 14 h 19"/>
                <a:gd name="T6" fmla="*/ 3 w 28"/>
                <a:gd name="T7" fmla="*/ 9 h 19"/>
                <a:gd name="T8" fmla="*/ 2 w 28"/>
                <a:gd name="T9" fmla="*/ 2 h 19"/>
                <a:gd name="T10" fmla="*/ 10 w 28"/>
                <a:gd name="T11" fmla="*/ 2 h 19"/>
                <a:gd name="T12" fmla="*/ 16 w 28"/>
                <a:gd name="T13" fmla="*/ 5 h 19"/>
                <a:gd name="T14" fmla="*/ 25 w 28"/>
                <a:gd name="T15" fmla="*/ 9 h 19"/>
                <a:gd name="T16" fmla="*/ 27 w 28"/>
                <a:gd name="T17" fmla="*/ 16 h 19"/>
                <a:gd name="T18" fmla="*/ 23 w 28"/>
                <a:gd name="T1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9">
                  <a:moveTo>
                    <a:pt x="23" y="19"/>
                  </a:moveTo>
                  <a:cubicBezTo>
                    <a:pt x="22" y="19"/>
                    <a:pt x="21" y="19"/>
                    <a:pt x="20" y="18"/>
                  </a:cubicBezTo>
                  <a:cubicBezTo>
                    <a:pt x="17" y="17"/>
                    <a:pt x="14" y="15"/>
                    <a:pt x="12" y="14"/>
                  </a:cubicBezTo>
                  <a:cubicBezTo>
                    <a:pt x="8" y="13"/>
                    <a:pt x="5" y="12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3" y="4"/>
                    <a:pt x="16" y="5"/>
                  </a:cubicBezTo>
                  <a:cubicBezTo>
                    <a:pt x="18" y="6"/>
                    <a:pt x="21" y="7"/>
                    <a:pt x="25" y="9"/>
                  </a:cubicBezTo>
                  <a:cubicBezTo>
                    <a:pt x="27" y="11"/>
                    <a:pt x="28" y="14"/>
                    <a:pt x="27" y="16"/>
                  </a:cubicBezTo>
                  <a:cubicBezTo>
                    <a:pt x="26" y="18"/>
                    <a:pt x="24" y="19"/>
                    <a:pt x="2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0"/>
            <p:cNvSpPr>
              <a:spLocks/>
            </p:cNvSpPr>
            <p:nvPr/>
          </p:nvSpPr>
          <p:spPr bwMode="auto">
            <a:xfrm>
              <a:off x="3436" y="937"/>
              <a:ext cx="45" cy="31"/>
            </a:xfrm>
            <a:custGeom>
              <a:avLst/>
              <a:gdLst>
                <a:gd name="T0" fmla="*/ 22 w 28"/>
                <a:gd name="T1" fmla="*/ 19 h 19"/>
                <a:gd name="T2" fmla="*/ 21 w 28"/>
                <a:gd name="T3" fmla="*/ 19 h 19"/>
                <a:gd name="T4" fmla="*/ 3 w 28"/>
                <a:gd name="T5" fmla="*/ 10 h 19"/>
                <a:gd name="T6" fmla="*/ 2 w 28"/>
                <a:gd name="T7" fmla="*/ 2 h 19"/>
                <a:gd name="T8" fmla="*/ 9 w 28"/>
                <a:gd name="T9" fmla="*/ 2 h 19"/>
                <a:gd name="T10" fmla="*/ 23 w 28"/>
                <a:gd name="T11" fmla="*/ 9 h 19"/>
                <a:gd name="T12" fmla="*/ 27 w 28"/>
                <a:gd name="T13" fmla="*/ 15 h 19"/>
                <a:gd name="T14" fmla="*/ 22 w 2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2" y="19"/>
                    <a:pt x="21" y="19"/>
                    <a:pt x="21" y="19"/>
                  </a:cubicBezTo>
                  <a:cubicBezTo>
                    <a:pt x="13" y="17"/>
                    <a:pt x="9" y="15"/>
                    <a:pt x="3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14" y="5"/>
                    <a:pt x="17" y="7"/>
                    <a:pt x="23" y="9"/>
                  </a:cubicBezTo>
                  <a:cubicBezTo>
                    <a:pt x="26" y="10"/>
                    <a:pt x="28" y="12"/>
                    <a:pt x="27" y="15"/>
                  </a:cubicBezTo>
                  <a:cubicBezTo>
                    <a:pt x="27" y="18"/>
                    <a:pt x="25" y="19"/>
                    <a:pt x="2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11"/>
            <p:cNvSpPr>
              <a:spLocks/>
            </p:cNvSpPr>
            <p:nvPr/>
          </p:nvSpPr>
          <p:spPr bwMode="auto">
            <a:xfrm>
              <a:off x="3421" y="942"/>
              <a:ext cx="49" cy="33"/>
            </a:xfrm>
            <a:custGeom>
              <a:avLst/>
              <a:gdLst>
                <a:gd name="T0" fmla="*/ 25 w 30"/>
                <a:gd name="T1" fmla="*/ 20 h 20"/>
                <a:gd name="T2" fmla="*/ 24 w 30"/>
                <a:gd name="T3" fmla="*/ 20 h 20"/>
                <a:gd name="T4" fmla="*/ 1 w 30"/>
                <a:gd name="T5" fmla="*/ 8 h 20"/>
                <a:gd name="T6" fmla="*/ 2 w 30"/>
                <a:gd name="T7" fmla="*/ 2 h 20"/>
                <a:gd name="T8" fmla="*/ 8 w 30"/>
                <a:gd name="T9" fmla="*/ 2 h 20"/>
                <a:gd name="T10" fmla="*/ 26 w 30"/>
                <a:gd name="T11" fmla="*/ 11 h 20"/>
                <a:gd name="T12" fmla="*/ 29 w 30"/>
                <a:gd name="T13" fmla="*/ 17 h 20"/>
                <a:gd name="T14" fmla="*/ 25 w 30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0">
                  <a:moveTo>
                    <a:pt x="25" y="20"/>
                  </a:moveTo>
                  <a:cubicBezTo>
                    <a:pt x="25" y="20"/>
                    <a:pt x="25" y="20"/>
                    <a:pt x="24" y="20"/>
                  </a:cubicBezTo>
                  <a:cubicBezTo>
                    <a:pt x="14" y="18"/>
                    <a:pt x="7" y="14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cubicBezTo>
                    <a:pt x="12" y="7"/>
                    <a:pt x="18" y="10"/>
                    <a:pt x="26" y="11"/>
                  </a:cubicBezTo>
                  <a:cubicBezTo>
                    <a:pt x="28" y="12"/>
                    <a:pt x="30" y="14"/>
                    <a:pt x="29" y="17"/>
                  </a:cubicBezTo>
                  <a:cubicBezTo>
                    <a:pt x="29" y="19"/>
                    <a:pt x="27" y="20"/>
                    <a:pt x="25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2"/>
            <p:cNvSpPr>
              <a:spLocks/>
            </p:cNvSpPr>
            <p:nvPr/>
          </p:nvSpPr>
          <p:spPr bwMode="auto">
            <a:xfrm>
              <a:off x="3110" y="553"/>
              <a:ext cx="279" cy="272"/>
            </a:xfrm>
            <a:custGeom>
              <a:avLst/>
              <a:gdLst>
                <a:gd name="T0" fmla="*/ 152 w 172"/>
                <a:gd name="T1" fmla="*/ 84 h 168"/>
                <a:gd name="T2" fmla="*/ 170 w 172"/>
                <a:gd name="T3" fmla="*/ 36 h 168"/>
                <a:gd name="T4" fmla="*/ 153 w 172"/>
                <a:gd name="T5" fmla="*/ 18 h 168"/>
                <a:gd name="T6" fmla="*/ 129 w 172"/>
                <a:gd name="T7" fmla="*/ 11 h 168"/>
                <a:gd name="T8" fmla="*/ 102 w 172"/>
                <a:gd name="T9" fmla="*/ 4 h 168"/>
                <a:gd name="T10" fmla="*/ 71 w 172"/>
                <a:gd name="T11" fmla="*/ 0 h 168"/>
                <a:gd name="T12" fmla="*/ 64 w 172"/>
                <a:gd name="T13" fmla="*/ 0 h 168"/>
                <a:gd name="T14" fmla="*/ 55 w 172"/>
                <a:gd name="T15" fmla="*/ 1 h 168"/>
                <a:gd name="T16" fmla="*/ 44 w 172"/>
                <a:gd name="T17" fmla="*/ 3 h 168"/>
                <a:gd name="T18" fmla="*/ 36 w 172"/>
                <a:gd name="T19" fmla="*/ 6 h 168"/>
                <a:gd name="T20" fmla="*/ 29 w 172"/>
                <a:gd name="T21" fmla="*/ 10 h 168"/>
                <a:gd name="T22" fmla="*/ 18 w 172"/>
                <a:gd name="T23" fmla="*/ 18 h 168"/>
                <a:gd name="T24" fmla="*/ 13 w 172"/>
                <a:gd name="T25" fmla="*/ 23 h 168"/>
                <a:gd name="T26" fmla="*/ 4 w 172"/>
                <a:gd name="T27" fmla="*/ 40 h 168"/>
                <a:gd name="T28" fmla="*/ 1 w 172"/>
                <a:gd name="T29" fmla="*/ 50 h 168"/>
                <a:gd name="T30" fmla="*/ 0 w 172"/>
                <a:gd name="T31" fmla="*/ 67 h 168"/>
                <a:gd name="T32" fmla="*/ 1 w 172"/>
                <a:gd name="T33" fmla="*/ 77 h 168"/>
                <a:gd name="T34" fmla="*/ 6 w 172"/>
                <a:gd name="T35" fmla="*/ 97 h 168"/>
                <a:gd name="T36" fmla="*/ 33 w 172"/>
                <a:gd name="T37" fmla="*/ 155 h 168"/>
                <a:gd name="T38" fmla="*/ 64 w 172"/>
                <a:gd name="T39" fmla="*/ 162 h 168"/>
                <a:gd name="T40" fmla="*/ 79 w 172"/>
                <a:gd name="T41" fmla="*/ 134 h 168"/>
                <a:gd name="T42" fmla="*/ 60 w 172"/>
                <a:gd name="T43" fmla="*/ 81 h 168"/>
                <a:gd name="T44" fmla="*/ 59 w 172"/>
                <a:gd name="T45" fmla="*/ 70 h 168"/>
                <a:gd name="T46" fmla="*/ 59 w 172"/>
                <a:gd name="T47" fmla="*/ 69 h 168"/>
                <a:gd name="T48" fmla="*/ 59 w 172"/>
                <a:gd name="T49" fmla="*/ 68 h 168"/>
                <a:gd name="T50" fmla="*/ 61 w 172"/>
                <a:gd name="T51" fmla="*/ 65 h 168"/>
                <a:gd name="T52" fmla="*/ 63 w 172"/>
                <a:gd name="T53" fmla="*/ 64 h 168"/>
                <a:gd name="T54" fmla="*/ 65 w 172"/>
                <a:gd name="T55" fmla="*/ 64 h 168"/>
                <a:gd name="T56" fmla="*/ 66 w 172"/>
                <a:gd name="T57" fmla="*/ 64 h 168"/>
                <a:gd name="T58" fmla="*/ 76 w 172"/>
                <a:gd name="T59" fmla="*/ 66 h 168"/>
                <a:gd name="T60" fmla="*/ 95 w 172"/>
                <a:gd name="T61" fmla="*/ 73 h 168"/>
                <a:gd name="T62" fmla="*/ 128 w 172"/>
                <a:gd name="T63" fmla="*/ 86 h 168"/>
                <a:gd name="T64" fmla="*/ 129 w 172"/>
                <a:gd name="T65" fmla="*/ 8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2" h="168">
                  <a:moveTo>
                    <a:pt x="129" y="87"/>
                  </a:moveTo>
                  <a:cubicBezTo>
                    <a:pt x="136" y="89"/>
                    <a:pt x="145" y="88"/>
                    <a:pt x="152" y="84"/>
                  </a:cubicBezTo>
                  <a:cubicBezTo>
                    <a:pt x="159" y="80"/>
                    <a:pt x="165" y="72"/>
                    <a:pt x="169" y="63"/>
                  </a:cubicBezTo>
                  <a:cubicBezTo>
                    <a:pt x="172" y="53"/>
                    <a:pt x="172" y="44"/>
                    <a:pt x="170" y="36"/>
                  </a:cubicBezTo>
                  <a:cubicBezTo>
                    <a:pt x="167" y="28"/>
                    <a:pt x="162" y="22"/>
                    <a:pt x="154" y="19"/>
                  </a:cubicBezTo>
                  <a:cubicBezTo>
                    <a:pt x="154" y="19"/>
                    <a:pt x="154" y="19"/>
                    <a:pt x="153" y="18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45" y="16"/>
                    <a:pt x="137" y="13"/>
                    <a:pt x="129" y="11"/>
                  </a:cubicBezTo>
                  <a:cubicBezTo>
                    <a:pt x="125" y="10"/>
                    <a:pt x="120" y="8"/>
                    <a:pt x="116" y="7"/>
                  </a:cubicBezTo>
                  <a:cubicBezTo>
                    <a:pt x="111" y="6"/>
                    <a:pt x="107" y="5"/>
                    <a:pt x="102" y="4"/>
                  </a:cubicBezTo>
                  <a:cubicBezTo>
                    <a:pt x="98" y="3"/>
                    <a:pt x="93" y="2"/>
                    <a:pt x="88" y="1"/>
                  </a:cubicBezTo>
                  <a:cubicBezTo>
                    <a:pt x="82" y="1"/>
                    <a:pt x="77" y="0"/>
                    <a:pt x="71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59" y="0"/>
                    <a:pt x="57" y="1"/>
                    <a:pt x="55" y="1"/>
                  </a:cubicBezTo>
                  <a:cubicBezTo>
                    <a:pt x="53" y="1"/>
                    <a:pt x="51" y="1"/>
                    <a:pt x="50" y="2"/>
                  </a:cubicBezTo>
                  <a:cubicBezTo>
                    <a:pt x="48" y="2"/>
                    <a:pt x="46" y="3"/>
                    <a:pt x="44" y="3"/>
                  </a:cubicBezTo>
                  <a:cubicBezTo>
                    <a:pt x="42" y="4"/>
                    <a:pt x="40" y="4"/>
                    <a:pt x="39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7"/>
                    <a:pt x="34" y="7"/>
                    <a:pt x="34" y="7"/>
                  </a:cubicBezTo>
                  <a:cubicBezTo>
                    <a:pt x="32" y="8"/>
                    <a:pt x="30" y="9"/>
                    <a:pt x="29" y="10"/>
                  </a:cubicBezTo>
                  <a:cubicBezTo>
                    <a:pt x="27" y="11"/>
                    <a:pt x="25" y="13"/>
                    <a:pt x="23" y="14"/>
                  </a:cubicBezTo>
                  <a:cubicBezTo>
                    <a:pt x="21" y="15"/>
                    <a:pt x="20" y="17"/>
                    <a:pt x="18" y="18"/>
                  </a:cubicBezTo>
                  <a:cubicBezTo>
                    <a:pt x="17" y="19"/>
                    <a:pt x="16" y="20"/>
                    <a:pt x="16" y="21"/>
                  </a:cubicBezTo>
                  <a:cubicBezTo>
                    <a:pt x="15" y="21"/>
                    <a:pt x="14" y="22"/>
                    <a:pt x="13" y="23"/>
                  </a:cubicBezTo>
                  <a:cubicBezTo>
                    <a:pt x="12" y="25"/>
                    <a:pt x="11" y="26"/>
                    <a:pt x="9" y="28"/>
                  </a:cubicBezTo>
                  <a:cubicBezTo>
                    <a:pt x="7" y="32"/>
                    <a:pt x="5" y="36"/>
                    <a:pt x="4" y="40"/>
                  </a:cubicBezTo>
                  <a:cubicBezTo>
                    <a:pt x="3" y="42"/>
                    <a:pt x="2" y="44"/>
                    <a:pt x="2" y="47"/>
                  </a:cubicBezTo>
                  <a:cubicBezTo>
                    <a:pt x="1" y="48"/>
                    <a:pt x="1" y="49"/>
                    <a:pt x="1" y="50"/>
                  </a:cubicBezTo>
                  <a:cubicBezTo>
                    <a:pt x="1" y="51"/>
                    <a:pt x="1" y="52"/>
                    <a:pt x="0" y="53"/>
                  </a:cubicBezTo>
                  <a:cubicBezTo>
                    <a:pt x="0" y="58"/>
                    <a:pt x="0" y="62"/>
                    <a:pt x="0" y="67"/>
                  </a:cubicBezTo>
                  <a:cubicBezTo>
                    <a:pt x="0" y="69"/>
                    <a:pt x="0" y="71"/>
                    <a:pt x="1" y="73"/>
                  </a:cubicBezTo>
                  <a:cubicBezTo>
                    <a:pt x="1" y="74"/>
                    <a:pt x="1" y="75"/>
                    <a:pt x="1" y="77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86"/>
                    <a:pt x="5" y="92"/>
                    <a:pt x="6" y="97"/>
                  </a:cubicBezTo>
                  <a:cubicBezTo>
                    <a:pt x="10" y="108"/>
                    <a:pt x="15" y="118"/>
                    <a:pt x="19" y="128"/>
                  </a:cubicBezTo>
                  <a:cubicBezTo>
                    <a:pt x="24" y="137"/>
                    <a:pt x="28" y="146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8" y="165"/>
                    <a:pt x="52" y="168"/>
                    <a:pt x="64" y="162"/>
                  </a:cubicBezTo>
                  <a:cubicBezTo>
                    <a:pt x="76" y="156"/>
                    <a:pt x="83" y="143"/>
                    <a:pt x="79" y="134"/>
                  </a:cubicBezTo>
                  <a:cubicBezTo>
                    <a:pt x="79" y="134"/>
                    <a:pt x="79" y="134"/>
                    <a:pt x="79" y="134"/>
                  </a:cubicBezTo>
                  <a:cubicBezTo>
                    <a:pt x="75" y="125"/>
                    <a:pt x="71" y="116"/>
                    <a:pt x="68" y="107"/>
                  </a:cubicBezTo>
                  <a:cubicBezTo>
                    <a:pt x="65" y="98"/>
                    <a:pt x="62" y="89"/>
                    <a:pt x="60" y="81"/>
                  </a:cubicBezTo>
                  <a:cubicBezTo>
                    <a:pt x="60" y="77"/>
                    <a:pt x="59" y="74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7"/>
                    <a:pt x="59" y="67"/>
                  </a:cubicBezTo>
                  <a:cubicBezTo>
                    <a:pt x="59" y="66"/>
                    <a:pt x="60" y="65"/>
                    <a:pt x="61" y="65"/>
                  </a:cubicBezTo>
                  <a:cubicBezTo>
                    <a:pt x="61" y="64"/>
                    <a:pt x="61" y="64"/>
                    <a:pt x="62" y="64"/>
                  </a:cubicBezTo>
                  <a:cubicBezTo>
                    <a:pt x="62" y="64"/>
                    <a:pt x="62" y="64"/>
                    <a:pt x="63" y="64"/>
                  </a:cubicBezTo>
                  <a:cubicBezTo>
                    <a:pt x="63" y="64"/>
                    <a:pt x="64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6" y="64"/>
                    <a:pt x="67" y="65"/>
                    <a:pt x="68" y="65"/>
                  </a:cubicBezTo>
                  <a:cubicBezTo>
                    <a:pt x="70" y="65"/>
                    <a:pt x="73" y="65"/>
                    <a:pt x="76" y="66"/>
                  </a:cubicBezTo>
                  <a:cubicBezTo>
                    <a:pt x="79" y="67"/>
                    <a:pt x="82" y="68"/>
                    <a:pt x="85" y="69"/>
                  </a:cubicBezTo>
                  <a:cubicBezTo>
                    <a:pt x="88" y="70"/>
                    <a:pt x="92" y="71"/>
                    <a:pt x="95" y="73"/>
                  </a:cubicBezTo>
                  <a:cubicBezTo>
                    <a:pt x="99" y="74"/>
                    <a:pt x="102" y="75"/>
                    <a:pt x="106" y="77"/>
                  </a:cubicBezTo>
                  <a:cubicBezTo>
                    <a:pt x="113" y="80"/>
                    <a:pt x="120" y="83"/>
                    <a:pt x="128" y="86"/>
                  </a:cubicBezTo>
                  <a:cubicBezTo>
                    <a:pt x="128" y="86"/>
                    <a:pt x="128" y="86"/>
                    <a:pt x="128" y="86"/>
                  </a:cubicBezTo>
                  <a:cubicBezTo>
                    <a:pt x="128" y="86"/>
                    <a:pt x="129" y="86"/>
                    <a:pt x="129" y="87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3"/>
            <p:cNvSpPr>
              <a:spLocks/>
            </p:cNvSpPr>
            <p:nvPr/>
          </p:nvSpPr>
          <p:spPr bwMode="auto">
            <a:xfrm>
              <a:off x="3253" y="587"/>
              <a:ext cx="170" cy="221"/>
            </a:xfrm>
            <a:custGeom>
              <a:avLst/>
              <a:gdLst>
                <a:gd name="T0" fmla="*/ 72 w 105"/>
                <a:gd name="T1" fmla="*/ 0 h 136"/>
                <a:gd name="T2" fmla="*/ 77 w 105"/>
                <a:gd name="T3" fmla="*/ 40 h 136"/>
                <a:gd name="T4" fmla="*/ 0 w 105"/>
                <a:gd name="T5" fmla="*/ 130 h 136"/>
                <a:gd name="T6" fmla="*/ 3 w 105"/>
                <a:gd name="T7" fmla="*/ 136 h 136"/>
                <a:gd name="T8" fmla="*/ 97 w 105"/>
                <a:gd name="T9" fmla="*/ 43 h 136"/>
                <a:gd name="T10" fmla="*/ 93 w 105"/>
                <a:gd name="T11" fmla="*/ 8 h 136"/>
                <a:gd name="T12" fmla="*/ 72 w 105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6">
                  <a:moveTo>
                    <a:pt x="72" y="0"/>
                  </a:moveTo>
                  <a:cubicBezTo>
                    <a:pt x="72" y="0"/>
                    <a:pt x="89" y="16"/>
                    <a:pt x="77" y="40"/>
                  </a:cubicBezTo>
                  <a:cubicBezTo>
                    <a:pt x="65" y="65"/>
                    <a:pt x="0" y="130"/>
                    <a:pt x="0" y="130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3" y="136"/>
                    <a:pt x="89" y="66"/>
                    <a:pt x="97" y="43"/>
                  </a:cubicBezTo>
                  <a:cubicBezTo>
                    <a:pt x="105" y="21"/>
                    <a:pt x="93" y="8"/>
                    <a:pt x="93" y="8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3452" y="608"/>
              <a:ext cx="50" cy="28"/>
            </a:xfrm>
            <a:custGeom>
              <a:avLst/>
              <a:gdLst>
                <a:gd name="T0" fmla="*/ 1 w 31"/>
                <a:gd name="T1" fmla="*/ 4 h 17"/>
                <a:gd name="T2" fmla="*/ 17 w 31"/>
                <a:gd name="T3" fmla="*/ 3 h 17"/>
                <a:gd name="T4" fmla="*/ 31 w 31"/>
                <a:gd name="T5" fmla="*/ 13 h 17"/>
                <a:gd name="T6" fmla="*/ 21 w 31"/>
                <a:gd name="T7" fmla="*/ 17 h 17"/>
                <a:gd name="T8" fmla="*/ 1 w 31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7">
                  <a:moveTo>
                    <a:pt x="1" y="4"/>
                  </a:moveTo>
                  <a:cubicBezTo>
                    <a:pt x="1" y="4"/>
                    <a:pt x="13" y="0"/>
                    <a:pt x="17" y="3"/>
                  </a:cubicBezTo>
                  <a:cubicBezTo>
                    <a:pt x="23" y="7"/>
                    <a:pt x="31" y="13"/>
                    <a:pt x="31" y="13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0" y="17"/>
                    <a:pt x="1" y="4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5"/>
            <p:cNvSpPr>
              <a:spLocks/>
            </p:cNvSpPr>
            <p:nvPr/>
          </p:nvSpPr>
          <p:spPr bwMode="auto">
            <a:xfrm>
              <a:off x="3536" y="696"/>
              <a:ext cx="25" cy="31"/>
            </a:xfrm>
            <a:custGeom>
              <a:avLst/>
              <a:gdLst>
                <a:gd name="T0" fmla="*/ 7 w 15"/>
                <a:gd name="T1" fmla="*/ 0 h 19"/>
                <a:gd name="T2" fmla="*/ 14 w 15"/>
                <a:gd name="T3" fmla="*/ 10 h 19"/>
                <a:gd name="T4" fmla="*/ 8 w 15"/>
                <a:gd name="T5" fmla="*/ 16 h 19"/>
                <a:gd name="T6" fmla="*/ 3 w 15"/>
                <a:gd name="T7" fmla="*/ 11 h 19"/>
                <a:gd name="T8" fmla="*/ 7 w 1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7" y="0"/>
                  </a:moveTo>
                  <a:cubicBezTo>
                    <a:pt x="7" y="0"/>
                    <a:pt x="15" y="6"/>
                    <a:pt x="14" y="10"/>
                  </a:cubicBezTo>
                  <a:cubicBezTo>
                    <a:pt x="13" y="13"/>
                    <a:pt x="8" y="16"/>
                    <a:pt x="8" y="16"/>
                  </a:cubicBezTo>
                  <a:cubicBezTo>
                    <a:pt x="8" y="16"/>
                    <a:pt x="5" y="19"/>
                    <a:pt x="3" y="11"/>
                  </a:cubicBezTo>
                  <a:cubicBezTo>
                    <a:pt x="0" y="4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6"/>
            <p:cNvSpPr>
              <a:spLocks/>
            </p:cNvSpPr>
            <p:nvPr/>
          </p:nvSpPr>
          <p:spPr bwMode="auto">
            <a:xfrm>
              <a:off x="3455" y="723"/>
              <a:ext cx="36" cy="39"/>
            </a:xfrm>
            <a:custGeom>
              <a:avLst/>
              <a:gdLst>
                <a:gd name="T0" fmla="*/ 0 w 36"/>
                <a:gd name="T1" fmla="*/ 39 h 39"/>
                <a:gd name="T2" fmla="*/ 12 w 36"/>
                <a:gd name="T3" fmla="*/ 0 h 39"/>
                <a:gd name="T4" fmla="*/ 36 w 36"/>
                <a:gd name="T5" fmla="*/ 25 h 39"/>
                <a:gd name="T6" fmla="*/ 0 w 36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9"/>
                  </a:moveTo>
                  <a:lnTo>
                    <a:pt x="12" y="0"/>
                  </a:lnTo>
                  <a:lnTo>
                    <a:pt x="36" y="25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7"/>
            <p:cNvSpPr>
              <a:spLocks/>
            </p:cNvSpPr>
            <p:nvPr/>
          </p:nvSpPr>
          <p:spPr bwMode="auto">
            <a:xfrm>
              <a:off x="3288" y="748"/>
              <a:ext cx="183" cy="176"/>
            </a:xfrm>
            <a:custGeom>
              <a:avLst/>
              <a:gdLst>
                <a:gd name="T0" fmla="*/ 183 w 183"/>
                <a:gd name="T1" fmla="*/ 0 h 176"/>
                <a:gd name="T2" fmla="*/ 0 w 183"/>
                <a:gd name="T3" fmla="*/ 131 h 176"/>
                <a:gd name="T4" fmla="*/ 2 w 183"/>
                <a:gd name="T5" fmla="*/ 173 h 176"/>
                <a:gd name="T6" fmla="*/ 41 w 183"/>
                <a:gd name="T7" fmla="*/ 176 h 176"/>
                <a:gd name="T8" fmla="*/ 183 w 183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76">
                  <a:moveTo>
                    <a:pt x="183" y="0"/>
                  </a:moveTo>
                  <a:lnTo>
                    <a:pt x="0" y="131"/>
                  </a:lnTo>
                  <a:lnTo>
                    <a:pt x="2" y="173"/>
                  </a:lnTo>
                  <a:lnTo>
                    <a:pt x="41" y="176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8"/>
            <p:cNvSpPr>
              <a:spLocks/>
            </p:cNvSpPr>
            <p:nvPr/>
          </p:nvSpPr>
          <p:spPr bwMode="auto">
            <a:xfrm>
              <a:off x="3488" y="607"/>
              <a:ext cx="98" cy="94"/>
            </a:xfrm>
            <a:custGeom>
              <a:avLst/>
              <a:gdLst>
                <a:gd name="T0" fmla="*/ 8 w 61"/>
                <a:gd name="T1" fmla="*/ 49 h 58"/>
                <a:gd name="T2" fmla="*/ 41 w 61"/>
                <a:gd name="T3" fmla="*/ 53 h 58"/>
                <a:gd name="T4" fmla="*/ 42 w 61"/>
                <a:gd name="T5" fmla="*/ 51 h 58"/>
                <a:gd name="T6" fmla="*/ 51 w 61"/>
                <a:gd name="T7" fmla="*/ 32 h 58"/>
                <a:gd name="T8" fmla="*/ 35 w 61"/>
                <a:gd name="T9" fmla="*/ 0 h 58"/>
                <a:gd name="T10" fmla="*/ 26 w 61"/>
                <a:gd name="T11" fmla="*/ 3 h 58"/>
                <a:gd name="T12" fmla="*/ 24 w 61"/>
                <a:gd name="T13" fmla="*/ 3 h 58"/>
                <a:gd name="T14" fmla="*/ 8 w 61"/>
                <a:gd name="T15" fmla="*/ 4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8">
                  <a:moveTo>
                    <a:pt x="8" y="49"/>
                  </a:moveTo>
                  <a:cubicBezTo>
                    <a:pt x="12" y="58"/>
                    <a:pt x="28" y="55"/>
                    <a:pt x="41" y="53"/>
                  </a:cubicBezTo>
                  <a:cubicBezTo>
                    <a:pt x="41" y="52"/>
                    <a:pt x="42" y="52"/>
                    <a:pt x="42" y="51"/>
                  </a:cubicBezTo>
                  <a:cubicBezTo>
                    <a:pt x="44" y="46"/>
                    <a:pt x="46" y="39"/>
                    <a:pt x="51" y="32"/>
                  </a:cubicBezTo>
                  <a:cubicBezTo>
                    <a:pt x="61" y="14"/>
                    <a:pt x="35" y="0"/>
                    <a:pt x="35" y="0"/>
                  </a:cubicBezTo>
                  <a:cubicBezTo>
                    <a:pt x="35" y="0"/>
                    <a:pt x="32" y="1"/>
                    <a:pt x="26" y="3"/>
                  </a:cubicBezTo>
                  <a:cubicBezTo>
                    <a:pt x="26" y="3"/>
                    <a:pt x="25" y="3"/>
                    <a:pt x="24" y="3"/>
                  </a:cubicBezTo>
                  <a:cubicBezTo>
                    <a:pt x="13" y="18"/>
                    <a:pt x="0" y="34"/>
                    <a:pt x="8" y="49"/>
                  </a:cubicBez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9"/>
            <p:cNvSpPr>
              <a:spLocks/>
            </p:cNvSpPr>
            <p:nvPr/>
          </p:nvSpPr>
          <p:spPr bwMode="auto">
            <a:xfrm>
              <a:off x="3426" y="612"/>
              <a:ext cx="128" cy="137"/>
            </a:xfrm>
            <a:custGeom>
              <a:avLst/>
              <a:gdLst>
                <a:gd name="T0" fmla="*/ 76 w 79"/>
                <a:gd name="T1" fmla="*/ 67 h 85"/>
                <a:gd name="T2" fmla="*/ 79 w 79"/>
                <a:gd name="T3" fmla="*/ 50 h 85"/>
                <a:gd name="T4" fmla="*/ 46 w 79"/>
                <a:gd name="T5" fmla="*/ 46 h 85"/>
                <a:gd name="T6" fmla="*/ 62 w 79"/>
                <a:gd name="T7" fmla="*/ 0 h 85"/>
                <a:gd name="T8" fmla="*/ 45 w 79"/>
                <a:gd name="T9" fmla="*/ 5 h 85"/>
                <a:gd name="T10" fmla="*/ 20 w 79"/>
                <a:gd name="T11" fmla="*/ 9 h 85"/>
                <a:gd name="T12" fmla="*/ 34 w 79"/>
                <a:gd name="T13" fmla="*/ 83 h 85"/>
                <a:gd name="T14" fmla="*/ 76 w 79"/>
                <a:gd name="T15" fmla="*/ 6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85">
                  <a:moveTo>
                    <a:pt x="76" y="67"/>
                  </a:moveTo>
                  <a:cubicBezTo>
                    <a:pt x="76" y="67"/>
                    <a:pt x="76" y="60"/>
                    <a:pt x="79" y="50"/>
                  </a:cubicBezTo>
                  <a:cubicBezTo>
                    <a:pt x="66" y="52"/>
                    <a:pt x="50" y="55"/>
                    <a:pt x="46" y="46"/>
                  </a:cubicBezTo>
                  <a:cubicBezTo>
                    <a:pt x="38" y="31"/>
                    <a:pt x="51" y="15"/>
                    <a:pt x="62" y="0"/>
                  </a:cubicBezTo>
                  <a:cubicBezTo>
                    <a:pt x="57" y="2"/>
                    <a:pt x="51" y="3"/>
                    <a:pt x="45" y="5"/>
                  </a:cubicBezTo>
                  <a:cubicBezTo>
                    <a:pt x="33" y="7"/>
                    <a:pt x="20" y="8"/>
                    <a:pt x="20" y="9"/>
                  </a:cubicBezTo>
                  <a:cubicBezTo>
                    <a:pt x="0" y="47"/>
                    <a:pt x="34" y="83"/>
                    <a:pt x="34" y="83"/>
                  </a:cubicBezTo>
                  <a:cubicBezTo>
                    <a:pt x="56" y="85"/>
                    <a:pt x="76" y="67"/>
                    <a:pt x="76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20"/>
            <p:cNvSpPr>
              <a:spLocks/>
            </p:cNvSpPr>
            <p:nvPr/>
          </p:nvSpPr>
          <p:spPr bwMode="auto">
            <a:xfrm>
              <a:off x="3504" y="522"/>
              <a:ext cx="95" cy="156"/>
            </a:xfrm>
            <a:custGeom>
              <a:avLst/>
              <a:gdLst>
                <a:gd name="T0" fmla="*/ 56 w 59"/>
                <a:gd name="T1" fmla="*/ 24 h 96"/>
                <a:gd name="T2" fmla="*/ 59 w 59"/>
                <a:gd name="T3" fmla="*/ 43 h 96"/>
                <a:gd name="T4" fmla="*/ 56 w 59"/>
                <a:gd name="T5" fmla="*/ 45 h 96"/>
                <a:gd name="T6" fmla="*/ 59 w 59"/>
                <a:gd name="T7" fmla="*/ 67 h 96"/>
                <a:gd name="T8" fmla="*/ 53 w 59"/>
                <a:gd name="T9" fmla="*/ 69 h 96"/>
                <a:gd name="T10" fmla="*/ 54 w 59"/>
                <a:gd name="T11" fmla="*/ 74 h 96"/>
                <a:gd name="T12" fmla="*/ 52 w 59"/>
                <a:gd name="T13" fmla="*/ 76 h 96"/>
                <a:gd name="T14" fmla="*/ 53 w 59"/>
                <a:gd name="T15" fmla="*/ 79 h 96"/>
                <a:gd name="T16" fmla="*/ 50 w 59"/>
                <a:gd name="T17" fmla="*/ 82 h 96"/>
                <a:gd name="T18" fmla="*/ 53 w 59"/>
                <a:gd name="T19" fmla="*/ 93 h 96"/>
                <a:gd name="T20" fmla="*/ 50 w 59"/>
                <a:gd name="T21" fmla="*/ 96 h 96"/>
                <a:gd name="T22" fmla="*/ 14 w 59"/>
                <a:gd name="T23" fmla="*/ 88 h 96"/>
                <a:gd name="T24" fmla="*/ 10 w 59"/>
                <a:gd name="T25" fmla="*/ 85 h 96"/>
                <a:gd name="T26" fmla="*/ 3 w 59"/>
                <a:gd name="T27" fmla="*/ 33 h 96"/>
                <a:gd name="T28" fmla="*/ 56 w 59"/>
                <a:gd name="T29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96">
                  <a:moveTo>
                    <a:pt x="56" y="24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5"/>
                    <a:pt x="0" y="48"/>
                    <a:pt x="3" y="33"/>
                  </a:cubicBezTo>
                  <a:cubicBezTo>
                    <a:pt x="6" y="17"/>
                    <a:pt x="31" y="0"/>
                    <a:pt x="56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3481" y="519"/>
              <a:ext cx="127" cy="107"/>
            </a:xfrm>
            <a:custGeom>
              <a:avLst/>
              <a:gdLst>
                <a:gd name="T0" fmla="*/ 18 w 78"/>
                <a:gd name="T1" fmla="*/ 53 h 66"/>
                <a:gd name="T2" fmla="*/ 22 w 78"/>
                <a:gd name="T3" fmla="*/ 66 h 66"/>
                <a:gd name="T4" fmla="*/ 27 w 78"/>
                <a:gd name="T5" fmla="*/ 66 h 66"/>
                <a:gd name="T6" fmla="*/ 29 w 78"/>
                <a:gd name="T7" fmla="*/ 31 h 66"/>
                <a:gd name="T8" fmla="*/ 47 w 78"/>
                <a:gd name="T9" fmla="*/ 24 h 66"/>
                <a:gd name="T10" fmla="*/ 74 w 78"/>
                <a:gd name="T11" fmla="*/ 32 h 66"/>
                <a:gd name="T12" fmla="*/ 78 w 78"/>
                <a:gd name="T13" fmla="*/ 30 h 66"/>
                <a:gd name="T14" fmla="*/ 73 w 78"/>
                <a:gd name="T15" fmla="*/ 22 h 66"/>
                <a:gd name="T16" fmla="*/ 51 w 78"/>
                <a:gd name="T17" fmla="*/ 4 h 66"/>
                <a:gd name="T18" fmla="*/ 13 w 78"/>
                <a:gd name="T19" fmla="*/ 13 h 66"/>
                <a:gd name="T20" fmla="*/ 4 w 78"/>
                <a:gd name="T21" fmla="*/ 50 h 66"/>
                <a:gd name="T22" fmla="*/ 6 w 78"/>
                <a:gd name="T23" fmla="*/ 66 h 66"/>
                <a:gd name="T24" fmla="*/ 18 w 78"/>
                <a:gd name="T25" fmla="*/ 64 h 66"/>
                <a:gd name="T26" fmla="*/ 18 w 78"/>
                <a:gd name="T27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66">
                  <a:moveTo>
                    <a:pt x="18" y="53"/>
                  </a:moveTo>
                  <a:cubicBezTo>
                    <a:pt x="22" y="66"/>
                    <a:pt x="22" y="66"/>
                    <a:pt x="22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7" y="66"/>
                    <a:pt x="25" y="39"/>
                    <a:pt x="29" y="31"/>
                  </a:cubicBezTo>
                  <a:cubicBezTo>
                    <a:pt x="32" y="23"/>
                    <a:pt x="41" y="20"/>
                    <a:pt x="47" y="24"/>
                  </a:cubicBezTo>
                  <a:cubicBezTo>
                    <a:pt x="54" y="28"/>
                    <a:pt x="70" y="33"/>
                    <a:pt x="74" y="32"/>
                  </a:cubicBezTo>
                  <a:cubicBezTo>
                    <a:pt x="78" y="31"/>
                    <a:pt x="78" y="30"/>
                    <a:pt x="78" y="30"/>
                  </a:cubicBezTo>
                  <a:cubicBezTo>
                    <a:pt x="78" y="30"/>
                    <a:pt x="77" y="29"/>
                    <a:pt x="73" y="22"/>
                  </a:cubicBezTo>
                  <a:cubicBezTo>
                    <a:pt x="69" y="15"/>
                    <a:pt x="64" y="8"/>
                    <a:pt x="51" y="4"/>
                  </a:cubicBezTo>
                  <a:cubicBezTo>
                    <a:pt x="39" y="0"/>
                    <a:pt x="25" y="2"/>
                    <a:pt x="13" y="13"/>
                  </a:cubicBezTo>
                  <a:cubicBezTo>
                    <a:pt x="5" y="20"/>
                    <a:pt x="0" y="36"/>
                    <a:pt x="4" y="50"/>
                  </a:cubicBezTo>
                  <a:cubicBezTo>
                    <a:pt x="8" y="62"/>
                    <a:pt x="6" y="66"/>
                    <a:pt x="6" y="66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5" y="52"/>
                    <a:pt x="18" y="5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2"/>
            <p:cNvSpPr>
              <a:spLocks/>
            </p:cNvSpPr>
            <p:nvPr/>
          </p:nvSpPr>
          <p:spPr bwMode="auto">
            <a:xfrm>
              <a:off x="3488" y="595"/>
              <a:ext cx="24" cy="29"/>
            </a:xfrm>
            <a:custGeom>
              <a:avLst/>
              <a:gdLst>
                <a:gd name="T0" fmla="*/ 14 w 15"/>
                <a:gd name="T1" fmla="*/ 6 h 18"/>
                <a:gd name="T2" fmla="*/ 4 w 15"/>
                <a:gd name="T3" fmla="*/ 5 h 18"/>
                <a:gd name="T4" fmla="*/ 10 w 15"/>
                <a:gd name="T5" fmla="*/ 17 h 18"/>
                <a:gd name="T6" fmla="*/ 14 w 15"/>
                <a:gd name="T7" fmla="*/ 17 h 18"/>
                <a:gd name="T8" fmla="*/ 14 w 15"/>
                <a:gd name="T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8">
                  <a:moveTo>
                    <a:pt x="14" y="6"/>
                  </a:moveTo>
                  <a:cubicBezTo>
                    <a:pt x="12" y="3"/>
                    <a:pt x="7" y="0"/>
                    <a:pt x="4" y="5"/>
                  </a:cubicBezTo>
                  <a:cubicBezTo>
                    <a:pt x="0" y="10"/>
                    <a:pt x="5" y="15"/>
                    <a:pt x="10" y="17"/>
                  </a:cubicBezTo>
                  <a:cubicBezTo>
                    <a:pt x="14" y="18"/>
                    <a:pt x="14" y="17"/>
                    <a:pt x="14" y="17"/>
                  </a:cubicBezTo>
                  <a:cubicBezTo>
                    <a:pt x="14" y="17"/>
                    <a:pt x="15" y="8"/>
                    <a:pt x="1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3"/>
            <p:cNvSpPr>
              <a:spLocks/>
            </p:cNvSpPr>
            <p:nvPr/>
          </p:nvSpPr>
          <p:spPr bwMode="auto">
            <a:xfrm>
              <a:off x="3570" y="599"/>
              <a:ext cx="15" cy="6"/>
            </a:xfrm>
            <a:custGeom>
              <a:avLst/>
              <a:gdLst>
                <a:gd name="T0" fmla="*/ 0 w 9"/>
                <a:gd name="T1" fmla="*/ 3 h 4"/>
                <a:gd name="T2" fmla="*/ 9 w 9"/>
                <a:gd name="T3" fmla="*/ 1 h 4"/>
                <a:gd name="T4" fmla="*/ 9 w 9"/>
                <a:gd name="T5" fmla="*/ 4 h 4"/>
                <a:gd name="T6" fmla="*/ 7 w 9"/>
                <a:gd name="T7" fmla="*/ 4 h 4"/>
                <a:gd name="T8" fmla="*/ 7 w 9"/>
                <a:gd name="T9" fmla="*/ 2 h 4"/>
                <a:gd name="T10" fmla="*/ 0 w 9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0" y="3"/>
                  </a:moveTo>
                  <a:cubicBezTo>
                    <a:pt x="0" y="3"/>
                    <a:pt x="5" y="0"/>
                    <a:pt x="9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2" y="2"/>
                    <a:pt x="0" y="3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4"/>
            <p:cNvSpPr>
              <a:spLocks/>
            </p:cNvSpPr>
            <p:nvPr/>
          </p:nvSpPr>
          <p:spPr bwMode="auto">
            <a:xfrm>
              <a:off x="3567" y="590"/>
              <a:ext cx="26" cy="9"/>
            </a:xfrm>
            <a:custGeom>
              <a:avLst/>
              <a:gdLst>
                <a:gd name="T0" fmla="*/ 0 w 16"/>
                <a:gd name="T1" fmla="*/ 5 h 5"/>
                <a:gd name="T2" fmla="*/ 0 w 16"/>
                <a:gd name="T3" fmla="*/ 4 h 5"/>
                <a:gd name="T4" fmla="*/ 15 w 16"/>
                <a:gd name="T5" fmla="*/ 0 h 5"/>
                <a:gd name="T6" fmla="*/ 15 w 16"/>
                <a:gd name="T7" fmla="*/ 2 h 5"/>
                <a:gd name="T8" fmla="*/ 0 w 1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6" y="0"/>
                    <a:pt x="15" y="0"/>
                  </a:cubicBezTo>
                  <a:cubicBezTo>
                    <a:pt x="15" y="0"/>
                    <a:pt x="16" y="2"/>
                    <a:pt x="15" y="2"/>
                  </a:cubicBezTo>
                  <a:cubicBezTo>
                    <a:pt x="14" y="3"/>
                    <a:pt x="8" y="1"/>
                    <a:pt x="0" y="5"/>
                  </a:cubicBezTo>
                  <a:close/>
                </a:path>
              </a:pathLst>
            </a:custGeom>
            <a:solidFill>
              <a:srgbClr val="15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5"/>
            <p:cNvSpPr>
              <a:spLocks/>
            </p:cNvSpPr>
            <p:nvPr/>
          </p:nvSpPr>
          <p:spPr bwMode="auto">
            <a:xfrm>
              <a:off x="3433" y="616"/>
              <a:ext cx="35" cy="114"/>
            </a:xfrm>
            <a:custGeom>
              <a:avLst/>
              <a:gdLst>
                <a:gd name="T0" fmla="*/ 7 w 22"/>
                <a:gd name="T1" fmla="*/ 6 h 70"/>
                <a:gd name="T2" fmla="*/ 22 w 22"/>
                <a:gd name="T3" fmla="*/ 70 h 70"/>
                <a:gd name="T4" fmla="*/ 18 w 22"/>
                <a:gd name="T5" fmla="*/ 6 h 70"/>
                <a:gd name="T6" fmla="*/ 7 w 22"/>
                <a:gd name="T7" fmla="*/ 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70">
                  <a:moveTo>
                    <a:pt x="7" y="6"/>
                  </a:moveTo>
                  <a:cubicBezTo>
                    <a:pt x="7" y="6"/>
                    <a:pt x="0" y="49"/>
                    <a:pt x="22" y="70"/>
                  </a:cubicBezTo>
                  <a:cubicBezTo>
                    <a:pt x="22" y="70"/>
                    <a:pt x="11" y="30"/>
                    <a:pt x="18" y="6"/>
                  </a:cubicBezTo>
                  <a:cubicBezTo>
                    <a:pt x="18" y="6"/>
                    <a:pt x="10" y="0"/>
                    <a:pt x="7" y="6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6"/>
            <p:cNvSpPr>
              <a:spLocks/>
            </p:cNvSpPr>
            <p:nvPr/>
          </p:nvSpPr>
          <p:spPr bwMode="auto">
            <a:xfrm>
              <a:off x="3486" y="725"/>
              <a:ext cx="57" cy="29"/>
            </a:xfrm>
            <a:custGeom>
              <a:avLst/>
              <a:gdLst>
                <a:gd name="T0" fmla="*/ 0 w 35"/>
                <a:gd name="T1" fmla="*/ 13 h 18"/>
                <a:gd name="T2" fmla="*/ 32 w 35"/>
                <a:gd name="T3" fmla="*/ 7 h 18"/>
                <a:gd name="T4" fmla="*/ 30 w 35"/>
                <a:gd name="T5" fmla="*/ 0 h 18"/>
                <a:gd name="T6" fmla="*/ 0 w 35"/>
                <a:gd name="T7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0" y="13"/>
                  </a:moveTo>
                  <a:cubicBezTo>
                    <a:pt x="0" y="13"/>
                    <a:pt x="20" y="18"/>
                    <a:pt x="32" y="7"/>
                  </a:cubicBezTo>
                  <a:cubicBezTo>
                    <a:pt x="32" y="7"/>
                    <a:pt x="35" y="5"/>
                    <a:pt x="30" y="0"/>
                  </a:cubicBezTo>
                  <a:cubicBezTo>
                    <a:pt x="30" y="0"/>
                    <a:pt x="16" y="11"/>
                    <a:pt x="0" y="13"/>
                  </a:cubicBezTo>
                  <a:close/>
                </a:path>
              </a:pathLst>
            </a:custGeom>
            <a:solidFill>
              <a:srgbClr val="E9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7"/>
            <p:cNvSpPr>
              <a:spLocks/>
            </p:cNvSpPr>
            <p:nvPr/>
          </p:nvSpPr>
          <p:spPr bwMode="auto">
            <a:xfrm>
              <a:off x="3433" y="612"/>
              <a:ext cx="43" cy="102"/>
            </a:xfrm>
            <a:custGeom>
              <a:avLst/>
              <a:gdLst>
                <a:gd name="T0" fmla="*/ 8 w 27"/>
                <a:gd name="T1" fmla="*/ 63 h 63"/>
                <a:gd name="T2" fmla="*/ 27 w 27"/>
                <a:gd name="T3" fmla="*/ 55 h 63"/>
                <a:gd name="T4" fmla="*/ 24 w 27"/>
                <a:gd name="T5" fmla="*/ 0 h 63"/>
                <a:gd name="T6" fmla="*/ 2 w 27"/>
                <a:gd name="T7" fmla="*/ 2 h 63"/>
                <a:gd name="T8" fmla="*/ 1 w 27"/>
                <a:gd name="T9" fmla="*/ 32 h 63"/>
                <a:gd name="T10" fmla="*/ 8 w 27"/>
                <a:gd name="T1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63">
                  <a:moveTo>
                    <a:pt x="8" y="63"/>
                  </a:move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14" y="21"/>
                    <a:pt x="24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13"/>
                    <a:pt x="1" y="32"/>
                  </a:cubicBezTo>
                  <a:cubicBezTo>
                    <a:pt x="3" y="51"/>
                    <a:pt x="8" y="63"/>
                    <a:pt x="8" y="63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8"/>
            <p:cNvSpPr>
              <a:spLocks/>
            </p:cNvSpPr>
            <p:nvPr/>
          </p:nvSpPr>
          <p:spPr bwMode="auto">
            <a:xfrm>
              <a:off x="3501" y="710"/>
              <a:ext cx="58" cy="54"/>
            </a:xfrm>
            <a:custGeom>
              <a:avLst/>
              <a:gdLst>
                <a:gd name="T0" fmla="*/ 0 w 36"/>
                <a:gd name="T1" fmla="*/ 32 h 33"/>
                <a:gd name="T2" fmla="*/ 8 w 36"/>
                <a:gd name="T3" fmla="*/ 14 h 33"/>
                <a:gd name="T4" fmla="*/ 36 w 36"/>
                <a:gd name="T5" fmla="*/ 0 h 33"/>
                <a:gd name="T6" fmla="*/ 31 w 36"/>
                <a:gd name="T7" fmla="*/ 16 h 33"/>
                <a:gd name="T8" fmla="*/ 0 w 36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3">
                  <a:moveTo>
                    <a:pt x="0" y="32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29" y="9"/>
                    <a:pt x="36" y="0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1" y="33"/>
                    <a:pt x="0" y="32"/>
                  </a:cubicBezTo>
                  <a:close/>
                </a:path>
              </a:pathLst>
            </a:custGeom>
            <a:solidFill>
              <a:srgbClr val="21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9"/>
            <p:cNvSpPr>
              <a:spLocks/>
            </p:cNvSpPr>
            <p:nvPr/>
          </p:nvSpPr>
          <p:spPr bwMode="auto">
            <a:xfrm>
              <a:off x="2770" y="1026"/>
              <a:ext cx="369" cy="268"/>
            </a:xfrm>
            <a:custGeom>
              <a:avLst/>
              <a:gdLst>
                <a:gd name="T0" fmla="*/ 128 w 228"/>
                <a:gd name="T1" fmla="*/ 102 h 165"/>
                <a:gd name="T2" fmla="*/ 82 w 228"/>
                <a:gd name="T3" fmla="*/ 135 h 165"/>
                <a:gd name="T4" fmla="*/ 41 w 228"/>
                <a:gd name="T5" fmla="*/ 155 h 165"/>
                <a:gd name="T6" fmla="*/ 12 w 228"/>
                <a:gd name="T7" fmla="*/ 164 h 165"/>
                <a:gd name="T8" fmla="*/ 0 w 228"/>
                <a:gd name="T9" fmla="*/ 165 h 165"/>
                <a:gd name="T10" fmla="*/ 11 w 228"/>
                <a:gd name="T11" fmla="*/ 163 h 165"/>
                <a:gd name="T12" fmla="*/ 40 w 228"/>
                <a:gd name="T13" fmla="*/ 153 h 165"/>
                <a:gd name="T14" fmla="*/ 80 w 228"/>
                <a:gd name="T15" fmla="*/ 131 h 165"/>
                <a:gd name="T16" fmla="*/ 124 w 228"/>
                <a:gd name="T17" fmla="*/ 97 h 165"/>
                <a:gd name="T18" fmla="*/ 199 w 228"/>
                <a:gd name="T19" fmla="*/ 30 h 165"/>
                <a:gd name="T20" fmla="*/ 228 w 228"/>
                <a:gd name="T21" fmla="*/ 0 h 165"/>
                <a:gd name="T22" fmla="*/ 201 w 228"/>
                <a:gd name="T23" fmla="*/ 32 h 165"/>
                <a:gd name="T24" fmla="*/ 128 w 228"/>
                <a:gd name="T25" fmla="*/ 10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165">
                  <a:moveTo>
                    <a:pt x="128" y="102"/>
                  </a:moveTo>
                  <a:cubicBezTo>
                    <a:pt x="112" y="115"/>
                    <a:pt x="97" y="126"/>
                    <a:pt x="82" y="135"/>
                  </a:cubicBezTo>
                  <a:cubicBezTo>
                    <a:pt x="68" y="144"/>
                    <a:pt x="54" y="151"/>
                    <a:pt x="41" y="155"/>
                  </a:cubicBezTo>
                  <a:cubicBezTo>
                    <a:pt x="29" y="160"/>
                    <a:pt x="19" y="163"/>
                    <a:pt x="12" y="164"/>
                  </a:cubicBezTo>
                  <a:cubicBezTo>
                    <a:pt x="4" y="165"/>
                    <a:pt x="0" y="165"/>
                    <a:pt x="0" y="165"/>
                  </a:cubicBezTo>
                  <a:cubicBezTo>
                    <a:pt x="0" y="165"/>
                    <a:pt x="4" y="164"/>
                    <a:pt x="11" y="163"/>
                  </a:cubicBezTo>
                  <a:cubicBezTo>
                    <a:pt x="18" y="161"/>
                    <a:pt x="28" y="158"/>
                    <a:pt x="40" y="153"/>
                  </a:cubicBezTo>
                  <a:cubicBezTo>
                    <a:pt x="52" y="147"/>
                    <a:pt x="65" y="140"/>
                    <a:pt x="80" y="131"/>
                  </a:cubicBezTo>
                  <a:cubicBezTo>
                    <a:pt x="94" y="121"/>
                    <a:pt x="109" y="110"/>
                    <a:pt x="124" y="97"/>
                  </a:cubicBezTo>
                  <a:cubicBezTo>
                    <a:pt x="154" y="72"/>
                    <a:pt x="180" y="48"/>
                    <a:pt x="199" y="30"/>
                  </a:cubicBezTo>
                  <a:cubicBezTo>
                    <a:pt x="217" y="12"/>
                    <a:pt x="228" y="0"/>
                    <a:pt x="228" y="0"/>
                  </a:cubicBezTo>
                  <a:cubicBezTo>
                    <a:pt x="228" y="0"/>
                    <a:pt x="218" y="13"/>
                    <a:pt x="201" y="32"/>
                  </a:cubicBezTo>
                  <a:cubicBezTo>
                    <a:pt x="183" y="51"/>
                    <a:pt x="158" y="77"/>
                    <a:pt x="128" y="102"/>
                  </a:cubicBezTo>
                  <a:close/>
                </a:path>
              </a:pathLst>
            </a:custGeom>
            <a:solidFill>
              <a:srgbClr val="24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30"/>
            <p:cNvSpPr>
              <a:spLocks/>
            </p:cNvSpPr>
            <p:nvPr/>
          </p:nvSpPr>
          <p:spPr bwMode="auto">
            <a:xfrm>
              <a:off x="3031" y="846"/>
              <a:ext cx="199" cy="75"/>
            </a:xfrm>
            <a:custGeom>
              <a:avLst/>
              <a:gdLst>
                <a:gd name="T0" fmla="*/ 1 w 199"/>
                <a:gd name="T1" fmla="*/ 35 h 75"/>
                <a:gd name="T2" fmla="*/ 194 w 199"/>
                <a:gd name="T3" fmla="*/ 0 h 75"/>
                <a:gd name="T4" fmla="*/ 199 w 199"/>
                <a:gd name="T5" fmla="*/ 5 h 75"/>
                <a:gd name="T6" fmla="*/ 0 w 199"/>
                <a:gd name="T7" fmla="*/ 75 h 75"/>
                <a:gd name="T8" fmla="*/ 1 w 199"/>
                <a:gd name="T9" fmla="*/ 3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75">
                  <a:moveTo>
                    <a:pt x="1" y="35"/>
                  </a:moveTo>
                  <a:lnTo>
                    <a:pt x="194" y="0"/>
                  </a:lnTo>
                  <a:lnTo>
                    <a:pt x="199" y="5"/>
                  </a:lnTo>
                  <a:lnTo>
                    <a:pt x="0" y="75"/>
                  </a:lnTo>
                  <a:lnTo>
                    <a:pt x="1" y="35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31"/>
            <p:cNvSpPr>
              <a:spLocks/>
            </p:cNvSpPr>
            <p:nvPr/>
          </p:nvSpPr>
          <p:spPr bwMode="auto">
            <a:xfrm>
              <a:off x="3188" y="791"/>
              <a:ext cx="84" cy="83"/>
            </a:xfrm>
            <a:custGeom>
              <a:avLst/>
              <a:gdLst>
                <a:gd name="T0" fmla="*/ 23 w 52"/>
                <a:gd name="T1" fmla="*/ 0 h 51"/>
                <a:gd name="T2" fmla="*/ 39 w 52"/>
                <a:gd name="T3" fmla="*/ 10 h 51"/>
                <a:gd name="T4" fmla="*/ 50 w 52"/>
                <a:gd name="T5" fmla="*/ 21 h 51"/>
                <a:gd name="T6" fmla="*/ 41 w 52"/>
                <a:gd name="T7" fmla="*/ 44 h 51"/>
                <a:gd name="T8" fmla="*/ 23 w 52"/>
                <a:gd name="T9" fmla="*/ 48 h 51"/>
                <a:gd name="T10" fmla="*/ 2 w 52"/>
                <a:gd name="T11" fmla="*/ 28 h 51"/>
                <a:gd name="T12" fmla="*/ 6 w 52"/>
                <a:gd name="T13" fmla="*/ 12 h 51"/>
                <a:gd name="T14" fmla="*/ 23 w 52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1">
                  <a:moveTo>
                    <a:pt x="23" y="0"/>
                  </a:moveTo>
                  <a:cubicBezTo>
                    <a:pt x="31" y="0"/>
                    <a:pt x="34" y="5"/>
                    <a:pt x="39" y="10"/>
                  </a:cubicBezTo>
                  <a:cubicBezTo>
                    <a:pt x="41" y="12"/>
                    <a:pt x="46" y="18"/>
                    <a:pt x="50" y="21"/>
                  </a:cubicBezTo>
                  <a:cubicBezTo>
                    <a:pt x="52" y="29"/>
                    <a:pt x="49" y="37"/>
                    <a:pt x="41" y="44"/>
                  </a:cubicBezTo>
                  <a:cubicBezTo>
                    <a:pt x="36" y="48"/>
                    <a:pt x="29" y="51"/>
                    <a:pt x="23" y="48"/>
                  </a:cubicBezTo>
                  <a:cubicBezTo>
                    <a:pt x="18" y="45"/>
                    <a:pt x="4" y="34"/>
                    <a:pt x="2" y="28"/>
                  </a:cubicBezTo>
                  <a:cubicBezTo>
                    <a:pt x="0" y="22"/>
                    <a:pt x="2" y="16"/>
                    <a:pt x="6" y="12"/>
                  </a:cubicBezTo>
                  <a:cubicBezTo>
                    <a:pt x="9" y="8"/>
                    <a:pt x="17" y="1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32"/>
            <p:cNvSpPr>
              <a:spLocks/>
            </p:cNvSpPr>
            <p:nvPr/>
          </p:nvSpPr>
          <p:spPr bwMode="auto">
            <a:xfrm>
              <a:off x="3245" y="812"/>
              <a:ext cx="42" cy="33"/>
            </a:xfrm>
            <a:custGeom>
              <a:avLst/>
              <a:gdLst>
                <a:gd name="T0" fmla="*/ 20 w 26"/>
                <a:gd name="T1" fmla="*/ 20 h 20"/>
                <a:gd name="T2" fmla="*/ 19 w 26"/>
                <a:gd name="T3" fmla="*/ 19 h 20"/>
                <a:gd name="T4" fmla="*/ 2 w 26"/>
                <a:gd name="T5" fmla="*/ 10 h 20"/>
                <a:gd name="T6" fmla="*/ 2 w 26"/>
                <a:gd name="T7" fmla="*/ 3 h 20"/>
                <a:gd name="T8" fmla="*/ 9 w 26"/>
                <a:gd name="T9" fmla="*/ 2 h 20"/>
                <a:gd name="T10" fmla="*/ 22 w 26"/>
                <a:gd name="T11" fmla="*/ 9 h 20"/>
                <a:gd name="T12" fmla="*/ 25 w 26"/>
                <a:gd name="T13" fmla="*/ 16 h 20"/>
                <a:gd name="T14" fmla="*/ 20 w 26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0">
                  <a:moveTo>
                    <a:pt x="20" y="20"/>
                  </a:moveTo>
                  <a:cubicBezTo>
                    <a:pt x="20" y="20"/>
                    <a:pt x="19" y="20"/>
                    <a:pt x="19" y="19"/>
                  </a:cubicBezTo>
                  <a:cubicBezTo>
                    <a:pt x="10" y="17"/>
                    <a:pt x="6" y="14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1"/>
                    <a:pt x="7" y="0"/>
                    <a:pt x="9" y="2"/>
                  </a:cubicBezTo>
                  <a:cubicBezTo>
                    <a:pt x="12" y="5"/>
                    <a:pt x="14" y="7"/>
                    <a:pt x="22" y="9"/>
                  </a:cubicBezTo>
                  <a:cubicBezTo>
                    <a:pt x="25" y="10"/>
                    <a:pt x="26" y="13"/>
                    <a:pt x="25" y="16"/>
                  </a:cubicBezTo>
                  <a:cubicBezTo>
                    <a:pt x="25" y="18"/>
                    <a:pt x="23" y="20"/>
                    <a:pt x="2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3"/>
            <p:cNvSpPr>
              <a:spLocks/>
            </p:cNvSpPr>
            <p:nvPr/>
          </p:nvSpPr>
          <p:spPr bwMode="auto">
            <a:xfrm>
              <a:off x="3241" y="834"/>
              <a:ext cx="42" cy="25"/>
            </a:xfrm>
            <a:custGeom>
              <a:avLst/>
              <a:gdLst>
                <a:gd name="T0" fmla="*/ 20 w 26"/>
                <a:gd name="T1" fmla="*/ 16 h 16"/>
                <a:gd name="T2" fmla="*/ 19 w 26"/>
                <a:gd name="T3" fmla="*/ 16 h 16"/>
                <a:gd name="T4" fmla="*/ 13 w 26"/>
                <a:gd name="T5" fmla="*/ 14 h 16"/>
                <a:gd name="T6" fmla="*/ 2 w 26"/>
                <a:gd name="T7" fmla="*/ 9 h 16"/>
                <a:gd name="T8" fmla="*/ 2 w 26"/>
                <a:gd name="T9" fmla="*/ 2 h 16"/>
                <a:gd name="T10" fmla="*/ 10 w 26"/>
                <a:gd name="T11" fmla="*/ 2 h 16"/>
                <a:gd name="T12" fmla="*/ 15 w 26"/>
                <a:gd name="T13" fmla="*/ 4 h 16"/>
                <a:gd name="T14" fmla="*/ 21 w 26"/>
                <a:gd name="T15" fmla="*/ 6 h 16"/>
                <a:gd name="T16" fmla="*/ 25 w 26"/>
                <a:gd name="T17" fmla="*/ 12 h 16"/>
                <a:gd name="T18" fmla="*/ 20 w 26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0" y="16"/>
                  </a:moveTo>
                  <a:cubicBezTo>
                    <a:pt x="20" y="16"/>
                    <a:pt x="19" y="16"/>
                    <a:pt x="19" y="16"/>
                  </a:cubicBezTo>
                  <a:cubicBezTo>
                    <a:pt x="16" y="15"/>
                    <a:pt x="14" y="15"/>
                    <a:pt x="13" y="14"/>
                  </a:cubicBezTo>
                  <a:cubicBezTo>
                    <a:pt x="8" y="13"/>
                    <a:pt x="5" y="13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1" y="3"/>
                    <a:pt x="11" y="3"/>
                    <a:pt x="15" y="4"/>
                  </a:cubicBezTo>
                  <a:cubicBezTo>
                    <a:pt x="17" y="5"/>
                    <a:pt x="19" y="5"/>
                    <a:pt x="21" y="6"/>
                  </a:cubicBezTo>
                  <a:cubicBezTo>
                    <a:pt x="24" y="7"/>
                    <a:pt x="26" y="9"/>
                    <a:pt x="25" y="12"/>
                  </a:cubicBezTo>
                  <a:cubicBezTo>
                    <a:pt x="24" y="15"/>
                    <a:pt x="22" y="16"/>
                    <a:pt x="2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4"/>
            <p:cNvSpPr>
              <a:spLocks/>
            </p:cNvSpPr>
            <p:nvPr/>
          </p:nvSpPr>
          <p:spPr bwMode="auto">
            <a:xfrm>
              <a:off x="3228" y="842"/>
              <a:ext cx="49" cy="30"/>
            </a:xfrm>
            <a:custGeom>
              <a:avLst/>
              <a:gdLst>
                <a:gd name="T0" fmla="*/ 24 w 30"/>
                <a:gd name="T1" fmla="*/ 19 h 19"/>
                <a:gd name="T2" fmla="*/ 24 w 30"/>
                <a:gd name="T3" fmla="*/ 19 h 19"/>
                <a:gd name="T4" fmla="*/ 3 w 30"/>
                <a:gd name="T5" fmla="*/ 10 h 19"/>
                <a:gd name="T6" fmla="*/ 2 w 30"/>
                <a:gd name="T7" fmla="*/ 3 h 19"/>
                <a:gd name="T8" fmla="*/ 10 w 30"/>
                <a:gd name="T9" fmla="*/ 2 h 19"/>
                <a:gd name="T10" fmla="*/ 25 w 30"/>
                <a:gd name="T11" fmla="*/ 9 h 19"/>
                <a:gd name="T12" fmla="*/ 30 w 30"/>
                <a:gd name="T13" fmla="*/ 14 h 19"/>
                <a:gd name="T14" fmla="*/ 24 w 3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9">
                  <a:moveTo>
                    <a:pt x="24" y="19"/>
                  </a:moveTo>
                  <a:cubicBezTo>
                    <a:pt x="24" y="19"/>
                    <a:pt x="24" y="19"/>
                    <a:pt x="24" y="19"/>
                  </a:cubicBezTo>
                  <a:cubicBezTo>
                    <a:pt x="15" y="18"/>
                    <a:pt x="9" y="16"/>
                    <a:pt x="3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5" y="0"/>
                    <a:pt x="8" y="0"/>
                    <a:pt x="10" y="2"/>
                  </a:cubicBezTo>
                  <a:cubicBezTo>
                    <a:pt x="14" y="6"/>
                    <a:pt x="17" y="8"/>
                    <a:pt x="25" y="9"/>
                  </a:cubicBezTo>
                  <a:cubicBezTo>
                    <a:pt x="28" y="9"/>
                    <a:pt x="30" y="11"/>
                    <a:pt x="30" y="14"/>
                  </a:cubicBezTo>
                  <a:cubicBezTo>
                    <a:pt x="29" y="17"/>
                    <a:pt x="27" y="19"/>
                    <a:pt x="24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5"/>
            <p:cNvSpPr>
              <a:spLocks/>
            </p:cNvSpPr>
            <p:nvPr/>
          </p:nvSpPr>
          <p:spPr bwMode="auto">
            <a:xfrm>
              <a:off x="3198" y="834"/>
              <a:ext cx="64" cy="43"/>
            </a:xfrm>
            <a:custGeom>
              <a:avLst/>
              <a:gdLst>
                <a:gd name="T0" fmla="*/ 36 w 40"/>
                <a:gd name="T1" fmla="*/ 27 h 27"/>
                <a:gd name="T2" fmla="*/ 36 w 40"/>
                <a:gd name="T3" fmla="*/ 27 h 27"/>
                <a:gd name="T4" fmla="*/ 2 w 40"/>
                <a:gd name="T5" fmla="*/ 9 h 27"/>
                <a:gd name="T6" fmla="*/ 1 w 40"/>
                <a:gd name="T7" fmla="*/ 8 h 27"/>
                <a:gd name="T8" fmla="*/ 2 w 40"/>
                <a:gd name="T9" fmla="*/ 2 h 27"/>
                <a:gd name="T10" fmla="*/ 8 w 40"/>
                <a:gd name="T11" fmla="*/ 3 h 27"/>
                <a:gd name="T12" fmla="*/ 9 w 40"/>
                <a:gd name="T13" fmla="*/ 3 h 27"/>
                <a:gd name="T14" fmla="*/ 36 w 40"/>
                <a:gd name="T15" fmla="*/ 18 h 27"/>
                <a:gd name="T16" fmla="*/ 40 w 40"/>
                <a:gd name="T17" fmla="*/ 23 h 27"/>
                <a:gd name="T18" fmla="*/ 36 w 4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36" y="27"/>
                  </a:moveTo>
                  <a:cubicBezTo>
                    <a:pt x="36" y="27"/>
                    <a:pt x="36" y="27"/>
                    <a:pt x="36" y="27"/>
                  </a:cubicBezTo>
                  <a:cubicBezTo>
                    <a:pt x="15" y="25"/>
                    <a:pt x="7" y="15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4" y="9"/>
                    <a:pt x="20" y="17"/>
                    <a:pt x="36" y="18"/>
                  </a:cubicBezTo>
                  <a:cubicBezTo>
                    <a:pt x="39" y="18"/>
                    <a:pt x="40" y="20"/>
                    <a:pt x="40" y="23"/>
                  </a:cubicBezTo>
                  <a:cubicBezTo>
                    <a:pt x="40" y="25"/>
                    <a:pt x="38" y="27"/>
                    <a:pt x="36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6"/>
            <p:cNvSpPr>
              <a:spLocks/>
            </p:cNvSpPr>
            <p:nvPr/>
          </p:nvSpPr>
          <p:spPr bwMode="auto">
            <a:xfrm>
              <a:off x="3204" y="783"/>
              <a:ext cx="71" cy="41"/>
            </a:xfrm>
            <a:custGeom>
              <a:avLst/>
              <a:gdLst>
                <a:gd name="T0" fmla="*/ 38 w 44"/>
                <a:gd name="T1" fmla="*/ 25 h 25"/>
                <a:gd name="T2" fmla="*/ 37 w 44"/>
                <a:gd name="T3" fmla="*/ 25 h 25"/>
                <a:gd name="T4" fmla="*/ 24 w 44"/>
                <a:gd name="T5" fmla="*/ 15 h 25"/>
                <a:gd name="T6" fmla="*/ 21 w 44"/>
                <a:gd name="T7" fmla="*/ 11 h 25"/>
                <a:gd name="T8" fmla="*/ 10 w 44"/>
                <a:gd name="T9" fmla="*/ 16 h 25"/>
                <a:gd name="T10" fmla="*/ 3 w 44"/>
                <a:gd name="T11" fmla="*/ 17 h 25"/>
                <a:gd name="T12" fmla="*/ 2 w 44"/>
                <a:gd name="T13" fmla="*/ 9 h 25"/>
                <a:gd name="T14" fmla="*/ 20 w 44"/>
                <a:gd name="T15" fmla="*/ 0 h 25"/>
                <a:gd name="T16" fmla="*/ 33 w 44"/>
                <a:gd name="T17" fmla="*/ 9 h 25"/>
                <a:gd name="T18" fmla="*/ 39 w 44"/>
                <a:gd name="T19" fmla="*/ 15 h 25"/>
                <a:gd name="T20" fmla="*/ 43 w 44"/>
                <a:gd name="T21" fmla="*/ 21 h 25"/>
                <a:gd name="T22" fmla="*/ 38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38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1" y="24"/>
                    <a:pt x="28" y="19"/>
                    <a:pt x="24" y="15"/>
                  </a:cubicBezTo>
                  <a:cubicBezTo>
                    <a:pt x="23" y="14"/>
                    <a:pt x="21" y="12"/>
                    <a:pt x="21" y="11"/>
                  </a:cubicBezTo>
                  <a:cubicBezTo>
                    <a:pt x="17" y="11"/>
                    <a:pt x="13" y="13"/>
                    <a:pt x="10" y="16"/>
                  </a:cubicBezTo>
                  <a:cubicBezTo>
                    <a:pt x="8" y="19"/>
                    <a:pt x="5" y="19"/>
                    <a:pt x="3" y="17"/>
                  </a:cubicBezTo>
                  <a:cubicBezTo>
                    <a:pt x="0" y="15"/>
                    <a:pt x="0" y="11"/>
                    <a:pt x="2" y="9"/>
                  </a:cubicBezTo>
                  <a:cubicBezTo>
                    <a:pt x="8" y="4"/>
                    <a:pt x="14" y="1"/>
                    <a:pt x="20" y="0"/>
                  </a:cubicBezTo>
                  <a:cubicBezTo>
                    <a:pt x="26" y="0"/>
                    <a:pt x="30" y="5"/>
                    <a:pt x="33" y="9"/>
                  </a:cubicBezTo>
                  <a:cubicBezTo>
                    <a:pt x="35" y="12"/>
                    <a:pt x="37" y="15"/>
                    <a:pt x="39" y="15"/>
                  </a:cubicBezTo>
                  <a:cubicBezTo>
                    <a:pt x="42" y="16"/>
                    <a:pt x="44" y="18"/>
                    <a:pt x="43" y="21"/>
                  </a:cubicBezTo>
                  <a:cubicBezTo>
                    <a:pt x="43" y="24"/>
                    <a:pt x="41" y="25"/>
                    <a:pt x="3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7"/>
            <p:cNvSpPr>
              <a:spLocks/>
            </p:cNvSpPr>
            <p:nvPr/>
          </p:nvSpPr>
          <p:spPr bwMode="auto">
            <a:xfrm>
              <a:off x="3575" y="639"/>
              <a:ext cx="16" cy="10"/>
            </a:xfrm>
            <a:custGeom>
              <a:avLst/>
              <a:gdLst>
                <a:gd name="T0" fmla="*/ 10 w 10"/>
                <a:gd name="T1" fmla="*/ 2 h 6"/>
                <a:gd name="T2" fmla="*/ 0 w 10"/>
                <a:gd name="T3" fmla="*/ 0 h 6"/>
                <a:gd name="T4" fmla="*/ 8 w 10"/>
                <a:gd name="T5" fmla="*/ 4 h 6"/>
                <a:gd name="T6" fmla="*/ 10 w 10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0" y="2"/>
                  </a:moveTo>
                  <a:cubicBezTo>
                    <a:pt x="10" y="2"/>
                    <a:pt x="4" y="4"/>
                    <a:pt x="0" y="0"/>
                  </a:cubicBezTo>
                  <a:cubicBezTo>
                    <a:pt x="0" y="0"/>
                    <a:pt x="4" y="6"/>
                    <a:pt x="8" y="4"/>
                  </a:cubicBezTo>
                  <a:lnTo>
                    <a:pt x="10" y="2"/>
                  </a:lnTo>
                  <a:close/>
                </a:path>
              </a:pathLst>
            </a:custGeom>
            <a:solidFill>
              <a:srgbClr val="A5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285778" y="283985"/>
            <a:ext cx="3627206" cy="651302"/>
            <a:chOff x="2099381" y="2138363"/>
            <a:chExt cx="3627206" cy="651302"/>
          </a:xfrm>
        </p:grpSpPr>
        <p:sp>
          <p:nvSpPr>
            <p:cNvPr id="141" name="Text Box 5"/>
            <p:cNvSpPr txBox="1">
              <a:spLocks noChangeArrowheads="1"/>
            </p:cNvSpPr>
            <p:nvPr/>
          </p:nvSpPr>
          <p:spPr bwMode="auto">
            <a:xfrm>
              <a:off x="2750683" y="2170369"/>
              <a:ext cx="2975904" cy="58477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b="0" dirty="0">
                  <a:solidFill>
                    <a:schemeClr val="bg1"/>
                  </a:solidFill>
                  <a:latin typeface="Franklin Gothic Medium Cond" panose="020B0606030402020204" pitchFamily="34" charset="0"/>
                </a:rPr>
                <a:t>Click to add text</a:t>
              </a:r>
              <a:endParaRPr lang="zh-CN" altLang="en-US" b="0" dirty="0">
                <a:solidFill>
                  <a:schemeClr val="bg1"/>
                </a:solidFill>
                <a:latin typeface="Franklin Gothic Medium Cond" panose="020B0606030402020204" pitchFamily="34" charset="0"/>
              </a:endParaRPr>
            </a:p>
          </p:txBody>
        </p:sp>
        <p:grpSp>
          <p:nvGrpSpPr>
            <p:cNvPr id="138" name="组合 137"/>
            <p:cNvGrpSpPr/>
            <p:nvPr/>
          </p:nvGrpSpPr>
          <p:grpSpPr>
            <a:xfrm>
              <a:off x="2099381" y="2138363"/>
              <a:ext cx="651302" cy="651302"/>
              <a:chOff x="2046993" y="2085975"/>
              <a:chExt cx="756078" cy="756078"/>
            </a:xfrm>
          </p:grpSpPr>
          <p:sp>
            <p:nvSpPr>
              <p:cNvPr id="159" name="椭圆 158"/>
              <p:cNvSpPr/>
              <p:nvPr/>
            </p:nvSpPr>
            <p:spPr>
              <a:xfrm>
                <a:off x="2046993" y="2085975"/>
                <a:ext cx="756078" cy="756078"/>
              </a:xfrm>
              <a:prstGeom prst="ellipse">
                <a:avLst/>
              </a:prstGeom>
              <a:solidFill>
                <a:srgbClr val="FEC422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2114745" y="2153727"/>
                <a:ext cx="620574" cy="620574"/>
              </a:xfrm>
              <a:prstGeom prst="ellipse">
                <a:avLst/>
              </a:prstGeom>
              <a:solidFill>
                <a:srgbClr val="FEC4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4" name="Text Box 5"/>
            <p:cNvSpPr txBox="1">
              <a:spLocks noChangeArrowheads="1"/>
            </p:cNvSpPr>
            <p:nvPr/>
          </p:nvSpPr>
          <p:spPr bwMode="auto">
            <a:xfrm>
              <a:off x="2108744" y="2143334"/>
              <a:ext cx="662948" cy="646331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Kelson Sans" panose="02000500000000000000" pitchFamily="50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sz="36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6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9" name="TextBox 26"/>
          <p:cNvSpPr txBox="1">
            <a:spLocks noChangeArrowheads="1"/>
          </p:cNvSpPr>
          <p:nvPr/>
        </p:nvSpPr>
        <p:spPr bwMode="auto">
          <a:xfrm>
            <a:off x="1156274" y="1129714"/>
            <a:ext cx="3290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dirty="0">
                <a:solidFill>
                  <a:srgbClr val="FFC000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Click here to </a:t>
            </a:r>
            <a:r>
              <a:rPr lang="en-US" altLang="zh-CN" sz="1600" dirty="0" smtClean="0">
                <a:solidFill>
                  <a:srgbClr val="FFC000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add text</a:t>
            </a:r>
            <a:endParaRPr lang="en-US" altLang="zh-CN" sz="1600" dirty="0">
              <a:solidFill>
                <a:srgbClr val="FFC000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70" name="Picture 2" descr="E:\2013.3.28\商务5.16\0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18239" y="2499501"/>
            <a:ext cx="1998314" cy="2027466"/>
          </a:xfrm>
          <a:prstGeom prst="rect">
            <a:avLst/>
          </a:prstGeom>
          <a:noFill/>
          <a:ln w="12700">
            <a:noFill/>
          </a:ln>
          <a:effectLst/>
          <a:extLst/>
        </p:spPr>
      </p:pic>
      <p:pic>
        <p:nvPicPr>
          <p:cNvPr id="171" name="Picture 7" descr="E:\2013.3.28\商务5.16\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274" y="2499501"/>
            <a:ext cx="2073341" cy="2027466"/>
          </a:xfrm>
          <a:prstGeom prst="rect">
            <a:avLst/>
          </a:prstGeom>
          <a:noFill/>
          <a:ln w="12700">
            <a:noFill/>
          </a:ln>
          <a:effectLst/>
          <a:extLst/>
        </p:spPr>
      </p:pic>
      <p:pic>
        <p:nvPicPr>
          <p:cNvPr id="172" name="Picture 4" descr="E:\2013.3.28\商务5.16\0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85"/>
          <a:stretch>
            <a:fillRect/>
          </a:stretch>
        </p:blipFill>
        <p:spPr bwMode="auto">
          <a:xfrm>
            <a:off x="6005177" y="2510381"/>
            <a:ext cx="1995315" cy="2016585"/>
          </a:xfrm>
          <a:prstGeom prst="rect">
            <a:avLst/>
          </a:prstGeom>
          <a:noFill/>
          <a:ln w="12700"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84249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825</TotalTime>
  <Words>137</Words>
  <Application>Microsoft Office PowerPoint</Application>
  <PresentationFormat>全屏显示(16:9)</PresentationFormat>
  <Paragraphs>53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pc</cp:lastModifiedBy>
  <cp:revision>78</cp:revision>
  <dcterms:created xsi:type="dcterms:W3CDTF">2015-04-01T07:16:16Z</dcterms:created>
  <dcterms:modified xsi:type="dcterms:W3CDTF">2016-05-30T01:46:25Z</dcterms:modified>
</cp:coreProperties>
</file>