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4921" r:id="rId2"/>
    <p:sldId id="4915" r:id="rId3"/>
    <p:sldId id="4922" r:id="rId4"/>
    <p:sldId id="4858" r:id="rId5"/>
    <p:sldId id="4909" r:id="rId6"/>
    <p:sldId id="4664" r:id="rId7"/>
    <p:sldId id="4908" r:id="rId8"/>
    <p:sldId id="4923" r:id="rId9"/>
    <p:sldId id="4857" r:id="rId10"/>
    <p:sldId id="4911" r:id="rId11"/>
    <p:sldId id="4901" r:id="rId12"/>
    <p:sldId id="4912" r:id="rId13"/>
    <p:sldId id="4924" r:id="rId14"/>
    <p:sldId id="4716" r:id="rId15"/>
    <p:sldId id="4896" r:id="rId16"/>
    <p:sldId id="4856" r:id="rId17"/>
    <p:sldId id="4910" r:id="rId18"/>
    <p:sldId id="4925" r:id="rId19"/>
    <p:sldId id="4715" r:id="rId20"/>
    <p:sldId id="4893" r:id="rId21"/>
    <p:sldId id="4897" r:id="rId22"/>
    <p:sldId id="4926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355B"/>
    <a:srgbClr val="E46633"/>
    <a:srgbClr val="005088"/>
    <a:srgbClr val="FFB300"/>
    <a:srgbClr val="006AB5"/>
    <a:srgbClr val="169274"/>
    <a:srgbClr val="ADE4C3"/>
    <a:srgbClr val="329589"/>
    <a:srgbClr val="8DB04B"/>
    <a:srgbClr val="A472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2" autoAdjust="0"/>
    <p:restoredTop sz="95274" autoAdjust="0"/>
  </p:normalViewPr>
  <p:slideViewPr>
    <p:cSldViewPr>
      <p:cViewPr varScale="1">
        <p:scale>
          <a:sx n="110" d="100"/>
          <a:sy n="110" d="100"/>
        </p:scale>
        <p:origin x="300" y="10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1037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8425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1959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7638" y="514350"/>
            <a:ext cx="4570412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0397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8539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953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035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682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7681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6045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3159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433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2297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2557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6742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2500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85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579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8737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706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190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7951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24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620A9-DA74-42BF-9043-257E1E63600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0792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C620A9-DA74-42BF-9043-257E1E63600C}" type="datetimeFigureOut">
              <a:rPr lang="zh-CN" altLang="en-US" smtClean="0"/>
              <a:t>2017/5/30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5759F-E270-46AF-BBBD-F20907FA53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209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8680915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80915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680915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849120" y="-79760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6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6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680915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D6532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516675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516675" y="1377533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516675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516675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680915" y="-79760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516675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9516675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0352437" y="2837470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10352437" y="235346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0352437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352437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352437" y="892211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352437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10352437" y="-82404"/>
            <a:ext cx="835762" cy="974614"/>
          </a:xfrm>
          <a:custGeom>
            <a:avLst/>
            <a:gdLst>
              <a:gd name="T0" fmla="*/ 0 w 632"/>
              <a:gd name="T1" fmla="*/ 0 h 737"/>
              <a:gd name="T2" fmla="*/ 632 w 632"/>
              <a:gd name="T3" fmla="*/ 368 h 737"/>
              <a:gd name="T4" fmla="*/ 0 w 632"/>
              <a:gd name="T5" fmla="*/ 737 h 737"/>
              <a:gd name="T6" fmla="*/ 0 w 632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0" y="0"/>
                </a:moveTo>
                <a:lnTo>
                  <a:pt x="632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4861A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0352437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1188197" y="3325437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1188197" y="2837470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11188197" y="235346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352437" y="429872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11188197" y="5270698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11188197" y="4786697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11188197" y="429872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11188197" y="6243990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10352437" y="4786697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11188197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11188197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11188197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4EB69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11188197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12023959" y="2837470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2023959" y="2350825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8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8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12023959" y="1865502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7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2023959" y="4784053"/>
            <a:ext cx="831795" cy="974614"/>
          </a:xfrm>
          <a:custGeom>
            <a:avLst/>
            <a:gdLst>
              <a:gd name="T0" fmla="*/ 0 w 629"/>
              <a:gd name="T1" fmla="*/ 0 h 737"/>
              <a:gd name="T2" fmla="*/ 629 w 629"/>
              <a:gd name="T3" fmla="*/ 368 h 737"/>
              <a:gd name="T4" fmla="*/ 0 w 629"/>
              <a:gd name="T5" fmla="*/ 737 h 737"/>
              <a:gd name="T6" fmla="*/ 0 w 629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0" y="0"/>
                </a:moveTo>
                <a:lnTo>
                  <a:pt x="629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12023959" y="4298728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7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7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12023959" y="3810762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9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12023959" y="5758665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12023959" y="1377533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9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9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12023959" y="404242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7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7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12023959" y="-82404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8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8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12023959" y="-570372"/>
            <a:ext cx="831795" cy="974614"/>
          </a:xfrm>
          <a:custGeom>
            <a:avLst/>
            <a:gdLst>
              <a:gd name="T0" fmla="*/ 629 w 629"/>
              <a:gd name="T1" fmla="*/ 737 h 737"/>
              <a:gd name="T2" fmla="*/ 0 w 629"/>
              <a:gd name="T3" fmla="*/ 369 h 737"/>
              <a:gd name="T4" fmla="*/ 629 w 629"/>
              <a:gd name="T5" fmla="*/ 0 h 737"/>
              <a:gd name="T6" fmla="*/ 629 w 629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629" y="737"/>
                </a:moveTo>
                <a:lnTo>
                  <a:pt x="0" y="369"/>
                </a:lnTo>
                <a:lnTo>
                  <a:pt x="629" y="0"/>
                </a:lnTo>
                <a:lnTo>
                  <a:pt x="629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11188197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0348468" y="-82404"/>
            <a:ext cx="1684746" cy="1959807"/>
          </a:xfrm>
          <a:custGeom>
            <a:avLst/>
            <a:gdLst>
              <a:gd name="T0" fmla="*/ 0 w 1274"/>
              <a:gd name="T1" fmla="*/ 0 h 1482"/>
              <a:gd name="T2" fmla="*/ 0 w 1274"/>
              <a:gd name="T3" fmla="*/ 1482 h 1482"/>
              <a:gd name="T4" fmla="*/ 1274 w 1274"/>
              <a:gd name="T5" fmla="*/ 740 h 1482"/>
              <a:gd name="T6" fmla="*/ 0 w 1274"/>
              <a:gd name="T7" fmla="*/ 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4" h="1482">
                <a:moveTo>
                  <a:pt x="0" y="0"/>
                </a:moveTo>
                <a:lnTo>
                  <a:pt x="0" y="1482"/>
                </a:lnTo>
                <a:lnTo>
                  <a:pt x="1274" y="740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矩形 259"/>
          <p:cNvSpPr>
            <a:spLocks noChangeArrowheads="1"/>
          </p:cNvSpPr>
          <p:nvPr/>
        </p:nvSpPr>
        <p:spPr bwMode="auto">
          <a:xfrm>
            <a:off x="1186740" y="4040735"/>
            <a:ext cx="6120682" cy="76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JOB SUMMARY DATA REPORT PPT</a:t>
            </a:r>
          </a:p>
          <a:p>
            <a:pPr>
              <a:buNone/>
            </a:pP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会议报告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座谈交流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工作总结 </a:t>
            </a:r>
            <a:r>
              <a:rPr lang="en-US" altLang="zh-CN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zh-CN" altLang="en-US" sz="1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工作汇报</a:t>
            </a:r>
            <a:endParaRPr lang="en-US" altLang="zh-CN" sz="1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矩形 259"/>
          <p:cNvSpPr>
            <a:spLocks noChangeArrowheads="1"/>
          </p:cNvSpPr>
          <p:nvPr/>
        </p:nvSpPr>
        <p:spPr bwMode="auto">
          <a:xfrm>
            <a:off x="1186741" y="3171454"/>
            <a:ext cx="6240215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工</a:t>
            </a:r>
            <a:r>
              <a:rPr lang="zh-CN" altLang="en-US" sz="6000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作</a:t>
            </a:r>
            <a:r>
              <a:rPr lang="zh-CN" altLang="en-US" sz="6000" b="1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总</a:t>
            </a:r>
            <a:r>
              <a:rPr lang="zh-CN" altLang="en-US" sz="6000" b="1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结</a:t>
            </a:r>
            <a:r>
              <a:rPr lang="zh-CN" altLang="en-US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数据报告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PPT</a:t>
            </a:r>
            <a:endParaRPr lang="en-US" altLang="zh-CN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259"/>
          <p:cNvSpPr>
            <a:spLocks noChangeArrowheads="1"/>
          </p:cNvSpPr>
          <p:nvPr/>
        </p:nvSpPr>
        <p:spPr bwMode="auto">
          <a:xfrm>
            <a:off x="1186741" y="5485138"/>
            <a:ext cx="6120680" cy="2881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 lIns="108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汇报人：树灵视觉</a:t>
            </a:r>
            <a:r>
              <a:rPr lang="zh-CN" altLang="en-US" sz="1400">
                <a:solidFill>
                  <a:schemeClr val="bg1"/>
                </a:solidFill>
                <a:cs typeface="Arial" panose="020B0604020202020204" pitchFamily="34" charset="0"/>
              </a:rPr>
              <a:t>旗舰</a:t>
            </a:r>
            <a:r>
              <a:rPr lang="zh-CN" altLang="en-US" sz="1400" smtClean="0">
                <a:solidFill>
                  <a:schemeClr val="bg1"/>
                </a:solidFill>
                <a:cs typeface="Arial" panose="020B0604020202020204" pitchFamily="34" charset="0"/>
              </a:rPr>
              <a:t>店  </a:t>
            </a:r>
            <a:r>
              <a:rPr lang="en-US" altLang="zh-CN" sz="1400" smtClean="0">
                <a:solidFill>
                  <a:schemeClr val="bg1"/>
                </a:solidFill>
                <a:cs typeface="Arial" panose="020B0604020202020204" pitchFamily="34" charset="0"/>
              </a:rPr>
              <a:t>https</a:t>
            </a:r>
            <a:r>
              <a:rPr lang="en-US" altLang="zh-CN" sz="1400" dirty="0">
                <a:solidFill>
                  <a:schemeClr val="bg1"/>
                </a:solidFill>
                <a:cs typeface="Arial" panose="020B0604020202020204" pitchFamily="34" charset="0"/>
              </a:rPr>
              <a:t>://shulingshijue.tmall.com/</a:t>
            </a:r>
            <a:endParaRPr lang="zh-CN" altLang="en-US" sz="1400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1799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657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000"/>
                            </p:stCondLst>
                            <p:childTnLst>
                              <p:par>
                                <p:cTn id="20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4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5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500" tmFilter="0,0; .5, 1; 1, 1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550"/>
                            </p:stCondLst>
                            <p:childTnLst>
                              <p:par>
                                <p:cTn id="2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17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8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3050"/>
                            </p:stCondLst>
                            <p:childTnLst>
                              <p:par>
                                <p:cTn id="2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64" grpId="0"/>
      <p:bldP spid="64" grpId="1"/>
      <p:bldP spid="65" grpId="0"/>
      <p:bldP spid="65" grpId="1"/>
      <p:bldP spid="6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3657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 120"/>
          <p:cNvGrpSpPr/>
          <p:nvPr/>
        </p:nvGrpSpPr>
        <p:grpSpPr>
          <a:xfrm rot="1203774">
            <a:off x="2291241" y="2945926"/>
            <a:ext cx="321407" cy="1549014"/>
            <a:chOff x="2971802" y="2190750"/>
            <a:chExt cx="228598" cy="1101725"/>
          </a:xfrm>
        </p:grpSpPr>
        <p:cxnSp>
          <p:nvCxnSpPr>
            <p:cNvPr id="122" name="Straight Connector 121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0" name="Group 129"/>
          <p:cNvGrpSpPr/>
          <p:nvPr/>
        </p:nvGrpSpPr>
        <p:grpSpPr>
          <a:xfrm>
            <a:off x="2559075" y="2044995"/>
            <a:ext cx="1178502" cy="1178502"/>
            <a:chOff x="1657350" y="1428750"/>
            <a:chExt cx="838200" cy="838200"/>
          </a:xfrm>
        </p:grpSpPr>
        <p:sp>
          <p:nvSpPr>
            <p:cNvPr id="118" name="Rectangle 117"/>
            <p:cNvSpPr/>
            <p:nvPr/>
          </p:nvSpPr>
          <p:spPr>
            <a:xfrm>
              <a:off x="1657350" y="1428750"/>
              <a:ext cx="838200" cy="838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52"/>
            <p:cNvSpPr>
              <a:spLocks noEditPoints="1"/>
            </p:cNvSpPr>
            <p:nvPr/>
          </p:nvSpPr>
          <p:spPr bwMode="auto">
            <a:xfrm>
              <a:off x="1890341" y="1647623"/>
              <a:ext cx="372219" cy="400455"/>
            </a:xfrm>
            <a:custGeom>
              <a:avLst/>
              <a:gdLst/>
              <a:ahLst/>
              <a:cxnLst>
                <a:cxn ang="0">
                  <a:pos x="67" y="67"/>
                </a:cxn>
                <a:cxn ang="0">
                  <a:pos x="61" y="72"/>
                </a:cxn>
                <a:cxn ang="0">
                  <a:pos x="5" y="72"/>
                </a:cxn>
                <a:cxn ang="0">
                  <a:pos x="0" y="67"/>
                </a:cxn>
                <a:cxn ang="0">
                  <a:pos x="0" y="16"/>
                </a:cxn>
                <a:cxn ang="0">
                  <a:pos x="5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16" y="0"/>
                </a:cxn>
                <a:cxn ang="0">
                  <a:pos x="19" y="0"/>
                </a:cxn>
                <a:cxn ang="0">
                  <a:pos x="25" y="7"/>
                </a:cxn>
                <a:cxn ang="0">
                  <a:pos x="25" y="11"/>
                </a:cxn>
                <a:cxn ang="0">
                  <a:pos x="41" y="11"/>
                </a:cxn>
                <a:cxn ang="0">
                  <a:pos x="41" y="7"/>
                </a:cxn>
                <a:cxn ang="0">
                  <a:pos x="47" y="0"/>
                </a:cxn>
                <a:cxn ang="0">
                  <a:pos x="50" y="0"/>
                </a:cxn>
                <a:cxn ang="0">
                  <a:pos x="56" y="7"/>
                </a:cxn>
                <a:cxn ang="0">
                  <a:pos x="56" y="11"/>
                </a:cxn>
                <a:cxn ang="0">
                  <a:pos x="61" y="11"/>
                </a:cxn>
                <a:cxn ang="0">
                  <a:pos x="67" y="16"/>
                </a:cxn>
                <a:cxn ang="0">
                  <a:pos x="67" y="67"/>
                </a:cxn>
                <a:cxn ang="0">
                  <a:pos x="61" y="67"/>
                </a:cxn>
                <a:cxn ang="0">
                  <a:pos x="61" y="26"/>
                </a:cxn>
                <a:cxn ang="0">
                  <a:pos x="5" y="26"/>
                </a:cxn>
                <a:cxn ang="0">
                  <a:pos x="5" y="67"/>
                </a:cxn>
                <a:cxn ang="0">
                  <a:pos x="61" y="67"/>
                </a:cxn>
                <a:cxn ang="0">
                  <a:pos x="20" y="7"/>
                </a:cxn>
                <a:cxn ang="0">
                  <a:pos x="19" y="5"/>
                </a:cxn>
                <a:cxn ang="0">
                  <a:pos x="16" y="5"/>
                </a:cxn>
                <a:cxn ang="0">
                  <a:pos x="15" y="7"/>
                </a:cxn>
                <a:cxn ang="0">
                  <a:pos x="15" y="18"/>
                </a:cxn>
                <a:cxn ang="0">
                  <a:pos x="16" y="20"/>
                </a:cxn>
                <a:cxn ang="0">
                  <a:pos x="19" y="20"/>
                </a:cxn>
                <a:cxn ang="0">
                  <a:pos x="20" y="18"/>
                </a:cxn>
                <a:cxn ang="0">
                  <a:pos x="20" y="7"/>
                </a:cxn>
                <a:cxn ang="0">
                  <a:pos x="51" y="7"/>
                </a:cxn>
                <a:cxn ang="0">
                  <a:pos x="50" y="5"/>
                </a:cxn>
                <a:cxn ang="0">
                  <a:pos x="47" y="5"/>
                </a:cxn>
                <a:cxn ang="0">
                  <a:pos x="46" y="7"/>
                </a:cxn>
                <a:cxn ang="0">
                  <a:pos x="46" y="18"/>
                </a:cxn>
                <a:cxn ang="0">
                  <a:pos x="47" y="20"/>
                </a:cxn>
                <a:cxn ang="0">
                  <a:pos x="50" y="20"/>
                </a:cxn>
                <a:cxn ang="0">
                  <a:pos x="51" y="18"/>
                </a:cxn>
                <a:cxn ang="0">
                  <a:pos x="51" y="7"/>
                </a:cxn>
              </a:cxnLst>
              <a:rect l="0" t="0" r="r" b="b"/>
              <a:pathLst>
                <a:path w="67" h="72">
                  <a:moveTo>
                    <a:pt x="67" y="67"/>
                  </a:moveTo>
                  <a:cubicBezTo>
                    <a:pt x="67" y="70"/>
                    <a:pt x="64" y="72"/>
                    <a:pt x="61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3"/>
                    <a:pt x="2" y="11"/>
                    <a:pt x="5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3"/>
                    <a:pt x="13" y="0"/>
                    <a:pt x="16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3" y="0"/>
                    <a:pt x="25" y="3"/>
                    <a:pt x="25" y="7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1" y="3"/>
                    <a:pt x="44" y="0"/>
                    <a:pt x="4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6" y="3"/>
                    <a:pt x="56" y="7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1"/>
                    <a:pt x="67" y="13"/>
                    <a:pt x="67" y="16"/>
                  </a:cubicBezTo>
                  <a:lnTo>
                    <a:pt x="67" y="67"/>
                  </a:lnTo>
                  <a:close/>
                  <a:moveTo>
                    <a:pt x="61" y="67"/>
                  </a:moveTo>
                  <a:cubicBezTo>
                    <a:pt x="61" y="26"/>
                    <a:pt x="61" y="26"/>
                    <a:pt x="61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67"/>
                    <a:pt x="5" y="67"/>
                    <a:pt x="5" y="67"/>
                  </a:cubicBezTo>
                  <a:lnTo>
                    <a:pt x="61" y="67"/>
                  </a:lnTo>
                  <a:close/>
                  <a:moveTo>
                    <a:pt x="20" y="7"/>
                  </a:moveTo>
                  <a:cubicBezTo>
                    <a:pt x="20" y="6"/>
                    <a:pt x="20" y="5"/>
                    <a:pt x="19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6"/>
                    <a:pt x="15" y="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9"/>
                    <a:pt x="16" y="20"/>
                    <a:pt x="16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0"/>
                    <a:pt x="20" y="19"/>
                    <a:pt x="20" y="18"/>
                  </a:cubicBezTo>
                  <a:lnTo>
                    <a:pt x="20" y="7"/>
                  </a:lnTo>
                  <a:close/>
                  <a:moveTo>
                    <a:pt x="51" y="7"/>
                  </a:moveTo>
                  <a:cubicBezTo>
                    <a:pt x="51" y="6"/>
                    <a:pt x="51" y="5"/>
                    <a:pt x="50" y="5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6" y="6"/>
                    <a:pt x="46" y="7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9"/>
                    <a:pt x="47" y="20"/>
                    <a:pt x="4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19"/>
                    <a:pt x="51" y="18"/>
                  </a:cubicBezTo>
                  <a:lnTo>
                    <a:pt x="51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862515" y="3223494"/>
            <a:ext cx="321407" cy="1549014"/>
            <a:chOff x="2971801" y="2190750"/>
            <a:chExt cx="228599" cy="1101725"/>
          </a:xfrm>
        </p:grpSpPr>
        <p:cxnSp>
          <p:nvCxnSpPr>
            <p:cNvPr id="61" name="Straight Connector 6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Group 130"/>
          <p:cNvGrpSpPr/>
          <p:nvPr/>
        </p:nvGrpSpPr>
        <p:grpSpPr>
          <a:xfrm>
            <a:off x="4433963" y="2044995"/>
            <a:ext cx="1178502" cy="1178502"/>
            <a:chOff x="2905125" y="1428750"/>
            <a:chExt cx="838200" cy="838200"/>
          </a:xfrm>
        </p:grpSpPr>
        <p:sp>
          <p:nvSpPr>
            <p:cNvPr id="43" name="Rectangle 42"/>
            <p:cNvSpPr/>
            <p:nvPr/>
          </p:nvSpPr>
          <p:spPr>
            <a:xfrm>
              <a:off x="2905125" y="1428750"/>
              <a:ext cx="838200" cy="838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Freeform 48"/>
            <p:cNvSpPr>
              <a:spLocks/>
            </p:cNvSpPr>
            <p:nvPr/>
          </p:nvSpPr>
          <p:spPr bwMode="auto">
            <a:xfrm>
              <a:off x="3221544" y="1661741"/>
              <a:ext cx="205362" cy="372219"/>
            </a:xfrm>
            <a:custGeom>
              <a:avLst/>
              <a:gdLst/>
              <a:ahLst/>
              <a:cxnLst>
                <a:cxn ang="0">
                  <a:pos x="36" y="20"/>
                </a:cxn>
                <a:cxn ang="0">
                  <a:pos x="15" y="66"/>
                </a:cxn>
                <a:cxn ang="0">
                  <a:pos x="13" y="67"/>
                </a:cxn>
                <a:cxn ang="0">
                  <a:pos x="12" y="67"/>
                </a:cxn>
                <a:cxn ang="0">
                  <a:pos x="11" y="65"/>
                </a:cxn>
                <a:cxn ang="0">
                  <a:pos x="19" y="33"/>
                </a:cxn>
                <a:cxn ang="0">
                  <a:pos x="3" y="37"/>
                </a:cxn>
                <a:cxn ang="0">
                  <a:pos x="2" y="37"/>
                </a:cxn>
                <a:cxn ang="0">
                  <a:pos x="1" y="36"/>
                </a:cxn>
                <a:cxn ang="0">
                  <a:pos x="1" y="35"/>
                </a:cxn>
                <a:cxn ang="0">
                  <a:pos x="9" y="2"/>
                </a:cxn>
                <a:cxn ang="0">
                  <a:pos x="10" y="0"/>
                </a:cxn>
                <a:cxn ang="0">
                  <a:pos x="24" y="0"/>
                </a:cxn>
                <a:cxn ang="0">
                  <a:pos x="25" y="2"/>
                </a:cxn>
                <a:cxn ang="0">
                  <a:pos x="25" y="3"/>
                </a:cxn>
                <a:cxn ang="0">
                  <a:pos x="18" y="21"/>
                </a:cxn>
                <a:cxn ang="0">
                  <a:pos x="34" y="18"/>
                </a:cxn>
                <a:cxn ang="0">
                  <a:pos x="35" y="17"/>
                </a:cxn>
                <a:cxn ang="0">
                  <a:pos x="36" y="18"/>
                </a:cxn>
                <a:cxn ang="0">
                  <a:pos x="36" y="20"/>
                </a:cxn>
              </a:cxnLst>
              <a:rect l="0" t="0" r="r" b="b"/>
              <a:pathLst>
                <a:path w="37" h="67">
                  <a:moveTo>
                    <a:pt x="36" y="20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4" y="67"/>
                    <a:pt x="14" y="67"/>
                    <a:pt x="13" y="67"/>
                  </a:cubicBezTo>
                  <a:cubicBezTo>
                    <a:pt x="13" y="67"/>
                    <a:pt x="13" y="67"/>
                    <a:pt x="12" y="67"/>
                  </a:cubicBezTo>
                  <a:cubicBezTo>
                    <a:pt x="11" y="67"/>
                    <a:pt x="11" y="66"/>
                    <a:pt x="11" y="65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2" y="37"/>
                    <a:pt x="2" y="37"/>
                  </a:cubicBezTo>
                  <a:cubicBezTo>
                    <a:pt x="2" y="37"/>
                    <a:pt x="1" y="37"/>
                    <a:pt x="1" y="36"/>
                  </a:cubicBezTo>
                  <a:cubicBezTo>
                    <a:pt x="1" y="36"/>
                    <a:pt x="0" y="35"/>
                    <a:pt x="1" y="35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10" y="0"/>
                    <a:pt x="1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5" y="1"/>
                    <a:pt x="25" y="2"/>
                  </a:cubicBezTo>
                  <a:cubicBezTo>
                    <a:pt x="25" y="2"/>
                    <a:pt x="25" y="3"/>
                    <a:pt x="25" y="3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7"/>
                    <a:pt x="34" y="17"/>
                    <a:pt x="35" y="17"/>
                  </a:cubicBezTo>
                  <a:cubicBezTo>
                    <a:pt x="35" y="17"/>
                    <a:pt x="36" y="18"/>
                    <a:pt x="36" y="18"/>
                  </a:cubicBezTo>
                  <a:cubicBezTo>
                    <a:pt x="36" y="19"/>
                    <a:pt x="37" y="19"/>
                    <a:pt x="36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657050" y="3223494"/>
            <a:ext cx="321407" cy="1549014"/>
            <a:chOff x="2971801" y="2190750"/>
            <a:chExt cx="228599" cy="1101725"/>
          </a:xfrm>
        </p:grpSpPr>
        <p:cxnSp>
          <p:nvCxnSpPr>
            <p:cNvPr id="86" name="Straight Connector 85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2" name="Group 131"/>
          <p:cNvGrpSpPr/>
          <p:nvPr/>
        </p:nvGrpSpPr>
        <p:grpSpPr>
          <a:xfrm>
            <a:off x="6228499" y="2044995"/>
            <a:ext cx="1178502" cy="1178502"/>
            <a:chOff x="4152900" y="1428750"/>
            <a:chExt cx="838200" cy="838200"/>
          </a:xfrm>
        </p:grpSpPr>
        <p:sp>
          <p:nvSpPr>
            <p:cNvPr id="82" name="Rectangle 81"/>
            <p:cNvSpPr/>
            <p:nvPr/>
          </p:nvSpPr>
          <p:spPr>
            <a:xfrm>
              <a:off x="4152900" y="1428750"/>
              <a:ext cx="838200" cy="838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Freeform 107"/>
            <p:cNvSpPr>
              <a:spLocks noEditPoints="1"/>
            </p:cNvSpPr>
            <p:nvPr/>
          </p:nvSpPr>
          <p:spPr bwMode="auto">
            <a:xfrm>
              <a:off x="4391025" y="1664308"/>
              <a:ext cx="361951" cy="367085"/>
            </a:xfrm>
            <a:custGeom>
              <a:avLst/>
              <a:gdLst/>
              <a:ahLst/>
              <a:cxnLst>
                <a:cxn ang="0">
                  <a:pos x="64" y="14"/>
                </a:cxn>
                <a:cxn ang="0">
                  <a:pos x="12" y="65"/>
                </a:cxn>
                <a:cxn ang="0">
                  <a:pos x="10" y="66"/>
                </a:cxn>
                <a:cxn ang="0">
                  <a:pos x="8" y="65"/>
                </a:cxn>
                <a:cxn ang="0">
                  <a:pos x="0" y="57"/>
                </a:cxn>
                <a:cxn ang="0">
                  <a:pos x="0" y="56"/>
                </a:cxn>
                <a:cxn ang="0">
                  <a:pos x="0" y="54"/>
                </a:cxn>
                <a:cxn ang="0">
                  <a:pos x="52" y="2"/>
                </a:cxn>
                <a:cxn ang="0">
                  <a:pos x="54" y="1"/>
                </a:cxn>
                <a:cxn ang="0">
                  <a:pos x="56" y="2"/>
                </a:cxn>
                <a:cxn ang="0">
                  <a:pos x="64" y="10"/>
                </a:cxn>
                <a:cxn ang="0">
                  <a:pos x="64" y="12"/>
                </a:cxn>
                <a:cxn ang="0">
                  <a:pos x="64" y="14"/>
                </a:cxn>
                <a:cxn ang="0">
                  <a:pos x="14" y="5"/>
                </a:cxn>
                <a:cxn ang="0">
                  <a:pos x="10" y="7"/>
                </a:cxn>
                <a:cxn ang="0">
                  <a:pos x="9" y="11"/>
                </a:cxn>
                <a:cxn ang="0">
                  <a:pos x="8" y="7"/>
                </a:cxn>
                <a:cxn ang="0">
                  <a:pos x="4" y="5"/>
                </a:cxn>
                <a:cxn ang="0">
                  <a:pos x="8" y="4"/>
                </a:cxn>
                <a:cxn ang="0">
                  <a:pos x="9" y="0"/>
                </a:cxn>
                <a:cxn ang="0">
                  <a:pos x="10" y="4"/>
                </a:cxn>
                <a:cxn ang="0">
                  <a:pos x="14" y="5"/>
                </a:cxn>
                <a:cxn ang="0">
                  <a:pos x="32" y="13"/>
                </a:cxn>
                <a:cxn ang="0">
                  <a:pos x="24" y="16"/>
                </a:cxn>
                <a:cxn ang="0">
                  <a:pos x="22" y="23"/>
                </a:cxn>
                <a:cxn ang="0">
                  <a:pos x="19" y="16"/>
                </a:cxn>
                <a:cxn ang="0">
                  <a:pos x="11" y="13"/>
                </a:cxn>
                <a:cxn ang="0">
                  <a:pos x="19" y="11"/>
                </a:cxn>
                <a:cxn ang="0">
                  <a:pos x="22" y="3"/>
                </a:cxn>
                <a:cxn ang="0">
                  <a:pos x="24" y="11"/>
                </a:cxn>
                <a:cxn ang="0">
                  <a:pos x="32" y="13"/>
                </a:cxn>
                <a:cxn ang="0">
                  <a:pos x="40" y="5"/>
                </a:cxn>
                <a:cxn ang="0">
                  <a:pos x="36" y="7"/>
                </a:cxn>
                <a:cxn ang="0">
                  <a:pos x="34" y="11"/>
                </a:cxn>
                <a:cxn ang="0">
                  <a:pos x="33" y="7"/>
                </a:cxn>
                <a:cxn ang="0">
                  <a:pos x="29" y="5"/>
                </a:cxn>
                <a:cxn ang="0">
                  <a:pos x="33" y="4"/>
                </a:cxn>
                <a:cxn ang="0">
                  <a:pos x="34" y="0"/>
                </a:cxn>
                <a:cxn ang="0">
                  <a:pos x="36" y="4"/>
                </a:cxn>
                <a:cxn ang="0">
                  <a:pos x="40" y="5"/>
                </a:cxn>
                <a:cxn ang="0">
                  <a:pos x="58" y="12"/>
                </a:cxn>
                <a:cxn ang="0">
                  <a:pos x="54" y="8"/>
                </a:cxn>
                <a:cxn ang="0">
                  <a:pos x="42" y="19"/>
                </a:cxn>
                <a:cxn ang="0">
                  <a:pos x="46" y="24"/>
                </a:cxn>
                <a:cxn ang="0">
                  <a:pos x="58" y="12"/>
                </a:cxn>
                <a:cxn ang="0">
                  <a:pos x="65" y="31"/>
                </a:cxn>
                <a:cxn ang="0">
                  <a:pos x="61" y="32"/>
                </a:cxn>
                <a:cxn ang="0">
                  <a:pos x="60" y="36"/>
                </a:cxn>
                <a:cxn ang="0">
                  <a:pos x="59" y="32"/>
                </a:cxn>
                <a:cxn ang="0">
                  <a:pos x="55" y="31"/>
                </a:cxn>
                <a:cxn ang="0">
                  <a:pos x="59" y="30"/>
                </a:cxn>
                <a:cxn ang="0">
                  <a:pos x="60" y="26"/>
                </a:cxn>
                <a:cxn ang="0">
                  <a:pos x="61" y="30"/>
                </a:cxn>
                <a:cxn ang="0">
                  <a:pos x="65" y="31"/>
                </a:cxn>
              </a:cxnLst>
              <a:rect l="0" t="0" r="r" b="b"/>
              <a:pathLst>
                <a:path w="65" h="66">
                  <a:moveTo>
                    <a:pt x="64" y="14"/>
                  </a:moveTo>
                  <a:cubicBezTo>
                    <a:pt x="12" y="65"/>
                    <a:pt x="12" y="65"/>
                    <a:pt x="12" y="65"/>
                  </a:cubicBezTo>
                  <a:cubicBezTo>
                    <a:pt x="11" y="66"/>
                    <a:pt x="11" y="66"/>
                    <a:pt x="10" y="66"/>
                  </a:cubicBezTo>
                  <a:cubicBezTo>
                    <a:pt x="9" y="66"/>
                    <a:pt x="9" y="66"/>
                    <a:pt x="8" y="6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7"/>
                    <a:pt x="0" y="56"/>
                    <a:pt x="0" y="56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2"/>
                    <a:pt x="53" y="1"/>
                    <a:pt x="54" y="1"/>
                  </a:cubicBezTo>
                  <a:cubicBezTo>
                    <a:pt x="54" y="1"/>
                    <a:pt x="55" y="2"/>
                    <a:pt x="56" y="2"/>
                  </a:cubicBezTo>
                  <a:cubicBezTo>
                    <a:pt x="64" y="10"/>
                    <a:pt x="64" y="10"/>
                    <a:pt x="64" y="10"/>
                  </a:cubicBezTo>
                  <a:cubicBezTo>
                    <a:pt x="64" y="11"/>
                    <a:pt x="64" y="11"/>
                    <a:pt x="64" y="12"/>
                  </a:cubicBezTo>
                  <a:cubicBezTo>
                    <a:pt x="64" y="13"/>
                    <a:pt x="64" y="13"/>
                    <a:pt x="64" y="14"/>
                  </a:cubicBezTo>
                  <a:close/>
                  <a:moveTo>
                    <a:pt x="14" y="5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4"/>
                    <a:pt x="10" y="4"/>
                    <a:pt x="10" y="4"/>
                  </a:cubicBezTo>
                  <a:lnTo>
                    <a:pt x="14" y="5"/>
                  </a:lnTo>
                  <a:close/>
                  <a:moveTo>
                    <a:pt x="32" y="13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4" y="11"/>
                    <a:pt x="24" y="11"/>
                    <a:pt x="24" y="11"/>
                  </a:cubicBezTo>
                  <a:lnTo>
                    <a:pt x="32" y="13"/>
                  </a:lnTo>
                  <a:close/>
                  <a:moveTo>
                    <a:pt x="40" y="5"/>
                  </a:moveTo>
                  <a:cubicBezTo>
                    <a:pt x="36" y="7"/>
                    <a:pt x="36" y="7"/>
                    <a:pt x="36" y="7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6" y="4"/>
                    <a:pt x="36" y="4"/>
                    <a:pt x="36" y="4"/>
                  </a:cubicBezTo>
                  <a:lnTo>
                    <a:pt x="40" y="5"/>
                  </a:lnTo>
                  <a:close/>
                  <a:moveTo>
                    <a:pt x="58" y="12"/>
                  </a:moveTo>
                  <a:cubicBezTo>
                    <a:pt x="54" y="8"/>
                    <a:pt x="54" y="8"/>
                    <a:pt x="54" y="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6" y="24"/>
                    <a:pt x="46" y="24"/>
                    <a:pt x="46" y="24"/>
                  </a:cubicBezTo>
                  <a:lnTo>
                    <a:pt x="58" y="12"/>
                  </a:lnTo>
                  <a:close/>
                  <a:moveTo>
                    <a:pt x="65" y="31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9" y="32"/>
                    <a:pt x="59" y="32"/>
                    <a:pt x="59" y="32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60" y="26"/>
                    <a:pt x="60" y="26"/>
                    <a:pt x="60" y="26"/>
                  </a:cubicBezTo>
                  <a:cubicBezTo>
                    <a:pt x="61" y="30"/>
                    <a:pt x="61" y="30"/>
                    <a:pt x="61" y="30"/>
                  </a:cubicBezTo>
                  <a:lnTo>
                    <a:pt x="65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78369" y="3223494"/>
            <a:ext cx="321407" cy="1549014"/>
            <a:chOff x="2971801" y="2190750"/>
            <a:chExt cx="228599" cy="1101725"/>
          </a:xfrm>
        </p:grpSpPr>
        <p:cxnSp>
          <p:nvCxnSpPr>
            <p:cNvPr id="94" name="Straight Connector 93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3" name="Group 132"/>
          <p:cNvGrpSpPr/>
          <p:nvPr/>
        </p:nvGrpSpPr>
        <p:grpSpPr>
          <a:xfrm>
            <a:off x="8049817" y="2044995"/>
            <a:ext cx="1178502" cy="1178502"/>
            <a:chOff x="5400675" y="1428750"/>
            <a:chExt cx="838200" cy="838200"/>
          </a:xfrm>
        </p:grpSpPr>
        <p:sp>
          <p:nvSpPr>
            <p:cNvPr id="90" name="Rectangle 89"/>
            <p:cNvSpPr/>
            <p:nvPr/>
          </p:nvSpPr>
          <p:spPr>
            <a:xfrm>
              <a:off x="5400675" y="1428750"/>
              <a:ext cx="838200" cy="8382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Freeform 130"/>
            <p:cNvSpPr>
              <a:spLocks noEditPoints="1"/>
            </p:cNvSpPr>
            <p:nvPr/>
          </p:nvSpPr>
          <p:spPr bwMode="auto">
            <a:xfrm>
              <a:off x="5633666" y="1661741"/>
              <a:ext cx="372219" cy="372219"/>
            </a:xfrm>
            <a:custGeom>
              <a:avLst/>
              <a:gdLst/>
              <a:ahLst/>
              <a:cxnLst>
                <a:cxn ang="0">
                  <a:pos x="62" y="67"/>
                </a:cxn>
                <a:cxn ang="0">
                  <a:pos x="59" y="66"/>
                </a:cxn>
                <a:cxn ang="0">
                  <a:pos x="45" y="52"/>
                </a:cxn>
                <a:cxn ang="0">
                  <a:pos x="29" y="57"/>
                </a:cxn>
                <a:cxn ang="0">
                  <a:pos x="0" y="29"/>
                </a:cxn>
                <a:cxn ang="0">
                  <a:pos x="29" y="0"/>
                </a:cxn>
                <a:cxn ang="0">
                  <a:pos x="57" y="29"/>
                </a:cxn>
                <a:cxn ang="0">
                  <a:pos x="52" y="45"/>
                </a:cxn>
                <a:cxn ang="0">
                  <a:pos x="66" y="59"/>
                </a:cxn>
                <a:cxn ang="0">
                  <a:pos x="67" y="62"/>
                </a:cxn>
                <a:cxn ang="0">
                  <a:pos x="62" y="67"/>
                </a:cxn>
                <a:cxn ang="0">
                  <a:pos x="29" y="11"/>
                </a:cxn>
                <a:cxn ang="0">
                  <a:pos x="11" y="29"/>
                </a:cxn>
                <a:cxn ang="0">
                  <a:pos x="29" y="47"/>
                </a:cxn>
                <a:cxn ang="0">
                  <a:pos x="47" y="29"/>
                </a:cxn>
                <a:cxn ang="0">
                  <a:pos x="29" y="11"/>
                </a:cxn>
                <a:cxn ang="0">
                  <a:pos x="42" y="30"/>
                </a:cxn>
                <a:cxn ang="0">
                  <a:pos x="40" y="31"/>
                </a:cxn>
                <a:cxn ang="0">
                  <a:pos x="31" y="31"/>
                </a:cxn>
                <a:cxn ang="0">
                  <a:pos x="31" y="40"/>
                </a:cxn>
                <a:cxn ang="0">
                  <a:pos x="30" y="42"/>
                </a:cxn>
                <a:cxn ang="0">
                  <a:pos x="27" y="42"/>
                </a:cxn>
                <a:cxn ang="0">
                  <a:pos x="26" y="40"/>
                </a:cxn>
                <a:cxn ang="0">
                  <a:pos x="26" y="31"/>
                </a:cxn>
                <a:cxn ang="0">
                  <a:pos x="17" y="31"/>
                </a:cxn>
                <a:cxn ang="0">
                  <a:pos x="16" y="30"/>
                </a:cxn>
                <a:cxn ang="0">
                  <a:pos x="16" y="27"/>
                </a:cxn>
                <a:cxn ang="0">
                  <a:pos x="17" y="26"/>
                </a:cxn>
                <a:cxn ang="0">
                  <a:pos x="26" y="26"/>
                </a:cxn>
                <a:cxn ang="0">
                  <a:pos x="26" y="17"/>
                </a:cxn>
                <a:cxn ang="0">
                  <a:pos x="27" y="16"/>
                </a:cxn>
                <a:cxn ang="0">
                  <a:pos x="30" y="16"/>
                </a:cxn>
                <a:cxn ang="0">
                  <a:pos x="31" y="17"/>
                </a:cxn>
                <a:cxn ang="0">
                  <a:pos x="31" y="26"/>
                </a:cxn>
                <a:cxn ang="0">
                  <a:pos x="40" y="26"/>
                </a:cxn>
                <a:cxn ang="0">
                  <a:pos x="42" y="27"/>
                </a:cxn>
                <a:cxn ang="0">
                  <a:pos x="42" y="30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0259511" y="3223494"/>
            <a:ext cx="321407" cy="1549014"/>
            <a:chOff x="2971801" y="2190750"/>
            <a:chExt cx="228599" cy="1101725"/>
          </a:xfrm>
        </p:grpSpPr>
        <p:cxnSp>
          <p:nvCxnSpPr>
            <p:cNvPr id="101" name="Straight Connector 100"/>
            <p:cNvCxnSpPr/>
            <p:nvPr/>
          </p:nvCxnSpPr>
          <p:spPr>
            <a:xfrm rot="16200000" flipV="1">
              <a:off x="2478088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/>
            <p:cNvCxnSpPr/>
            <p:nvPr/>
          </p:nvCxnSpPr>
          <p:spPr>
            <a:xfrm rot="5400000" flipH="1" flipV="1">
              <a:off x="2592387" y="2684463"/>
              <a:ext cx="1101725" cy="11430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4" name="Group 133"/>
          <p:cNvGrpSpPr/>
          <p:nvPr/>
        </p:nvGrpSpPr>
        <p:grpSpPr>
          <a:xfrm>
            <a:off x="9830961" y="2044995"/>
            <a:ext cx="1178502" cy="1178502"/>
            <a:chOff x="6648450" y="1428750"/>
            <a:chExt cx="838200" cy="838200"/>
          </a:xfrm>
        </p:grpSpPr>
        <p:sp>
          <p:nvSpPr>
            <p:cNvPr id="97" name="Rectangle 96"/>
            <p:cNvSpPr/>
            <p:nvPr/>
          </p:nvSpPr>
          <p:spPr>
            <a:xfrm>
              <a:off x="6648450" y="1428750"/>
              <a:ext cx="838200" cy="8382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878874" y="1659174"/>
              <a:ext cx="377353" cy="377353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5" y="55"/>
                </a:cxn>
                <a:cxn ang="0">
                  <a:pos x="23" y="67"/>
                </a:cxn>
                <a:cxn ang="0">
                  <a:pos x="22" y="68"/>
                </a:cxn>
                <a:cxn ang="0">
                  <a:pos x="21" y="68"/>
                </a:cxn>
                <a:cxn ang="0">
                  <a:pos x="19" y="65"/>
                </a:cxn>
                <a:cxn ang="0">
                  <a:pos x="19" y="48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7" y="0"/>
                </a:cxn>
                <a:cxn ang="0">
                  <a:pos x="68" y="3"/>
                </a:cxn>
                <a:cxn ang="0">
                  <a:pos x="62" y="7"/>
                </a:cxn>
                <a:cxn ang="0">
                  <a:pos x="8" y="38"/>
                </a:cxn>
                <a:cxn ang="0">
                  <a:pos x="20" y="43"/>
                </a:cxn>
                <a:cxn ang="0">
                  <a:pos x="53" y="19"/>
                </a:cxn>
                <a:cxn ang="0">
                  <a:pos x="35" y="49"/>
                </a:cxn>
                <a:cxn ang="0">
                  <a:pos x="54" y="57"/>
                </a:cxn>
                <a:cxn ang="0">
                  <a:pos x="62" y="7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3" y="67"/>
                    <a:pt x="22" y="68"/>
                    <a:pt x="22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0" y="67"/>
                    <a:pt x="19" y="66"/>
                    <a:pt x="19" y="65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  <a:moveTo>
                    <a:pt x="62" y="7"/>
                  </a:moveTo>
                  <a:cubicBezTo>
                    <a:pt x="8" y="38"/>
                    <a:pt x="8" y="38"/>
                    <a:pt x="8" y="38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54" y="57"/>
                    <a:pt x="54" y="57"/>
                    <a:pt x="54" y="57"/>
                  </a:cubicBezTo>
                  <a:lnTo>
                    <a:pt x="62" y="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63" tIns="64282" rIns="128563" bIns="6428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281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1" name="Right Arrow 160"/>
          <p:cNvSpPr/>
          <p:nvPr/>
        </p:nvSpPr>
        <p:spPr>
          <a:xfrm>
            <a:off x="3844715" y="2376188"/>
            <a:ext cx="495507" cy="516118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Right Arrow 161"/>
          <p:cNvSpPr/>
          <p:nvPr/>
        </p:nvSpPr>
        <p:spPr>
          <a:xfrm>
            <a:off x="5679425" y="2376188"/>
            <a:ext cx="495507" cy="516118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Right Arrow 162"/>
          <p:cNvSpPr/>
          <p:nvPr/>
        </p:nvSpPr>
        <p:spPr>
          <a:xfrm>
            <a:off x="7487354" y="2376188"/>
            <a:ext cx="495507" cy="516118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Right Arrow 163"/>
          <p:cNvSpPr/>
          <p:nvPr/>
        </p:nvSpPr>
        <p:spPr>
          <a:xfrm>
            <a:off x="9295279" y="2376188"/>
            <a:ext cx="495507" cy="516118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1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555567" y="459361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555567" y="498293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42416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42416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60894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60894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793731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793731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9785167" y="4917469"/>
            <a:ext cx="1331091" cy="334187"/>
          </a:xfrm>
          <a:prstGeom prst="rect">
            <a:avLst/>
          </a:prstGeom>
        </p:spPr>
        <p:txBody>
          <a:bodyPr vert="horz" lIns="0" tIns="103884" rIns="0" bIns="103884" anchor="ctr" anchorCtr="0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2637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9785167" y="5306786"/>
            <a:ext cx="175487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0791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5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86" name="直接连接符 8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70201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88735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69469" y="1632878"/>
            <a:ext cx="2144681" cy="455054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932170" y="1632878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id-ID" sz="4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144604" y="1632878"/>
            <a:ext cx="2144681" cy="22440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357038" y="1632878"/>
            <a:ext cx="2144681" cy="224402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781903" y="1632878"/>
            <a:ext cx="2144681" cy="22440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 sz="148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932172" y="3939392"/>
            <a:ext cx="4357113" cy="22440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57038" y="3939391"/>
            <a:ext cx="2144681" cy="22440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569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9781903" y="3939391"/>
            <a:ext cx="2144681" cy="22440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4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AU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33955" y="2233681"/>
            <a:ext cx="1590846" cy="22711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1476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76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32"/>
          <p:cNvSpPr txBox="1">
            <a:spLocks/>
          </p:cNvSpPr>
          <p:nvPr/>
        </p:nvSpPr>
        <p:spPr>
          <a:xfrm>
            <a:off x="5633955" y="2562638"/>
            <a:ext cx="1590846" cy="738664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32"/>
          <p:cNvSpPr txBox="1">
            <a:spLocks/>
          </p:cNvSpPr>
          <p:nvPr/>
        </p:nvSpPr>
        <p:spPr>
          <a:xfrm>
            <a:off x="1449134" y="4404814"/>
            <a:ext cx="3275291" cy="1313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</a:p>
        </p:txBody>
      </p:sp>
      <p:sp>
        <p:nvSpPr>
          <p:cNvPr id="61" name="Text Placeholder 32"/>
          <p:cNvSpPr txBox="1">
            <a:spLocks/>
          </p:cNvSpPr>
          <p:nvPr/>
        </p:nvSpPr>
        <p:spPr>
          <a:xfrm>
            <a:off x="7807012" y="2754891"/>
            <a:ext cx="1697976" cy="276998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4719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4" grpId="0" animBg="1"/>
      <p:bldP spid="35" grpId="0" animBg="1"/>
      <p:bldP spid="36" grpId="0" animBg="1"/>
      <p:bldP spid="39" grpId="0" animBg="1"/>
      <p:bldP spid="42" grpId="0" animBg="1"/>
      <p:bldP spid="44" grpId="0" animBg="1"/>
      <p:bldP spid="4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0207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Group 1"/>
          <p:cNvGrpSpPr>
            <a:grpSpLocks/>
          </p:cNvGrpSpPr>
          <p:nvPr/>
        </p:nvGrpSpPr>
        <p:grpSpPr bwMode="auto">
          <a:xfrm>
            <a:off x="353" y="1573890"/>
            <a:ext cx="2571609" cy="5058390"/>
            <a:chOff x="-1" y="0"/>
            <a:chExt cx="1829063" cy="3596384"/>
          </a:xfrm>
        </p:grpSpPr>
        <p:sp>
          <p:nvSpPr>
            <p:cNvPr id="19458" name="AutoShape 2" descr="pic12.jpg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blipFill dpi="0" rotWithShape="1">
              <a:blip r:embed="rId3">
                <a:grayscl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59" name="AutoShape 3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60" name="AutoShape 4"/>
            <p:cNvSpPr>
              <a:spLocks/>
            </p:cNvSpPr>
            <p:nvPr/>
          </p:nvSpPr>
          <p:spPr bwMode="auto">
            <a:xfrm>
              <a:off x="187351" y="2493345"/>
              <a:ext cx="143689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61" name="AutoShape 5"/>
            <p:cNvSpPr>
              <a:spLocks/>
            </p:cNvSpPr>
            <p:nvPr/>
          </p:nvSpPr>
          <p:spPr bwMode="auto">
            <a:xfrm>
              <a:off x="275469" y="2281610"/>
              <a:ext cx="1260656" cy="1531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62" name="Group 6"/>
          <p:cNvGrpSpPr>
            <a:grpSpLocks/>
          </p:cNvGrpSpPr>
          <p:nvPr/>
        </p:nvGrpSpPr>
        <p:grpSpPr bwMode="auto">
          <a:xfrm>
            <a:off x="5141340" y="1573890"/>
            <a:ext cx="2573840" cy="5058390"/>
            <a:chOff x="0" y="-1"/>
            <a:chExt cx="1830362" cy="3596385"/>
          </a:xfrm>
        </p:grpSpPr>
        <p:pic>
          <p:nvPicPr>
            <p:cNvPr id="19463" name="Picture 7" descr="pic10.jp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"/>
              <a:ext cx="1828775" cy="179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2" name="AutoShape 8"/>
            <p:cNvSpPr>
              <a:spLocks/>
            </p:cNvSpPr>
            <p:nvPr/>
          </p:nvSpPr>
          <p:spPr bwMode="auto">
            <a:xfrm>
              <a:off x="1587" y="1798192"/>
              <a:ext cx="1828775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</p:grpSp>
      <p:sp>
        <p:nvSpPr>
          <p:cNvPr id="19465" name="AutoShape 9"/>
          <p:cNvSpPr>
            <a:spLocks/>
          </p:cNvSpPr>
          <p:nvPr/>
        </p:nvSpPr>
        <p:spPr bwMode="auto">
          <a:xfrm>
            <a:off x="5399314" y="5078600"/>
            <a:ext cx="2006548" cy="73866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466" name="AutoShape 10"/>
          <p:cNvSpPr>
            <a:spLocks/>
          </p:cNvSpPr>
          <p:nvPr/>
        </p:nvSpPr>
        <p:spPr bwMode="auto">
          <a:xfrm>
            <a:off x="5418146" y="4723777"/>
            <a:ext cx="1988691" cy="24622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grpSp>
        <p:nvGrpSpPr>
          <p:cNvPr id="19467" name="Group 11"/>
          <p:cNvGrpSpPr>
            <a:grpSpLocks/>
          </p:cNvGrpSpPr>
          <p:nvPr/>
        </p:nvGrpSpPr>
        <p:grpSpPr bwMode="auto">
          <a:xfrm>
            <a:off x="7712948" y="1573890"/>
            <a:ext cx="2571609" cy="5058390"/>
            <a:chOff x="-1" y="0"/>
            <a:chExt cx="1829063" cy="3596384"/>
          </a:xfrm>
        </p:grpSpPr>
        <p:sp>
          <p:nvSpPr>
            <p:cNvPr id="19468" name="AutoShape 12"/>
            <p:cNvSpPr>
              <a:spLocks/>
            </p:cNvSpPr>
            <p:nvPr/>
          </p:nvSpPr>
          <p:spPr bwMode="auto">
            <a:xfrm>
              <a:off x="-1" y="0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69" name="Picture 13" descr="pic9.jp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8192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0" name="AutoShape 14"/>
            <p:cNvSpPr>
              <a:spLocks/>
            </p:cNvSpPr>
            <p:nvPr/>
          </p:nvSpPr>
          <p:spPr bwMode="auto">
            <a:xfrm>
              <a:off x="193014" y="674521"/>
              <a:ext cx="1443033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1" name="AutoShape 15"/>
            <p:cNvSpPr>
              <a:spLocks/>
            </p:cNvSpPr>
            <p:nvPr/>
          </p:nvSpPr>
          <p:spPr bwMode="auto">
            <a:xfrm>
              <a:off x="106377" y="393602"/>
              <a:ext cx="1616307" cy="30789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2" name="Group 16"/>
          <p:cNvGrpSpPr>
            <a:grpSpLocks/>
          </p:cNvGrpSpPr>
          <p:nvPr/>
        </p:nvGrpSpPr>
        <p:grpSpPr bwMode="auto">
          <a:xfrm>
            <a:off x="10287141" y="1573890"/>
            <a:ext cx="2571609" cy="5058390"/>
            <a:chOff x="-1" y="0"/>
            <a:chExt cx="1829063" cy="3596384"/>
          </a:xfrm>
        </p:grpSpPr>
        <p:pic>
          <p:nvPicPr>
            <p:cNvPr id="19473" name="Picture 17" descr="pic7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1829063" cy="179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74" name="AutoShape 18"/>
            <p:cNvSpPr>
              <a:spLocks/>
            </p:cNvSpPr>
            <p:nvPr/>
          </p:nvSpPr>
          <p:spPr bwMode="auto">
            <a:xfrm>
              <a:off x="-1" y="1798192"/>
              <a:ext cx="1829063" cy="17981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sp>
          <p:nvSpPr>
            <p:cNvPr id="19475" name="AutoShape 19"/>
            <p:cNvSpPr>
              <a:spLocks/>
            </p:cNvSpPr>
            <p:nvPr/>
          </p:nvSpPr>
          <p:spPr bwMode="auto">
            <a:xfrm>
              <a:off x="197773" y="2493345"/>
              <a:ext cx="1431928" cy="52517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76" name="AutoShape 20"/>
            <p:cNvSpPr>
              <a:spLocks/>
            </p:cNvSpPr>
            <p:nvPr/>
          </p:nvSpPr>
          <p:spPr bwMode="auto">
            <a:xfrm>
              <a:off x="177825" y="2260548"/>
              <a:ext cx="1471824" cy="175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9477" name="Group 21"/>
          <p:cNvGrpSpPr>
            <a:grpSpLocks/>
          </p:cNvGrpSpPr>
          <p:nvPr/>
        </p:nvGrpSpPr>
        <p:grpSpPr bwMode="auto">
          <a:xfrm>
            <a:off x="2565266" y="1573889"/>
            <a:ext cx="2573840" cy="5056159"/>
            <a:chOff x="-1" y="0"/>
            <a:chExt cx="1829063" cy="3596384"/>
          </a:xfrm>
        </p:grpSpPr>
        <p:sp>
          <p:nvSpPr>
            <p:cNvPr id="19478" name="AutoShape 22"/>
            <p:cNvSpPr>
              <a:spLocks/>
            </p:cNvSpPr>
            <p:nvPr/>
          </p:nvSpPr>
          <p:spPr bwMode="auto">
            <a:xfrm>
              <a:off x="-1" y="0"/>
              <a:ext cx="1829063" cy="17989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50000"/>
                </a:lnSpc>
                <a:defRPr/>
              </a:pPr>
              <a:endParaRPr lang="es-ES" sz="2669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Calibri" charset="0"/>
                <a:sym typeface="Arial" panose="020B0604020202020204" pitchFamily="34" charset="0"/>
              </a:endParaRPr>
            </a:p>
          </p:txBody>
        </p:sp>
        <p:pic>
          <p:nvPicPr>
            <p:cNvPr id="19479" name="Picture 23" descr="pic13.jp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797398"/>
              <a:ext cx="1829063" cy="17989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sp>
          <p:nvSpPr>
            <p:cNvPr id="19480" name="AutoShape 24"/>
            <p:cNvSpPr>
              <a:spLocks/>
            </p:cNvSpPr>
            <p:nvPr/>
          </p:nvSpPr>
          <p:spPr bwMode="auto">
            <a:xfrm>
              <a:off x="221189" y="674819"/>
              <a:ext cx="1421373" cy="52540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</a:p>
          </p:txBody>
        </p:sp>
        <p:sp>
          <p:nvSpPr>
            <p:cNvPr id="19481" name="AutoShape 25"/>
            <p:cNvSpPr>
              <a:spLocks/>
            </p:cNvSpPr>
            <p:nvPr/>
          </p:nvSpPr>
          <p:spPr bwMode="auto">
            <a:xfrm>
              <a:off x="123630" y="441919"/>
              <a:ext cx="1616492" cy="17513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t" anchorCtr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2748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70" name="直接连接符 69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245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4257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1117027"/>
            <a:ext cx="4028238" cy="2890627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5256" y="111702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35965" y="1117027"/>
            <a:ext cx="4028238" cy="2890627"/>
          </a:xfrm>
          <a:prstGeom prst="rect">
            <a:avLst/>
          </a:prstGeom>
          <a:blipFill dpi="0" rotWithShape="1">
            <a:blip r:embed="rId4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4547" y="408278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15256" y="4082786"/>
            <a:ext cx="4028238" cy="2890627"/>
          </a:xfrm>
          <a:prstGeom prst="rect">
            <a:avLst/>
          </a:prstGeom>
          <a:blipFill dpi="0" rotWithShape="1">
            <a:blip r:embed="rId5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535965" y="408278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38058" y="1764351"/>
            <a:ext cx="2754535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867276" y="4847534"/>
            <a:ext cx="2753787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209588" y="4847534"/>
            <a:ext cx="2836361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矩形 32"/>
          <p:cNvSpPr/>
          <p:nvPr/>
        </p:nvSpPr>
        <p:spPr>
          <a:xfrm flipH="1">
            <a:off x="4415256" y="304029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32"/>
          <p:cNvSpPr/>
          <p:nvPr/>
        </p:nvSpPr>
        <p:spPr>
          <a:xfrm>
            <a:off x="3391426" y="600605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矩形 32"/>
          <p:cNvSpPr/>
          <p:nvPr/>
        </p:nvSpPr>
        <p:spPr>
          <a:xfrm rot="16200000">
            <a:off x="8553966" y="406478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2730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1"/>
          <p:cNvSpPr>
            <a:spLocks/>
          </p:cNvSpPr>
          <p:nvPr/>
        </p:nvSpPr>
        <p:spPr bwMode="auto">
          <a:xfrm>
            <a:off x="2203229" y="491220"/>
            <a:ext cx="3369027" cy="394213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1"/>
          <p:cNvSpPr>
            <a:spLocks/>
          </p:cNvSpPr>
          <p:nvPr/>
        </p:nvSpPr>
        <p:spPr bwMode="auto">
          <a:xfrm>
            <a:off x="628079" y="2697869"/>
            <a:ext cx="2443647" cy="2859334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>
              <a:alpha val="80000"/>
            </a:srgb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1"/>
          <p:cNvSpPr>
            <a:spLocks/>
          </p:cNvSpPr>
          <p:nvPr/>
        </p:nvSpPr>
        <p:spPr bwMode="auto">
          <a:xfrm>
            <a:off x="2276476" y="2985948"/>
            <a:ext cx="3033194" cy="3549170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7274700" y="2042091"/>
            <a:ext cx="379667" cy="37966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892215" y="198160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1" dirty="0" smtClean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7274700" y="3127305"/>
            <a:ext cx="379667" cy="37966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892215" y="3054571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1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7274700" y="4212519"/>
            <a:ext cx="379667" cy="37966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892215" y="4127536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1" dirty="0" smtClean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7274700" y="5297734"/>
            <a:ext cx="379667" cy="37966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892215" y="5200501"/>
            <a:ext cx="2251181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1" dirty="0" smtClean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 smtClean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497" y="2431950"/>
            <a:ext cx="2626654" cy="1107996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8815" y="3609695"/>
            <a:ext cx="2330017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594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animBg="1"/>
      <p:bldP spid="32" grpId="0" animBg="1"/>
      <p:bldP spid="33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68" name="直接连接符 6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3529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8310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8680915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8680915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8680915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849120" y="-79760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6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6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8680915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D6532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9516675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9516675" y="1377533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516675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9516675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680915" y="-79760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9516675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9516675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0352437" y="2837470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10352437" y="235346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10352437" y="1865502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10352437" y="1377533"/>
            <a:ext cx="835762" cy="975935"/>
          </a:xfrm>
          <a:custGeom>
            <a:avLst/>
            <a:gdLst>
              <a:gd name="T0" fmla="*/ 632 w 632"/>
              <a:gd name="T1" fmla="*/ 738 h 738"/>
              <a:gd name="T2" fmla="*/ 0 w 632"/>
              <a:gd name="T3" fmla="*/ 369 h 738"/>
              <a:gd name="T4" fmla="*/ 632 w 632"/>
              <a:gd name="T5" fmla="*/ 0 h 738"/>
              <a:gd name="T6" fmla="*/ 632 w 632"/>
              <a:gd name="T7" fmla="*/ 738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632" y="738"/>
                </a:moveTo>
                <a:lnTo>
                  <a:pt x="0" y="369"/>
                </a:lnTo>
                <a:lnTo>
                  <a:pt x="632" y="0"/>
                </a:lnTo>
                <a:lnTo>
                  <a:pt x="632" y="738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10352437" y="892211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10352437" y="404242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10352437" y="-82404"/>
            <a:ext cx="835762" cy="974614"/>
          </a:xfrm>
          <a:custGeom>
            <a:avLst/>
            <a:gdLst>
              <a:gd name="T0" fmla="*/ 0 w 632"/>
              <a:gd name="T1" fmla="*/ 0 h 737"/>
              <a:gd name="T2" fmla="*/ 632 w 632"/>
              <a:gd name="T3" fmla="*/ 368 h 737"/>
              <a:gd name="T4" fmla="*/ 0 w 632"/>
              <a:gd name="T5" fmla="*/ 737 h 737"/>
              <a:gd name="T6" fmla="*/ 0 w 632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0" y="0"/>
                </a:moveTo>
                <a:lnTo>
                  <a:pt x="632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4861A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10352437" y="-567726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7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7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11188197" y="3325437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7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/>
          </p:cNvSpPr>
          <p:nvPr/>
        </p:nvSpPr>
        <p:spPr bwMode="auto">
          <a:xfrm>
            <a:off x="11188197" y="2837470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9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9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30"/>
          <p:cNvSpPr>
            <a:spLocks/>
          </p:cNvSpPr>
          <p:nvPr/>
        </p:nvSpPr>
        <p:spPr bwMode="auto">
          <a:xfrm>
            <a:off x="11188197" y="235346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1"/>
          <p:cNvSpPr>
            <a:spLocks/>
          </p:cNvSpPr>
          <p:nvPr/>
        </p:nvSpPr>
        <p:spPr bwMode="auto">
          <a:xfrm>
            <a:off x="10352437" y="4298728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32"/>
          <p:cNvSpPr>
            <a:spLocks/>
          </p:cNvSpPr>
          <p:nvPr/>
        </p:nvSpPr>
        <p:spPr bwMode="auto">
          <a:xfrm>
            <a:off x="11188197" y="5270698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3"/>
          <p:cNvSpPr>
            <a:spLocks/>
          </p:cNvSpPr>
          <p:nvPr/>
        </p:nvSpPr>
        <p:spPr bwMode="auto">
          <a:xfrm>
            <a:off x="11188197" y="4786697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6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6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34"/>
          <p:cNvSpPr>
            <a:spLocks/>
          </p:cNvSpPr>
          <p:nvPr/>
        </p:nvSpPr>
        <p:spPr bwMode="auto">
          <a:xfrm>
            <a:off x="11188197" y="4298728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9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9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35"/>
          <p:cNvSpPr>
            <a:spLocks/>
          </p:cNvSpPr>
          <p:nvPr/>
        </p:nvSpPr>
        <p:spPr bwMode="auto">
          <a:xfrm>
            <a:off x="11188197" y="6243990"/>
            <a:ext cx="835762" cy="975935"/>
          </a:xfrm>
          <a:custGeom>
            <a:avLst/>
            <a:gdLst>
              <a:gd name="T0" fmla="*/ 0 w 632"/>
              <a:gd name="T1" fmla="*/ 0 h 738"/>
              <a:gd name="T2" fmla="*/ 632 w 632"/>
              <a:gd name="T3" fmla="*/ 369 h 738"/>
              <a:gd name="T4" fmla="*/ 0 w 632"/>
              <a:gd name="T5" fmla="*/ 738 h 738"/>
              <a:gd name="T6" fmla="*/ 0 w 632"/>
              <a:gd name="T7" fmla="*/ 0 h 7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8">
                <a:moveTo>
                  <a:pt x="0" y="0"/>
                </a:moveTo>
                <a:lnTo>
                  <a:pt x="632" y="369"/>
                </a:lnTo>
                <a:lnTo>
                  <a:pt x="0" y="738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6"/>
          <p:cNvSpPr>
            <a:spLocks/>
          </p:cNvSpPr>
          <p:nvPr/>
        </p:nvSpPr>
        <p:spPr bwMode="auto">
          <a:xfrm>
            <a:off x="10352437" y="4786697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6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6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7"/>
          <p:cNvSpPr>
            <a:spLocks/>
          </p:cNvSpPr>
          <p:nvPr/>
        </p:nvSpPr>
        <p:spPr bwMode="auto">
          <a:xfrm>
            <a:off x="11188197" y="1865502"/>
            <a:ext cx="835762" cy="971968"/>
          </a:xfrm>
          <a:custGeom>
            <a:avLst/>
            <a:gdLst>
              <a:gd name="T0" fmla="*/ 632 w 632"/>
              <a:gd name="T1" fmla="*/ 735 h 735"/>
              <a:gd name="T2" fmla="*/ 0 w 632"/>
              <a:gd name="T3" fmla="*/ 369 h 735"/>
              <a:gd name="T4" fmla="*/ 632 w 632"/>
              <a:gd name="T5" fmla="*/ 0 h 735"/>
              <a:gd name="T6" fmla="*/ 632 w 632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632" y="735"/>
                </a:moveTo>
                <a:lnTo>
                  <a:pt x="0" y="369"/>
                </a:lnTo>
                <a:lnTo>
                  <a:pt x="632" y="0"/>
                </a:lnTo>
                <a:lnTo>
                  <a:pt x="632" y="735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38"/>
          <p:cNvSpPr>
            <a:spLocks/>
          </p:cNvSpPr>
          <p:nvPr/>
        </p:nvSpPr>
        <p:spPr bwMode="auto">
          <a:xfrm>
            <a:off x="11188197" y="892211"/>
            <a:ext cx="835762" cy="973291"/>
          </a:xfrm>
          <a:custGeom>
            <a:avLst/>
            <a:gdLst>
              <a:gd name="T0" fmla="*/ 632 w 632"/>
              <a:gd name="T1" fmla="*/ 736 h 736"/>
              <a:gd name="T2" fmla="*/ 0 w 632"/>
              <a:gd name="T3" fmla="*/ 367 h 736"/>
              <a:gd name="T4" fmla="*/ 632 w 632"/>
              <a:gd name="T5" fmla="*/ 0 h 736"/>
              <a:gd name="T6" fmla="*/ 632 w 632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632" y="736"/>
                </a:moveTo>
                <a:lnTo>
                  <a:pt x="0" y="367"/>
                </a:lnTo>
                <a:lnTo>
                  <a:pt x="632" y="0"/>
                </a:lnTo>
                <a:lnTo>
                  <a:pt x="632" y="736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39"/>
          <p:cNvSpPr>
            <a:spLocks/>
          </p:cNvSpPr>
          <p:nvPr/>
        </p:nvSpPr>
        <p:spPr bwMode="auto">
          <a:xfrm>
            <a:off x="11188197" y="404242"/>
            <a:ext cx="835762" cy="973291"/>
          </a:xfrm>
          <a:custGeom>
            <a:avLst/>
            <a:gdLst>
              <a:gd name="T0" fmla="*/ 0 w 632"/>
              <a:gd name="T1" fmla="*/ 0 h 736"/>
              <a:gd name="T2" fmla="*/ 632 w 632"/>
              <a:gd name="T3" fmla="*/ 369 h 736"/>
              <a:gd name="T4" fmla="*/ 0 w 632"/>
              <a:gd name="T5" fmla="*/ 736 h 736"/>
              <a:gd name="T6" fmla="*/ 0 w 632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6">
                <a:moveTo>
                  <a:pt x="0" y="0"/>
                </a:moveTo>
                <a:lnTo>
                  <a:pt x="632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4EB69D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40"/>
          <p:cNvSpPr>
            <a:spLocks/>
          </p:cNvSpPr>
          <p:nvPr/>
        </p:nvSpPr>
        <p:spPr bwMode="auto">
          <a:xfrm>
            <a:off x="11188197" y="-82404"/>
            <a:ext cx="835762" cy="974614"/>
          </a:xfrm>
          <a:custGeom>
            <a:avLst/>
            <a:gdLst>
              <a:gd name="T0" fmla="*/ 632 w 632"/>
              <a:gd name="T1" fmla="*/ 737 h 737"/>
              <a:gd name="T2" fmla="*/ 0 w 632"/>
              <a:gd name="T3" fmla="*/ 368 h 737"/>
              <a:gd name="T4" fmla="*/ 632 w 632"/>
              <a:gd name="T5" fmla="*/ 0 h 737"/>
              <a:gd name="T6" fmla="*/ 632 w 632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7">
                <a:moveTo>
                  <a:pt x="632" y="737"/>
                </a:moveTo>
                <a:lnTo>
                  <a:pt x="0" y="368"/>
                </a:lnTo>
                <a:lnTo>
                  <a:pt x="632" y="0"/>
                </a:lnTo>
                <a:lnTo>
                  <a:pt x="632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41"/>
          <p:cNvSpPr>
            <a:spLocks/>
          </p:cNvSpPr>
          <p:nvPr/>
        </p:nvSpPr>
        <p:spPr bwMode="auto">
          <a:xfrm>
            <a:off x="12023959" y="2837470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E4BE3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42"/>
          <p:cNvSpPr>
            <a:spLocks/>
          </p:cNvSpPr>
          <p:nvPr/>
        </p:nvSpPr>
        <p:spPr bwMode="auto">
          <a:xfrm>
            <a:off x="12023959" y="2350825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8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8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E4663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43"/>
          <p:cNvSpPr>
            <a:spLocks/>
          </p:cNvSpPr>
          <p:nvPr/>
        </p:nvSpPr>
        <p:spPr bwMode="auto">
          <a:xfrm>
            <a:off x="12023959" y="1865502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7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61BB4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44"/>
          <p:cNvSpPr>
            <a:spLocks/>
          </p:cNvSpPr>
          <p:nvPr/>
        </p:nvSpPr>
        <p:spPr bwMode="auto">
          <a:xfrm>
            <a:off x="12023959" y="4784053"/>
            <a:ext cx="831795" cy="974614"/>
          </a:xfrm>
          <a:custGeom>
            <a:avLst/>
            <a:gdLst>
              <a:gd name="T0" fmla="*/ 0 w 629"/>
              <a:gd name="T1" fmla="*/ 0 h 737"/>
              <a:gd name="T2" fmla="*/ 629 w 629"/>
              <a:gd name="T3" fmla="*/ 368 h 737"/>
              <a:gd name="T4" fmla="*/ 0 w 629"/>
              <a:gd name="T5" fmla="*/ 737 h 737"/>
              <a:gd name="T6" fmla="*/ 0 w 629"/>
              <a:gd name="T7" fmla="*/ 0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0" y="0"/>
                </a:moveTo>
                <a:lnTo>
                  <a:pt x="629" y="368"/>
                </a:lnTo>
                <a:lnTo>
                  <a:pt x="0" y="73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45"/>
          <p:cNvSpPr>
            <a:spLocks/>
          </p:cNvSpPr>
          <p:nvPr/>
        </p:nvSpPr>
        <p:spPr bwMode="auto">
          <a:xfrm>
            <a:off x="12023959" y="4298728"/>
            <a:ext cx="831795" cy="971968"/>
          </a:xfrm>
          <a:custGeom>
            <a:avLst/>
            <a:gdLst>
              <a:gd name="T0" fmla="*/ 629 w 629"/>
              <a:gd name="T1" fmla="*/ 735 h 735"/>
              <a:gd name="T2" fmla="*/ 0 w 629"/>
              <a:gd name="T3" fmla="*/ 367 h 735"/>
              <a:gd name="T4" fmla="*/ 629 w 629"/>
              <a:gd name="T5" fmla="*/ 0 h 735"/>
              <a:gd name="T6" fmla="*/ 629 w 629"/>
              <a:gd name="T7" fmla="*/ 735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629" y="735"/>
                </a:moveTo>
                <a:lnTo>
                  <a:pt x="0" y="367"/>
                </a:lnTo>
                <a:lnTo>
                  <a:pt x="629" y="0"/>
                </a:lnTo>
                <a:lnTo>
                  <a:pt x="629" y="735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46"/>
          <p:cNvSpPr>
            <a:spLocks/>
          </p:cNvSpPr>
          <p:nvPr/>
        </p:nvSpPr>
        <p:spPr bwMode="auto">
          <a:xfrm>
            <a:off x="12023959" y="3810762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9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9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47"/>
          <p:cNvSpPr>
            <a:spLocks/>
          </p:cNvSpPr>
          <p:nvPr/>
        </p:nvSpPr>
        <p:spPr bwMode="auto">
          <a:xfrm>
            <a:off x="12023959" y="5758665"/>
            <a:ext cx="831795" cy="973291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48"/>
          <p:cNvSpPr>
            <a:spLocks/>
          </p:cNvSpPr>
          <p:nvPr/>
        </p:nvSpPr>
        <p:spPr bwMode="auto">
          <a:xfrm>
            <a:off x="12023959" y="1377533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9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9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E5355B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9"/>
          <p:cNvSpPr>
            <a:spLocks/>
          </p:cNvSpPr>
          <p:nvPr/>
        </p:nvSpPr>
        <p:spPr bwMode="auto">
          <a:xfrm>
            <a:off x="12023959" y="404242"/>
            <a:ext cx="831795" cy="973291"/>
          </a:xfrm>
          <a:custGeom>
            <a:avLst/>
            <a:gdLst>
              <a:gd name="T0" fmla="*/ 629 w 629"/>
              <a:gd name="T1" fmla="*/ 736 h 736"/>
              <a:gd name="T2" fmla="*/ 0 w 629"/>
              <a:gd name="T3" fmla="*/ 367 h 736"/>
              <a:gd name="T4" fmla="*/ 629 w 629"/>
              <a:gd name="T5" fmla="*/ 0 h 736"/>
              <a:gd name="T6" fmla="*/ 629 w 629"/>
              <a:gd name="T7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629" y="736"/>
                </a:moveTo>
                <a:lnTo>
                  <a:pt x="0" y="367"/>
                </a:lnTo>
                <a:lnTo>
                  <a:pt x="629" y="0"/>
                </a:lnTo>
                <a:lnTo>
                  <a:pt x="629" y="736"/>
                </a:lnTo>
                <a:close/>
              </a:path>
            </a:pathLst>
          </a:custGeom>
          <a:solidFill>
            <a:srgbClr val="6153A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50"/>
          <p:cNvSpPr>
            <a:spLocks/>
          </p:cNvSpPr>
          <p:nvPr/>
        </p:nvSpPr>
        <p:spPr bwMode="auto">
          <a:xfrm>
            <a:off x="12023959" y="-82404"/>
            <a:ext cx="831795" cy="971968"/>
          </a:xfrm>
          <a:custGeom>
            <a:avLst/>
            <a:gdLst>
              <a:gd name="T0" fmla="*/ 0 w 629"/>
              <a:gd name="T1" fmla="*/ 0 h 735"/>
              <a:gd name="T2" fmla="*/ 629 w 629"/>
              <a:gd name="T3" fmla="*/ 368 h 735"/>
              <a:gd name="T4" fmla="*/ 0 w 629"/>
              <a:gd name="T5" fmla="*/ 735 h 735"/>
              <a:gd name="T6" fmla="*/ 0 w 629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5">
                <a:moveTo>
                  <a:pt x="0" y="0"/>
                </a:moveTo>
                <a:lnTo>
                  <a:pt x="629" y="368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36B1E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1"/>
          <p:cNvSpPr>
            <a:spLocks/>
          </p:cNvSpPr>
          <p:nvPr/>
        </p:nvSpPr>
        <p:spPr bwMode="auto">
          <a:xfrm>
            <a:off x="12023959" y="-570372"/>
            <a:ext cx="831795" cy="974614"/>
          </a:xfrm>
          <a:custGeom>
            <a:avLst/>
            <a:gdLst>
              <a:gd name="T0" fmla="*/ 629 w 629"/>
              <a:gd name="T1" fmla="*/ 737 h 737"/>
              <a:gd name="T2" fmla="*/ 0 w 629"/>
              <a:gd name="T3" fmla="*/ 369 h 737"/>
              <a:gd name="T4" fmla="*/ 629 w 629"/>
              <a:gd name="T5" fmla="*/ 0 h 737"/>
              <a:gd name="T6" fmla="*/ 629 w 629"/>
              <a:gd name="T7" fmla="*/ 737 h 7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7">
                <a:moveTo>
                  <a:pt x="629" y="737"/>
                </a:moveTo>
                <a:lnTo>
                  <a:pt x="0" y="369"/>
                </a:lnTo>
                <a:lnTo>
                  <a:pt x="629" y="0"/>
                </a:lnTo>
                <a:lnTo>
                  <a:pt x="629" y="737"/>
                </a:lnTo>
                <a:close/>
              </a:path>
            </a:pathLst>
          </a:custGeom>
          <a:solidFill>
            <a:srgbClr val="52C0A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2"/>
          <p:cNvSpPr>
            <a:spLocks/>
          </p:cNvSpPr>
          <p:nvPr/>
        </p:nvSpPr>
        <p:spPr bwMode="auto">
          <a:xfrm>
            <a:off x="11188197" y="-567726"/>
            <a:ext cx="835762" cy="971968"/>
          </a:xfrm>
          <a:custGeom>
            <a:avLst/>
            <a:gdLst>
              <a:gd name="T0" fmla="*/ 0 w 632"/>
              <a:gd name="T1" fmla="*/ 0 h 735"/>
              <a:gd name="T2" fmla="*/ 632 w 632"/>
              <a:gd name="T3" fmla="*/ 367 h 735"/>
              <a:gd name="T4" fmla="*/ 0 w 632"/>
              <a:gd name="T5" fmla="*/ 735 h 735"/>
              <a:gd name="T6" fmla="*/ 0 w 632"/>
              <a:gd name="T7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2" h="735">
                <a:moveTo>
                  <a:pt x="0" y="0"/>
                </a:moveTo>
                <a:lnTo>
                  <a:pt x="632" y="367"/>
                </a:lnTo>
                <a:lnTo>
                  <a:pt x="0" y="735"/>
                </a:lnTo>
                <a:lnTo>
                  <a:pt x="0" y="0"/>
                </a:lnTo>
                <a:close/>
              </a:path>
            </a:pathLst>
          </a:custGeom>
          <a:solidFill>
            <a:srgbClr val="283888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6"/>
          <p:cNvSpPr>
            <a:spLocks/>
          </p:cNvSpPr>
          <p:nvPr/>
        </p:nvSpPr>
        <p:spPr bwMode="auto">
          <a:xfrm>
            <a:off x="10348468" y="-82404"/>
            <a:ext cx="1684746" cy="1959807"/>
          </a:xfrm>
          <a:custGeom>
            <a:avLst/>
            <a:gdLst>
              <a:gd name="T0" fmla="*/ 0 w 1274"/>
              <a:gd name="T1" fmla="*/ 0 h 1482"/>
              <a:gd name="T2" fmla="*/ 0 w 1274"/>
              <a:gd name="T3" fmla="*/ 1482 h 1482"/>
              <a:gd name="T4" fmla="*/ 1274 w 1274"/>
              <a:gd name="T5" fmla="*/ 740 h 1482"/>
              <a:gd name="T6" fmla="*/ 0 w 1274"/>
              <a:gd name="T7" fmla="*/ 0 h 1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74" h="1482">
                <a:moveTo>
                  <a:pt x="0" y="0"/>
                </a:moveTo>
                <a:lnTo>
                  <a:pt x="0" y="1482"/>
                </a:lnTo>
                <a:lnTo>
                  <a:pt x="1274" y="740"/>
                </a:lnTo>
                <a:lnTo>
                  <a:pt x="0" y="0"/>
                </a:lnTo>
                <a:close/>
              </a:path>
            </a:pathLst>
          </a:custGeom>
          <a:solidFill>
            <a:srgbClr val="A3CD39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矩形 259"/>
          <p:cNvSpPr>
            <a:spLocks noChangeArrowheads="1"/>
          </p:cNvSpPr>
          <p:nvPr/>
        </p:nvSpPr>
        <p:spPr bwMode="auto">
          <a:xfrm>
            <a:off x="1186741" y="3171454"/>
            <a:ext cx="6970826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9600" b="1" spc="-3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altLang="zh-CN" sz="9600" b="1" spc="-300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altLang="zh-CN" sz="9600" b="1" spc="-300" dirty="0" smtClean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altLang="zh-CN" sz="9600" b="1" spc="-300" dirty="0" smtClean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NK</a:t>
            </a:r>
            <a:r>
              <a:rPr lang="en-US" altLang="zh-CN" sz="9600" b="1" spc="-300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9600" b="1" spc="-3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endParaRPr lang="en-US" altLang="zh-CN" sz="6600" spc="-3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矩形 259"/>
          <p:cNvSpPr>
            <a:spLocks noChangeArrowheads="1"/>
          </p:cNvSpPr>
          <p:nvPr/>
        </p:nvSpPr>
        <p:spPr bwMode="auto">
          <a:xfrm>
            <a:off x="1186741" y="4838692"/>
            <a:ext cx="6120680" cy="28814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  <a:extLst/>
        </p:spPr>
        <p:txBody>
          <a:bodyPr wrap="square" lIns="108000" tIns="36000" rIns="3600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bg1"/>
                </a:solidFill>
                <a:cs typeface="Arial" panose="020B0604020202020204" pitchFamily="34" charset="0"/>
              </a:rPr>
              <a:t>感谢聆听，批评指导</a:t>
            </a:r>
          </a:p>
        </p:txBody>
      </p:sp>
    </p:spTree>
    <p:extLst>
      <p:ext uri="{BB962C8B-B14F-4D97-AF65-F5344CB8AC3E}">
        <p14:creationId xmlns:p14="http://schemas.microsoft.com/office/powerpoint/2010/main" val="1051905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fractur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500" tmFilter="0,0; .5, 1; 1, 1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850"/>
                            </p:stCondLst>
                            <p:childTnLst>
                              <p:par>
                                <p:cTn id="19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0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1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350"/>
                            </p:stCondLst>
                            <p:childTnLst>
                              <p:par>
                                <p:cTn id="2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6" grpId="0" animBg="1"/>
      <p:bldP spid="65" grpId="0"/>
      <p:bldP spid="65" grpId="1"/>
      <p:bldP spid="6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51289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74821" y="1445953"/>
            <a:ext cx="4011895" cy="245025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4821" y="3946416"/>
            <a:ext cx="4011895" cy="180908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809658" y="5909406"/>
            <a:ext cx="11236161" cy="0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ash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812800" y="5971634"/>
            <a:ext cx="11233150" cy="55399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1691" y="4369404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448819" y="1445953"/>
            <a:ext cx="4011895" cy="2450259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448819" y="3946416"/>
            <a:ext cx="4011895" cy="18090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15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522818" y="1445953"/>
            <a:ext cx="4011895" cy="245025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8522818" y="3946416"/>
            <a:ext cx="4011895" cy="180908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89693" y="4406338"/>
            <a:ext cx="3273278" cy="954107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02575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  <p:bldP spid="15" grpId="0"/>
      <p:bldP spid="17" grpId="0" animBg="1"/>
      <p:bldP spid="18" grpId="0" animBg="1"/>
      <p:bldP spid="19" grpId="0"/>
      <p:bldP spid="20" grpId="0" animBg="1"/>
      <p:bldP spid="21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6" name="组合 10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07" name="直接连接符 10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1235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5"/>
          <p:cNvSpPr txBox="1"/>
          <p:nvPr/>
        </p:nvSpPr>
        <p:spPr>
          <a:xfrm>
            <a:off x="689805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5" name="TextBox 16"/>
          <p:cNvSpPr txBox="1"/>
          <p:nvPr/>
        </p:nvSpPr>
        <p:spPr>
          <a:xfrm>
            <a:off x="697909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15"/>
          <p:cNvSpPr txBox="1"/>
          <p:nvPr/>
        </p:nvSpPr>
        <p:spPr>
          <a:xfrm>
            <a:off x="6466414" y="165141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7" name="TextBox 16"/>
          <p:cNvSpPr txBox="1"/>
          <p:nvPr/>
        </p:nvSpPr>
        <p:spPr>
          <a:xfrm>
            <a:off x="6474518" y="133068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32995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36812" y="2574185"/>
            <a:ext cx="2865432" cy="1448778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440629" y="2574185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344447" y="2574185"/>
            <a:ext cx="2865432" cy="1448778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32995" y="4088660"/>
            <a:ext cx="2865432" cy="144877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36812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440629" y="4088660"/>
            <a:ext cx="2865432" cy="144877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344447" y="4088660"/>
            <a:ext cx="2865432" cy="1448778"/>
          </a:xfrm>
          <a:prstGeom prst="rect">
            <a:avLst/>
          </a:prstGeom>
          <a:blipFill dpi="0" rotWithShape="1">
            <a:blip r:embed="rId3" cstate="print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kumimoji="1" lang="zh-CN" altLang="en-US" sz="2669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1028561" y="4761405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1022386" y="4440642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695" y="3333822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89520" y="3013059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5"/>
          <p:cNvSpPr txBox="1"/>
          <p:nvPr/>
        </p:nvSpPr>
        <p:spPr>
          <a:xfrm>
            <a:off x="6897516" y="478939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9" name="TextBox 16"/>
          <p:cNvSpPr txBox="1"/>
          <p:nvPr/>
        </p:nvSpPr>
        <p:spPr>
          <a:xfrm>
            <a:off x="6891341" y="446863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9790006" y="3268507"/>
            <a:ext cx="211313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1" name="TextBox 16"/>
          <p:cNvSpPr txBox="1"/>
          <p:nvPr/>
        </p:nvSpPr>
        <p:spPr>
          <a:xfrm>
            <a:off x="9783831" y="2947744"/>
            <a:ext cx="163339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3566355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23" name="TextBox 16"/>
          <p:cNvSpPr txBox="1"/>
          <p:nvPr/>
        </p:nvSpPr>
        <p:spPr>
          <a:xfrm>
            <a:off x="3574459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9342964" y="5937667"/>
            <a:ext cx="258780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9351068" y="5616935"/>
            <a:ext cx="187565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0257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50"/>
                            </p:stCondLst>
                            <p:childTnLst>
                              <p:par>
                                <p:cTn id="5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6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100"/>
                            </p:stCondLst>
                            <p:childTnLst>
                              <p:par>
                                <p:cTn id="6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150"/>
                            </p:stCondLst>
                            <p:childTnLst>
                              <p:par>
                                <p:cTn id="7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200"/>
                            </p:stCondLst>
                            <p:childTnLst>
                              <p:par>
                                <p:cTn id="8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250"/>
                            </p:stCondLst>
                            <p:childTnLst>
                              <p:par>
                                <p:cTn id="9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300"/>
                            </p:stCondLst>
                            <p:childTnLst>
                              <p:par>
                                <p:cTn id="10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35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850"/>
                            </p:stCondLst>
                            <p:childTnLst>
                              <p:par>
                                <p:cTn id="11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 animBg="1"/>
      <p:bldP spid="32" grpId="0" animBg="1"/>
      <p:bldP spid="36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0835" y="2344933"/>
            <a:ext cx="3695028" cy="3695028"/>
            <a:chOff x="6240781" y="1363135"/>
            <a:chExt cx="4963584" cy="4963584"/>
          </a:xfrm>
        </p:grpSpPr>
        <p:grpSp>
          <p:nvGrpSpPr>
            <p:cNvPr id="13" name="Group 12"/>
            <p:cNvGrpSpPr/>
            <p:nvPr userDrawn="1"/>
          </p:nvGrpSpPr>
          <p:grpSpPr>
            <a:xfrm>
              <a:off x="6240781" y="1363135"/>
              <a:ext cx="3255433" cy="2434167"/>
              <a:chOff x="4657725" y="946151"/>
              <a:chExt cx="2441575" cy="1825625"/>
            </a:xfrm>
          </p:grpSpPr>
          <p:sp>
            <p:nvSpPr>
              <p:cNvPr id="27" name="Freeform 26"/>
              <p:cNvSpPr>
                <a:spLocks/>
              </p:cNvSpPr>
              <p:nvPr/>
            </p:nvSpPr>
            <p:spPr bwMode="auto">
              <a:xfrm>
                <a:off x="5953125" y="2046288"/>
                <a:ext cx="1146175" cy="593725"/>
              </a:xfrm>
              <a:custGeom>
                <a:avLst/>
                <a:gdLst>
                  <a:gd name="T0" fmla="*/ 849 w 904"/>
                  <a:gd name="T1" fmla="*/ 0 h 468"/>
                  <a:gd name="T2" fmla="*/ 873 w 904"/>
                  <a:gd name="T3" fmla="*/ 58 h 468"/>
                  <a:gd name="T4" fmla="*/ 507 w 904"/>
                  <a:gd name="T5" fmla="*/ 436 h 468"/>
                  <a:gd name="T6" fmla="*/ 396 w 904"/>
                  <a:gd name="T7" fmla="*/ 436 h 468"/>
                  <a:gd name="T8" fmla="*/ 30 w 904"/>
                  <a:gd name="T9" fmla="*/ 58 h 468"/>
                  <a:gd name="T10" fmla="*/ 55 w 904"/>
                  <a:gd name="T11" fmla="*/ 0 h 468"/>
                  <a:gd name="T12" fmla="*/ 849 w 904"/>
                  <a:gd name="T13" fmla="*/ 0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849" y="0"/>
                    </a:moveTo>
                    <a:cubicBezTo>
                      <a:pt x="893" y="0"/>
                      <a:pt x="904" y="26"/>
                      <a:pt x="873" y="58"/>
                    </a:cubicBezTo>
                    <a:cubicBezTo>
                      <a:pt x="507" y="436"/>
                      <a:pt x="507" y="436"/>
                      <a:pt x="507" y="436"/>
                    </a:cubicBezTo>
                    <a:cubicBezTo>
                      <a:pt x="477" y="468"/>
                      <a:pt x="427" y="468"/>
                      <a:pt x="396" y="436"/>
                    </a:cubicBezTo>
                    <a:cubicBezTo>
                      <a:pt x="30" y="58"/>
                      <a:pt x="30" y="58"/>
                      <a:pt x="30" y="58"/>
                    </a:cubicBezTo>
                    <a:cubicBezTo>
                      <a:pt x="0" y="26"/>
                      <a:pt x="11" y="0"/>
                      <a:pt x="55" y="0"/>
                    </a:cubicBezTo>
                    <a:lnTo>
                      <a:pt x="849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4657725" y="946151"/>
                <a:ext cx="2151063" cy="1825625"/>
              </a:xfrm>
              <a:custGeom>
                <a:avLst/>
                <a:gdLst>
                  <a:gd name="T0" fmla="*/ 848 w 1696"/>
                  <a:gd name="T1" fmla="*/ 0 h 1440"/>
                  <a:gd name="T2" fmla="*/ 0 w 1696"/>
                  <a:gd name="T3" fmla="*/ 848 h 1440"/>
                  <a:gd name="T4" fmla="*/ 241 w 1696"/>
                  <a:gd name="T5" fmla="*/ 1440 h 1440"/>
                  <a:gd name="T6" fmla="*/ 718 w 1696"/>
                  <a:gd name="T7" fmla="*/ 1209 h 1440"/>
                  <a:gd name="T8" fmla="*/ 464 w 1696"/>
                  <a:gd name="T9" fmla="*/ 848 h 1440"/>
                  <a:gd name="T10" fmla="*/ 848 w 1696"/>
                  <a:gd name="T11" fmla="*/ 464 h 1440"/>
                  <a:gd name="T12" fmla="*/ 1232 w 1696"/>
                  <a:gd name="T13" fmla="*/ 848 h 1440"/>
                  <a:gd name="T14" fmla="*/ 1213 w 1696"/>
                  <a:gd name="T15" fmla="*/ 966 h 1440"/>
                  <a:gd name="T16" fmla="*/ 1293 w 1696"/>
                  <a:gd name="T17" fmla="*/ 966 h 1440"/>
                  <a:gd name="T18" fmla="*/ 1293 w 1696"/>
                  <a:gd name="T19" fmla="*/ 1062 h 1440"/>
                  <a:gd name="T20" fmla="*/ 1669 w 1696"/>
                  <a:gd name="T21" fmla="*/ 1062 h 1440"/>
                  <a:gd name="T22" fmla="*/ 1696 w 1696"/>
                  <a:gd name="T23" fmla="*/ 848 h 1440"/>
                  <a:gd name="T24" fmla="*/ 848 w 1696"/>
                  <a:gd name="T25" fmla="*/ 0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96" h="1440">
                    <a:moveTo>
                      <a:pt x="848" y="0"/>
                    </a:move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078"/>
                      <a:pt x="92" y="1287"/>
                      <a:pt x="241" y="1440"/>
                    </a:cubicBezTo>
                    <a:cubicBezTo>
                      <a:pt x="374" y="1315"/>
                      <a:pt x="540" y="1235"/>
                      <a:pt x="718" y="1209"/>
                    </a:cubicBezTo>
                    <a:cubicBezTo>
                      <a:pt x="570" y="1156"/>
                      <a:pt x="464" y="1014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1060" y="464"/>
                      <a:pt x="1232" y="636"/>
                      <a:pt x="1232" y="848"/>
                    </a:cubicBezTo>
                    <a:cubicBezTo>
                      <a:pt x="1232" y="889"/>
                      <a:pt x="1225" y="929"/>
                      <a:pt x="1213" y="966"/>
                    </a:cubicBezTo>
                    <a:cubicBezTo>
                      <a:pt x="1293" y="966"/>
                      <a:pt x="1293" y="966"/>
                      <a:pt x="1293" y="966"/>
                    </a:cubicBezTo>
                    <a:cubicBezTo>
                      <a:pt x="1293" y="1062"/>
                      <a:pt x="1293" y="1062"/>
                      <a:pt x="1293" y="1062"/>
                    </a:cubicBezTo>
                    <a:cubicBezTo>
                      <a:pt x="1669" y="1062"/>
                      <a:pt x="1669" y="1062"/>
                      <a:pt x="1669" y="1062"/>
                    </a:cubicBezTo>
                    <a:cubicBezTo>
                      <a:pt x="1687" y="994"/>
                      <a:pt x="1696" y="922"/>
                      <a:pt x="1696" y="848"/>
                    </a:cubicBezTo>
                    <a:cubicBezTo>
                      <a:pt x="1696" y="380"/>
                      <a:pt x="1316" y="0"/>
                      <a:pt x="84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 userDrawn="1"/>
          </p:nvGrpSpPr>
          <p:grpSpPr>
            <a:xfrm>
              <a:off x="6240781" y="3111502"/>
              <a:ext cx="2434167" cy="3215217"/>
              <a:chOff x="4657725" y="2257426"/>
              <a:chExt cx="1825625" cy="2411413"/>
            </a:xfrm>
          </p:grpSpPr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5753100" y="2257426"/>
                <a:ext cx="593725" cy="1146175"/>
              </a:xfrm>
              <a:custGeom>
                <a:avLst/>
                <a:gdLst>
                  <a:gd name="T0" fmla="*/ 0 w 468"/>
                  <a:gd name="T1" fmla="*/ 55 h 904"/>
                  <a:gd name="T2" fmla="*/ 57 w 468"/>
                  <a:gd name="T3" fmla="*/ 30 h 904"/>
                  <a:gd name="T4" fmla="*/ 436 w 468"/>
                  <a:gd name="T5" fmla="*/ 397 h 904"/>
                  <a:gd name="T6" fmla="*/ 436 w 468"/>
                  <a:gd name="T7" fmla="*/ 508 h 904"/>
                  <a:gd name="T8" fmla="*/ 57 w 468"/>
                  <a:gd name="T9" fmla="*/ 874 h 904"/>
                  <a:gd name="T10" fmla="*/ 0 w 468"/>
                  <a:gd name="T11" fmla="*/ 849 h 904"/>
                  <a:gd name="T12" fmla="*/ 0 w 468"/>
                  <a:gd name="T13" fmla="*/ 55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0" y="55"/>
                    </a:moveTo>
                    <a:cubicBezTo>
                      <a:pt x="0" y="11"/>
                      <a:pt x="26" y="0"/>
                      <a:pt x="57" y="30"/>
                    </a:cubicBezTo>
                    <a:cubicBezTo>
                      <a:pt x="436" y="397"/>
                      <a:pt x="436" y="397"/>
                      <a:pt x="436" y="397"/>
                    </a:cubicBezTo>
                    <a:cubicBezTo>
                      <a:pt x="468" y="427"/>
                      <a:pt x="468" y="477"/>
                      <a:pt x="436" y="508"/>
                    </a:cubicBezTo>
                    <a:cubicBezTo>
                      <a:pt x="57" y="874"/>
                      <a:pt x="57" y="874"/>
                      <a:pt x="57" y="874"/>
                    </a:cubicBezTo>
                    <a:cubicBezTo>
                      <a:pt x="26" y="904"/>
                      <a:pt x="0" y="893"/>
                      <a:pt x="0" y="849"/>
                    </a:cubicBezTo>
                    <a:lnTo>
                      <a:pt x="0" y="5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4657725" y="2517776"/>
                <a:ext cx="1825625" cy="2151063"/>
              </a:xfrm>
              <a:custGeom>
                <a:avLst/>
                <a:gdLst>
                  <a:gd name="T0" fmla="*/ 1209 w 1440"/>
                  <a:gd name="T1" fmla="*/ 978 h 1696"/>
                  <a:gd name="T2" fmla="*/ 848 w 1440"/>
                  <a:gd name="T3" fmla="*/ 1232 h 1696"/>
                  <a:gd name="T4" fmla="*/ 464 w 1440"/>
                  <a:gd name="T5" fmla="*/ 848 h 1696"/>
                  <a:gd name="T6" fmla="*/ 848 w 1440"/>
                  <a:gd name="T7" fmla="*/ 464 h 1696"/>
                  <a:gd name="T8" fmla="*/ 969 w 1440"/>
                  <a:gd name="T9" fmla="*/ 483 h 1696"/>
                  <a:gd name="T10" fmla="*/ 969 w 1440"/>
                  <a:gd name="T11" fmla="*/ 9 h 1696"/>
                  <a:gd name="T12" fmla="*/ 848 w 1440"/>
                  <a:gd name="T13" fmla="*/ 0 h 1696"/>
                  <a:gd name="T14" fmla="*/ 0 w 1440"/>
                  <a:gd name="T15" fmla="*/ 848 h 1696"/>
                  <a:gd name="T16" fmla="*/ 848 w 1440"/>
                  <a:gd name="T17" fmla="*/ 1696 h 1696"/>
                  <a:gd name="T18" fmla="*/ 1440 w 1440"/>
                  <a:gd name="T19" fmla="*/ 1455 h 1696"/>
                  <a:gd name="T20" fmla="*/ 1209 w 1440"/>
                  <a:gd name="T21" fmla="*/ 978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40" h="1696">
                    <a:moveTo>
                      <a:pt x="1209" y="978"/>
                    </a:moveTo>
                    <a:cubicBezTo>
                      <a:pt x="1156" y="1126"/>
                      <a:pt x="1014" y="1232"/>
                      <a:pt x="848" y="1232"/>
                    </a:cubicBezTo>
                    <a:cubicBezTo>
                      <a:pt x="636" y="1232"/>
                      <a:pt x="464" y="1060"/>
                      <a:pt x="464" y="848"/>
                    </a:cubicBezTo>
                    <a:cubicBezTo>
                      <a:pt x="464" y="636"/>
                      <a:pt x="636" y="464"/>
                      <a:pt x="848" y="464"/>
                    </a:cubicBezTo>
                    <a:cubicBezTo>
                      <a:pt x="890" y="464"/>
                      <a:pt x="931" y="471"/>
                      <a:pt x="969" y="483"/>
                    </a:cubicBezTo>
                    <a:cubicBezTo>
                      <a:pt x="969" y="9"/>
                      <a:pt x="969" y="9"/>
                      <a:pt x="969" y="9"/>
                    </a:cubicBezTo>
                    <a:cubicBezTo>
                      <a:pt x="929" y="3"/>
                      <a:pt x="889" y="0"/>
                      <a:pt x="848" y="0"/>
                    </a:cubicBezTo>
                    <a:cubicBezTo>
                      <a:pt x="380" y="0"/>
                      <a:pt x="0" y="380"/>
                      <a:pt x="0" y="848"/>
                    </a:cubicBezTo>
                    <a:cubicBezTo>
                      <a:pt x="0" y="1316"/>
                      <a:pt x="380" y="1696"/>
                      <a:pt x="848" y="1696"/>
                    </a:cubicBezTo>
                    <a:cubicBezTo>
                      <a:pt x="1078" y="1696"/>
                      <a:pt x="1287" y="1604"/>
                      <a:pt x="1440" y="1455"/>
                    </a:cubicBezTo>
                    <a:cubicBezTo>
                      <a:pt x="1315" y="1322"/>
                      <a:pt x="1235" y="1156"/>
                      <a:pt x="1209" y="97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 userDrawn="1"/>
          </p:nvGrpSpPr>
          <p:grpSpPr>
            <a:xfrm>
              <a:off x="7967980" y="3892551"/>
              <a:ext cx="3236384" cy="2434167"/>
              <a:chOff x="5953125" y="2843213"/>
              <a:chExt cx="2427288" cy="1825625"/>
            </a:xfrm>
          </p:grpSpPr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5953125" y="2989263"/>
                <a:ext cx="1146175" cy="593725"/>
              </a:xfrm>
              <a:custGeom>
                <a:avLst/>
                <a:gdLst>
                  <a:gd name="T0" fmla="*/ 55 w 904"/>
                  <a:gd name="T1" fmla="*/ 468 h 468"/>
                  <a:gd name="T2" fmla="*/ 30 w 904"/>
                  <a:gd name="T3" fmla="*/ 411 h 468"/>
                  <a:gd name="T4" fmla="*/ 396 w 904"/>
                  <a:gd name="T5" fmla="*/ 32 h 468"/>
                  <a:gd name="T6" fmla="*/ 507 w 904"/>
                  <a:gd name="T7" fmla="*/ 32 h 468"/>
                  <a:gd name="T8" fmla="*/ 873 w 904"/>
                  <a:gd name="T9" fmla="*/ 411 h 468"/>
                  <a:gd name="T10" fmla="*/ 849 w 904"/>
                  <a:gd name="T11" fmla="*/ 468 h 468"/>
                  <a:gd name="T12" fmla="*/ 55 w 904"/>
                  <a:gd name="T13" fmla="*/ 468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4" h="468">
                    <a:moveTo>
                      <a:pt x="55" y="468"/>
                    </a:moveTo>
                    <a:cubicBezTo>
                      <a:pt x="11" y="468"/>
                      <a:pt x="0" y="442"/>
                      <a:pt x="30" y="411"/>
                    </a:cubicBezTo>
                    <a:cubicBezTo>
                      <a:pt x="396" y="32"/>
                      <a:pt x="396" y="32"/>
                      <a:pt x="396" y="32"/>
                    </a:cubicBezTo>
                    <a:cubicBezTo>
                      <a:pt x="427" y="0"/>
                      <a:pt x="477" y="0"/>
                      <a:pt x="507" y="32"/>
                    </a:cubicBezTo>
                    <a:cubicBezTo>
                      <a:pt x="873" y="411"/>
                      <a:pt x="873" y="411"/>
                      <a:pt x="873" y="411"/>
                    </a:cubicBezTo>
                    <a:cubicBezTo>
                      <a:pt x="904" y="442"/>
                      <a:pt x="893" y="468"/>
                      <a:pt x="849" y="468"/>
                    </a:cubicBezTo>
                    <a:lnTo>
                      <a:pt x="55" y="46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6230938" y="2843213"/>
                <a:ext cx="2149475" cy="1825625"/>
              </a:xfrm>
              <a:custGeom>
                <a:avLst/>
                <a:gdLst>
                  <a:gd name="T0" fmla="*/ 978 w 1696"/>
                  <a:gd name="T1" fmla="*/ 231 h 1440"/>
                  <a:gd name="T2" fmla="*/ 1232 w 1696"/>
                  <a:gd name="T3" fmla="*/ 592 h 1440"/>
                  <a:gd name="T4" fmla="*/ 848 w 1696"/>
                  <a:gd name="T5" fmla="*/ 976 h 1440"/>
                  <a:gd name="T6" fmla="*/ 464 w 1696"/>
                  <a:gd name="T7" fmla="*/ 592 h 1440"/>
                  <a:gd name="T8" fmla="*/ 487 w 1696"/>
                  <a:gd name="T9" fmla="*/ 462 h 1440"/>
                  <a:gd name="T10" fmla="*/ 10 w 1696"/>
                  <a:gd name="T11" fmla="*/ 462 h 1440"/>
                  <a:gd name="T12" fmla="*/ 0 w 1696"/>
                  <a:gd name="T13" fmla="*/ 592 h 1440"/>
                  <a:gd name="T14" fmla="*/ 848 w 1696"/>
                  <a:gd name="T15" fmla="*/ 1440 h 1440"/>
                  <a:gd name="T16" fmla="*/ 1696 w 1696"/>
                  <a:gd name="T17" fmla="*/ 592 h 1440"/>
                  <a:gd name="T18" fmla="*/ 1455 w 1696"/>
                  <a:gd name="T19" fmla="*/ 0 h 1440"/>
                  <a:gd name="T20" fmla="*/ 978 w 1696"/>
                  <a:gd name="T21" fmla="*/ 231 h 1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96" h="1440">
                    <a:moveTo>
                      <a:pt x="978" y="231"/>
                    </a:moveTo>
                    <a:cubicBezTo>
                      <a:pt x="1126" y="284"/>
                      <a:pt x="1232" y="426"/>
                      <a:pt x="1232" y="592"/>
                    </a:cubicBezTo>
                    <a:cubicBezTo>
                      <a:pt x="1232" y="804"/>
                      <a:pt x="1060" y="976"/>
                      <a:pt x="848" y="976"/>
                    </a:cubicBezTo>
                    <a:cubicBezTo>
                      <a:pt x="636" y="976"/>
                      <a:pt x="464" y="804"/>
                      <a:pt x="464" y="592"/>
                    </a:cubicBezTo>
                    <a:cubicBezTo>
                      <a:pt x="464" y="546"/>
                      <a:pt x="472" y="503"/>
                      <a:pt x="487" y="462"/>
                    </a:cubicBezTo>
                    <a:cubicBezTo>
                      <a:pt x="10" y="462"/>
                      <a:pt x="10" y="462"/>
                      <a:pt x="10" y="462"/>
                    </a:cubicBezTo>
                    <a:cubicBezTo>
                      <a:pt x="3" y="504"/>
                      <a:pt x="0" y="548"/>
                      <a:pt x="0" y="592"/>
                    </a:cubicBezTo>
                    <a:cubicBezTo>
                      <a:pt x="0" y="1060"/>
                      <a:pt x="380" y="1440"/>
                      <a:pt x="848" y="1440"/>
                    </a:cubicBezTo>
                    <a:cubicBezTo>
                      <a:pt x="1316" y="1440"/>
                      <a:pt x="1696" y="1060"/>
                      <a:pt x="1696" y="592"/>
                    </a:cubicBezTo>
                    <a:cubicBezTo>
                      <a:pt x="1696" y="362"/>
                      <a:pt x="1604" y="153"/>
                      <a:pt x="1455" y="0"/>
                    </a:cubicBezTo>
                    <a:cubicBezTo>
                      <a:pt x="1322" y="125"/>
                      <a:pt x="1156" y="205"/>
                      <a:pt x="978" y="23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Group 15"/>
            <p:cNvGrpSpPr/>
            <p:nvPr userDrawn="1"/>
          </p:nvGrpSpPr>
          <p:grpSpPr>
            <a:xfrm>
              <a:off x="8770198" y="1363135"/>
              <a:ext cx="2434167" cy="3276600"/>
              <a:chOff x="6554788" y="946151"/>
              <a:chExt cx="1825625" cy="2457450"/>
            </a:xfrm>
          </p:grpSpPr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6691313" y="2257426"/>
                <a:ext cx="593725" cy="1146175"/>
              </a:xfrm>
              <a:custGeom>
                <a:avLst/>
                <a:gdLst>
                  <a:gd name="T0" fmla="*/ 468 w 468"/>
                  <a:gd name="T1" fmla="*/ 849 h 904"/>
                  <a:gd name="T2" fmla="*/ 410 w 468"/>
                  <a:gd name="T3" fmla="*/ 874 h 904"/>
                  <a:gd name="T4" fmla="*/ 32 w 468"/>
                  <a:gd name="T5" fmla="*/ 508 h 904"/>
                  <a:gd name="T6" fmla="*/ 32 w 468"/>
                  <a:gd name="T7" fmla="*/ 397 h 904"/>
                  <a:gd name="T8" fmla="*/ 410 w 468"/>
                  <a:gd name="T9" fmla="*/ 30 h 904"/>
                  <a:gd name="T10" fmla="*/ 468 w 468"/>
                  <a:gd name="T11" fmla="*/ 55 h 904"/>
                  <a:gd name="T12" fmla="*/ 468 w 468"/>
                  <a:gd name="T13" fmla="*/ 849 h 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8" h="904">
                    <a:moveTo>
                      <a:pt x="468" y="849"/>
                    </a:moveTo>
                    <a:cubicBezTo>
                      <a:pt x="468" y="893"/>
                      <a:pt x="442" y="904"/>
                      <a:pt x="410" y="874"/>
                    </a:cubicBezTo>
                    <a:cubicBezTo>
                      <a:pt x="32" y="508"/>
                      <a:pt x="32" y="508"/>
                      <a:pt x="32" y="508"/>
                    </a:cubicBezTo>
                    <a:cubicBezTo>
                      <a:pt x="0" y="477"/>
                      <a:pt x="0" y="427"/>
                      <a:pt x="32" y="397"/>
                    </a:cubicBezTo>
                    <a:cubicBezTo>
                      <a:pt x="410" y="30"/>
                      <a:pt x="410" y="30"/>
                      <a:pt x="410" y="30"/>
                    </a:cubicBezTo>
                    <a:cubicBezTo>
                      <a:pt x="442" y="0"/>
                      <a:pt x="468" y="11"/>
                      <a:pt x="468" y="55"/>
                    </a:cubicBezTo>
                    <a:lnTo>
                      <a:pt x="468" y="84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6554788" y="946151"/>
                <a:ext cx="1825625" cy="2151063"/>
              </a:xfrm>
              <a:custGeom>
                <a:avLst/>
                <a:gdLst>
                  <a:gd name="T0" fmla="*/ 592 w 1440"/>
                  <a:gd name="T1" fmla="*/ 0 h 1696"/>
                  <a:gd name="T2" fmla="*/ 0 w 1440"/>
                  <a:gd name="T3" fmla="*/ 241 h 1696"/>
                  <a:gd name="T4" fmla="*/ 231 w 1440"/>
                  <a:gd name="T5" fmla="*/ 718 h 1696"/>
                  <a:gd name="T6" fmla="*/ 592 w 1440"/>
                  <a:gd name="T7" fmla="*/ 464 h 1696"/>
                  <a:gd name="T8" fmla="*/ 976 w 1440"/>
                  <a:gd name="T9" fmla="*/ 848 h 1696"/>
                  <a:gd name="T10" fmla="*/ 592 w 1440"/>
                  <a:gd name="T11" fmla="*/ 1232 h 1696"/>
                  <a:gd name="T12" fmla="*/ 452 w 1440"/>
                  <a:gd name="T13" fmla="*/ 1206 h 1696"/>
                  <a:gd name="T14" fmla="*/ 452 w 1440"/>
                  <a:gd name="T15" fmla="*/ 1300 h 1696"/>
                  <a:gd name="T16" fmla="*/ 389 w 1440"/>
                  <a:gd name="T17" fmla="*/ 1300 h 1696"/>
                  <a:gd name="T18" fmla="*/ 389 w 1440"/>
                  <a:gd name="T19" fmla="*/ 1671 h 1696"/>
                  <a:gd name="T20" fmla="*/ 592 w 1440"/>
                  <a:gd name="T21" fmla="*/ 1696 h 1696"/>
                  <a:gd name="T22" fmla="*/ 1440 w 1440"/>
                  <a:gd name="T23" fmla="*/ 848 h 1696"/>
                  <a:gd name="T24" fmla="*/ 592 w 1440"/>
                  <a:gd name="T25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0" h="1696">
                    <a:moveTo>
                      <a:pt x="592" y="0"/>
                    </a:moveTo>
                    <a:cubicBezTo>
                      <a:pt x="362" y="0"/>
                      <a:pt x="153" y="92"/>
                      <a:pt x="0" y="241"/>
                    </a:cubicBezTo>
                    <a:cubicBezTo>
                      <a:pt x="125" y="374"/>
                      <a:pt x="205" y="540"/>
                      <a:pt x="231" y="718"/>
                    </a:cubicBezTo>
                    <a:cubicBezTo>
                      <a:pt x="284" y="570"/>
                      <a:pt x="426" y="464"/>
                      <a:pt x="592" y="464"/>
                    </a:cubicBezTo>
                    <a:cubicBezTo>
                      <a:pt x="804" y="464"/>
                      <a:pt x="976" y="636"/>
                      <a:pt x="976" y="848"/>
                    </a:cubicBezTo>
                    <a:cubicBezTo>
                      <a:pt x="976" y="1060"/>
                      <a:pt x="804" y="1232"/>
                      <a:pt x="592" y="1232"/>
                    </a:cubicBezTo>
                    <a:cubicBezTo>
                      <a:pt x="543" y="1232"/>
                      <a:pt x="495" y="1223"/>
                      <a:pt x="452" y="1206"/>
                    </a:cubicBezTo>
                    <a:cubicBezTo>
                      <a:pt x="452" y="1300"/>
                      <a:pt x="452" y="1300"/>
                      <a:pt x="452" y="1300"/>
                    </a:cubicBezTo>
                    <a:cubicBezTo>
                      <a:pt x="389" y="1300"/>
                      <a:pt x="389" y="1300"/>
                      <a:pt x="389" y="1300"/>
                    </a:cubicBezTo>
                    <a:cubicBezTo>
                      <a:pt x="389" y="1671"/>
                      <a:pt x="389" y="1671"/>
                      <a:pt x="389" y="1671"/>
                    </a:cubicBezTo>
                    <a:cubicBezTo>
                      <a:pt x="454" y="1687"/>
                      <a:pt x="522" y="1696"/>
                      <a:pt x="592" y="1696"/>
                    </a:cubicBezTo>
                    <a:cubicBezTo>
                      <a:pt x="1060" y="1696"/>
                      <a:pt x="1440" y="1316"/>
                      <a:pt x="1440" y="848"/>
                    </a:cubicBezTo>
                    <a:cubicBezTo>
                      <a:pt x="1440" y="380"/>
                      <a:pt x="1060" y="0"/>
                      <a:pt x="5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55827" tIns="27914" rIns="55827" bIns="27914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1737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7" name="TextBox 16"/>
            <p:cNvSpPr txBox="1"/>
            <p:nvPr userDrawn="1"/>
          </p:nvSpPr>
          <p:spPr>
            <a:xfrm rot="18920653">
              <a:off x="6614389" y="1959675"/>
              <a:ext cx="1084827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 userDrawn="1"/>
          </p:nvSpPr>
          <p:spPr>
            <a:xfrm rot="2904439">
              <a:off x="9713530" y="2071950"/>
              <a:ext cx="1348425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Up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 userDrawn="1"/>
          </p:nvSpPr>
          <p:spPr>
            <a:xfrm rot="3328205">
              <a:off x="6381839" y="5171931"/>
              <a:ext cx="1276620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 userDrawn="1"/>
          </p:nvSpPr>
          <p:spPr>
            <a:xfrm rot="18872992">
              <a:off x="9524091" y="5259067"/>
              <a:ext cx="1436559" cy="451405"/>
            </a:xfrm>
            <a:prstGeom prst="rect">
              <a:avLst/>
            </a:prstGeom>
            <a:noFill/>
          </p:spPr>
          <p:txBody>
            <a:bodyPr wrap="none" rtlCol="0" anchor="ctr">
              <a:prstTxWarp prst="textArchDown">
                <a:avLst/>
              </a:prstTxWarp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737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文字内容</a:t>
              </a:r>
              <a:endParaRPr lang="id-ID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4213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14:ferris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41"/>
          <p:cNvSpPr>
            <a:spLocks/>
          </p:cNvSpPr>
          <p:nvPr/>
        </p:nvSpPr>
        <p:spPr bwMode="auto">
          <a:xfrm>
            <a:off x="230" y="399136"/>
            <a:ext cx="5498954" cy="6434378"/>
          </a:xfrm>
          <a:custGeom>
            <a:avLst/>
            <a:gdLst>
              <a:gd name="T0" fmla="*/ 0 w 629"/>
              <a:gd name="T1" fmla="*/ 0 h 736"/>
              <a:gd name="T2" fmla="*/ 629 w 629"/>
              <a:gd name="T3" fmla="*/ 367 h 736"/>
              <a:gd name="T4" fmla="*/ 0 w 629"/>
              <a:gd name="T5" fmla="*/ 736 h 736"/>
              <a:gd name="T6" fmla="*/ 0 w 629"/>
              <a:gd name="T7" fmla="*/ 0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9" h="736">
                <a:moveTo>
                  <a:pt x="0" y="0"/>
                </a:moveTo>
                <a:lnTo>
                  <a:pt x="629" y="367"/>
                </a:lnTo>
                <a:lnTo>
                  <a:pt x="0" y="73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877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accent2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415970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wind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050" grpId="0"/>
      <p:bldP spid="8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4454798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32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5025515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86327" y="591989"/>
            <a:ext cx="11086097" cy="0"/>
            <a:chOff x="1028775" y="591989"/>
            <a:chExt cx="11086097" cy="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85896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prism isInverted="1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SCORM_PASSING_SCORE" val="100.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2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134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A3CD39"/>
      </a:accent1>
      <a:accent2>
        <a:srgbClr val="E46633"/>
      </a:accent2>
      <a:accent3>
        <a:srgbClr val="E5355B"/>
      </a:accent3>
      <a:accent4>
        <a:srgbClr val="52C0A5"/>
      </a:accent4>
      <a:accent5>
        <a:srgbClr val="A3CD39"/>
      </a:accent5>
      <a:accent6>
        <a:srgbClr val="E46633"/>
      </a:accent6>
      <a:hlink>
        <a:srgbClr val="E5355B"/>
      </a:hlink>
      <a:folHlink>
        <a:srgbClr val="52C0A5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3546</Words>
  <Application>Microsoft Office PowerPoint</Application>
  <PresentationFormat>自定义</PresentationFormat>
  <Paragraphs>306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Lato Regular</vt:lpstr>
      <vt:lpstr>League Gothic Regular</vt:lpstr>
      <vt:lpstr>宋体</vt:lpstr>
      <vt:lpstr>微软雅黑</vt:lpstr>
      <vt:lpstr>Arial</vt:lpstr>
      <vt:lpstr>Calibri</vt:lpstr>
      <vt:lpstr>Calibri Light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bt220</dc:title>
  <dc:creator/>
  <cp:lastModifiedBy/>
  <cp:revision>1</cp:revision>
  <dcterms:created xsi:type="dcterms:W3CDTF">2016-11-29T15:39:49Z</dcterms:created>
  <dcterms:modified xsi:type="dcterms:W3CDTF">2017-05-30T08:32:30Z</dcterms:modified>
</cp:coreProperties>
</file>