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4622" r:id="rId2"/>
    <p:sldId id="4646" r:id="rId3"/>
    <p:sldId id="4647" r:id="rId4"/>
    <p:sldId id="4666" r:id="rId5"/>
    <p:sldId id="4668" r:id="rId6"/>
    <p:sldId id="4476" r:id="rId7"/>
    <p:sldId id="4662" r:id="rId8"/>
    <p:sldId id="4648" r:id="rId9"/>
    <p:sldId id="4667" r:id="rId10"/>
    <p:sldId id="4651" r:id="rId11"/>
    <p:sldId id="4653" r:id="rId12"/>
    <p:sldId id="4660" r:id="rId13"/>
    <p:sldId id="4649" r:id="rId14"/>
    <p:sldId id="4664" r:id="rId15"/>
    <p:sldId id="4652" r:id="rId16"/>
    <p:sldId id="4654" r:id="rId17"/>
    <p:sldId id="4658" r:id="rId18"/>
    <p:sldId id="4650" r:id="rId19"/>
    <p:sldId id="4665" r:id="rId20"/>
    <p:sldId id="4656" r:id="rId21"/>
    <p:sldId id="4657" r:id="rId22"/>
    <p:sldId id="4669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6CA3"/>
    <a:srgbClr val="10517A"/>
    <a:srgbClr val="FFFFFF"/>
    <a:srgbClr val="19B7F4"/>
    <a:srgbClr val="4BC1DD"/>
    <a:srgbClr val="EE9167"/>
    <a:srgbClr val="C00000"/>
    <a:srgbClr val="D14E5B"/>
    <a:srgbClr val="CA8F45"/>
    <a:srgbClr val="58A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2" autoAdjust="0"/>
    <p:restoredTop sz="95274" autoAdjust="0"/>
  </p:normalViewPr>
  <p:slideViewPr>
    <p:cSldViewPr>
      <p:cViewPr varScale="1">
        <p:scale>
          <a:sx n="110" d="100"/>
          <a:sy n="110" d="100"/>
        </p:scale>
        <p:origin x="300" y="10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9484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7809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57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8313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9376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064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3183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255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2439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7144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861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890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0359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629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910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180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029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686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25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8502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480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690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notesSlide" Target="../notesSlides/notesSlide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413" t="-1935" r="-3825" b="-122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1343" y="0"/>
            <a:ext cx="6717407" cy="7232650"/>
          </a:xfrm>
          <a:prstGeom prst="rect">
            <a:avLst/>
          </a:prstGeom>
          <a:solidFill>
            <a:srgbClr val="166CA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750942" y="663997"/>
            <a:ext cx="5498208" cy="54982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6884293" y="3532813"/>
            <a:ext cx="523150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研讨 总结计划 月报告 年报告 销售报告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884293" y="2539117"/>
            <a:ext cx="523150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开题报告</a:t>
            </a:r>
            <a:r>
              <a:rPr lang="en-US" altLang="zh-CN" sz="6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7307028" y="4373371"/>
            <a:ext cx="438603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0" dirty="0">
                <a:solidFill>
                  <a:schemeClr val="bg1"/>
                </a:solidFill>
                <a:cs typeface="Arial" panose="020B0604020202020204" pitchFamily="34" charset="0"/>
              </a:rPr>
              <a:t>汇报人：汇报人：树灵视觉旗舰店</a:t>
            </a:r>
            <a:r>
              <a:rPr lang="en-US" altLang="zh-CN" sz="1400" dirty="0">
                <a:solidFill>
                  <a:schemeClr val="bg1"/>
                </a:solidFill>
                <a:cs typeface="Arial" panose="020B0604020202020204" pitchFamily="34" charset="0"/>
              </a:rPr>
              <a:t>https://shulingshijue.tmall.com/</a:t>
            </a:r>
            <a:endParaRPr lang="zh-CN" altLang="en-US" sz="1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6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14962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0863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5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800"/>
                            </p:stCondLst>
                            <p:childTnLst>
                              <p:par>
                                <p:cTn id="6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5" grpId="0" animBg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3724935" y="2194576"/>
            <a:ext cx="1487369" cy="1317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3273871" y="2975795"/>
            <a:ext cx="2395107" cy="1371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2822811" y="3822873"/>
            <a:ext cx="3302845" cy="1371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2361258" y="4669953"/>
            <a:ext cx="4210573" cy="137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998" y="1829529"/>
            <a:ext cx="1047559" cy="898079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4935" y="2975797"/>
            <a:ext cx="1941237" cy="528018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3874" y="3822872"/>
            <a:ext cx="2848974" cy="528019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22810" y="4669950"/>
            <a:ext cx="3756702" cy="528012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61260" y="5505266"/>
            <a:ext cx="4664442" cy="528012"/>
            <a:chOff x="827585" y="4118665"/>
            <a:chExt cx="3819870" cy="432407"/>
          </a:xfrm>
          <a:solidFill>
            <a:schemeClr val="accent5"/>
          </a:solidFill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7567575" y="1845937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7565573" y="279997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7567575" y="366711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35229" y="1830491"/>
            <a:ext cx="2700245" cy="518561"/>
            <a:chOff x="5228512" y="1109269"/>
            <a:chExt cx="2871880" cy="424667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2308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36637" cy="2117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229" y="2758415"/>
            <a:ext cx="2700245" cy="518564"/>
            <a:chOff x="5228512" y="1869180"/>
            <a:chExt cx="2871880" cy="424670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35229" y="3686338"/>
            <a:ext cx="2700245" cy="518564"/>
            <a:chOff x="5228512" y="2629091"/>
            <a:chExt cx="2871880" cy="424670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6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7565573" y="454690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7567575" y="541404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35229" y="4505342"/>
            <a:ext cx="2700245" cy="518564"/>
            <a:chOff x="5228512" y="3299800"/>
            <a:chExt cx="2871880" cy="424670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35229" y="5433263"/>
            <a:ext cx="2700245" cy="518565"/>
            <a:chOff x="5228512" y="4059711"/>
            <a:chExt cx="2871880" cy="424671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7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82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8110" y="2071773"/>
            <a:ext cx="4397134" cy="1187385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354" y="3540129"/>
            <a:ext cx="3227211" cy="1017532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69" y="4795774"/>
            <a:ext cx="2404931" cy="784181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46" y="5145003"/>
            <a:ext cx="2214442" cy="110007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935" y="3887773"/>
            <a:ext cx="2890680" cy="1438196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445" y="2451165"/>
            <a:ext cx="3706610" cy="1844574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1977" y="2875004"/>
            <a:ext cx="687351" cy="2784322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1222" y="2343203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1224" y="207775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1581222" y="4945944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1224" y="468049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8990604" y="3736160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606" y="3470708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41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64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733444" y="882422"/>
            <a:ext cx="3341438" cy="3948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295643" y="4288537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>
            <a:spLocks/>
          </p:cNvSpPr>
          <p:nvPr/>
        </p:nvSpPr>
        <p:spPr>
          <a:xfrm>
            <a:off x="2179177" y="3503694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  <a:endParaRPr lang="en-US" sz="337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60645" y="3687370"/>
            <a:ext cx="0" cy="352644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8"/>
          <p:cNvSpPr txBox="1"/>
          <p:nvPr/>
        </p:nvSpPr>
        <p:spPr>
          <a:xfrm>
            <a:off x="7424708" y="3687370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  <a:endParaRPr lang="en-GB" altLang="zh-CN" sz="4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198226" y="1294078"/>
            <a:ext cx="241187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13800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370756" y="4640009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9431119" y="4640009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7370756" y="495094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9431119" y="495094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62596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57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82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94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nimBg="1" advAuto="0"/>
      <p:bldP spid="12" grpId="0" advAuto="0"/>
      <p:bldP spid="17" grpId="0" animBg="1" advAuto="0"/>
      <p:bldP spid="22" grpId="0" advAuto="0"/>
      <p:bldP spid="27" grpId="0" advAuto="0"/>
      <p:bldP spid="30" grpId="0" animBg="1" advAuto="0"/>
      <p:bldP spid="33" grpId="0" advAuto="0"/>
      <p:bldP spid="36" grpId="0" animBg="1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92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733444" y="882422"/>
            <a:ext cx="3341438" cy="3948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295643" y="4288537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>
            <a:spLocks/>
          </p:cNvSpPr>
          <p:nvPr/>
        </p:nvSpPr>
        <p:spPr>
          <a:xfrm>
            <a:off x="2179177" y="3503694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  <a:endParaRPr lang="en-US" sz="337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60645" y="3687370"/>
            <a:ext cx="0" cy="352644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8"/>
          <p:cNvSpPr txBox="1"/>
          <p:nvPr/>
        </p:nvSpPr>
        <p:spPr>
          <a:xfrm>
            <a:off x="7424708" y="3687370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  <a:endParaRPr lang="en-GB" altLang="zh-CN" sz="4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198226" y="1294078"/>
            <a:ext cx="241187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13800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370756" y="4640009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9431119" y="4640009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7370756" y="495094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9431119" y="495094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97626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52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SubTitle_1"/>
          <p:cNvSpPr/>
          <p:nvPr>
            <p:custDataLst>
              <p:tags r:id="rId2"/>
            </p:custDataLst>
          </p:nvPr>
        </p:nvSpPr>
        <p:spPr bwMode="auto">
          <a:xfrm>
            <a:off x="6069335" y="1816126"/>
            <a:ext cx="1529979" cy="783537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90500" dist="63500" algn="l" rotWithShape="0">
              <a:prstClr val="black">
                <a:alpha val="40000"/>
              </a:prstClr>
            </a:outerShdw>
          </a:effectLst>
        </p:spPr>
        <p:txBody>
          <a:bodyPr lIns="578612" tIns="48192" rIns="96378" bIns="77103" anchor="ctr"/>
          <a:lstStyle/>
          <a:p>
            <a:pPr defTabSz="963759">
              <a:defRPr/>
            </a:pPr>
            <a:r>
              <a:rPr lang="da-DK" sz="2531" kern="0" dirty="0" smtClean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531" kern="0" dirty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78334" y="1759202"/>
            <a:ext cx="899058" cy="897384"/>
            <a:chOff x="5478334" y="1759202"/>
            <a:chExt cx="899058" cy="897384"/>
          </a:xfrm>
        </p:grpSpPr>
        <p:sp>
          <p:nvSpPr>
            <p:cNvPr id="4" name="MH_Other_1"/>
            <p:cNvSpPr/>
            <p:nvPr>
              <p:custDataLst>
                <p:tags r:id="rId18"/>
              </p:custDataLst>
            </p:nvPr>
          </p:nvSpPr>
          <p:spPr bwMode="auto">
            <a:xfrm>
              <a:off x="5478334" y="1759202"/>
              <a:ext cx="899058" cy="897384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1"/>
              </a:solidFill>
              <a:headEnd type="none" w="med" len="med"/>
              <a:tailEnd type="none" w="med" len="med"/>
            </a:ln>
            <a:effectLst>
              <a:outerShdw blurRad="190500" dist="635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92871" tIns="154297" rIns="192871" bIns="154297"/>
            <a:lstStyle/>
            <a:p>
              <a:pPr algn="ctr" defTabSz="983385">
                <a:lnSpc>
                  <a:spcPct val="90000"/>
                </a:lnSpc>
                <a:defRPr/>
              </a:pPr>
              <a:endParaRPr lang="en-US" sz="2531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" name="MH_Other_2"/>
            <p:cNvSpPr>
              <a:spLocks noEditPoints="1"/>
            </p:cNvSpPr>
            <p:nvPr>
              <p:custDataLst>
                <p:tags r:id="rId19"/>
              </p:custDataLst>
            </p:nvPr>
          </p:nvSpPr>
          <p:spPr bwMode="auto">
            <a:xfrm>
              <a:off x="5702680" y="1953412"/>
              <a:ext cx="450366" cy="508964"/>
            </a:xfrm>
            <a:custGeom>
              <a:avLst/>
              <a:gdLst>
                <a:gd name="T0" fmla="*/ 0 w 14953"/>
                <a:gd name="T1" fmla="*/ 0 h 16970"/>
                <a:gd name="T2" fmla="*/ 1361 w 14953"/>
                <a:gd name="T3" fmla="*/ 15274 h 16970"/>
                <a:gd name="T4" fmla="*/ 7472 w 14953"/>
                <a:gd name="T5" fmla="*/ 16970 h 16970"/>
                <a:gd name="T6" fmla="*/ 13590 w 14953"/>
                <a:gd name="T7" fmla="*/ 15274 h 16970"/>
                <a:gd name="T8" fmla="*/ 14953 w 14953"/>
                <a:gd name="T9" fmla="*/ 0 h 16970"/>
                <a:gd name="T10" fmla="*/ 0 w 14953"/>
                <a:gd name="T11" fmla="*/ 0 h 16970"/>
                <a:gd name="T12" fmla="*/ 12000 w 14953"/>
                <a:gd name="T13" fmla="*/ 4996 h 16970"/>
                <a:gd name="T14" fmla="*/ 11996 w 14953"/>
                <a:gd name="T15" fmla="*/ 4996 h 16970"/>
                <a:gd name="T16" fmla="*/ 4831 w 14953"/>
                <a:gd name="T17" fmla="*/ 4996 h 16970"/>
                <a:gd name="T18" fmla="*/ 5004 w 14953"/>
                <a:gd name="T19" fmla="*/ 6914 h 16970"/>
                <a:gd name="T20" fmla="*/ 11830 w 14953"/>
                <a:gd name="T21" fmla="*/ 6914 h 16970"/>
                <a:gd name="T22" fmla="*/ 11315 w 14953"/>
                <a:gd name="T23" fmla="*/ 12664 h 16970"/>
                <a:gd name="T24" fmla="*/ 7474 w 14953"/>
                <a:gd name="T25" fmla="*/ 13729 h 16970"/>
                <a:gd name="T26" fmla="*/ 3636 w 14953"/>
                <a:gd name="T27" fmla="*/ 12664 h 16970"/>
                <a:gd name="T28" fmla="*/ 3369 w 14953"/>
                <a:gd name="T29" fmla="*/ 9657 h 16970"/>
                <a:gd name="T30" fmla="*/ 5249 w 14953"/>
                <a:gd name="T31" fmla="*/ 9657 h 16970"/>
                <a:gd name="T32" fmla="*/ 5389 w 14953"/>
                <a:gd name="T33" fmla="*/ 11218 h 16970"/>
                <a:gd name="T34" fmla="*/ 7474 w 14953"/>
                <a:gd name="T35" fmla="*/ 11780 h 16970"/>
                <a:gd name="T36" fmla="*/ 9565 w 14953"/>
                <a:gd name="T37" fmla="*/ 11216 h 16970"/>
                <a:gd name="T38" fmla="*/ 9782 w 14953"/>
                <a:gd name="T39" fmla="*/ 8787 h 16970"/>
                <a:gd name="T40" fmla="*/ 3291 w 14953"/>
                <a:gd name="T41" fmla="*/ 8787 h 16970"/>
                <a:gd name="T42" fmla="*/ 2786 w 14953"/>
                <a:gd name="T43" fmla="*/ 3123 h 16970"/>
                <a:gd name="T44" fmla="*/ 12168 w 14953"/>
                <a:gd name="T45" fmla="*/ 3123 h 16970"/>
                <a:gd name="T46" fmla="*/ 12000 w 14953"/>
                <a:gd name="T47" fmla="*/ 4996 h 16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953" h="16970">
                  <a:moveTo>
                    <a:pt x="0" y="0"/>
                  </a:moveTo>
                  <a:lnTo>
                    <a:pt x="1361" y="15274"/>
                  </a:lnTo>
                  <a:lnTo>
                    <a:pt x="7472" y="16970"/>
                  </a:lnTo>
                  <a:lnTo>
                    <a:pt x="13590" y="15274"/>
                  </a:lnTo>
                  <a:lnTo>
                    <a:pt x="14953" y="0"/>
                  </a:lnTo>
                  <a:lnTo>
                    <a:pt x="0" y="0"/>
                  </a:lnTo>
                  <a:close/>
                  <a:moveTo>
                    <a:pt x="12000" y="4996"/>
                  </a:moveTo>
                  <a:lnTo>
                    <a:pt x="11996" y="4996"/>
                  </a:lnTo>
                  <a:lnTo>
                    <a:pt x="4831" y="4996"/>
                  </a:lnTo>
                  <a:lnTo>
                    <a:pt x="5004" y="6914"/>
                  </a:lnTo>
                  <a:lnTo>
                    <a:pt x="11830" y="6914"/>
                  </a:lnTo>
                  <a:lnTo>
                    <a:pt x="11315" y="12664"/>
                  </a:lnTo>
                  <a:lnTo>
                    <a:pt x="7474" y="13729"/>
                  </a:lnTo>
                  <a:lnTo>
                    <a:pt x="3636" y="12664"/>
                  </a:lnTo>
                  <a:lnTo>
                    <a:pt x="3369" y="9657"/>
                  </a:lnTo>
                  <a:lnTo>
                    <a:pt x="5249" y="9657"/>
                  </a:lnTo>
                  <a:lnTo>
                    <a:pt x="5389" y="11218"/>
                  </a:lnTo>
                  <a:lnTo>
                    <a:pt x="7474" y="11780"/>
                  </a:lnTo>
                  <a:lnTo>
                    <a:pt x="9565" y="11216"/>
                  </a:lnTo>
                  <a:lnTo>
                    <a:pt x="9782" y="8787"/>
                  </a:lnTo>
                  <a:lnTo>
                    <a:pt x="3291" y="8787"/>
                  </a:lnTo>
                  <a:lnTo>
                    <a:pt x="2786" y="3123"/>
                  </a:lnTo>
                  <a:lnTo>
                    <a:pt x="12168" y="3123"/>
                  </a:lnTo>
                  <a:lnTo>
                    <a:pt x="12000" y="49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/>
            <a:lstStyle/>
            <a:p>
              <a:pPr defTabSz="964287">
                <a:defRPr/>
              </a:pPr>
              <a:endParaRPr lang="en-US" sz="2002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MH_Text_1"/>
          <p:cNvSpPr/>
          <p:nvPr>
            <p:custDataLst>
              <p:tags r:id="rId3"/>
            </p:custDataLst>
          </p:nvPr>
        </p:nvSpPr>
        <p:spPr>
          <a:xfrm>
            <a:off x="7934318" y="1853951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SubTitle_2"/>
          <p:cNvSpPr/>
          <p:nvPr>
            <p:custDataLst>
              <p:tags r:id="rId4"/>
            </p:custDataLst>
          </p:nvPr>
        </p:nvSpPr>
        <p:spPr bwMode="auto">
          <a:xfrm>
            <a:off x="6069335" y="2854145"/>
            <a:ext cx="1529979" cy="783537"/>
          </a:xfrm>
          <a:prstGeom prst="homePlate">
            <a:avLst/>
          </a:prstGeom>
          <a:solidFill>
            <a:schemeClr val="accent2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90500" dist="63500" algn="l" rotWithShape="0">
              <a:prstClr val="black">
                <a:alpha val="40000"/>
              </a:prstClr>
            </a:outerShdw>
          </a:effectLst>
        </p:spPr>
        <p:txBody>
          <a:bodyPr lIns="578612" tIns="48192" rIns="96378" bIns="77103" anchor="ctr"/>
          <a:lstStyle/>
          <a:p>
            <a:pPr defTabSz="963759">
              <a:defRPr/>
            </a:pPr>
            <a:r>
              <a:rPr lang="da-DK" sz="2531" kern="0" dirty="0" smtClean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531" kern="0" dirty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MH_Text_2"/>
          <p:cNvSpPr/>
          <p:nvPr>
            <p:custDataLst>
              <p:tags r:id="rId5"/>
            </p:custDataLst>
          </p:nvPr>
        </p:nvSpPr>
        <p:spPr>
          <a:xfrm>
            <a:off x="7934318" y="2891970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MH_SubTitle_3"/>
          <p:cNvSpPr/>
          <p:nvPr>
            <p:custDataLst>
              <p:tags r:id="rId6"/>
            </p:custDataLst>
          </p:nvPr>
        </p:nvSpPr>
        <p:spPr bwMode="auto">
          <a:xfrm>
            <a:off x="6069335" y="3897185"/>
            <a:ext cx="1529979" cy="785212"/>
          </a:xfrm>
          <a:prstGeom prst="homePlate">
            <a:avLst/>
          </a:prstGeom>
          <a:solidFill>
            <a:schemeClr val="accent3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90500" dist="63500" algn="l" rotWithShape="0">
              <a:prstClr val="black">
                <a:alpha val="40000"/>
              </a:prstClr>
            </a:outerShdw>
          </a:effectLst>
        </p:spPr>
        <p:txBody>
          <a:bodyPr lIns="578612" tIns="48192" rIns="96378" bIns="77103" anchor="ctr"/>
          <a:lstStyle/>
          <a:p>
            <a:pPr defTabSz="963759">
              <a:defRPr/>
            </a:pPr>
            <a:r>
              <a:rPr lang="da-DK" sz="2531" kern="0" dirty="0" smtClean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531" kern="0" dirty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Text_3"/>
          <p:cNvSpPr/>
          <p:nvPr>
            <p:custDataLst>
              <p:tags r:id="rId7"/>
            </p:custDataLst>
          </p:nvPr>
        </p:nvSpPr>
        <p:spPr>
          <a:xfrm>
            <a:off x="7934318" y="3935848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SubTitle_4"/>
          <p:cNvSpPr/>
          <p:nvPr>
            <p:custDataLst>
              <p:tags r:id="rId8"/>
            </p:custDataLst>
          </p:nvPr>
        </p:nvSpPr>
        <p:spPr bwMode="auto">
          <a:xfrm>
            <a:off x="6069335" y="4940229"/>
            <a:ext cx="1529979" cy="785211"/>
          </a:xfrm>
          <a:prstGeom prst="homePlate">
            <a:avLst/>
          </a:prstGeom>
          <a:solidFill>
            <a:schemeClr val="accent4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90500" dist="63500" algn="l" rotWithShape="0">
              <a:prstClr val="black">
                <a:alpha val="40000"/>
              </a:prstClr>
            </a:outerShdw>
          </a:effectLst>
        </p:spPr>
        <p:txBody>
          <a:bodyPr lIns="578612" tIns="48192" rIns="96378" bIns="77103" anchor="ctr"/>
          <a:lstStyle/>
          <a:p>
            <a:pPr defTabSz="963759">
              <a:defRPr/>
            </a:pPr>
            <a:r>
              <a:rPr lang="da-DK" sz="2531" kern="0" dirty="0" smtClean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531" kern="0" dirty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Text_4"/>
          <p:cNvSpPr/>
          <p:nvPr>
            <p:custDataLst>
              <p:tags r:id="rId9"/>
            </p:custDataLst>
          </p:nvPr>
        </p:nvSpPr>
        <p:spPr>
          <a:xfrm>
            <a:off x="7934318" y="4978891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78334" y="4883305"/>
            <a:ext cx="899058" cy="899058"/>
            <a:chOff x="5478334" y="4883305"/>
            <a:chExt cx="899058" cy="899058"/>
          </a:xfrm>
        </p:grpSpPr>
        <p:sp>
          <p:nvSpPr>
            <p:cNvPr id="18" name="MH_Other_5"/>
            <p:cNvSpPr/>
            <p:nvPr>
              <p:custDataLst>
                <p:tags r:id="rId16"/>
              </p:custDataLst>
            </p:nvPr>
          </p:nvSpPr>
          <p:spPr bwMode="auto">
            <a:xfrm>
              <a:off x="5478334" y="4883305"/>
              <a:ext cx="899058" cy="899058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4"/>
              </a:solidFill>
              <a:headEnd type="none" w="med" len="med"/>
              <a:tailEnd type="none" w="med" len="med"/>
            </a:ln>
            <a:effectLst>
              <a:outerShdw blurRad="190500" dist="635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92871" tIns="154297" rIns="192871" bIns="154297"/>
            <a:lstStyle/>
            <a:p>
              <a:pPr algn="ctr" defTabSz="983385">
                <a:lnSpc>
                  <a:spcPct val="90000"/>
                </a:lnSpc>
                <a:defRPr/>
              </a:pPr>
              <a:endParaRPr lang="en-US" sz="2531" dirty="0" err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376" name="MH_Other_6"/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5639897" y="5050728"/>
              <a:ext cx="575933" cy="564213"/>
            </a:xfrm>
            <a:custGeom>
              <a:avLst/>
              <a:gdLst>
                <a:gd name="T0" fmla="*/ 2147483646 w 99"/>
                <a:gd name="T1" fmla="*/ 2147483646 h 97"/>
                <a:gd name="T2" fmla="*/ 2147483646 w 99"/>
                <a:gd name="T3" fmla="*/ 2147483646 h 97"/>
                <a:gd name="T4" fmla="*/ 2147483646 w 99"/>
                <a:gd name="T5" fmla="*/ 2147483646 h 97"/>
                <a:gd name="T6" fmla="*/ 2147483646 w 99"/>
                <a:gd name="T7" fmla="*/ 2147483646 h 97"/>
                <a:gd name="T8" fmla="*/ 2147483646 w 99"/>
                <a:gd name="T9" fmla="*/ 2147483646 h 97"/>
                <a:gd name="T10" fmla="*/ 2147483646 w 99"/>
                <a:gd name="T11" fmla="*/ 2147483646 h 97"/>
                <a:gd name="T12" fmla="*/ 2147483646 w 99"/>
                <a:gd name="T13" fmla="*/ 2147483646 h 97"/>
                <a:gd name="T14" fmla="*/ 2147483646 w 99"/>
                <a:gd name="T15" fmla="*/ 2147483646 h 97"/>
                <a:gd name="T16" fmla="*/ 2147483646 w 99"/>
                <a:gd name="T17" fmla="*/ 2147483646 h 97"/>
                <a:gd name="T18" fmla="*/ 2147483646 w 99"/>
                <a:gd name="T19" fmla="*/ 2147483646 h 97"/>
                <a:gd name="T20" fmla="*/ 2147483646 w 99"/>
                <a:gd name="T21" fmla="*/ 2147483646 h 97"/>
                <a:gd name="T22" fmla="*/ 2147483646 w 99"/>
                <a:gd name="T23" fmla="*/ 2147483646 h 97"/>
                <a:gd name="T24" fmla="*/ 2147483646 w 99"/>
                <a:gd name="T25" fmla="*/ 2147483646 h 97"/>
                <a:gd name="T26" fmla="*/ 2147483646 w 99"/>
                <a:gd name="T27" fmla="*/ 2147483646 h 97"/>
                <a:gd name="T28" fmla="*/ 2147483646 w 99"/>
                <a:gd name="T29" fmla="*/ 2147483646 h 97"/>
                <a:gd name="T30" fmla="*/ 0 w 99"/>
                <a:gd name="T31" fmla="*/ 2147483646 h 97"/>
                <a:gd name="T32" fmla="*/ 2147483646 w 99"/>
                <a:gd name="T33" fmla="*/ 2147483646 h 97"/>
                <a:gd name="T34" fmla="*/ 2147483646 w 99"/>
                <a:gd name="T35" fmla="*/ 2147483646 h 97"/>
                <a:gd name="T36" fmla="*/ 2147483646 w 99"/>
                <a:gd name="T37" fmla="*/ 0 h 97"/>
                <a:gd name="T38" fmla="*/ 2147483646 w 99"/>
                <a:gd name="T39" fmla="*/ 2147483646 h 97"/>
                <a:gd name="T40" fmla="*/ 2147483646 w 99"/>
                <a:gd name="T41" fmla="*/ 2147483646 h 97"/>
                <a:gd name="T42" fmla="*/ 2147483646 w 99"/>
                <a:gd name="T43" fmla="*/ 2147483646 h 97"/>
                <a:gd name="T44" fmla="*/ 2147483646 w 99"/>
                <a:gd name="T45" fmla="*/ 2147483646 h 97"/>
                <a:gd name="T46" fmla="*/ 2147483646 w 99"/>
                <a:gd name="T47" fmla="*/ 2147483646 h 97"/>
                <a:gd name="T48" fmla="*/ 2147483646 w 99"/>
                <a:gd name="T49" fmla="*/ 2147483646 h 97"/>
                <a:gd name="T50" fmla="*/ 2147483646 w 99"/>
                <a:gd name="T51" fmla="*/ 2147483646 h 97"/>
                <a:gd name="T52" fmla="*/ 2147483646 w 99"/>
                <a:gd name="T53" fmla="*/ 2147483646 h 97"/>
                <a:gd name="T54" fmla="*/ 2147483646 w 99"/>
                <a:gd name="T55" fmla="*/ 2147483646 h 97"/>
                <a:gd name="T56" fmla="*/ 2147483646 w 99"/>
                <a:gd name="T57" fmla="*/ 2147483646 h 97"/>
                <a:gd name="T58" fmla="*/ 2147483646 w 99"/>
                <a:gd name="T59" fmla="*/ 2147483646 h 97"/>
                <a:gd name="T60" fmla="*/ 2147483646 w 99"/>
                <a:gd name="T61" fmla="*/ 2147483646 h 97"/>
                <a:gd name="T62" fmla="*/ 2147483646 w 99"/>
                <a:gd name="T63" fmla="*/ 2147483646 h 97"/>
                <a:gd name="T64" fmla="*/ 2147483646 w 99"/>
                <a:gd name="T65" fmla="*/ 2147483646 h 97"/>
                <a:gd name="T66" fmla="*/ 2147483646 w 99"/>
                <a:gd name="T67" fmla="*/ 2147483646 h 97"/>
                <a:gd name="T68" fmla="*/ 2147483646 w 99"/>
                <a:gd name="T69" fmla="*/ 2147483646 h 97"/>
                <a:gd name="T70" fmla="*/ 2147483646 w 99"/>
                <a:gd name="T71" fmla="*/ 2147483646 h 97"/>
                <a:gd name="T72" fmla="*/ 2147483646 w 99"/>
                <a:gd name="T73" fmla="*/ 2147483646 h 97"/>
                <a:gd name="T74" fmla="*/ 2147483646 w 99"/>
                <a:gd name="T75" fmla="*/ 2147483646 h 97"/>
                <a:gd name="T76" fmla="*/ 2147483646 w 99"/>
                <a:gd name="T77" fmla="*/ 2147483646 h 9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9" h="97">
                  <a:moveTo>
                    <a:pt x="31" y="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2"/>
                    <a:pt x="50" y="23"/>
                  </a:cubicBezTo>
                  <a:cubicBezTo>
                    <a:pt x="50" y="28"/>
                    <a:pt x="48" y="33"/>
                    <a:pt x="44" y="3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27"/>
                    <a:pt x="36" y="23"/>
                    <a:pt x="34" y="20"/>
                  </a:cubicBezTo>
                  <a:cubicBezTo>
                    <a:pt x="31" y="17"/>
                    <a:pt x="27" y="16"/>
                    <a:pt x="24" y="1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1" y="6"/>
                    <a:pt x="25" y="3"/>
                    <a:pt x="31" y="1"/>
                  </a:cubicBezTo>
                  <a:close/>
                  <a:moveTo>
                    <a:pt x="23" y="21"/>
                  </a:moveTo>
                  <a:cubicBezTo>
                    <a:pt x="21" y="23"/>
                    <a:pt x="21" y="27"/>
                    <a:pt x="24" y="30"/>
                  </a:cubicBezTo>
                  <a:cubicBezTo>
                    <a:pt x="27" y="32"/>
                    <a:pt x="31" y="33"/>
                    <a:pt x="33" y="31"/>
                  </a:cubicBezTo>
                  <a:cubicBezTo>
                    <a:pt x="35" y="29"/>
                    <a:pt x="34" y="25"/>
                    <a:pt x="32" y="22"/>
                  </a:cubicBezTo>
                  <a:cubicBezTo>
                    <a:pt x="29" y="19"/>
                    <a:pt x="25" y="18"/>
                    <a:pt x="23" y="21"/>
                  </a:cubicBezTo>
                  <a:close/>
                  <a:moveTo>
                    <a:pt x="2" y="35"/>
                  </a:moveTo>
                  <a:cubicBezTo>
                    <a:pt x="1" y="36"/>
                    <a:pt x="1" y="38"/>
                    <a:pt x="0" y="4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70" y="97"/>
                    <a:pt x="99" y="72"/>
                    <a:pt x="89" y="4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0"/>
                    <a:pt x="37" y="1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1"/>
                    <a:pt x="54" y="22"/>
                    <a:pt x="54" y="24"/>
                  </a:cubicBezTo>
                  <a:cubicBezTo>
                    <a:pt x="54" y="31"/>
                    <a:pt x="50" y="38"/>
                    <a:pt x="44" y="44"/>
                  </a:cubicBezTo>
                  <a:cubicBezTo>
                    <a:pt x="39" y="49"/>
                    <a:pt x="32" y="52"/>
                    <a:pt x="25" y="53"/>
                  </a:cubicBezTo>
                  <a:cubicBezTo>
                    <a:pt x="24" y="53"/>
                    <a:pt x="22" y="53"/>
                    <a:pt x="21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" y="35"/>
                    <a:pt x="2" y="35"/>
                    <a:pt x="2" y="35"/>
                  </a:cubicBezTo>
                  <a:close/>
                  <a:moveTo>
                    <a:pt x="12" y="14"/>
                  </a:moveTo>
                  <a:cubicBezTo>
                    <a:pt x="8" y="18"/>
                    <a:pt x="5" y="23"/>
                    <a:pt x="3" y="2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4" y="48"/>
                    <a:pt x="24" y="48"/>
                  </a:cubicBezTo>
                  <a:cubicBezTo>
                    <a:pt x="29" y="48"/>
                    <a:pt x="35" y="46"/>
                    <a:pt x="39" y="4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9" y="36"/>
                    <a:pt x="25" y="34"/>
                    <a:pt x="22" y="31"/>
                  </a:cubicBezTo>
                  <a:cubicBezTo>
                    <a:pt x="19" y="28"/>
                    <a:pt x="18" y="24"/>
                    <a:pt x="18" y="21"/>
                  </a:cubicBezTo>
                  <a:lnTo>
                    <a:pt x="12" y="1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478334" y="3840262"/>
            <a:ext cx="899058" cy="899059"/>
            <a:chOff x="5478334" y="3840262"/>
            <a:chExt cx="899058" cy="899059"/>
          </a:xfrm>
        </p:grpSpPr>
        <p:sp>
          <p:nvSpPr>
            <p:cNvPr id="13" name="MH_Other_4"/>
            <p:cNvSpPr/>
            <p:nvPr>
              <p:custDataLst>
                <p:tags r:id="rId14"/>
              </p:custDataLst>
            </p:nvPr>
          </p:nvSpPr>
          <p:spPr bwMode="auto">
            <a:xfrm>
              <a:off x="5478334" y="3840262"/>
              <a:ext cx="899058" cy="89905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3"/>
              </a:solidFill>
              <a:headEnd type="none" w="med" len="med"/>
              <a:tailEnd type="none" w="med" len="med"/>
            </a:ln>
            <a:effectLst>
              <a:outerShdw blurRad="190500" dist="635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92871" tIns="154297" rIns="192871" bIns="154297"/>
            <a:lstStyle/>
            <a:p>
              <a:pPr algn="ctr" defTabSz="983385">
                <a:lnSpc>
                  <a:spcPct val="90000"/>
                </a:lnSpc>
                <a:defRPr/>
              </a:pPr>
              <a:endParaRPr lang="en-US" sz="2531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2" name="MH_Other_7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 bwMode="auto">
            <a:xfrm>
              <a:off x="5691798" y="4061259"/>
              <a:ext cx="472131" cy="457064"/>
            </a:xfrm>
            <a:custGeom>
              <a:avLst/>
              <a:gdLst>
                <a:gd name="T0" fmla="*/ 2147483646 w 5926"/>
                <a:gd name="T1" fmla="*/ 2147483646 h 5735"/>
                <a:gd name="T2" fmla="*/ 2147483646 w 5926"/>
                <a:gd name="T3" fmla="*/ 2147483646 h 5735"/>
                <a:gd name="T4" fmla="*/ 2147483646 w 5926"/>
                <a:gd name="T5" fmla="*/ 0 h 5735"/>
                <a:gd name="T6" fmla="*/ 2147483646 w 5926"/>
                <a:gd name="T7" fmla="*/ 2147483646 h 5735"/>
                <a:gd name="T8" fmla="*/ 2147483646 w 5926"/>
                <a:gd name="T9" fmla="*/ 2147483646 h 5735"/>
                <a:gd name="T10" fmla="*/ 2147483646 w 5926"/>
                <a:gd name="T11" fmla="*/ 2147483646 h 5735"/>
                <a:gd name="T12" fmla="*/ 0 w 5926"/>
                <a:gd name="T13" fmla="*/ 2147483646 h 5735"/>
                <a:gd name="T14" fmla="*/ 2147483646 w 5926"/>
                <a:gd name="T15" fmla="*/ 2147483646 h 5735"/>
                <a:gd name="T16" fmla="*/ 2147483646 w 5926"/>
                <a:gd name="T17" fmla="*/ 2147483646 h 5735"/>
                <a:gd name="T18" fmla="*/ 2147483646 w 5926"/>
                <a:gd name="T19" fmla="*/ 2147483646 h 5735"/>
                <a:gd name="T20" fmla="*/ 2147483646 w 5926"/>
                <a:gd name="T21" fmla="*/ 2147483646 h 5735"/>
                <a:gd name="T22" fmla="*/ 2147483646 w 5926"/>
                <a:gd name="T23" fmla="*/ 2147483646 h 5735"/>
                <a:gd name="T24" fmla="*/ 2147483646 w 5926"/>
                <a:gd name="T25" fmla="*/ 2147483646 h 5735"/>
                <a:gd name="T26" fmla="*/ 2147483646 w 5926"/>
                <a:gd name="T27" fmla="*/ 2147483646 h 5735"/>
                <a:gd name="T28" fmla="*/ 2147483646 w 5926"/>
                <a:gd name="T29" fmla="*/ 2147483646 h 5735"/>
                <a:gd name="T30" fmla="*/ 2147483646 w 5926"/>
                <a:gd name="T31" fmla="*/ 2147483646 h 5735"/>
                <a:gd name="T32" fmla="*/ 2147483646 w 5926"/>
                <a:gd name="T33" fmla="*/ 2147483646 h 5735"/>
                <a:gd name="T34" fmla="*/ 2147483646 w 5926"/>
                <a:gd name="T35" fmla="*/ 2147483646 h 5735"/>
                <a:gd name="T36" fmla="*/ 2147483646 w 5926"/>
                <a:gd name="T37" fmla="*/ 2147483646 h 5735"/>
                <a:gd name="T38" fmla="*/ 2147483646 w 5926"/>
                <a:gd name="T39" fmla="*/ 2147483646 h 5735"/>
                <a:gd name="T40" fmla="*/ 2147483646 w 5926"/>
                <a:gd name="T41" fmla="*/ 2147483646 h 5735"/>
                <a:gd name="T42" fmla="*/ 2147483646 w 5926"/>
                <a:gd name="T43" fmla="*/ 2147483646 h 5735"/>
                <a:gd name="T44" fmla="*/ 2147483646 w 5926"/>
                <a:gd name="T45" fmla="*/ 2147483646 h 5735"/>
                <a:gd name="T46" fmla="*/ 2147483646 w 5926"/>
                <a:gd name="T47" fmla="*/ 2147483646 h 5735"/>
                <a:gd name="T48" fmla="*/ 2147483646 w 5926"/>
                <a:gd name="T49" fmla="*/ 2147483646 h 5735"/>
                <a:gd name="T50" fmla="*/ 2147483646 w 5926"/>
                <a:gd name="T51" fmla="*/ 2147483646 h 5735"/>
                <a:gd name="T52" fmla="*/ 2147483646 w 5926"/>
                <a:gd name="T53" fmla="*/ 2147483646 h 5735"/>
                <a:gd name="T54" fmla="*/ 2147483646 w 5926"/>
                <a:gd name="T55" fmla="*/ 2147483646 h 5735"/>
                <a:gd name="T56" fmla="*/ 2147483646 w 5926"/>
                <a:gd name="T57" fmla="*/ 2147483646 h 5735"/>
                <a:gd name="T58" fmla="*/ 2147483646 w 5926"/>
                <a:gd name="T59" fmla="*/ 2147483646 h 5735"/>
                <a:gd name="T60" fmla="*/ 2147483646 w 5926"/>
                <a:gd name="T61" fmla="*/ 2147483646 h 5735"/>
                <a:gd name="T62" fmla="*/ 2147483646 w 5926"/>
                <a:gd name="T63" fmla="*/ 2147483646 h 5735"/>
                <a:gd name="T64" fmla="*/ 2147483646 w 5926"/>
                <a:gd name="T65" fmla="*/ 2147483646 h 5735"/>
                <a:gd name="T66" fmla="*/ 2147483646 w 5926"/>
                <a:gd name="T67" fmla="*/ 2147483646 h 5735"/>
                <a:gd name="T68" fmla="*/ 2147483646 w 5926"/>
                <a:gd name="T69" fmla="*/ 2147483646 h 5735"/>
                <a:gd name="T70" fmla="*/ 2147483646 w 5926"/>
                <a:gd name="T71" fmla="*/ 2147483646 h 5735"/>
                <a:gd name="T72" fmla="*/ 2147483646 w 5926"/>
                <a:gd name="T73" fmla="*/ 2147483646 h 5735"/>
                <a:gd name="T74" fmla="*/ 2147483646 w 5926"/>
                <a:gd name="T75" fmla="*/ 2147483646 h 5735"/>
                <a:gd name="T76" fmla="*/ 2147483646 w 5926"/>
                <a:gd name="T77" fmla="*/ 2147483646 h 5735"/>
                <a:gd name="T78" fmla="*/ 2147483646 w 5926"/>
                <a:gd name="T79" fmla="*/ 2147483646 h 5735"/>
                <a:gd name="T80" fmla="*/ 2147483646 w 5926"/>
                <a:gd name="T81" fmla="*/ 2147483646 h 5735"/>
                <a:gd name="T82" fmla="*/ 2147483646 w 5926"/>
                <a:gd name="T83" fmla="*/ 2147483646 h 5735"/>
                <a:gd name="T84" fmla="*/ 2147483646 w 5926"/>
                <a:gd name="T85" fmla="*/ 2147483646 h 5735"/>
                <a:gd name="T86" fmla="*/ 2147483646 w 5926"/>
                <a:gd name="T87" fmla="*/ 2147483646 h 5735"/>
                <a:gd name="T88" fmla="*/ 2147483646 w 5926"/>
                <a:gd name="T89" fmla="*/ 2147483646 h 5735"/>
                <a:gd name="T90" fmla="*/ 2147483646 w 5926"/>
                <a:gd name="T91" fmla="*/ 2147483646 h 5735"/>
                <a:gd name="T92" fmla="*/ 2147483646 w 5926"/>
                <a:gd name="T93" fmla="*/ 2147483646 h 5735"/>
                <a:gd name="T94" fmla="*/ 2147483646 w 5926"/>
                <a:gd name="T95" fmla="*/ 2147483646 h 5735"/>
                <a:gd name="T96" fmla="*/ 2147483646 w 5926"/>
                <a:gd name="T97" fmla="*/ 2147483646 h 5735"/>
                <a:gd name="T98" fmla="*/ 2147483646 w 5926"/>
                <a:gd name="T99" fmla="*/ 2147483646 h 5735"/>
                <a:gd name="T100" fmla="*/ 2147483646 w 5926"/>
                <a:gd name="T101" fmla="*/ 2147483646 h 573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926" h="5735">
                  <a:moveTo>
                    <a:pt x="0" y="5408"/>
                  </a:moveTo>
                  <a:lnTo>
                    <a:pt x="407" y="5408"/>
                  </a:lnTo>
                  <a:lnTo>
                    <a:pt x="407" y="1609"/>
                  </a:lnTo>
                  <a:lnTo>
                    <a:pt x="407" y="1495"/>
                  </a:lnTo>
                  <a:lnTo>
                    <a:pt x="520" y="1464"/>
                  </a:lnTo>
                  <a:lnTo>
                    <a:pt x="2110" y="1038"/>
                  </a:lnTo>
                  <a:lnTo>
                    <a:pt x="2300" y="987"/>
                  </a:lnTo>
                  <a:lnTo>
                    <a:pt x="3099" y="1516"/>
                  </a:lnTo>
                  <a:lnTo>
                    <a:pt x="3099" y="5408"/>
                  </a:lnTo>
                  <a:lnTo>
                    <a:pt x="3235" y="5408"/>
                  </a:lnTo>
                  <a:lnTo>
                    <a:pt x="3235" y="622"/>
                  </a:lnTo>
                  <a:lnTo>
                    <a:pt x="3235" y="506"/>
                  </a:lnTo>
                  <a:lnTo>
                    <a:pt x="3347" y="477"/>
                  </a:lnTo>
                  <a:lnTo>
                    <a:pt x="4938" y="50"/>
                  </a:lnTo>
                  <a:lnTo>
                    <a:pt x="5128" y="0"/>
                  </a:lnTo>
                  <a:lnTo>
                    <a:pt x="5926" y="524"/>
                  </a:lnTo>
                  <a:lnTo>
                    <a:pt x="5926" y="5713"/>
                  </a:lnTo>
                  <a:lnTo>
                    <a:pt x="5128" y="5713"/>
                  </a:lnTo>
                  <a:lnTo>
                    <a:pt x="4825" y="5713"/>
                  </a:lnTo>
                  <a:lnTo>
                    <a:pt x="4825" y="392"/>
                  </a:lnTo>
                  <a:lnTo>
                    <a:pt x="3536" y="738"/>
                  </a:lnTo>
                  <a:lnTo>
                    <a:pt x="3536" y="5434"/>
                  </a:lnTo>
                  <a:lnTo>
                    <a:pt x="3790" y="5434"/>
                  </a:lnTo>
                  <a:lnTo>
                    <a:pt x="3790" y="5735"/>
                  </a:lnTo>
                  <a:lnTo>
                    <a:pt x="2149" y="5735"/>
                  </a:lnTo>
                  <a:lnTo>
                    <a:pt x="1998" y="5735"/>
                  </a:lnTo>
                  <a:lnTo>
                    <a:pt x="1998" y="5583"/>
                  </a:lnTo>
                  <a:lnTo>
                    <a:pt x="1998" y="1379"/>
                  </a:lnTo>
                  <a:lnTo>
                    <a:pt x="709" y="1725"/>
                  </a:lnTo>
                  <a:lnTo>
                    <a:pt x="709" y="5559"/>
                  </a:lnTo>
                  <a:lnTo>
                    <a:pt x="709" y="5710"/>
                  </a:lnTo>
                  <a:lnTo>
                    <a:pt x="557" y="5710"/>
                  </a:lnTo>
                  <a:lnTo>
                    <a:pt x="0" y="5710"/>
                  </a:lnTo>
                  <a:lnTo>
                    <a:pt x="0" y="5408"/>
                  </a:lnTo>
                  <a:close/>
                  <a:moveTo>
                    <a:pt x="3760" y="3302"/>
                  </a:moveTo>
                  <a:lnTo>
                    <a:pt x="3760" y="3302"/>
                  </a:lnTo>
                  <a:lnTo>
                    <a:pt x="3760" y="3886"/>
                  </a:lnTo>
                  <a:lnTo>
                    <a:pt x="3920" y="3886"/>
                  </a:lnTo>
                  <a:lnTo>
                    <a:pt x="4084" y="3886"/>
                  </a:lnTo>
                  <a:lnTo>
                    <a:pt x="4084" y="3287"/>
                  </a:lnTo>
                  <a:lnTo>
                    <a:pt x="3920" y="3295"/>
                  </a:lnTo>
                  <a:lnTo>
                    <a:pt x="3760" y="3302"/>
                  </a:lnTo>
                  <a:close/>
                  <a:moveTo>
                    <a:pt x="4271" y="819"/>
                  </a:moveTo>
                  <a:lnTo>
                    <a:pt x="4271" y="819"/>
                  </a:lnTo>
                  <a:lnTo>
                    <a:pt x="4271" y="1426"/>
                  </a:lnTo>
                  <a:lnTo>
                    <a:pt x="4444" y="1394"/>
                  </a:lnTo>
                  <a:lnTo>
                    <a:pt x="4622" y="1361"/>
                  </a:lnTo>
                  <a:lnTo>
                    <a:pt x="4622" y="736"/>
                  </a:lnTo>
                  <a:lnTo>
                    <a:pt x="4444" y="778"/>
                  </a:lnTo>
                  <a:lnTo>
                    <a:pt x="4271" y="819"/>
                  </a:lnTo>
                  <a:close/>
                  <a:moveTo>
                    <a:pt x="3760" y="938"/>
                  </a:moveTo>
                  <a:lnTo>
                    <a:pt x="3760" y="938"/>
                  </a:lnTo>
                  <a:lnTo>
                    <a:pt x="3760" y="1522"/>
                  </a:lnTo>
                  <a:lnTo>
                    <a:pt x="3920" y="1492"/>
                  </a:lnTo>
                  <a:lnTo>
                    <a:pt x="4084" y="1461"/>
                  </a:lnTo>
                  <a:lnTo>
                    <a:pt x="4084" y="863"/>
                  </a:lnTo>
                  <a:lnTo>
                    <a:pt x="3920" y="901"/>
                  </a:lnTo>
                  <a:lnTo>
                    <a:pt x="3760" y="938"/>
                  </a:lnTo>
                  <a:close/>
                  <a:moveTo>
                    <a:pt x="4271" y="1640"/>
                  </a:moveTo>
                  <a:lnTo>
                    <a:pt x="4271" y="1640"/>
                  </a:lnTo>
                  <a:lnTo>
                    <a:pt x="4271" y="2245"/>
                  </a:lnTo>
                  <a:lnTo>
                    <a:pt x="4444" y="2224"/>
                  </a:lnTo>
                  <a:lnTo>
                    <a:pt x="4622" y="2202"/>
                  </a:lnTo>
                  <a:lnTo>
                    <a:pt x="4622" y="1580"/>
                  </a:lnTo>
                  <a:lnTo>
                    <a:pt x="4444" y="1609"/>
                  </a:lnTo>
                  <a:lnTo>
                    <a:pt x="4271" y="1640"/>
                  </a:lnTo>
                  <a:close/>
                  <a:moveTo>
                    <a:pt x="3760" y="1727"/>
                  </a:moveTo>
                  <a:lnTo>
                    <a:pt x="3760" y="1727"/>
                  </a:lnTo>
                  <a:lnTo>
                    <a:pt x="3760" y="2310"/>
                  </a:lnTo>
                  <a:lnTo>
                    <a:pt x="3920" y="2290"/>
                  </a:lnTo>
                  <a:lnTo>
                    <a:pt x="4084" y="2269"/>
                  </a:lnTo>
                  <a:lnTo>
                    <a:pt x="4084" y="1670"/>
                  </a:lnTo>
                  <a:lnTo>
                    <a:pt x="3920" y="1699"/>
                  </a:lnTo>
                  <a:lnTo>
                    <a:pt x="3760" y="1727"/>
                  </a:lnTo>
                  <a:close/>
                  <a:moveTo>
                    <a:pt x="4271" y="2459"/>
                  </a:moveTo>
                  <a:lnTo>
                    <a:pt x="4271" y="2459"/>
                  </a:lnTo>
                  <a:lnTo>
                    <a:pt x="4271" y="3066"/>
                  </a:lnTo>
                  <a:lnTo>
                    <a:pt x="4444" y="3055"/>
                  </a:lnTo>
                  <a:lnTo>
                    <a:pt x="4622" y="3044"/>
                  </a:lnTo>
                  <a:lnTo>
                    <a:pt x="4622" y="2421"/>
                  </a:lnTo>
                  <a:lnTo>
                    <a:pt x="4444" y="2440"/>
                  </a:lnTo>
                  <a:lnTo>
                    <a:pt x="4271" y="2459"/>
                  </a:lnTo>
                  <a:close/>
                  <a:moveTo>
                    <a:pt x="3760" y="2515"/>
                  </a:moveTo>
                  <a:lnTo>
                    <a:pt x="3760" y="2515"/>
                  </a:lnTo>
                  <a:lnTo>
                    <a:pt x="3760" y="3098"/>
                  </a:lnTo>
                  <a:lnTo>
                    <a:pt x="3920" y="3087"/>
                  </a:lnTo>
                  <a:lnTo>
                    <a:pt x="4084" y="3078"/>
                  </a:lnTo>
                  <a:lnTo>
                    <a:pt x="4084" y="2479"/>
                  </a:lnTo>
                  <a:lnTo>
                    <a:pt x="3920" y="2497"/>
                  </a:lnTo>
                  <a:lnTo>
                    <a:pt x="3760" y="2515"/>
                  </a:lnTo>
                  <a:close/>
                  <a:moveTo>
                    <a:pt x="4271" y="3279"/>
                  </a:moveTo>
                  <a:lnTo>
                    <a:pt x="4271" y="3279"/>
                  </a:lnTo>
                  <a:lnTo>
                    <a:pt x="4271" y="3886"/>
                  </a:lnTo>
                  <a:lnTo>
                    <a:pt x="4444" y="3886"/>
                  </a:lnTo>
                  <a:lnTo>
                    <a:pt x="4622" y="3886"/>
                  </a:lnTo>
                  <a:lnTo>
                    <a:pt x="4622" y="3262"/>
                  </a:lnTo>
                  <a:lnTo>
                    <a:pt x="4444" y="3270"/>
                  </a:lnTo>
                  <a:lnTo>
                    <a:pt x="4271" y="3279"/>
                  </a:lnTo>
                  <a:close/>
                  <a:moveTo>
                    <a:pt x="918" y="4350"/>
                  </a:moveTo>
                  <a:lnTo>
                    <a:pt x="918" y="4350"/>
                  </a:lnTo>
                  <a:lnTo>
                    <a:pt x="918" y="4933"/>
                  </a:lnTo>
                  <a:lnTo>
                    <a:pt x="1077" y="4933"/>
                  </a:lnTo>
                  <a:lnTo>
                    <a:pt x="1241" y="4933"/>
                  </a:lnTo>
                  <a:lnTo>
                    <a:pt x="1241" y="4334"/>
                  </a:lnTo>
                  <a:lnTo>
                    <a:pt x="1077" y="4343"/>
                  </a:lnTo>
                  <a:lnTo>
                    <a:pt x="918" y="4350"/>
                  </a:lnTo>
                  <a:close/>
                  <a:moveTo>
                    <a:pt x="1429" y="1866"/>
                  </a:moveTo>
                  <a:lnTo>
                    <a:pt x="1429" y="1866"/>
                  </a:lnTo>
                  <a:lnTo>
                    <a:pt x="1429" y="2473"/>
                  </a:lnTo>
                  <a:lnTo>
                    <a:pt x="1601" y="2441"/>
                  </a:lnTo>
                  <a:lnTo>
                    <a:pt x="1780" y="2407"/>
                  </a:lnTo>
                  <a:lnTo>
                    <a:pt x="1780" y="1784"/>
                  </a:lnTo>
                  <a:lnTo>
                    <a:pt x="1601" y="1825"/>
                  </a:lnTo>
                  <a:lnTo>
                    <a:pt x="1429" y="1866"/>
                  </a:lnTo>
                  <a:close/>
                  <a:moveTo>
                    <a:pt x="918" y="1986"/>
                  </a:moveTo>
                  <a:lnTo>
                    <a:pt x="918" y="1986"/>
                  </a:lnTo>
                  <a:lnTo>
                    <a:pt x="918" y="2569"/>
                  </a:lnTo>
                  <a:lnTo>
                    <a:pt x="1077" y="2539"/>
                  </a:lnTo>
                  <a:lnTo>
                    <a:pt x="1241" y="2509"/>
                  </a:lnTo>
                  <a:lnTo>
                    <a:pt x="1241" y="1909"/>
                  </a:lnTo>
                  <a:lnTo>
                    <a:pt x="1077" y="1948"/>
                  </a:lnTo>
                  <a:lnTo>
                    <a:pt x="918" y="1986"/>
                  </a:lnTo>
                  <a:close/>
                  <a:moveTo>
                    <a:pt x="1429" y="2686"/>
                  </a:moveTo>
                  <a:lnTo>
                    <a:pt x="1429" y="2686"/>
                  </a:lnTo>
                  <a:lnTo>
                    <a:pt x="1429" y="3293"/>
                  </a:lnTo>
                  <a:lnTo>
                    <a:pt x="1601" y="3272"/>
                  </a:lnTo>
                  <a:lnTo>
                    <a:pt x="1780" y="3249"/>
                  </a:lnTo>
                  <a:lnTo>
                    <a:pt x="1780" y="2626"/>
                  </a:lnTo>
                  <a:lnTo>
                    <a:pt x="1601" y="2656"/>
                  </a:lnTo>
                  <a:lnTo>
                    <a:pt x="1429" y="2686"/>
                  </a:lnTo>
                  <a:close/>
                  <a:moveTo>
                    <a:pt x="918" y="2773"/>
                  </a:moveTo>
                  <a:lnTo>
                    <a:pt x="918" y="2773"/>
                  </a:lnTo>
                  <a:lnTo>
                    <a:pt x="918" y="3357"/>
                  </a:lnTo>
                  <a:lnTo>
                    <a:pt x="1077" y="3337"/>
                  </a:lnTo>
                  <a:lnTo>
                    <a:pt x="1241" y="3316"/>
                  </a:lnTo>
                  <a:lnTo>
                    <a:pt x="1241" y="2718"/>
                  </a:lnTo>
                  <a:lnTo>
                    <a:pt x="1077" y="2746"/>
                  </a:lnTo>
                  <a:lnTo>
                    <a:pt x="918" y="2773"/>
                  </a:lnTo>
                  <a:close/>
                  <a:moveTo>
                    <a:pt x="1429" y="3507"/>
                  </a:moveTo>
                  <a:lnTo>
                    <a:pt x="1429" y="3507"/>
                  </a:lnTo>
                  <a:lnTo>
                    <a:pt x="1429" y="4113"/>
                  </a:lnTo>
                  <a:lnTo>
                    <a:pt x="1601" y="4103"/>
                  </a:lnTo>
                  <a:lnTo>
                    <a:pt x="1780" y="4091"/>
                  </a:lnTo>
                  <a:lnTo>
                    <a:pt x="1780" y="3468"/>
                  </a:lnTo>
                  <a:lnTo>
                    <a:pt x="1601" y="3488"/>
                  </a:lnTo>
                  <a:lnTo>
                    <a:pt x="1429" y="3507"/>
                  </a:lnTo>
                  <a:close/>
                  <a:moveTo>
                    <a:pt x="918" y="3562"/>
                  </a:moveTo>
                  <a:lnTo>
                    <a:pt x="918" y="3562"/>
                  </a:lnTo>
                  <a:lnTo>
                    <a:pt x="918" y="4145"/>
                  </a:lnTo>
                  <a:lnTo>
                    <a:pt x="1077" y="4135"/>
                  </a:lnTo>
                  <a:lnTo>
                    <a:pt x="1241" y="4125"/>
                  </a:lnTo>
                  <a:lnTo>
                    <a:pt x="1241" y="3527"/>
                  </a:lnTo>
                  <a:lnTo>
                    <a:pt x="1077" y="3544"/>
                  </a:lnTo>
                  <a:lnTo>
                    <a:pt x="918" y="3562"/>
                  </a:lnTo>
                  <a:close/>
                  <a:moveTo>
                    <a:pt x="1429" y="4326"/>
                  </a:moveTo>
                  <a:lnTo>
                    <a:pt x="1429" y="4326"/>
                  </a:lnTo>
                  <a:lnTo>
                    <a:pt x="1429" y="4933"/>
                  </a:lnTo>
                  <a:lnTo>
                    <a:pt x="1601" y="4933"/>
                  </a:lnTo>
                  <a:lnTo>
                    <a:pt x="1780" y="4933"/>
                  </a:lnTo>
                  <a:lnTo>
                    <a:pt x="1780" y="4309"/>
                  </a:lnTo>
                  <a:lnTo>
                    <a:pt x="1601" y="4318"/>
                  </a:lnTo>
                  <a:lnTo>
                    <a:pt x="1429" y="432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  <a:headEnd type="none" w="med" len="med"/>
              <a:tailEnd type="none" w="med" len="med"/>
            </a:ln>
            <a:effectLst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Ins="48218" bIns="96435" anchor="b"/>
            <a:lstStyle/>
            <a:p>
              <a:pPr algn="ctr" defTabSz="964009">
                <a:defRPr/>
              </a:pPr>
              <a:endParaRPr lang="zh-CN" altLang="en-US" sz="2002" spc="-53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78334" y="2797221"/>
            <a:ext cx="899058" cy="897384"/>
            <a:chOff x="5478334" y="2797221"/>
            <a:chExt cx="899058" cy="897384"/>
          </a:xfrm>
        </p:grpSpPr>
        <p:sp>
          <p:nvSpPr>
            <p:cNvPr id="8" name="MH_Other_3"/>
            <p:cNvSpPr/>
            <p:nvPr>
              <p:custDataLst>
                <p:tags r:id="rId12"/>
              </p:custDataLst>
            </p:nvPr>
          </p:nvSpPr>
          <p:spPr bwMode="auto">
            <a:xfrm>
              <a:off x="5478334" y="2797221"/>
              <a:ext cx="899058" cy="897384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headEnd type="none" w="med" len="med"/>
              <a:tailEnd type="none" w="med" len="med"/>
            </a:ln>
            <a:effectLst>
              <a:outerShdw blurRad="190500" dist="635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92871" tIns="154297" rIns="192871" bIns="154297"/>
            <a:lstStyle/>
            <a:p>
              <a:pPr algn="ctr" defTabSz="983385">
                <a:lnSpc>
                  <a:spcPct val="90000"/>
                </a:lnSpc>
                <a:defRPr/>
              </a:pPr>
              <a:endParaRPr lang="en-US" sz="2531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6" name="MH_Other_8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 bwMode="auto">
            <a:xfrm>
              <a:off x="5691798" y="3078491"/>
              <a:ext cx="472131" cy="334845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Ins="48218" bIns="96435" anchor="b"/>
            <a:lstStyle/>
            <a:p>
              <a:pPr algn="ctr" defTabSz="964009">
                <a:defRPr/>
              </a:pPr>
              <a:endParaRPr lang="zh-CN" altLang="en-US" sz="2002" spc="-53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0" name="MH_Others_1"/>
          <p:cNvSpPr txBox="1"/>
          <p:nvPr>
            <p:custDataLst>
              <p:tags r:id="rId10"/>
            </p:custDataLst>
          </p:nvPr>
        </p:nvSpPr>
        <p:spPr>
          <a:xfrm>
            <a:off x="2927337" y="1881487"/>
            <a:ext cx="1769715" cy="3794592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115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Others_2"/>
          <p:cNvSpPr txBox="1"/>
          <p:nvPr>
            <p:custDataLst>
              <p:tags r:id="rId11"/>
            </p:custDataLst>
          </p:nvPr>
        </p:nvSpPr>
        <p:spPr>
          <a:xfrm rot="5400000">
            <a:off x="1079555" y="3440229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66755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/>
          <p:bldP spid="7" grpId="0" animBg="1"/>
          <p:bldP spid="11" grpId="0"/>
          <p:bldP spid="12" grpId="0" animBg="1"/>
          <p:bldP spid="16" grpId="0"/>
          <p:bldP spid="17" grpId="0" animBg="1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/>
          <p:bldP spid="7" grpId="0" animBg="1"/>
          <p:bldP spid="11" grpId="0"/>
          <p:bldP spid="12" grpId="0" animBg="1"/>
          <p:bldP spid="16" grpId="0"/>
          <p:bldP spid="17" grpId="0" animBg="1"/>
          <p:bldP spid="19" grpId="0"/>
          <p:bldP spid="20" grpId="0"/>
          <p:bldP spid="21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02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30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413" t="-1935" r="-3825" b="-122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1343" y="0"/>
            <a:ext cx="6717407" cy="7232650"/>
          </a:xfrm>
          <a:prstGeom prst="rect">
            <a:avLst/>
          </a:prstGeom>
          <a:solidFill>
            <a:srgbClr val="166CA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750942" y="663997"/>
            <a:ext cx="5498208" cy="54982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884293" y="2539117"/>
            <a:ext cx="523150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6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altLang="zh-CN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7307028" y="3719158"/>
            <a:ext cx="438603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5583974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733444" y="882422"/>
            <a:ext cx="3341438" cy="3948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295643" y="4288537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>
            <a:spLocks/>
          </p:cNvSpPr>
          <p:nvPr/>
        </p:nvSpPr>
        <p:spPr>
          <a:xfrm>
            <a:off x="2179177" y="3503694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  <a:endParaRPr lang="en-US" sz="337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60645" y="3687370"/>
            <a:ext cx="0" cy="352644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8"/>
          <p:cNvSpPr txBox="1"/>
          <p:nvPr/>
        </p:nvSpPr>
        <p:spPr>
          <a:xfrm>
            <a:off x="7424708" y="3687370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GB" altLang="zh-CN" sz="4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102976" y="1294078"/>
            <a:ext cx="260237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13800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370756" y="4640009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9431119" y="4640009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7370756" y="495094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9431119" y="495094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64586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53" y="1096046"/>
            <a:ext cx="12858044" cy="33989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2119" y="5562248"/>
            <a:ext cx="10989864" cy="7167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395787" y="1761942"/>
            <a:ext cx="2067177" cy="2067177"/>
            <a:chOff x="5115951" y="1852912"/>
            <a:chExt cx="1960098" cy="1960098"/>
          </a:xfrm>
        </p:grpSpPr>
        <p:sp>
          <p:nvSpPr>
            <p:cNvPr id="8" name="Oval 7"/>
            <p:cNvSpPr/>
            <p:nvPr/>
          </p:nvSpPr>
          <p:spPr>
            <a:xfrm>
              <a:off x="5115951" y="1852912"/>
              <a:ext cx="1960098" cy="1960098"/>
            </a:xfrm>
            <a:prstGeom prst="ellipse">
              <a:avLst/>
            </a:prstGeom>
            <a:noFill/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34787" y="2417462"/>
              <a:ext cx="1201079" cy="826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$50</a:t>
              </a:r>
              <a:endParaRPr lang="en-GB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912119" y="5070392"/>
            <a:ext cx="2852960" cy="3080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40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23273" y="4927190"/>
            <a:ext cx="724534" cy="724534"/>
            <a:chOff x="875113" y="4924847"/>
            <a:chExt cx="687003" cy="687003"/>
          </a:xfrm>
        </p:grpSpPr>
        <p:sp>
          <p:nvSpPr>
            <p:cNvPr id="10" name="Rectangle 9"/>
            <p:cNvSpPr/>
            <p:nvPr/>
          </p:nvSpPr>
          <p:spPr>
            <a:xfrm>
              <a:off x="875113" y="4924847"/>
              <a:ext cx="687003" cy="6870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9196" y="5093738"/>
              <a:ext cx="389292" cy="349219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23273" y="1828206"/>
            <a:ext cx="724534" cy="724534"/>
            <a:chOff x="875113" y="2012837"/>
            <a:chExt cx="687003" cy="687003"/>
          </a:xfrm>
        </p:grpSpPr>
        <p:sp>
          <p:nvSpPr>
            <p:cNvPr id="7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23273" y="2861201"/>
            <a:ext cx="724534" cy="724534"/>
            <a:chOff x="875113" y="2983507"/>
            <a:chExt cx="687003" cy="687003"/>
          </a:xfrm>
        </p:grpSpPr>
        <p:sp>
          <p:nvSpPr>
            <p:cNvPr id="8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3273" y="3894196"/>
            <a:ext cx="724534" cy="724534"/>
            <a:chOff x="875113" y="3954177"/>
            <a:chExt cx="687003" cy="687003"/>
          </a:xfrm>
        </p:grpSpPr>
        <p:sp>
          <p:nvSpPr>
            <p:cNvPr id="9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27937" y="1786815"/>
            <a:ext cx="4411347" cy="865305"/>
            <a:chOff x="7855640" y="3619632"/>
            <a:chExt cx="4182840" cy="820481"/>
          </a:xfrm>
        </p:grpSpPr>
        <p:sp>
          <p:nvSpPr>
            <p:cNvPr id="17" name="TextBox 16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55640" y="3914813"/>
              <a:ext cx="4182840" cy="525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27937" y="2810513"/>
            <a:ext cx="4411347" cy="843376"/>
            <a:chOff x="7855640" y="3619632"/>
            <a:chExt cx="4182840" cy="799688"/>
          </a:xfrm>
        </p:grpSpPr>
        <p:sp>
          <p:nvSpPr>
            <p:cNvPr id="20" name="TextBox 19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27937" y="3834210"/>
            <a:ext cx="4411347" cy="843376"/>
            <a:chOff x="7855640" y="3619632"/>
            <a:chExt cx="4182840" cy="799688"/>
          </a:xfrm>
        </p:grpSpPr>
        <p:sp>
          <p:nvSpPr>
            <p:cNvPr id="23" name="TextBox 22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27937" y="4857906"/>
            <a:ext cx="4411347" cy="843376"/>
            <a:chOff x="7855640" y="3619632"/>
            <a:chExt cx="4182840" cy="799688"/>
          </a:xfrm>
        </p:grpSpPr>
        <p:sp>
          <p:nvSpPr>
            <p:cNvPr id="26" name="TextBox 25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6751179" y="1828206"/>
            <a:ext cx="6107571" cy="38730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92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59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86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733444" y="882422"/>
            <a:ext cx="3341438" cy="3948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295643" y="4288537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>
            <a:spLocks/>
          </p:cNvSpPr>
          <p:nvPr/>
        </p:nvSpPr>
        <p:spPr>
          <a:xfrm>
            <a:off x="2179177" y="3503694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  <a:endParaRPr lang="en-US" sz="337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60645" y="3687370"/>
            <a:ext cx="0" cy="352644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8"/>
          <p:cNvSpPr txBox="1"/>
          <p:nvPr/>
        </p:nvSpPr>
        <p:spPr>
          <a:xfrm>
            <a:off x="7424708" y="3687370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  <a:endParaRPr lang="en-GB" altLang="zh-CN" sz="4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198226" y="1294078"/>
            <a:ext cx="241187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13800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370756" y="4640009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9431119" y="4640009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7370756" y="495094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9431119" y="495094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73749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4" y="-3332"/>
            <a:ext cx="12858043" cy="4915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78352" y="0"/>
            <a:ext cx="4393103" cy="49124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84623" y="1271372"/>
            <a:ext cx="29331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84624" y="1737623"/>
            <a:ext cx="3980558" cy="2563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1100783" y="5653832"/>
            <a:ext cx="1044177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00784" y="5233679"/>
            <a:ext cx="2664296" cy="305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12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PRESENTATION_TITLE" val="bt18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61022192605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SubTitle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1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66CA3"/>
      </a:accent1>
      <a:accent2>
        <a:srgbClr val="46B9D0"/>
      </a:accent2>
      <a:accent3>
        <a:srgbClr val="166CA3"/>
      </a:accent3>
      <a:accent4>
        <a:srgbClr val="46B9D0"/>
      </a:accent4>
      <a:accent5>
        <a:srgbClr val="166CA3"/>
      </a:accent5>
      <a:accent6>
        <a:srgbClr val="46B9D0"/>
      </a:accent6>
      <a:hlink>
        <a:srgbClr val="166CA3"/>
      </a:hlink>
      <a:folHlink>
        <a:srgbClr val="46B9D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3366</Words>
  <Application>Microsoft Office PowerPoint</Application>
  <PresentationFormat>自定义</PresentationFormat>
  <Paragraphs>247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宋体</vt:lpstr>
      <vt:lpstr>微软雅黑</vt:lpstr>
      <vt:lpstr>Arial</vt:lpstr>
      <vt:lpstr>Calibri</vt:lpstr>
      <vt:lpstr>Calibri Light</vt:lpstr>
      <vt:lpstr>Impact</vt:lpstr>
      <vt:lpstr>Segoe UI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bt185</dc:title>
  <dc:creator/>
  <cp:lastModifiedBy/>
  <cp:revision>1</cp:revision>
  <dcterms:created xsi:type="dcterms:W3CDTF">2016-11-27T15:39:40Z</dcterms:created>
  <dcterms:modified xsi:type="dcterms:W3CDTF">2017-05-30T08:30:31Z</dcterms:modified>
</cp:coreProperties>
</file>